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charts/chart7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charts/chart8.xml" ContentType="application/vnd.openxmlformats-officedocument.drawingml.chart+xml"/>
  <Override PartName="/ppt/charts/style8.xml" ContentType="application/vnd.ms-office.chartstyle+xml"/>
  <Override PartName="/ppt/charts/colors8.xml" ContentType="application/vnd.ms-office.chartcolorstyle+xml"/>
  <Override PartName="/ppt/charts/chart9.xml" ContentType="application/vnd.openxmlformats-officedocument.drawingml.chart+xml"/>
  <Override PartName="/ppt/charts/style9.xml" ContentType="application/vnd.ms-office.chartstyle+xml"/>
  <Override PartName="/ppt/charts/colors9.xml" ContentType="application/vnd.ms-office.chartcolorstyle+xml"/>
  <Override PartName="/ppt/charts/chart10.xml" ContentType="application/vnd.openxmlformats-officedocument.drawingml.chart+xml"/>
  <Override PartName="/ppt/charts/style10.xml" ContentType="application/vnd.ms-office.chartstyle+xml"/>
  <Override PartName="/ppt/charts/colors10.xml" ContentType="application/vnd.ms-office.chartcolorstyle+xml"/>
  <Override PartName="/ppt/charts/chart11.xml" ContentType="application/vnd.openxmlformats-officedocument.drawingml.chart+xml"/>
  <Override PartName="/ppt/charts/style11.xml" ContentType="application/vnd.ms-office.chartstyle+xml"/>
  <Override PartName="/ppt/charts/colors11.xml" ContentType="application/vnd.ms-office.chartcolorstyle+xml"/>
  <Override PartName="/ppt/charts/chart12.xml" ContentType="application/vnd.openxmlformats-officedocument.drawingml.chart+xml"/>
  <Override PartName="/ppt/charts/style12.xml" ContentType="application/vnd.ms-office.chartstyle+xml"/>
  <Override PartName="/ppt/charts/colors12.xml" ContentType="application/vnd.ms-office.chartcolorstyle+xml"/>
  <Override PartName="/ppt/charts/chart13.xml" ContentType="application/vnd.openxmlformats-officedocument.drawingml.chart+xml"/>
  <Override PartName="/ppt/charts/style13.xml" ContentType="application/vnd.ms-office.chartstyle+xml"/>
  <Override PartName="/ppt/charts/colors13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43891200" cy="32918400"/>
  <p:notesSz cx="7010400" cy="92964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AD0DA"/>
    <a:srgbClr val="E6DFEF"/>
    <a:srgbClr val="FEF3E2"/>
    <a:srgbClr val="B83F1E"/>
    <a:srgbClr val="BA631C"/>
    <a:srgbClr val="003591"/>
    <a:srgbClr val="E8EFFE"/>
    <a:srgbClr val="FCD388"/>
    <a:srgbClr val="FFCC99"/>
    <a:srgbClr val="F3F7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24" d="100"/>
          <a:sy n="24" d="100"/>
        </p:scale>
        <p:origin x="151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Biosensors\Google%20Drive\Sabrina\Attachments\160729%20smm%20hp-B-cd%20att%20on%20GCE%20CV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Smarn\Downloads\170724%20smm%20lutein%20in%2020mM%20FFCN%20tween%20in%20PBS%20on%20bare%20GCE%20EIS.pot%20(1).xlsx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Biosensors\Google%20Drive\Sabrina\Bcar%20GCE\EIS\160728%20smm%20bcar%20in%2020mM%20ferriferrocyanide%20on%20mod%20GCE%20EISPOT.xlsx" TargetMode="External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Biosensor%20lab\Downloads\170531%20smm%20bcar%20in%2020mM%20ffcn%20on%20bare%20gce%20EIS.pot.xlsx" TargetMode="External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Smarn\AppData\Local\Box\Box%20Edit\Documents\b23l7sBmFEu_rH0kZodV0g==\180325%20smm%20lutein%20in%20the%20precense%20of%20beta%20carotene%20in%2020mM%20FFCN%20tween%20on%20bare%20GCE.xlsx" TargetMode="External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Smarn\AppData\Local\Box\Box%20Edit\Documents\YbjRNfA9NkadVzSVxzklvQ==\180108%20smm%20bcar%20in%2020mM%20FFCN%200.5%20tween%20100nM%20lutein%20on%20bare%20GCE%20EIS.pot.xlsx" TargetMode="External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Smarn\AppData\Local\Box\Box%20Edit\Documents\wphR105g_EmP+ew+0Is4Rg==\180409%20smm%20lutein%20in%2020mM%20FFCN%20%200.5%25%20tween%20on%20MOD%20GCE%20EIS.pot.xlsx%201.xlsx" TargetMode="External"/><Relationship Id="rId2" Type="http://schemas.microsoft.com/office/2011/relationships/chartColorStyle" Target="colors7.xml"/><Relationship Id="rId1" Type="http://schemas.microsoft.com/office/2011/relationships/chartStyle" Target="style7.xml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Smarn\AppData\Local\Box\Box%20Edit\Documents\6CBJJieGHkmYE4zXV7brfg==\Comparison%20of%20Lutein%20bare%20and%20Mod.xlsx" TargetMode="External"/><Relationship Id="rId2" Type="http://schemas.microsoft.com/office/2011/relationships/chartColorStyle" Target="colors8.xml"/><Relationship Id="rId1" Type="http://schemas.microsoft.com/office/2011/relationships/chartStyle" Target="style8.xml"/></Relationships>
</file>

<file path=ppt/charts/_rels/chart9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Smarn\Downloads\180325%20comparison%20of%20lutein%20in%20presence%20of%20bcar%20(1).xlsx" TargetMode="External"/><Relationship Id="rId2" Type="http://schemas.microsoft.com/office/2011/relationships/chartColorStyle" Target="colors9.xml"/><Relationship Id="rId1" Type="http://schemas.microsoft.com/office/2011/relationships/chartStyle" Target="style9.xml"/></Relationships>
</file>

<file path=ppt/charts/_rels/chart10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Smarn\Downloads\180110%20smm%20comparison%20bcar%20in%2020mM%20FFCN%200.5%20tween%20100nM%20lutein%20on%20bare%20GCE%20EIS.pot%20(2).xlsx" TargetMode="External"/><Relationship Id="rId2" Type="http://schemas.microsoft.com/office/2011/relationships/chartColorStyle" Target="colors10.xml"/><Relationship Id="rId1" Type="http://schemas.microsoft.com/office/2011/relationships/chartStyle" Target="style10.xml"/></Relationships>
</file>

<file path=ppt/charts/_rels/chart11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Smarn\Downloads\170724%20smm%20comparison%20of%20lutein%20in%2020mM%20FFCN%20tween%20in%20PBS%20on%20bare%20GCE%20(2).xlsx" TargetMode="External"/><Relationship Id="rId2" Type="http://schemas.microsoft.com/office/2011/relationships/chartColorStyle" Target="colors11.xml"/><Relationship Id="rId1" Type="http://schemas.microsoft.com/office/2011/relationships/chartStyle" Target="style11.xml"/></Relationships>
</file>

<file path=ppt/charts/_rels/chart12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Smarn\Downloads\170531%20bcar%20comparison%20in%2020mM%20FFFCN%20on%20bare%20GCE%20EIS.POT.xlsx" TargetMode="External"/><Relationship Id="rId2" Type="http://schemas.microsoft.com/office/2011/relationships/chartColorStyle" Target="colors12.xml"/><Relationship Id="rId1" Type="http://schemas.microsoft.com/office/2011/relationships/chartStyle" Target="style12.xml"/></Relationships>
</file>

<file path=ppt/charts/_rels/chart13.xml.rels><?xml version="1.0" encoding="UTF-8" standalone="yes"?>
<Relationships xmlns="http://schemas.openxmlformats.org/package/2006/relationships"><Relationship Id="rId3" Type="http://schemas.openxmlformats.org/officeDocument/2006/relationships/oleObject" Target="Book1" TargetMode="External"/><Relationship Id="rId2" Type="http://schemas.microsoft.com/office/2011/relationships/chartColorStyle" Target="colors13.xml"/><Relationship Id="rId1" Type="http://schemas.microsoft.com/office/2011/relationships/chartStyle" Target="style13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7076264989664256"/>
          <c:y val="6.3331122561863323E-2"/>
          <c:w val="0.67821308847973627"/>
          <c:h val="0.79104805119584798"/>
        </c:manualLayout>
      </c:layout>
      <c:scatterChart>
        <c:scatterStyle val="smoothMarker"/>
        <c:varyColors val="0"/>
        <c:ser>
          <c:idx val="0"/>
          <c:order val="0"/>
          <c:spPr>
            <a:ln w="19050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xVal>
            <c:numRef>
              <c:f>Sheet1!$A$1:$A$1301</c:f>
              <c:numCache>
                <c:formatCode>0.00E+00</c:formatCode>
                <c:ptCount val="1301"/>
                <c:pt idx="0">
                  <c:v>-0.5</c:v>
                </c:pt>
                <c:pt idx="1">
                  <c:v>-0.498</c:v>
                </c:pt>
                <c:pt idx="2">
                  <c:v>-0.496</c:v>
                </c:pt>
                <c:pt idx="3">
                  <c:v>-0.49399999999999999</c:v>
                </c:pt>
                <c:pt idx="4">
                  <c:v>-0.49199999999999999</c:v>
                </c:pt>
                <c:pt idx="5">
                  <c:v>-0.49</c:v>
                </c:pt>
                <c:pt idx="6">
                  <c:v>-0.48799999999999999</c:v>
                </c:pt>
                <c:pt idx="7">
                  <c:v>-0.48599999999999999</c:v>
                </c:pt>
                <c:pt idx="8">
                  <c:v>-0.48399999999999999</c:v>
                </c:pt>
                <c:pt idx="9">
                  <c:v>-0.48199999999999998</c:v>
                </c:pt>
                <c:pt idx="10">
                  <c:v>-0.48</c:v>
                </c:pt>
                <c:pt idx="11">
                  <c:v>-0.47799999999999998</c:v>
                </c:pt>
                <c:pt idx="12">
                  <c:v>-0.47599999999999998</c:v>
                </c:pt>
                <c:pt idx="13">
                  <c:v>-0.47399999999999998</c:v>
                </c:pt>
                <c:pt idx="14">
                  <c:v>-0.47199999999999998</c:v>
                </c:pt>
                <c:pt idx="15">
                  <c:v>-0.47</c:v>
                </c:pt>
                <c:pt idx="16">
                  <c:v>-0.46800000000000003</c:v>
                </c:pt>
                <c:pt idx="17">
                  <c:v>-0.46600000000000003</c:v>
                </c:pt>
                <c:pt idx="18">
                  <c:v>-0.46400000000000002</c:v>
                </c:pt>
                <c:pt idx="19">
                  <c:v>-0.46200000000000002</c:v>
                </c:pt>
                <c:pt idx="20">
                  <c:v>-0.46</c:v>
                </c:pt>
                <c:pt idx="21">
                  <c:v>-0.45800000000000002</c:v>
                </c:pt>
                <c:pt idx="22">
                  <c:v>-0.45600000000000002</c:v>
                </c:pt>
                <c:pt idx="23">
                  <c:v>-0.45400000000000001</c:v>
                </c:pt>
                <c:pt idx="24">
                  <c:v>-0.45200000000000001</c:v>
                </c:pt>
                <c:pt idx="25">
                  <c:v>-0.45</c:v>
                </c:pt>
                <c:pt idx="26">
                  <c:v>-0.44800000000000001</c:v>
                </c:pt>
                <c:pt idx="27">
                  <c:v>-0.44600000000000001</c:v>
                </c:pt>
                <c:pt idx="28">
                  <c:v>-0.44400000000000001</c:v>
                </c:pt>
                <c:pt idx="29">
                  <c:v>-0.442</c:v>
                </c:pt>
                <c:pt idx="30">
                  <c:v>-0.44</c:v>
                </c:pt>
                <c:pt idx="31">
                  <c:v>-0.438</c:v>
                </c:pt>
                <c:pt idx="32">
                  <c:v>-0.436</c:v>
                </c:pt>
                <c:pt idx="33">
                  <c:v>-0.434</c:v>
                </c:pt>
                <c:pt idx="34">
                  <c:v>-0.432</c:v>
                </c:pt>
                <c:pt idx="35">
                  <c:v>-0.43</c:v>
                </c:pt>
                <c:pt idx="36">
                  <c:v>-0.42799999999999999</c:v>
                </c:pt>
                <c:pt idx="37">
                  <c:v>-0.42599999999999999</c:v>
                </c:pt>
                <c:pt idx="38">
                  <c:v>-0.42399999999999999</c:v>
                </c:pt>
                <c:pt idx="39">
                  <c:v>-0.42199999999999999</c:v>
                </c:pt>
                <c:pt idx="40">
                  <c:v>-0.42</c:v>
                </c:pt>
                <c:pt idx="41">
                  <c:v>-0.41799999999999998</c:v>
                </c:pt>
                <c:pt idx="42">
                  <c:v>-0.41599999999999998</c:v>
                </c:pt>
                <c:pt idx="43">
                  <c:v>-0.41399999999999998</c:v>
                </c:pt>
                <c:pt idx="44">
                  <c:v>-0.41199999999999998</c:v>
                </c:pt>
                <c:pt idx="45">
                  <c:v>-0.41</c:v>
                </c:pt>
                <c:pt idx="46">
                  <c:v>-0.40799999999999997</c:v>
                </c:pt>
                <c:pt idx="47">
                  <c:v>-0.40600000000000003</c:v>
                </c:pt>
                <c:pt idx="48">
                  <c:v>-0.40400000000000003</c:v>
                </c:pt>
                <c:pt idx="49">
                  <c:v>-0.40200000000000002</c:v>
                </c:pt>
                <c:pt idx="50">
                  <c:v>-0.4</c:v>
                </c:pt>
                <c:pt idx="51">
                  <c:v>-0.39800000000000002</c:v>
                </c:pt>
                <c:pt idx="52">
                  <c:v>-0.39600000000000002</c:v>
                </c:pt>
                <c:pt idx="53">
                  <c:v>-0.39400000000000002</c:v>
                </c:pt>
                <c:pt idx="54">
                  <c:v>-0.39200000000000002</c:v>
                </c:pt>
                <c:pt idx="55">
                  <c:v>-0.39</c:v>
                </c:pt>
                <c:pt idx="56">
                  <c:v>-0.38800000000000001</c:v>
                </c:pt>
                <c:pt idx="57">
                  <c:v>-0.38600000000000001</c:v>
                </c:pt>
                <c:pt idx="58">
                  <c:v>-0.38400000000000001</c:v>
                </c:pt>
                <c:pt idx="59">
                  <c:v>-0.38200000000000001</c:v>
                </c:pt>
                <c:pt idx="60">
                  <c:v>-0.38</c:v>
                </c:pt>
                <c:pt idx="61">
                  <c:v>-0.378</c:v>
                </c:pt>
                <c:pt idx="62">
                  <c:v>-0.376</c:v>
                </c:pt>
                <c:pt idx="63">
                  <c:v>-0.374</c:v>
                </c:pt>
                <c:pt idx="64">
                  <c:v>-0.372</c:v>
                </c:pt>
                <c:pt idx="65">
                  <c:v>-0.37</c:v>
                </c:pt>
                <c:pt idx="66">
                  <c:v>-0.36799999999999999</c:v>
                </c:pt>
                <c:pt idx="67">
                  <c:v>-0.36599999999999999</c:v>
                </c:pt>
                <c:pt idx="68">
                  <c:v>-0.36399999999999999</c:v>
                </c:pt>
                <c:pt idx="69">
                  <c:v>-0.36199999999999999</c:v>
                </c:pt>
                <c:pt idx="70">
                  <c:v>-0.36</c:v>
                </c:pt>
                <c:pt idx="71">
                  <c:v>-0.35799999999999998</c:v>
                </c:pt>
                <c:pt idx="72">
                  <c:v>-0.35599999999999998</c:v>
                </c:pt>
                <c:pt idx="73">
                  <c:v>-0.35399999999999998</c:v>
                </c:pt>
                <c:pt idx="74">
                  <c:v>-0.35199999999999998</c:v>
                </c:pt>
                <c:pt idx="75">
                  <c:v>-0.35</c:v>
                </c:pt>
                <c:pt idx="76">
                  <c:v>-0.34799999999999998</c:v>
                </c:pt>
                <c:pt idx="77">
                  <c:v>-0.34599999999999997</c:v>
                </c:pt>
                <c:pt idx="78">
                  <c:v>-0.34399999999999997</c:v>
                </c:pt>
                <c:pt idx="79">
                  <c:v>-0.34200000000000003</c:v>
                </c:pt>
                <c:pt idx="80">
                  <c:v>-0.34</c:v>
                </c:pt>
                <c:pt idx="81">
                  <c:v>-0.33800000000000002</c:v>
                </c:pt>
                <c:pt idx="82">
                  <c:v>-0.33600000000000002</c:v>
                </c:pt>
                <c:pt idx="83">
                  <c:v>-0.33400000000000002</c:v>
                </c:pt>
                <c:pt idx="84">
                  <c:v>-0.33200000000000002</c:v>
                </c:pt>
                <c:pt idx="85">
                  <c:v>-0.33</c:v>
                </c:pt>
                <c:pt idx="86">
                  <c:v>-0.32800000000000001</c:v>
                </c:pt>
                <c:pt idx="87">
                  <c:v>-0.32600000000000001</c:v>
                </c:pt>
                <c:pt idx="88">
                  <c:v>-0.32400000000000001</c:v>
                </c:pt>
                <c:pt idx="89">
                  <c:v>-0.32200000000000001</c:v>
                </c:pt>
                <c:pt idx="90">
                  <c:v>-0.32</c:v>
                </c:pt>
                <c:pt idx="91">
                  <c:v>-0.318</c:v>
                </c:pt>
                <c:pt idx="92">
                  <c:v>-0.316</c:v>
                </c:pt>
                <c:pt idx="93">
                  <c:v>-0.314</c:v>
                </c:pt>
                <c:pt idx="94">
                  <c:v>-0.312</c:v>
                </c:pt>
                <c:pt idx="95">
                  <c:v>-0.31</c:v>
                </c:pt>
                <c:pt idx="96">
                  <c:v>-0.308</c:v>
                </c:pt>
                <c:pt idx="97">
                  <c:v>-0.30599999999999999</c:v>
                </c:pt>
                <c:pt idx="98">
                  <c:v>-0.30399999999999999</c:v>
                </c:pt>
                <c:pt idx="99">
                  <c:v>-0.30199999999999999</c:v>
                </c:pt>
                <c:pt idx="100">
                  <c:v>-0.3</c:v>
                </c:pt>
                <c:pt idx="101">
                  <c:v>-0.29799999999999999</c:v>
                </c:pt>
                <c:pt idx="102">
                  <c:v>-0.29599999999999999</c:v>
                </c:pt>
                <c:pt idx="103">
                  <c:v>-0.29399999999999998</c:v>
                </c:pt>
                <c:pt idx="104">
                  <c:v>-0.29199999999999998</c:v>
                </c:pt>
                <c:pt idx="105">
                  <c:v>-0.28999999999999998</c:v>
                </c:pt>
                <c:pt idx="106">
                  <c:v>-0.28799999999999998</c:v>
                </c:pt>
                <c:pt idx="107">
                  <c:v>-0.28599999999999998</c:v>
                </c:pt>
                <c:pt idx="108">
                  <c:v>-0.28399999999999997</c:v>
                </c:pt>
                <c:pt idx="109">
                  <c:v>-0.28199999999999997</c:v>
                </c:pt>
                <c:pt idx="110">
                  <c:v>-0.28000000000000003</c:v>
                </c:pt>
                <c:pt idx="111">
                  <c:v>-0.27800000000000002</c:v>
                </c:pt>
                <c:pt idx="112">
                  <c:v>-0.27600000000000002</c:v>
                </c:pt>
                <c:pt idx="113">
                  <c:v>-0.27400000000000002</c:v>
                </c:pt>
                <c:pt idx="114">
                  <c:v>-0.27200000000000002</c:v>
                </c:pt>
                <c:pt idx="115">
                  <c:v>-0.27</c:v>
                </c:pt>
                <c:pt idx="116">
                  <c:v>-0.26800000000000002</c:v>
                </c:pt>
                <c:pt idx="117">
                  <c:v>-0.26600000000000001</c:v>
                </c:pt>
                <c:pt idx="118">
                  <c:v>-0.26400000000000001</c:v>
                </c:pt>
                <c:pt idx="119">
                  <c:v>-0.26200000000000001</c:v>
                </c:pt>
                <c:pt idx="120">
                  <c:v>-0.26</c:v>
                </c:pt>
                <c:pt idx="121">
                  <c:v>-0.25800000000000001</c:v>
                </c:pt>
                <c:pt idx="122">
                  <c:v>-0.25600000000000001</c:v>
                </c:pt>
                <c:pt idx="123">
                  <c:v>-0.254</c:v>
                </c:pt>
                <c:pt idx="124">
                  <c:v>-0.252</c:v>
                </c:pt>
                <c:pt idx="125">
                  <c:v>-0.25</c:v>
                </c:pt>
                <c:pt idx="126">
                  <c:v>-0.248</c:v>
                </c:pt>
                <c:pt idx="127">
                  <c:v>-0.246</c:v>
                </c:pt>
                <c:pt idx="128">
                  <c:v>-0.24399999999999999</c:v>
                </c:pt>
                <c:pt idx="129">
                  <c:v>-0.24199999999999999</c:v>
                </c:pt>
                <c:pt idx="130">
                  <c:v>-0.24</c:v>
                </c:pt>
                <c:pt idx="131">
                  <c:v>-0.23799999999999999</c:v>
                </c:pt>
                <c:pt idx="132">
                  <c:v>-0.23599999999999999</c:v>
                </c:pt>
                <c:pt idx="133">
                  <c:v>-0.23400000000000001</c:v>
                </c:pt>
                <c:pt idx="134">
                  <c:v>-0.23200000000000001</c:v>
                </c:pt>
                <c:pt idx="135">
                  <c:v>-0.23</c:v>
                </c:pt>
                <c:pt idx="136">
                  <c:v>-0.22800000000000001</c:v>
                </c:pt>
                <c:pt idx="137">
                  <c:v>-0.22600000000000001</c:v>
                </c:pt>
                <c:pt idx="138">
                  <c:v>-0.224</c:v>
                </c:pt>
                <c:pt idx="139">
                  <c:v>-0.222</c:v>
                </c:pt>
                <c:pt idx="140">
                  <c:v>-0.22</c:v>
                </c:pt>
                <c:pt idx="141">
                  <c:v>-0.218</c:v>
                </c:pt>
                <c:pt idx="142">
                  <c:v>-0.216</c:v>
                </c:pt>
                <c:pt idx="143">
                  <c:v>-0.214</c:v>
                </c:pt>
                <c:pt idx="144">
                  <c:v>-0.21199999999999999</c:v>
                </c:pt>
                <c:pt idx="145">
                  <c:v>-0.21</c:v>
                </c:pt>
                <c:pt idx="146">
                  <c:v>-0.20799999999999999</c:v>
                </c:pt>
                <c:pt idx="147">
                  <c:v>-0.20599999999999999</c:v>
                </c:pt>
                <c:pt idx="148">
                  <c:v>-0.20399999999999999</c:v>
                </c:pt>
                <c:pt idx="149">
                  <c:v>-0.20200000000000001</c:v>
                </c:pt>
                <c:pt idx="150">
                  <c:v>-0.2</c:v>
                </c:pt>
                <c:pt idx="151">
                  <c:v>-0.19800000000000001</c:v>
                </c:pt>
                <c:pt idx="152">
                  <c:v>-0.19600000000000001</c:v>
                </c:pt>
                <c:pt idx="153">
                  <c:v>-0.19400000000000001</c:v>
                </c:pt>
                <c:pt idx="154">
                  <c:v>-0.192</c:v>
                </c:pt>
                <c:pt idx="155">
                  <c:v>-0.19</c:v>
                </c:pt>
                <c:pt idx="156">
                  <c:v>-0.188</c:v>
                </c:pt>
                <c:pt idx="157">
                  <c:v>-0.186</c:v>
                </c:pt>
                <c:pt idx="158">
                  <c:v>-0.184</c:v>
                </c:pt>
                <c:pt idx="159">
                  <c:v>-0.182</c:v>
                </c:pt>
                <c:pt idx="160">
                  <c:v>-0.18</c:v>
                </c:pt>
                <c:pt idx="161">
                  <c:v>-0.17799999999999999</c:v>
                </c:pt>
                <c:pt idx="162">
                  <c:v>-0.17599999999999999</c:v>
                </c:pt>
                <c:pt idx="163">
                  <c:v>-0.17399999999999999</c:v>
                </c:pt>
                <c:pt idx="164">
                  <c:v>-0.17199999999999999</c:v>
                </c:pt>
                <c:pt idx="165">
                  <c:v>-0.17</c:v>
                </c:pt>
                <c:pt idx="166">
                  <c:v>-0.16800000000000001</c:v>
                </c:pt>
                <c:pt idx="167">
                  <c:v>-0.16600000000000001</c:v>
                </c:pt>
                <c:pt idx="168">
                  <c:v>-0.16400000000000001</c:v>
                </c:pt>
                <c:pt idx="169">
                  <c:v>-0.16200000000000001</c:v>
                </c:pt>
                <c:pt idx="170">
                  <c:v>-0.16</c:v>
                </c:pt>
                <c:pt idx="171">
                  <c:v>-0.158</c:v>
                </c:pt>
                <c:pt idx="172">
                  <c:v>-0.156</c:v>
                </c:pt>
                <c:pt idx="173">
                  <c:v>-0.154</c:v>
                </c:pt>
                <c:pt idx="174">
                  <c:v>-0.152</c:v>
                </c:pt>
                <c:pt idx="175">
                  <c:v>-0.15</c:v>
                </c:pt>
                <c:pt idx="176">
                  <c:v>-0.14799999999999999</c:v>
                </c:pt>
                <c:pt idx="177">
                  <c:v>-0.14599999999999999</c:v>
                </c:pt>
                <c:pt idx="178">
                  <c:v>-0.14399999999999999</c:v>
                </c:pt>
                <c:pt idx="179">
                  <c:v>-0.14199999999999999</c:v>
                </c:pt>
                <c:pt idx="180">
                  <c:v>-0.14000000000000001</c:v>
                </c:pt>
                <c:pt idx="181">
                  <c:v>-0.13800000000000001</c:v>
                </c:pt>
                <c:pt idx="182">
                  <c:v>-0.13600000000000001</c:v>
                </c:pt>
                <c:pt idx="183">
                  <c:v>-0.13400000000000001</c:v>
                </c:pt>
                <c:pt idx="184">
                  <c:v>-0.13200000000000001</c:v>
                </c:pt>
                <c:pt idx="185">
                  <c:v>-0.13</c:v>
                </c:pt>
                <c:pt idx="186">
                  <c:v>-0.128</c:v>
                </c:pt>
                <c:pt idx="187">
                  <c:v>-0.126</c:v>
                </c:pt>
                <c:pt idx="188">
                  <c:v>-0.124</c:v>
                </c:pt>
                <c:pt idx="189">
                  <c:v>-0.122</c:v>
                </c:pt>
                <c:pt idx="190">
                  <c:v>-0.12</c:v>
                </c:pt>
                <c:pt idx="191">
                  <c:v>-0.11799999999999999</c:v>
                </c:pt>
                <c:pt idx="192">
                  <c:v>-0.11600000000000001</c:v>
                </c:pt>
                <c:pt idx="193">
                  <c:v>-0.114</c:v>
                </c:pt>
                <c:pt idx="194">
                  <c:v>-0.112</c:v>
                </c:pt>
                <c:pt idx="195">
                  <c:v>-0.11</c:v>
                </c:pt>
                <c:pt idx="196">
                  <c:v>-0.108</c:v>
                </c:pt>
                <c:pt idx="197">
                  <c:v>-0.106</c:v>
                </c:pt>
                <c:pt idx="198">
                  <c:v>-0.104</c:v>
                </c:pt>
                <c:pt idx="199">
                  <c:v>-0.10199999999999999</c:v>
                </c:pt>
                <c:pt idx="200">
                  <c:v>-0.1</c:v>
                </c:pt>
                <c:pt idx="201">
                  <c:v>-9.8000000000000004E-2</c:v>
                </c:pt>
                <c:pt idx="202">
                  <c:v>-9.6000000000000002E-2</c:v>
                </c:pt>
                <c:pt idx="203">
                  <c:v>-9.4E-2</c:v>
                </c:pt>
                <c:pt idx="204">
                  <c:v>-9.1999999999999998E-2</c:v>
                </c:pt>
                <c:pt idx="205">
                  <c:v>-0.09</c:v>
                </c:pt>
                <c:pt idx="206">
                  <c:v>-8.7999999999999995E-2</c:v>
                </c:pt>
                <c:pt idx="207">
                  <c:v>-8.5999999999999993E-2</c:v>
                </c:pt>
                <c:pt idx="208">
                  <c:v>-8.4000000000000005E-2</c:v>
                </c:pt>
                <c:pt idx="209">
                  <c:v>-8.2000000000000003E-2</c:v>
                </c:pt>
                <c:pt idx="210">
                  <c:v>-0.08</c:v>
                </c:pt>
                <c:pt idx="211">
                  <c:v>-7.8E-2</c:v>
                </c:pt>
                <c:pt idx="212">
                  <c:v>-7.5999999999999998E-2</c:v>
                </c:pt>
                <c:pt idx="213">
                  <c:v>-7.3999999999999996E-2</c:v>
                </c:pt>
                <c:pt idx="214">
                  <c:v>-7.1999999999999995E-2</c:v>
                </c:pt>
                <c:pt idx="215">
                  <c:v>-7.0000000000000007E-2</c:v>
                </c:pt>
                <c:pt idx="216">
                  <c:v>-6.8000000000000005E-2</c:v>
                </c:pt>
                <c:pt idx="217">
                  <c:v>-6.6000000000000003E-2</c:v>
                </c:pt>
                <c:pt idx="218">
                  <c:v>-6.4000000000000001E-2</c:v>
                </c:pt>
                <c:pt idx="219">
                  <c:v>-6.2E-2</c:v>
                </c:pt>
                <c:pt idx="220">
                  <c:v>-0.06</c:v>
                </c:pt>
                <c:pt idx="221">
                  <c:v>-5.8000000000000003E-2</c:v>
                </c:pt>
                <c:pt idx="222">
                  <c:v>-5.6000000000000001E-2</c:v>
                </c:pt>
                <c:pt idx="223">
                  <c:v>-5.3999999999999999E-2</c:v>
                </c:pt>
                <c:pt idx="224">
                  <c:v>-5.1999999999999998E-2</c:v>
                </c:pt>
                <c:pt idx="225">
                  <c:v>-0.05</c:v>
                </c:pt>
                <c:pt idx="226">
                  <c:v>-4.8000000000000001E-2</c:v>
                </c:pt>
                <c:pt idx="227">
                  <c:v>-4.5999999999999999E-2</c:v>
                </c:pt>
                <c:pt idx="228">
                  <c:v>-4.3999999999999997E-2</c:v>
                </c:pt>
                <c:pt idx="229">
                  <c:v>-4.2000000000000003E-2</c:v>
                </c:pt>
                <c:pt idx="230">
                  <c:v>-0.04</c:v>
                </c:pt>
                <c:pt idx="231">
                  <c:v>-3.7999999999999999E-2</c:v>
                </c:pt>
                <c:pt idx="232">
                  <c:v>-3.5999999999999997E-2</c:v>
                </c:pt>
                <c:pt idx="233">
                  <c:v>-3.4000000000000002E-2</c:v>
                </c:pt>
                <c:pt idx="234">
                  <c:v>-3.2000000000000001E-2</c:v>
                </c:pt>
                <c:pt idx="235">
                  <c:v>-0.03</c:v>
                </c:pt>
                <c:pt idx="236">
                  <c:v>-2.8000000000000001E-2</c:v>
                </c:pt>
                <c:pt idx="237">
                  <c:v>-2.5999999999999999E-2</c:v>
                </c:pt>
                <c:pt idx="238">
                  <c:v>-2.4E-2</c:v>
                </c:pt>
                <c:pt idx="239">
                  <c:v>-2.1999999999999999E-2</c:v>
                </c:pt>
                <c:pt idx="240">
                  <c:v>-0.02</c:v>
                </c:pt>
                <c:pt idx="241">
                  <c:v>-1.7999999999999999E-2</c:v>
                </c:pt>
                <c:pt idx="242">
                  <c:v>-1.6E-2</c:v>
                </c:pt>
                <c:pt idx="243">
                  <c:v>-1.4E-2</c:v>
                </c:pt>
                <c:pt idx="244">
                  <c:v>-1.2E-2</c:v>
                </c:pt>
                <c:pt idx="245">
                  <c:v>-9.9999900000000003E-3</c:v>
                </c:pt>
                <c:pt idx="246">
                  <c:v>-7.9999900000000002E-3</c:v>
                </c:pt>
                <c:pt idx="247">
                  <c:v>-6.0000000000000001E-3</c:v>
                </c:pt>
                <c:pt idx="248">
                  <c:v>-3.9999900000000001E-3</c:v>
                </c:pt>
                <c:pt idx="249">
                  <c:v>-1.9999900000000001E-3</c:v>
                </c:pt>
                <c:pt idx="250">
                  <c:v>1.49012E-8</c:v>
                </c:pt>
                <c:pt idx="251">
                  <c:v>2E-3</c:v>
                </c:pt>
                <c:pt idx="252">
                  <c:v>4.00001E-3</c:v>
                </c:pt>
                <c:pt idx="253">
                  <c:v>6.0000100000000001E-3</c:v>
                </c:pt>
                <c:pt idx="254">
                  <c:v>8.00002E-3</c:v>
                </c:pt>
                <c:pt idx="255">
                  <c:v>0.01</c:v>
                </c:pt>
                <c:pt idx="256">
                  <c:v>1.2E-2</c:v>
                </c:pt>
                <c:pt idx="257">
                  <c:v>1.4E-2</c:v>
                </c:pt>
                <c:pt idx="258">
                  <c:v>1.6E-2</c:v>
                </c:pt>
                <c:pt idx="259">
                  <c:v>1.7999999999999999E-2</c:v>
                </c:pt>
                <c:pt idx="260">
                  <c:v>0.02</c:v>
                </c:pt>
                <c:pt idx="261">
                  <c:v>2.1999999999999999E-2</c:v>
                </c:pt>
                <c:pt idx="262">
                  <c:v>2.4E-2</c:v>
                </c:pt>
                <c:pt idx="263">
                  <c:v>2.5999999999999999E-2</c:v>
                </c:pt>
                <c:pt idx="264">
                  <c:v>2.8000000000000001E-2</c:v>
                </c:pt>
                <c:pt idx="265">
                  <c:v>0.03</c:v>
                </c:pt>
                <c:pt idx="266">
                  <c:v>3.2000000000000001E-2</c:v>
                </c:pt>
                <c:pt idx="267">
                  <c:v>3.4000000000000002E-2</c:v>
                </c:pt>
                <c:pt idx="268">
                  <c:v>3.5999999999999997E-2</c:v>
                </c:pt>
                <c:pt idx="269">
                  <c:v>3.7999999999999999E-2</c:v>
                </c:pt>
                <c:pt idx="270">
                  <c:v>0.04</c:v>
                </c:pt>
                <c:pt idx="271">
                  <c:v>4.2000000000000003E-2</c:v>
                </c:pt>
                <c:pt idx="272">
                  <c:v>4.3999999999999997E-2</c:v>
                </c:pt>
                <c:pt idx="273">
                  <c:v>4.5999999999999999E-2</c:v>
                </c:pt>
                <c:pt idx="274">
                  <c:v>4.8000000000000001E-2</c:v>
                </c:pt>
                <c:pt idx="275">
                  <c:v>0.05</c:v>
                </c:pt>
                <c:pt idx="276">
                  <c:v>5.1999999999999998E-2</c:v>
                </c:pt>
                <c:pt idx="277">
                  <c:v>5.3999999999999999E-2</c:v>
                </c:pt>
                <c:pt idx="278">
                  <c:v>5.6000000000000001E-2</c:v>
                </c:pt>
                <c:pt idx="279">
                  <c:v>5.8000000000000003E-2</c:v>
                </c:pt>
                <c:pt idx="280">
                  <c:v>0.06</c:v>
                </c:pt>
                <c:pt idx="281">
                  <c:v>6.2E-2</c:v>
                </c:pt>
                <c:pt idx="282">
                  <c:v>6.4000000000000001E-2</c:v>
                </c:pt>
                <c:pt idx="283">
                  <c:v>6.6000000000000003E-2</c:v>
                </c:pt>
                <c:pt idx="284">
                  <c:v>6.8000000000000005E-2</c:v>
                </c:pt>
                <c:pt idx="285">
                  <c:v>7.0000000000000007E-2</c:v>
                </c:pt>
                <c:pt idx="286">
                  <c:v>7.1999999999999995E-2</c:v>
                </c:pt>
                <c:pt idx="287">
                  <c:v>7.3999999999999996E-2</c:v>
                </c:pt>
                <c:pt idx="288">
                  <c:v>7.5999999999999998E-2</c:v>
                </c:pt>
                <c:pt idx="289">
                  <c:v>7.8E-2</c:v>
                </c:pt>
                <c:pt idx="290">
                  <c:v>0.08</c:v>
                </c:pt>
                <c:pt idx="291">
                  <c:v>8.2000000000000003E-2</c:v>
                </c:pt>
                <c:pt idx="292">
                  <c:v>8.4000000000000005E-2</c:v>
                </c:pt>
                <c:pt idx="293">
                  <c:v>8.5999999999999993E-2</c:v>
                </c:pt>
                <c:pt idx="294">
                  <c:v>8.7999999999999995E-2</c:v>
                </c:pt>
                <c:pt idx="295">
                  <c:v>0.09</c:v>
                </c:pt>
                <c:pt idx="296">
                  <c:v>9.1999999999999998E-2</c:v>
                </c:pt>
                <c:pt idx="297">
                  <c:v>9.4E-2</c:v>
                </c:pt>
                <c:pt idx="298">
                  <c:v>9.6000000000000002E-2</c:v>
                </c:pt>
                <c:pt idx="299">
                  <c:v>9.8000000000000004E-2</c:v>
                </c:pt>
                <c:pt idx="300">
                  <c:v>0.1</c:v>
                </c:pt>
                <c:pt idx="301">
                  <c:v>0.10199999999999999</c:v>
                </c:pt>
                <c:pt idx="302">
                  <c:v>0.104</c:v>
                </c:pt>
                <c:pt idx="303">
                  <c:v>0.106</c:v>
                </c:pt>
                <c:pt idx="304">
                  <c:v>0.108</c:v>
                </c:pt>
                <c:pt idx="305">
                  <c:v>0.11</c:v>
                </c:pt>
                <c:pt idx="306">
                  <c:v>0.112</c:v>
                </c:pt>
                <c:pt idx="307">
                  <c:v>0.114</c:v>
                </c:pt>
                <c:pt idx="308">
                  <c:v>0.11600000000000001</c:v>
                </c:pt>
                <c:pt idx="309">
                  <c:v>0.11799999999999999</c:v>
                </c:pt>
                <c:pt idx="310">
                  <c:v>0.12</c:v>
                </c:pt>
                <c:pt idx="311">
                  <c:v>0.122</c:v>
                </c:pt>
                <c:pt idx="312">
                  <c:v>0.124</c:v>
                </c:pt>
                <c:pt idx="313">
                  <c:v>0.126</c:v>
                </c:pt>
                <c:pt idx="314">
                  <c:v>0.128</c:v>
                </c:pt>
                <c:pt idx="315">
                  <c:v>0.13</c:v>
                </c:pt>
                <c:pt idx="316">
                  <c:v>0.13200000000000001</c:v>
                </c:pt>
                <c:pt idx="317">
                  <c:v>0.13400000000000001</c:v>
                </c:pt>
                <c:pt idx="318">
                  <c:v>0.13600000000000001</c:v>
                </c:pt>
                <c:pt idx="319">
                  <c:v>0.13800000000000001</c:v>
                </c:pt>
                <c:pt idx="320">
                  <c:v>0.14000000000000001</c:v>
                </c:pt>
                <c:pt idx="321">
                  <c:v>0.14199999999999999</c:v>
                </c:pt>
                <c:pt idx="322">
                  <c:v>0.14399999999999999</c:v>
                </c:pt>
                <c:pt idx="323">
                  <c:v>0.14599999999999999</c:v>
                </c:pt>
                <c:pt idx="324">
                  <c:v>0.14799999999999999</c:v>
                </c:pt>
                <c:pt idx="325">
                  <c:v>0.15</c:v>
                </c:pt>
                <c:pt idx="326">
                  <c:v>0.152</c:v>
                </c:pt>
                <c:pt idx="327">
                  <c:v>0.154</c:v>
                </c:pt>
                <c:pt idx="328">
                  <c:v>0.156</c:v>
                </c:pt>
                <c:pt idx="329">
                  <c:v>0.158</c:v>
                </c:pt>
                <c:pt idx="330">
                  <c:v>0.16</c:v>
                </c:pt>
                <c:pt idx="331">
                  <c:v>0.16200000000000001</c:v>
                </c:pt>
                <c:pt idx="332">
                  <c:v>0.16400000000000001</c:v>
                </c:pt>
                <c:pt idx="333">
                  <c:v>0.16600000000000001</c:v>
                </c:pt>
                <c:pt idx="334">
                  <c:v>0.16800000000000001</c:v>
                </c:pt>
                <c:pt idx="335">
                  <c:v>0.17</c:v>
                </c:pt>
                <c:pt idx="336">
                  <c:v>0.17199999999999999</c:v>
                </c:pt>
                <c:pt idx="337">
                  <c:v>0.17399999999999999</c:v>
                </c:pt>
                <c:pt idx="338">
                  <c:v>0.17599999999999999</c:v>
                </c:pt>
                <c:pt idx="339">
                  <c:v>0.17799999999999999</c:v>
                </c:pt>
                <c:pt idx="340">
                  <c:v>0.18</c:v>
                </c:pt>
                <c:pt idx="341">
                  <c:v>0.182</c:v>
                </c:pt>
                <c:pt idx="342">
                  <c:v>0.184</c:v>
                </c:pt>
                <c:pt idx="343">
                  <c:v>0.186</c:v>
                </c:pt>
                <c:pt idx="344">
                  <c:v>0.188</c:v>
                </c:pt>
                <c:pt idx="345">
                  <c:v>0.19</c:v>
                </c:pt>
                <c:pt idx="346">
                  <c:v>0.192</c:v>
                </c:pt>
                <c:pt idx="347">
                  <c:v>0.19400000000000001</c:v>
                </c:pt>
                <c:pt idx="348">
                  <c:v>0.19600000000000001</c:v>
                </c:pt>
                <c:pt idx="349">
                  <c:v>0.19800000000000001</c:v>
                </c:pt>
                <c:pt idx="350">
                  <c:v>0.2</c:v>
                </c:pt>
                <c:pt idx="351">
                  <c:v>0.20200000000000001</c:v>
                </c:pt>
                <c:pt idx="352">
                  <c:v>0.20399999999999999</c:v>
                </c:pt>
                <c:pt idx="353">
                  <c:v>0.20599999999999999</c:v>
                </c:pt>
                <c:pt idx="354">
                  <c:v>0.20799999999999999</c:v>
                </c:pt>
                <c:pt idx="355">
                  <c:v>0.21</c:v>
                </c:pt>
                <c:pt idx="356">
                  <c:v>0.21199999999999999</c:v>
                </c:pt>
                <c:pt idx="357">
                  <c:v>0.214</c:v>
                </c:pt>
                <c:pt idx="358">
                  <c:v>0.216</c:v>
                </c:pt>
                <c:pt idx="359">
                  <c:v>0.218</c:v>
                </c:pt>
                <c:pt idx="360">
                  <c:v>0.22</c:v>
                </c:pt>
                <c:pt idx="361">
                  <c:v>0.222</c:v>
                </c:pt>
                <c:pt idx="362">
                  <c:v>0.224</c:v>
                </c:pt>
                <c:pt idx="363">
                  <c:v>0.22600000000000001</c:v>
                </c:pt>
                <c:pt idx="364">
                  <c:v>0.22800000000000001</c:v>
                </c:pt>
                <c:pt idx="365">
                  <c:v>0.23</c:v>
                </c:pt>
                <c:pt idx="366">
                  <c:v>0.23200000000000001</c:v>
                </c:pt>
                <c:pt idx="367">
                  <c:v>0.23400000000000001</c:v>
                </c:pt>
                <c:pt idx="368">
                  <c:v>0.23599999999999999</c:v>
                </c:pt>
                <c:pt idx="369">
                  <c:v>0.23799999999999999</c:v>
                </c:pt>
                <c:pt idx="370">
                  <c:v>0.24</c:v>
                </c:pt>
                <c:pt idx="371">
                  <c:v>0.24199999999999999</c:v>
                </c:pt>
                <c:pt idx="372">
                  <c:v>0.24399999999999999</c:v>
                </c:pt>
                <c:pt idx="373">
                  <c:v>0.246</c:v>
                </c:pt>
                <c:pt idx="374">
                  <c:v>0.248</c:v>
                </c:pt>
                <c:pt idx="375">
                  <c:v>0.25</c:v>
                </c:pt>
                <c:pt idx="376">
                  <c:v>0.252</c:v>
                </c:pt>
                <c:pt idx="377">
                  <c:v>0.254</c:v>
                </c:pt>
                <c:pt idx="378">
                  <c:v>0.25600000000000001</c:v>
                </c:pt>
                <c:pt idx="379">
                  <c:v>0.25800000000000001</c:v>
                </c:pt>
                <c:pt idx="380">
                  <c:v>0.26</c:v>
                </c:pt>
                <c:pt idx="381">
                  <c:v>0.26200000000000001</c:v>
                </c:pt>
                <c:pt idx="382">
                  <c:v>0.26400000000000001</c:v>
                </c:pt>
                <c:pt idx="383">
                  <c:v>0.26600000000000001</c:v>
                </c:pt>
                <c:pt idx="384">
                  <c:v>0.26800000000000002</c:v>
                </c:pt>
                <c:pt idx="385">
                  <c:v>0.27</c:v>
                </c:pt>
                <c:pt idx="386">
                  <c:v>0.27200000000000002</c:v>
                </c:pt>
                <c:pt idx="387">
                  <c:v>0.27400000000000002</c:v>
                </c:pt>
                <c:pt idx="388">
                  <c:v>0.27600000000000002</c:v>
                </c:pt>
                <c:pt idx="389">
                  <c:v>0.27800000000000002</c:v>
                </c:pt>
                <c:pt idx="390">
                  <c:v>0.28000000000000003</c:v>
                </c:pt>
                <c:pt idx="391">
                  <c:v>0.28199999999999997</c:v>
                </c:pt>
                <c:pt idx="392">
                  <c:v>0.28399999999999997</c:v>
                </c:pt>
                <c:pt idx="393">
                  <c:v>0.28599999999999998</c:v>
                </c:pt>
                <c:pt idx="394">
                  <c:v>0.28799999999999998</c:v>
                </c:pt>
                <c:pt idx="395">
                  <c:v>0.28999999999999998</c:v>
                </c:pt>
                <c:pt idx="396">
                  <c:v>0.29199999999999998</c:v>
                </c:pt>
                <c:pt idx="397">
                  <c:v>0.29399999999999998</c:v>
                </c:pt>
                <c:pt idx="398">
                  <c:v>0.29599999999999999</c:v>
                </c:pt>
                <c:pt idx="399">
                  <c:v>0.29799999999999999</c:v>
                </c:pt>
                <c:pt idx="400">
                  <c:v>0.3</c:v>
                </c:pt>
                <c:pt idx="401">
                  <c:v>0.30199999999999999</c:v>
                </c:pt>
                <c:pt idx="402">
                  <c:v>0.30399999999999999</c:v>
                </c:pt>
                <c:pt idx="403">
                  <c:v>0.30599999999999999</c:v>
                </c:pt>
                <c:pt idx="404">
                  <c:v>0.308</c:v>
                </c:pt>
                <c:pt idx="405">
                  <c:v>0.31</c:v>
                </c:pt>
                <c:pt idx="406">
                  <c:v>0.312</c:v>
                </c:pt>
                <c:pt idx="407">
                  <c:v>0.314</c:v>
                </c:pt>
                <c:pt idx="408">
                  <c:v>0.316</c:v>
                </c:pt>
                <c:pt idx="409">
                  <c:v>0.318</c:v>
                </c:pt>
                <c:pt idx="410">
                  <c:v>0.32</c:v>
                </c:pt>
                <c:pt idx="411">
                  <c:v>0.32200000000000001</c:v>
                </c:pt>
                <c:pt idx="412">
                  <c:v>0.32400000000000001</c:v>
                </c:pt>
                <c:pt idx="413">
                  <c:v>0.32600000000000001</c:v>
                </c:pt>
                <c:pt idx="414">
                  <c:v>0.32800000000000001</c:v>
                </c:pt>
                <c:pt idx="415">
                  <c:v>0.33</c:v>
                </c:pt>
                <c:pt idx="416">
                  <c:v>0.33200000000000002</c:v>
                </c:pt>
                <c:pt idx="417">
                  <c:v>0.33400000000000002</c:v>
                </c:pt>
                <c:pt idx="418">
                  <c:v>0.33600000000000002</c:v>
                </c:pt>
                <c:pt idx="419">
                  <c:v>0.33800000000000002</c:v>
                </c:pt>
                <c:pt idx="420">
                  <c:v>0.34</c:v>
                </c:pt>
                <c:pt idx="421">
                  <c:v>0.34200000000000003</c:v>
                </c:pt>
                <c:pt idx="422">
                  <c:v>0.34399999999999997</c:v>
                </c:pt>
                <c:pt idx="423">
                  <c:v>0.34599999999999997</c:v>
                </c:pt>
                <c:pt idx="424">
                  <c:v>0.34799999999999998</c:v>
                </c:pt>
                <c:pt idx="425">
                  <c:v>0.35</c:v>
                </c:pt>
                <c:pt idx="426">
                  <c:v>0.35199999999999998</c:v>
                </c:pt>
                <c:pt idx="427">
                  <c:v>0.35399999999999998</c:v>
                </c:pt>
                <c:pt idx="428">
                  <c:v>0.35599999999999998</c:v>
                </c:pt>
                <c:pt idx="429">
                  <c:v>0.35799999999999998</c:v>
                </c:pt>
                <c:pt idx="430">
                  <c:v>0.36</c:v>
                </c:pt>
                <c:pt idx="431">
                  <c:v>0.36199999999999999</c:v>
                </c:pt>
                <c:pt idx="432">
                  <c:v>0.36399999999999999</c:v>
                </c:pt>
                <c:pt idx="433">
                  <c:v>0.36599999999999999</c:v>
                </c:pt>
                <c:pt idx="434">
                  <c:v>0.36799999999999999</c:v>
                </c:pt>
                <c:pt idx="435">
                  <c:v>0.37</c:v>
                </c:pt>
                <c:pt idx="436">
                  <c:v>0.372</c:v>
                </c:pt>
                <c:pt idx="437">
                  <c:v>0.374</c:v>
                </c:pt>
                <c:pt idx="438">
                  <c:v>0.376</c:v>
                </c:pt>
                <c:pt idx="439">
                  <c:v>0.378</c:v>
                </c:pt>
                <c:pt idx="440">
                  <c:v>0.38</c:v>
                </c:pt>
                <c:pt idx="441">
                  <c:v>0.38200000000000001</c:v>
                </c:pt>
                <c:pt idx="442">
                  <c:v>0.38400000000000001</c:v>
                </c:pt>
                <c:pt idx="443">
                  <c:v>0.38600000000000001</c:v>
                </c:pt>
                <c:pt idx="444">
                  <c:v>0.38800000000000001</c:v>
                </c:pt>
                <c:pt idx="445">
                  <c:v>0.39</c:v>
                </c:pt>
                <c:pt idx="446">
                  <c:v>0.39200000000000002</c:v>
                </c:pt>
                <c:pt idx="447">
                  <c:v>0.39400000000000002</c:v>
                </c:pt>
                <c:pt idx="448">
                  <c:v>0.39600000000000002</c:v>
                </c:pt>
                <c:pt idx="449">
                  <c:v>0.39800000000000002</c:v>
                </c:pt>
                <c:pt idx="450">
                  <c:v>0.4</c:v>
                </c:pt>
                <c:pt idx="451">
                  <c:v>0.40200000000000002</c:v>
                </c:pt>
                <c:pt idx="452">
                  <c:v>0.40400000000000003</c:v>
                </c:pt>
                <c:pt idx="453">
                  <c:v>0.40600000000000003</c:v>
                </c:pt>
                <c:pt idx="454">
                  <c:v>0.40799999999999997</c:v>
                </c:pt>
                <c:pt idx="455">
                  <c:v>0.41</c:v>
                </c:pt>
                <c:pt idx="456">
                  <c:v>0.41199999999999998</c:v>
                </c:pt>
                <c:pt idx="457">
                  <c:v>0.41399999999999998</c:v>
                </c:pt>
                <c:pt idx="458">
                  <c:v>0.41599999999999998</c:v>
                </c:pt>
                <c:pt idx="459">
                  <c:v>0.41799999999999998</c:v>
                </c:pt>
                <c:pt idx="460">
                  <c:v>0.42</c:v>
                </c:pt>
                <c:pt idx="461">
                  <c:v>0.42199999999999999</c:v>
                </c:pt>
                <c:pt idx="462">
                  <c:v>0.42399999999999999</c:v>
                </c:pt>
                <c:pt idx="463">
                  <c:v>0.42599999999999999</c:v>
                </c:pt>
                <c:pt idx="464">
                  <c:v>0.42799999999999999</c:v>
                </c:pt>
                <c:pt idx="465">
                  <c:v>0.43</c:v>
                </c:pt>
                <c:pt idx="466">
                  <c:v>0.432</c:v>
                </c:pt>
                <c:pt idx="467">
                  <c:v>0.434</c:v>
                </c:pt>
                <c:pt idx="468">
                  <c:v>0.436</c:v>
                </c:pt>
                <c:pt idx="469">
                  <c:v>0.438</c:v>
                </c:pt>
                <c:pt idx="470">
                  <c:v>0.44</c:v>
                </c:pt>
                <c:pt idx="471">
                  <c:v>0.442</c:v>
                </c:pt>
                <c:pt idx="472">
                  <c:v>0.44400000000000001</c:v>
                </c:pt>
                <c:pt idx="473">
                  <c:v>0.44600000000000001</c:v>
                </c:pt>
                <c:pt idx="474">
                  <c:v>0.44800000000000001</c:v>
                </c:pt>
                <c:pt idx="475">
                  <c:v>0.45</c:v>
                </c:pt>
                <c:pt idx="476">
                  <c:v>0.45200000000000001</c:v>
                </c:pt>
                <c:pt idx="477">
                  <c:v>0.45400000000000001</c:v>
                </c:pt>
                <c:pt idx="478">
                  <c:v>0.45600000000000002</c:v>
                </c:pt>
                <c:pt idx="479">
                  <c:v>0.45800000000000002</c:v>
                </c:pt>
                <c:pt idx="480">
                  <c:v>0.46</c:v>
                </c:pt>
                <c:pt idx="481">
                  <c:v>0.46200000000000002</c:v>
                </c:pt>
                <c:pt idx="482">
                  <c:v>0.46400000000000002</c:v>
                </c:pt>
                <c:pt idx="483">
                  <c:v>0.46600000000000003</c:v>
                </c:pt>
                <c:pt idx="484">
                  <c:v>0.46800000000000003</c:v>
                </c:pt>
                <c:pt idx="485">
                  <c:v>0.47</c:v>
                </c:pt>
                <c:pt idx="486">
                  <c:v>0.47199999999999998</c:v>
                </c:pt>
                <c:pt idx="487">
                  <c:v>0.47399999999999998</c:v>
                </c:pt>
                <c:pt idx="488">
                  <c:v>0.47599999999999998</c:v>
                </c:pt>
                <c:pt idx="489">
                  <c:v>0.47799999999999998</c:v>
                </c:pt>
                <c:pt idx="490">
                  <c:v>0.48</c:v>
                </c:pt>
                <c:pt idx="491">
                  <c:v>0.48199999999999998</c:v>
                </c:pt>
                <c:pt idx="492">
                  <c:v>0.48399999999999999</c:v>
                </c:pt>
                <c:pt idx="493">
                  <c:v>0.48599999999999999</c:v>
                </c:pt>
                <c:pt idx="494">
                  <c:v>0.48799999999999999</c:v>
                </c:pt>
                <c:pt idx="495">
                  <c:v>0.49</c:v>
                </c:pt>
                <c:pt idx="496">
                  <c:v>0.49199999999999999</c:v>
                </c:pt>
                <c:pt idx="497">
                  <c:v>0.49399999999999999</c:v>
                </c:pt>
                <c:pt idx="498">
                  <c:v>0.496</c:v>
                </c:pt>
                <c:pt idx="499">
                  <c:v>0.498</c:v>
                </c:pt>
                <c:pt idx="500">
                  <c:v>0.5</c:v>
                </c:pt>
                <c:pt idx="501">
                  <c:v>0.502</c:v>
                </c:pt>
                <c:pt idx="502">
                  <c:v>0.504</c:v>
                </c:pt>
                <c:pt idx="503">
                  <c:v>0.50600000000000001</c:v>
                </c:pt>
                <c:pt idx="504">
                  <c:v>0.50800000000000001</c:v>
                </c:pt>
                <c:pt idx="505">
                  <c:v>0.51</c:v>
                </c:pt>
                <c:pt idx="506">
                  <c:v>0.51200000000000001</c:v>
                </c:pt>
                <c:pt idx="507">
                  <c:v>0.51400000000000001</c:v>
                </c:pt>
                <c:pt idx="508">
                  <c:v>0.51600000000000001</c:v>
                </c:pt>
                <c:pt idx="509">
                  <c:v>0.51800000000000002</c:v>
                </c:pt>
                <c:pt idx="510">
                  <c:v>0.52</c:v>
                </c:pt>
                <c:pt idx="511">
                  <c:v>0.52200000000000002</c:v>
                </c:pt>
                <c:pt idx="512">
                  <c:v>0.52400000000000002</c:v>
                </c:pt>
                <c:pt idx="513">
                  <c:v>0.52600000000000002</c:v>
                </c:pt>
                <c:pt idx="514">
                  <c:v>0.52800000000000002</c:v>
                </c:pt>
                <c:pt idx="515">
                  <c:v>0.53</c:v>
                </c:pt>
                <c:pt idx="516">
                  <c:v>0.53200000000000003</c:v>
                </c:pt>
                <c:pt idx="517">
                  <c:v>0.53400000000000003</c:v>
                </c:pt>
                <c:pt idx="518">
                  <c:v>0.53600000000000003</c:v>
                </c:pt>
                <c:pt idx="519">
                  <c:v>0.53800000000000003</c:v>
                </c:pt>
                <c:pt idx="520">
                  <c:v>0.54</c:v>
                </c:pt>
                <c:pt idx="521">
                  <c:v>0.54200000000000004</c:v>
                </c:pt>
                <c:pt idx="522">
                  <c:v>0.54400000000000004</c:v>
                </c:pt>
                <c:pt idx="523">
                  <c:v>0.54600000000000004</c:v>
                </c:pt>
                <c:pt idx="524">
                  <c:v>0.54800000000000004</c:v>
                </c:pt>
                <c:pt idx="525">
                  <c:v>0.55000000000000004</c:v>
                </c:pt>
                <c:pt idx="526">
                  <c:v>0.55200000000000005</c:v>
                </c:pt>
                <c:pt idx="527">
                  <c:v>0.55400000000000005</c:v>
                </c:pt>
                <c:pt idx="528">
                  <c:v>0.55600000000000005</c:v>
                </c:pt>
                <c:pt idx="529">
                  <c:v>0.55800000000000005</c:v>
                </c:pt>
                <c:pt idx="530">
                  <c:v>0.56000000000000005</c:v>
                </c:pt>
                <c:pt idx="531">
                  <c:v>0.56200000000000006</c:v>
                </c:pt>
                <c:pt idx="532">
                  <c:v>0.56399999999999995</c:v>
                </c:pt>
                <c:pt idx="533">
                  <c:v>0.56599999999999995</c:v>
                </c:pt>
                <c:pt idx="534">
                  <c:v>0.56799999999999995</c:v>
                </c:pt>
                <c:pt idx="535">
                  <c:v>0.56999999999999995</c:v>
                </c:pt>
                <c:pt idx="536">
                  <c:v>0.57199999999999995</c:v>
                </c:pt>
                <c:pt idx="537">
                  <c:v>0.57399999999999995</c:v>
                </c:pt>
                <c:pt idx="538">
                  <c:v>0.57599999999999996</c:v>
                </c:pt>
                <c:pt idx="539">
                  <c:v>0.57799999999999996</c:v>
                </c:pt>
                <c:pt idx="540">
                  <c:v>0.57999999999999996</c:v>
                </c:pt>
                <c:pt idx="541">
                  <c:v>0.58199999999999996</c:v>
                </c:pt>
                <c:pt idx="542">
                  <c:v>0.58399999999999996</c:v>
                </c:pt>
                <c:pt idx="543">
                  <c:v>0.58599999999999997</c:v>
                </c:pt>
                <c:pt idx="544">
                  <c:v>0.58799999999999997</c:v>
                </c:pt>
                <c:pt idx="545">
                  <c:v>0.59</c:v>
                </c:pt>
                <c:pt idx="546">
                  <c:v>0.59199999999999997</c:v>
                </c:pt>
                <c:pt idx="547">
                  <c:v>0.59399999999999997</c:v>
                </c:pt>
                <c:pt idx="548">
                  <c:v>0.59599999999999997</c:v>
                </c:pt>
                <c:pt idx="549">
                  <c:v>0.59799999999999998</c:v>
                </c:pt>
                <c:pt idx="550">
                  <c:v>0.6</c:v>
                </c:pt>
                <c:pt idx="551">
                  <c:v>0.60199999999999998</c:v>
                </c:pt>
                <c:pt idx="552">
                  <c:v>0.60399999999999998</c:v>
                </c:pt>
                <c:pt idx="553">
                  <c:v>0.60599999999999998</c:v>
                </c:pt>
                <c:pt idx="554">
                  <c:v>0.60799999999999998</c:v>
                </c:pt>
                <c:pt idx="555">
                  <c:v>0.61</c:v>
                </c:pt>
                <c:pt idx="556">
                  <c:v>0.61199999999999999</c:v>
                </c:pt>
                <c:pt idx="557">
                  <c:v>0.61399999999999999</c:v>
                </c:pt>
                <c:pt idx="558">
                  <c:v>0.61599999999999999</c:v>
                </c:pt>
                <c:pt idx="559">
                  <c:v>0.61799999999999999</c:v>
                </c:pt>
                <c:pt idx="560">
                  <c:v>0.62</c:v>
                </c:pt>
                <c:pt idx="561">
                  <c:v>0.622</c:v>
                </c:pt>
                <c:pt idx="562">
                  <c:v>0.624</c:v>
                </c:pt>
                <c:pt idx="563">
                  <c:v>0.626</c:v>
                </c:pt>
                <c:pt idx="564">
                  <c:v>0.628</c:v>
                </c:pt>
                <c:pt idx="565">
                  <c:v>0.63</c:v>
                </c:pt>
                <c:pt idx="566">
                  <c:v>0.63200000000000001</c:v>
                </c:pt>
                <c:pt idx="567">
                  <c:v>0.63400000000000001</c:v>
                </c:pt>
                <c:pt idx="568">
                  <c:v>0.63600000000000001</c:v>
                </c:pt>
                <c:pt idx="569">
                  <c:v>0.63800000000000001</c:v>
                </c:pt>
                <c:pt idx="570">
                  <c:v>0.64</c:v>
                </c:pt>
                <c:pt idx="571">
                  <c:v>0.64200000000000002</c:v>
                </c:pt>
                <c:pt idx="572">
                  <c:v>0.64400000000000002</c:v>
                </c:pt>
                <c:pt idx="573">
                  <c:v>0.64600000000000002</c:v>
                </c:pt>
                <c:pt idx="574">
                  <c:v>0.64800000000000002</c:v>
                </c:pt>
                <c:pt idx="575">
                  <c:v>0.65</c:v>
                </c:pt>
                <c:pt idx="576">
                  <c:v>0.65200000000000002</c:v>
                </c:pt>
                <c:pt idx="577">
                  <c:v>0.65400000000000003</c:v>
                </c:pt>
                <c:pt idx="578">
                  <c:v>0.65600000000000003</c:v>
                </c:pt>
                <c:pt idx="579">
                  <c:v>0.65800000000000003</c:v>
                </c:pt>
                <c:pt idx="580">
                  <c:v>0.66</c:v>
                </c:pt>
                <c:pt idx="581">
                  <c:v>0.66200000000000003</c:v>
                </c:pt>
                <c:pt idx="582">
                  <c:v>0.66400000000000003</c:v>
                </c:pt>
                <c:pt idx="583">
                  <c:v>0.66600000000000004</c:v>
                </c:pt>
                <c:pt idx="584">
                  <c:v>0.66800000000000004</c:v>
                </c:pt>
                <c:pt idx="585">
                  <c:v>0.67</c:v>
                </c:pt>
                <c:pt idx="586">
                  <c:v>0.67200000000000004</c:v>
                </c:pt>
                <c:pt idx="587">
                  <c:v>0.67400000000000004</c:v>
                </c:pt>
                <c:pt idx="588">
                  <c:v>0.67600000000000005</c:v>
                </c:pt>
                <c:pt idx="589">
                  <c:v>0.67800000000000005</c:v>
                </c:pt>
                <c:pt idx="590">
                  <c:v>0.68</c:v>
                </c:pt>
                <c:pt idx="591">
                  <c:v>0.68200000000000005</c:v>
                </c:pt>
                <c:pt idx="592">
                  <c:v>0.68400000000000005</c:v>
                </c:pt>
                <c:pt idx="593">
                  <c:v>0.68600000000000005</c:v>
                </c:pt>
                <c:pt idx="594">
                  <c:v>0.68799999999999994</c:v>
                </c:pt>
                <c:pt idx="595">
                  <c:v>0.69</c:v>
                </c:pt>
                <c:pt idx="596">
                  <c:v>0.69199999999999995</c:v>
                </c:pt>
                <c:pt idx="597">
                  <c:v>0.69399999999999995</c:v>
                </c:pt>
                <c:pt idx="598">
                  <c:v>0.69599999999999995</c:v>
                </c:pt>
                <c:pt idx="599">
                  <c:v>0.69799999999999995</c:v>
                </c:pt>
                <c:pt idx="600">
                  <c:v>0.7</c:v>
                </c:pt>
                <c:pt idx="601">
                  <c:v>0.70199999999999996</c:v>
                </c:pt>
                <c:pt idx="602">
                  <c:v>0.70399999999999996</c:v>
                </c:pt>
                <c:pt idx="603">
                  <c:v>0.70599999999999996</c:v>
                </c:pt>
                <c:pt idx="604">
                  <c:v>0.70799999999999996</c:v>
                </c:pt>
                <c:pt idx="605">
                  <c:v>0.71</c:v>
                </c:pt>
                <c:pt idx="606">
                  <c:v>0.71199999999999997</c:v>
                </c:pt>
                <c:pt idx="607">
                  <c:v>0.71399999999999997</c:v>
                </c:pt>
                <c:pt idx="608">
                  <c:v>0.71599999999999997</c:v>
                </c:pt>
                <c:pt idx="609">
                  <c:v>0.71799999999999997</c:v>
                </c:pt>
                <c:pt idx="610">
                  <c:v>0.72</c:v>
                </c:pt>
                <c:pt idx="611">
                  <c:v>0.72199999999999998</c:v>
                </c:pt>
                <c:pt idx="612">
                  <c:v>0.72399999999999998</c:v>
                </c:pt>
                <c:pt idx="613">
                  <c:v>0.72599999999999998</c:v>
                </c:pt>
                <c:pt idx="614">
                  <c:v>0.72799999999999998</c:v>
                </c:pt>
                <c:pt idx="615">
                  <c:v>0.73</c:v>
                </c:pt>
                <c:pt idx="616">
                  <c:v>0.73199999999999998</c:v>
                </c:pt>
                <c:pt idx="617">
                  <c:v>0.73399999999999999</c:v>
                </c:pt>
                <c:pt idx="618">
                  <c:v>0.73599999999999999</c:v>
                </c:pt>
                <c:pt idx="619">
                  <c:v>0.73799999999999999</c:v>
                </c:pt>
                <c:pt idx="620">
                  <c:v>0.74</c:v>
                </c:pt>
                <c:pt idx="621">
                  <c:v>0.74199999999999999</c:v>
                </c:pt>
                <c:pt idx="622">
                  <c:v>0.74399999999999999</c:v>
                </c:pt>
                <c:pt idx="623">
                  <c:v>0.746</c:v>
                </c:pt>
                <c:pt idx="624">
                  <c:v>0.748</c:v>
                </c:pt>
                <c:pt idx="625">
                  <c:v>0.75</c:v>
                </c:pt>
                <c:pt idx="626">
                  <c:v>0.752</c:v>
                </c:pt>
                <c:pt idx="627">
                  <c:v>0.754</c:v>
                </c:pt>
                <c:pt idx="628">
                  <c:v>0.75600000000000001</c:v>
                </c:pt>
                <c:pt idx="629">
                  <c:v>0.75800000000000001</c:v>
                </c:pt>
                <c:pt idx="630">
                  <c:v>0.76</c:v>
                </c:pt>
                <c:pt idx="631">
                  <c:v>0.76200000000000001</c:v>
                </c:pt>
                <c:pt idx="632">
                  <c:v>0.76400000000000001</c:v>
                </c:pt>
                <c:pt idx="633">
                  <c:v>0.76600000000000001</c:v>
                </c:pt>
                <c:pt idx="634">
                  <c:v>0.76800000000000002</c:v>
                </c:pt>
                <c:pt idx="635">
                  <c:v>0.77</c:v>
                </c:pt>
                <c:pt idx="636">
                  <c:v>0.77200000000000002</c:v>
                </c:pt>
                <c:pt idx="637">
                  <c:v>0.77400000000000002</c:v>
                </c:pt>
                <c:pt idx="638">
                  <c:v>0.77600000000000002</c:v>
                </c:pt>
                <c:pt idx="639">
                  <c:v>0.77800000000000002</c:v>
                </c:pt>
                <c:pt idx="640">
                  <c:v>0.78</c:v>
                </c:pt>
                <c:pt idx="641">
                  <c:v>0.78200000000000003</c:v>
                </c:pt>
                <c:pt idx="642">
                  <c:v>0.78400000000000003</c:v>
                </c:pt>
                <c:pt idx="643">
                  <c:v>0.78600000000000003</c:v>
                </c:pt>
                <c:pt idx="644">
                  <c:v>0.78800000000000003</c:v>
                </c:pt>
                <c:pt idx="645">
                  <c:v>0.79</c:v>
                </c:pt>
                <c:pt idx="646">
                  <c:v>0.79200000000000004</c:v>
                </c:pt>
                <c:pt idx="647">
                  <c:v>0.79400000000000004</c:v>
                </c:pt>
                <c:pt idx="648">
                  <c:v>0.79600000000000004</c:v>
                </c:pt>
                <c:pt idx="649">
                  <c:v>0.79800000000000004</c:v>
                </c:pt>
                <c:pt idx="650">
                  <c:v>0.8</c:v>
                </c:pt>
                <c:pt idx="651">
                  <c:v>0.79800000000000004</c:v>
                </c:pt>
                <c:pt idx="652">
                  <c:v>0.79600000000000004</c:v>
                </c:pt>
                <c:pt idx="653">
                  <c:v>0.79400000000000004</c:v>
                </c:pt>
                <c:pt idx="654">
                  <c:v>0.79200000000000004</c:v>
                </c:pt>
                <c:pt idx="655">
                  <c:v>0.79</c:v>
                </c:pt>
                <c:pt idx="656">
                  <c:v>0.78800000000000003</c:v>
                </c:pt>
                <c:pt idx="657">
                  <c:v>0.78600000000000003</c:v>
                </c:pt>
                <c:pt idx="658">
                  <c:v>0.78400000000000003</c:v>
                </c:pt>
                <c:pt idx="659">
                  <c:v>0.78200000000000003</c:v>
                </c:pt>
                <c:pt idx="660">
                  <c:v>0.78</c:v>
                </c:pt>
                <c:pt idx="661">
                  <c:v>0.77800000000000002</c:v>
                </c:pt>
                <c:pt idx="662">
                  <c:v>0.77600000000000002</c:v>
                </c:pt>
                <c:pt idx="663">
                  <c:v>0.77400000000000002</c:v>
                </c:pt>
                <c:pt idx="664">
                  <c:v>0.77200000000000002</c:v>
                </c:pt>
                <c:pt idx="665">
                  <c:v>0.77</c:v>
                </c:pt>
                <c:pt idx="666">
                  <c:v>0.76800000000000002</c:v>
                </c:pt>
                <c:pt idx="667">
                  <c:v>0.76600000000000001</c:v>
                </c:pt>
                <c:pt idx="668">
                  <c:v>0.76400000000000001</c:v>
                </c:pt>
                <c:pt idx="669">
                  <c:v>0.76200000000000001</c:v>
                </c:pt>
                <c:pt idx="670">
                  <c:v>0.76</c:v>
                </c:pt>
                <c:pt idx="671">
                  <c:v>0.75800000000000001</c:v>
                </c:pt>
                <c:pt idx="672">
                  <c:v>0.75600000000000001</c:v>
                </c:pt>
                <c:pt idx="673">
                  <c:v>0.754</c:v>
                </c:pt>
                <c:pt idx="674">
                  <c:v>0.752</c:v>
                </c:pt>
                <c:pt idx="675">
                  <c:v>0.75</c:v>
                </c:pt>
                <c:pt idx="676">
                  <c:v>0.748</c:v>
                </c:pt>
                <c:pt idx="677">
                  <c:v>0.746</c:v>
                </c:pt>
                <c:pt idx="678">
                  <c:v>0.74399999999999999</c:v>
                </c:pt>
                <c:pt idx="679">
                  <c:v>0.74199999999999999</c:v>
                </c:pt>
                <c:pt idx="680">
                  <c:v>0.74</c:v>
                </c:pt>
                <c:pt idx="681">
                  <c:v>0.73799999999999999</c:v>
                </c:pt>
                <c:pt idx="682">
                  <c:v>0.73599999999999999</c:v>
                </c:pt>
                <c:pt idx="683">
                  <c:v>0.73399999999999999</c:v>
                </c:pt>
                <c:pt idx="684">
                  <c:v>0.73199999999999998</c:v>
                </c:pt>
                <c:pt idx="685">
                  <c:v>0.73</c:v>
                </c:pt>
                <c:pt idx="686">
                  <c:v>0.72799999999999998</c:v>
                </c:pt>
                <c:pt idx="687">
                  <c:v>0.72599999999999998</c:v>
                </c:pt>
                <c:pt idx="688">
                  <c:v>0.72399999999999998</c:v>
                </c:pt>
                <c:pt idx="689">
                  <c:v>0.72199999999999998</c:v>
                </c:pt>
                <c:pt idx="690">
                  <c:v>0.72</c:v>
                </c:pt>
                <c:pt idx="691">
                  <c:v>0.71799999999999997</c:v>
                </c:pt>
                <c:pt idx="692">
                  <c:v>0.71599999999999997</c:v>
                </c:pt>
                <c:pt idx="693">
                  <c:v>0.71399999999999997</c:v>
                </c:pt>
                <c:pt idx="694">
                  <c:v>0.71199999999999997</c:v>
                </c:pt>
                <c:pt idx="695">
                  <c:v>0.71</c:v>
                </c:pt>
                <c:pt idx="696">
                  <c:v>0.70799999999999996</c:v>
                </c:pt>
                <c:pt idx="697">
                  <c:v>0.70599999999999996</c:v>
                </c:pt>
                <c:pt idx="698">
                  <c:v>0.70399999999999996</c:v>
                </c:pt>
                <c:pt idx="699">
                  <c:v>0.70199999999999996</c:v>
                </c:pt>
                <c:pt idx="700">
                  <c:v>0.7</c:v>
                </c:pt>
                <c:pt idx="701">
                  <c:v>0.69799999999999995</c:v>
                </c:pt>
                <c:pt idx="702">
                  <c:v>0.69599999999999995</c:v>
                </c:pt>
                <c:pt idx="703">
                  <c:v>0.69399999999999995</c:v>
                </c:pt>
                <c:pt idx="704">
                  <c:v>0.69199999999999995</c:v>
                </c:pt>
                <c:pt idx="705">
                  <c:v>0.69</c:v>
                </c:pt>
                <c:pt idx="706">
                  <c:v>0.68799999999999994</c:v>
                </c:pt>
                <c:pt idx="707">
                  <c:v>0.68600000000000005</c:v>
                </c:pt>
                <c:pt idx="708">
                  <c:v>0.68400000000000005</c:v>
                </c:pt>
                <c:pt idx="709">
                  <c:v>0.68200000000000005</c:v>
                </c:pt>
                <c:pt idx="710">
                  <c:v>0.68</c:v>
                </c:pt>
                <c:pt idx="711">
                  <c:v>0.67800000000000005</c:v>
                </c:pt>
                <c:pt idx="712">
                  <c:v>0.67600000000000005</c:v>
                </c:pt>
                <c:pt idx="713">
                  <c:v>0.67400000000000004</c:v>
                </c:pt>
                <c:pt idx="714">
                  <c:v>0.67200000000000004</c:v>
                </c:pt>
                <c:pt idx="715">
                  <c:v>0.67</c:v>
                </c:pt>
                <c:pt idx="716">
                  <c:v>0.66800000000000004</c:v>
                </c:pt>
                <c:pt idx="717">
                  <c:v>0.66600000000000004</c:v>
                </c:pt>
                <c:pt idx="718">
                  <c:v>0.66400000000000003</c:v>
                </c:pt>
                <c:pt idx="719">
                  <c:v>0.66200000000000003</c:v>
                </c:pt>
                <c:pt idx="720">
                  <c:v>0.66</c:v>
                </c:pt>
                <c:pt idx="721">
                  <c:v>0.65800000000000003</c:v>
                </c:pt>
                <c:pt idx="722">
                  <c:v>0.65600000000000003</c:v>
                </c:pt>
                <c:pt idx="723">
                  <c:v>0.65400000000000003</c:v>
                </c:pt>
                <c:pt idx="724">
                  <c:v>0.65200000000000002</c:v>
                </c:pt>
                <c:pt idx="725">
                  <c:v>0.65</c:v>
                </c:pt>
                <c:pt idx="726">
                  <c:v>0.64800000000000002</c:v>
                </c:pt>
                <c:pt idx="727">
                  <c:v>0.64600000000000002</c:v>
                </c:pt>
                <c:pt idx="728">
                  <c:v>0.64400000000000002</c:v>
                </c:pt>
                <c:pt idx="729">
                  <c:v>0.64200000000000002</c:v>
                </c:pt>
                <c:pt idx="730">
                  <c:v>0.64</c:v>
                </c:pt>
                <c:pt idx="731">
                  <c:v>0.63800000000000001</c:v>
                </c:pt>
                <c:pt idx="732">
                  <c:v>0.63600000000000001</c:v>
                </c:pt>
                <c:pt idx="733">
                  <c:v>0.63400000000000001</c:v>
                </c:pt>
                <c:pt idx="734">
                  <c:v>0.63200000000000001</c:v>
                </c:pt>
                <c:pt idx="735">
                  <c:v>0.63</c:v>
                </c:pt>
                <c:pt idx="736">
                  <c:v>0.628</c:v>
                </c:pt>
                <c:pt idx="737">
                  <c:v>0.626</c:v>
                </c:pt>
                <c:pt idx="738">
                  <c:v>0.624</c:v>
                </c:pt>
                <c:pt idx="739">
                  <c:v>0.622</c:v>
                </c:pt>
                <c:pt idx="740">
                  <c:v>0.62</c:v>
                </c:pt>
                <c:pt idx="741">
                  <c:v>0.61799999999999999</c:v>
                </c:pt>
                <c:pt idx="742">
                  <c:v>0.61599999999999999</c:v>
                </c:pt>
                <c:pt idx="743">
                  <c:v>0.61399999999999999</c:v>
                </c:pt>
                <c:pt idx="744">
                  <c:v>0.61199999999999999</c:v>
                </c:pt>
                <c:pt idx="745">
                  <c:v>0.61</c:v>
                </c:pt>
                <c:pt idx="746">
                  <c:v>0.60799999999999998</c:v>
                </c:pt>
                <c:pt idx="747">
                  <c:v>0.60599999999999998</c:v>
                </c:pt>
                <c:pt idx="748">
                  <c:v>0.60399999999999998</c:v>
                </c:pt>
                <c:pt idx="749">
                  <c:v>0.60199999999999998</c:v>
                </c:pt>
                <c:pt idx="750">
                  <c:v>0.6</c:v>
                </c:pt>
                <c:pt idx="751">
                  <c:v>0.59799999999999998</c:v>
                </c:pt>
                <c:pt idx="752">
                  <c:v>0.59599999999999997</c:v>
                </c:pt>
                <c:pt idx="753">
                  <c:v>0.59399999999999997</c:v>
                </c:pt>
                <c:pt idx="754">
                  <c:v>0.59199999999999997</c:v>
                </c:pt>
                <c:pt idx="755">
                  <c:v>0.59</c:v>
                </c:pt>
                <c:pt idx="756">
                  <c:v>0.58799999999999997</c:v>
                </c:pt>
                <c:pt idx="757">
                  <c:v>0.58599999999999997</c:v>
                </c:pt>
                <c:pt idx="758">
                  <c:v>0.58399999999999996</c:v>
                </c:pt>
                <c:pt idx="759">
                  <c:v>0.58199999999999996</c:v>
                </c:pt>
                <c:pt idx="760">
                  <c:v>0.57999999999999996</c:v>
                </c:pt>
                <c:pt idx="761">
                  <c:v>0.57799999999999996</c:v>
                </c:pt>
                <c:pt idx="762">
                  <c:v>0.57599999999999996</c:v>
                </c:pt>
                <c:pt idx="763">
                  <c:v>0.57399999999999995</c:v>
                </c:pt>
                <c:pt idx="764">
                  <c:v>0.57199999999999995</c:v>
                </c:pt>
                <c:pt idx="765">
                  <c:v>0.56999999999999995</c:v>
                </c:pt>
                <c:pt idx="766">
                  <c:v>0.56799999999999995</c:v>
                </c:pt>
                <c:pt idx="767">
                  <c:v>0.56599999999999995</c:v>
                </c:pt>
                <c:pt idx="768">
                  <c:v>0.56399999999999995</c:v>
                </c:pt>
                <c:pt idx="769">
                  <c:v>0.56200000000000006</c:v>
                </c:pt>
                <c:pt idx="770">
                  <c:v>0.56000000000000005</c:v>
                </c:pt>
                <c:pt idx="771">
                  <c:v>0.55800000000000005</c:v>
                </c:pt>
                <c:pt idx="772">
                  <c:v>0.55600000000000005</c:v>
                </c:pt>
                <c:pt idx="773">
                  <c:v>0.55400000000000005</c:v>
                </c:pt>
                <c:pt idx="774">
                  <c:v>0.55200000000000005</c:v>
                </c:pt>
                <c:pt idx="775">
                  <c:v>0.55000000000000004</c:v>
                </c:pt>
                <c:pt idx="776">
                  <c:v>0.54800000000000004</c:v>
                </c:pt>
                <c:pt idx="777">
                  <c:v>0.54600000000000004</c:v>
                </c:pt>
                <c:pt idx="778">
                  <c:v>0.54400000000000004</c:v>
                </c:pt>
                <c:pt idx="779">
                  <c:v>0.54200000000000004</c:v>
                </c:pt>
                <c:pt idx="780">
                  <c:v>0.54</c:v>
                </c:pt>
                <c:pt idx="781">
                  <c:v>0.53800000000000003</c:v>
                </c:pt>
                <c:pt idx="782">
                  <c:v>0.53600000000000003</c:v>
                </c:pt>
                <c:pt idx="783">
                  <c:v>0.53400000000000003</c:v>
                </c:pt>
                <c:pt idx="784">
                  <c:v>0.53200000000000003</c:v>
                </c:pt>
                <c:pt idx="785">
                  <c:v>0.53</c:v>
                </c:pt>
                <c:pt idx="786">
                  <c:v>0.52800000000000002</c:v>
                </c:pt>
                <c:pt idx="787">
                  <c:v>0.52600000000000002</c:v>
                </c:pt>
                <c:pt idx="788">
                  <c:v>0.52400000000000002</c:v>
                </c:pt>
                <c:pt idx="789">
                  <c:v>0.52200000000000002</c:v>
                </c:pt>
                <c:pt idx="790">
                  <c:v>0.52</c:v>
                </c:pt>
                <c:pt idx="791">
                  <c:v>0.51800000000000002</c:v>
                </c:pt>
                <c:pt idx="792">
                  <c:v>0.51600000000000001</c:v>
                </c:pt>
                <c:pt idx="793">
                  <c:v>0.51400000000000001</c:v>
                </c:pt>
                <c:pt idx="794">
                  <c:v>0.51200000000000001</c:v>
                </c:pt>
                <c:pt idx="795">
                  <c:v>0.51</c:v>
                </c:pt>
                <c:pt idx="796">
                  <c:v>0.50800000000000001</c:v>
                </c:pt>
                <c:pt idx="797">
                  <c:v>0.50600000000000001</c:v>
                </c:pt>
                <c:pt idx="798">
                  <c:v>0.504</c:v>
                </c:pt>
                <c:pt idx="799">
                  <c:v>0.502</c:v>
                </c:pt>
                <c:pt idx="800">
                  <c:v>0.5</c:v>
                </c:pt>
                <c:pt idx="801">
                  <c:v>0.498</c:v>
                </c:pt>
                <c:pt idx="802">
                  <c:v>0.496</c:v>
                </c:pt>
                <c:pt idx="803">
                  <c:v>0.49399999999999999</c:v>
                </c:pt>
                <c:pt idx="804">
                  <c:v>0.49199999999999999</c:v>
                </c:pt>
                <c:pt idx="805">
                  <c:v>0.49</c:v>
                </c:pt>
                <c:pt idx="806">
                  <c:v>0.48799999999999999</c:v>
                </c:pt>
                <c:pt idx="807">
                  <c:v>0.48599999999999999</c:v>
                </c:pt>
                <c:pt idx="808">
                  <c:v>0.48399999999999999</c:v>
                </c:pt>
                <c:pt idx="809">
                  <c:v>0.48199999999999998</c:v>
                </c:pt>
                <c:pt idx="810">
                  <c:v>0.48</c:v>
                </c:pt>
                <c:pt idx="811">
                  <c:v>0.47799999999999998</c:v>
                </c:pt>
                <c:pt idx="812">
                  <c:v>0.47599999999999998</c:v>
                </c:pt>
                <c:pt idx="813">
                  <c:v>0.47399999999999998</c:v>
                </c:pt>
                <c:pt idx="814">
                  <c:v>0.47199999999999998</c:v>
                </c:pt>
                <c:pt idx="815">
                  <c:v>0.47</c:v>
                </c:pt>
                <c:pt idx="816">
                  <c:v>0.46800000000000003</c:v>
                </c:pt>
                <c:pt idx="817">
                  <c:v>0.46600000000000003</c:v>
                </c:pt>
                <c:pt idx="818">
                  <c:v>0.46400000000000002</c:v>
                </c:pt>
                <c:pt idx="819">
                  <c:v>0.46200000000000002</c:v>
                </c:pt>
                <c:pt idx="820">
                  <c:v>0.46</c:v>
                </c:pt>
                <c:pt idx="821">
                  <c:v>0.45800000000000002</c:v>
                </c:pt>
                <c:pt idx="822">
                  <c:v>0.45600000000000002</c:v>
                </c:pt>
                <c:pt idx="823">
                  <c:v>0.45400000000000001</c:v>
                </c:pt>
                <c:pt idx="824">
                  <c:v>0.45200000000000001</c:v>
                </c:pt>
                <c:pt idx="825">
                  <c:v>0.45</c:v>
                </c:pt>
                <c:pt idx="826">
                  <c:v>0.44800000000000001</c:v>
                </c:pt>
                <c:pt idx="827">
                  <c:v>0.44600000000000001</c:v>
                </c:pt>
                <c:pt idx="828">
                  <c:v>0.44400000000000001</c:v>
                </c:pt>
                <c:pt idx="829">
                  <c:v>0.442</c:v>
                </c:pt>
                <c:pt idx="830">
                  <c:v>0.44</c:v>
                </c:pt>
                <c:pt idx="831">
                  <c:v>0.438</c:v>
                </c:pt>
                <c:pt idx="832">
                  <c:v>0.436</c:v>
                </c:pt>
                <c:pt idx="833">
                  <c:v>0.434</c:v>
                </c:pt>
                <c:pt idx="834">
                  <c:v>0.432</c:v>
                </c:pt>
                <c:pt idx="835">
                  <c:v>0.43</c:v>
                </c:pt>
                <c:pt idx="836">
                  <c:v>0.42799999999999999</c:v>
                </c:pt>
                <c:pt idx="837">
                  <c:v>0.42599999999999999</c:v>
                </c:pt>
                <c:pt idx="838">
                  <c:v>0.42399999999999999</c:v>
                </c:pt>
                <c:pt idx="839">
                  <c:v>0.42199999999999999</c:v>
                </c:pt>
                <c:pt idx="840">
                  <c:v>0.42</c:v>
                </c:pt>
                <c:pt idx="841">
                  <c:v>0.41799999999999998</c:v>
                </c:pt>
                <c:pt idx="842">
                  <c:v>0.41599999999999998</c:v>
                </c:pt>
                <c:pt idx="843">
                  <c:v>0.41399999999999998</c:v>
                </c:pt>
                <c:pt idx="844">
                  <c:v>0.41199999999999998</c:v>
                </c:pt>
                <c:pt idx="845">
                  <c:v>0.41</c:v>
                </c:pt>
                <c:pt idx="846">
                  <c:v>0.40799999999999997</c:v>
                </c:pt>
                <c:pt idx="847">
                  <c:v>0.40600000000000003</c:v>
                </c:pt>
                <c:pt idx="848">
                  <c:v>0.40400000000000003</c:v>
                </c:pt>
                <c:pt idx="849">
                  <c:v>0.40200000000000002</c:v>
                </c:pt>
                <c:pt idx="850">
                  <c:v>0.4</c:v>
                </c:pt>
                <c:pt idx="851">
                  <c:v>0.39800000000000002</c:v>
                </c:pt>
                <c:pt idx="852">
                  <c:v>0.39600000000000002</c:v>
                </c:pt>
                <c:pt idx="853">
                  <c:v>0.39400000000000002</c:v>
                </c:pt>
                <c:pt idx="854">
                  <c:v>0.39200000000000002</c:v>
                </c:pt>
                <c:pt idx="855">
                  <c:v>0.39</c:v>
                </c:pt>
                <c:pt idx="856">
                  <c:v>0.38800000000000001</c:v>
                </c:pt>
                <c:pt idx="857">
                  <c:v>0.38600000000000001</c:v>
                </c:pt>
                <c:pt idx="858">
                  <c:v>0.38400000000000001</c:v>
                </c:pt>
                <c:pt idx="859">
                  <c:v>0.38200000000000001</c:v>
                </c:pt>
                <c:pt idx="860">
                  <c:v>0.38</c:v>
                </c:pt>
                <c:pt idx="861">
                  <c:v>0.378</c:v>
                </c:pt>
                <c:pt idx="862">
                  <c:v>0.376</c:v>
                </c:pt>
                <c:pt idx="863">
                  <c:v>0.374</c:v>
                </c:pt>
                <c:pt idx="864">
                  <c:v>0.372</c:v>
                </c:pt>
                <c:pt idx="865">
                  <c:v>0.37</c:v>
                </c:pt>
                <c:pt idx="866">
                  <c:v>0.36799999999999999</c:v>
                </c:pt>
                <c:pt idx="867">
                  <c:v>0.36599999999999999</c:v>
                </c:pt>
                <c:pt idx="868">
                  <c:v>0.36399999999999999</c:v>
                </c:pt>
                <c:pt idx="869">
                  <c:v>0.36199999999999999</c:v>
                </c:pt>
                <c:pt idx="870">
                  <c:v>0.36</c:v>
                </c:pt>
                <c:pt idx="871">
                  <c:v>0.35799999999999998</c:v>
                </c:pt>
                <c:pt idx="872">
                  <c:v>0.35599999999999998</c:v>
                </c:pt>
                <c:pt idx="873">
                  <c:v>0.35399999999999998</c:v>
                </c:pt>
                <c:pt idx="874">
                  <c:v>0.35199999999999998</c:v>
                </c:pt>
                <c:pt idx="875">
                  <c:v>0.35</c:v>
                </c:pt>
                <c:pt idx="876">
                  <c:v>0.34799999999999998</c:v>
                </c:pt>
                <c:pt idx="877">
                  <c:v>0.34599999999999997</c:v>
                </c:pt>
                <c:pt idx="878">
                  <c:v>0.34399999999999997</c:v>
                </c:pt>
                <c:pt idx="879">
                  <c:v>0.34200000000000003</c:v>
                </c:pt>
                <c:pt idx="880">
                  <c:v>0.34</c:v>
                </c:pt>
                <c:pt idx="881">
                  <c:v>0.33800000000000002</c:v>
                </c:pt>
                <c:pt idx="882">
                  <c:v>0.33600000000000002</c:v>
                </c:pt>
                <c:pt idx="883">
                  <c:v>0.33400000000000002</c:v>
                </c:pt>
                <c:pt idx="884">
                  <c:v>0.33200000000000002</c:v>
                </c:pt>
                <c:pt idx="885">
                  <c:v>0.33</c:v>
                </c:pt>
                <c:pt idx="886">
                  <c:v>0.32800000000000001</c:v>
                </c:pt>
                <c:pt idx="887">
                  <c:v>0.32600000000000001</c:v>
                </c:pt>
                <c:pt idx="888">
                  <c:v>0.32400000000000001</c:v>
                </c:pt>
                <c:pt idx="889">
                  <c:v>0.32200000000000001</c:v>
                </c:pt>
                <c:pt idx="890">
                  <c:v>0.32</c:v>
                </c:pt>
                <c:pt idx="891">
                  <c:v>0.318</c:v>
                </c:pt>
                <c:pt idx="892">
                  <c:v>0.316</c:v>
                </c:pt>
                <c:pt idx="893">
                  <c:v>0.314</c:v>
                </c:pt>
                <c:pt idx="894">
                  <c:v>0.312</c:v>
                </c:pt>
                <c:pt idx="895">
                  <c:v>0.31</c:v>
                </c:pt>
                <c:pt idx="896">
                  <c:v>0.308</c:v>
                </c:pt>
                <c:pt idx="897">
                  <c:v>0.30599999999999999</c:v>
                </c:pt>
                <c:pt idx="898">
                  <c:v>0.30399999999999999</c:v>
                </c:pt>
                <c:pt idx="899">
                  <c:v>0.30199999999999999</c:v>
                </c:pt>
                <c:pt idx="900">
                  <c:v>0.3</c:v>
                </c:pt>
                <c:pt idx="901">
                  <c:v>0.29799999999999999</c:v>
                </c:pt>
                <c:pt idx="902">
                  <c:v>0.29599999999999999</c:v>
                </c:pt>
                <c:pt idx="903">
                  <c:v>0.29399999999999998</c:v>
                </c:pt>
                <c:pt idx="904">
                  <c:v>0.29199999999999998</c:v>
                </c:pt>
                <c:pt idx="905">
                  <c:v>0.28999999999999998</c:v>
                </c:pt>
                <c:pt idx="906">
                  <c:v>0.28799999999999998</c:v>
                </c:pt>
                <c:pt idx="907">
                  <c:v>0.28599999999999998</c:v>
                </c:pt>
                <c:pt idx="908">
                  <c:v>0.28399999999999997</c:v>
                </c:pt>
                <c:pt idx="909">
                  <c:v>0.28199999999999997</c:v>
                </c:pt>
                <c:pt idx="910">
                  <c:v>0.28000000000000003</c:v>
                </c:pt>
                <c:pt idx="911">
                  <c:v>0.27800000000000002</c:v>
                </c:pt>
                <c:pt idx="912">
                  <c:v>0.27600000000000002</c:v>
                </c:pt>
                <c:pt idx="913">
                  <c:v>0.27400000000000002</c:v>
                </c:pt>
                <c:pt idx="914">
                  <c:v>0.27200000000000002</c:v>
                </c:pt>
                <c:pt idx="915">
                  <c:v>0.27</c:v>
                </c:pt>
                <c:pt idx="916">
                  <c:v>0.26800000000000002</c:v>
                </c:pt>
                <c:pt idx="917">
                  <c:v>0.26600000000000001</c:v>
                </c:pt>
                <c:pt idx="918">
                  <c:v>0.26400000000000001</c:v>
                </c:pt>
                <c:pt idx="919">
                  <c:v>0.26200000000000001</c:v>
                </c:pt>
                <c:pt idx="920">
                  <c:v>0.26</c:v>
                </c:pt>
                <c:pt idx="921">
                  <c:v>0.25800000000000001</c:v>
                </c:pt>
                <c:pt idx="922">
                  <c:v>0.25600000000000001</c:v>
                </c:pt>
                <c:pt idx="923">
                  <c:v>0.254</c:v>
                </c:pt>
                <c:pt idx="924">
                  <c:v>0.252</c:v>
                </c:pt>
                <c:pt idx="925">
                  <c:v>0.25</c:v>
                </c:pt>
                <c:pt idx="926">
                  <c:v>0.248</c:v>
                </c:pt>
                <c:pt idx="927">
                  <c:v>0.246</c:v>
                </c:pt>
                <c:pt idx="928">
                  <c:v>0.24399999999999999</c:v>
                </c:pt>
                <c:pt idx="929">
                  <c:v>0.24199999999999999</c:v>
                </c:pt>
                <c:pt idx="930">
                  <c:v>0.24</c:v>
                </c:pt>
                <c:pt idx="931">
                  <c:v>0.23799999999999999</c:v>
                </c:pt>
                <c:pt idx="932">
                  <c:v>0.23599999999999999</c:v>
                </c:pt>
                <c:pt idx="933">
                  <c:v>0.23400000000000001</c:v>
                </c:pt>
                <c:pt idx="934">
                  <c:v>0.23200000000000001</c:v>
                </c:pt>
                <c:pt idx="935">
                  <c:v>0.23</c:v>
                </c:pt>
                <c:pt idx="936">
                  <c:v>0.22800000000000001</c:v>
                </c:pt>
                <c:pt idx="937">
                  <c:v>0.22600000000000001</c:v>
                </c:pt>
                <c:pt idx="938">
                  <c:v>0.224</c:v>
                </c:pt>
                <c:pt idx="939">
                  <c:v>0.222</c:v>
                </c:pt>
                <c:pt idx="940">
                  <c:v>0.22</c:v>
                </c:pt>
                <c:pt idx="941">
                  <c:v>0.218</c:v>
                </c:pt>
                <c:pt idx="942">
                  <c:v>0.216</c:v>
                </c:pt>
                <c:pt idx="943">
                  <c:v>0.214</c:v>
                </c:pt>
                <c:pt idx="944">
                  <c:v>0.21199999999999999</c:v>
                </c:pt>
                <c:pt idx="945">
                  <c:v>0.21</c:v>
                </c:pt>
                <c:pt idx="946">
                  <c:v>0.20799999999999999</c:v>
                </c:pt>
                <c:pt idx="947">
                  <c:v>0.20599999999999999</c:v>
                </c:pt>
                <c:pt idx="948">
                  <c:v>0.20399999999999999</c:v>
                </c:pt>
                <c:pt idx="949">
                  <c:v>0.20200000000000001</c:v>
                </c:pt>
                <c:pt idx="950">
                  <c:v>0.2</c:v>
                </c:pt>
                <c:pt idx="951">
                  <c:v>0.19800000000000001</c:v>
                </c:pt>
                <c:pt idx="952">
                  <c:v>0.19600000000000001</c:v>
                </c:pt>
                <c:pt idx="953">
                  <c:v>0.19400000000000001</c:v>
                </c:pt>
                <c:pt idx="954">
                  <c:v>0.192</c:v>
                </c:pt>
                <c:pt idx="955">
                  <c:v>0.19</c:v>
                </c:pt>
                <c:pt idx="956">
                  <c:v>0.188</c:v>
                </c:pt>
                <c:pt idx="957">
                  <c:v>0.186</c:v>
                </c:pt>
                <c:pt idx="958">
                  <c:v>0.184</c:v>
                </c:pt>
                <c:pt idx="959">
                  <c:v>0.182</c:v>
                </c:pt>
                <c:pt idx="960">
                  <c:v>0.18</c:v>
                </c:pt>
                <c:pt idx="961">
                  <c:v>0.17799999999999999</c:v>
                </c:pt>
                <c:pt idx="962">
                  <c:v>0.17599999999999999</c:v>
                </c:pt>
                <c:pt idx="963">
                  <c:v>0.17399999999999999</c:v>
                </c:pt>
                <c:pt idx="964">
                  <c:v>0.17199999999999999</c:v>
                </c:pt>
                <c:pt idx="965">
                  <c:v>0.17</c:v>
                </c:pt>
                <c:pt idx="966">
                  <c:v>0.16800000000000001</c:v>
                </c:pt>
                <c:pt idx="967">
                  <c:v>0.16600000000000001</c:v>
                </c:pt>
                <c:pt idx="968">
                  <c:v>0.16400000000000001</c:v>
                </c:pt>
                <c:pt idx="969">
                  <c:v>0.16200000000000001</c:v>
                </c:pt>
                <c:pt idx="970">
                  <c:v>0.16</c:v>
                </c:pt>
                <c:pt idx="971">
                  <c:v>0.158</c:v>
                </c:pt>
                <c:pt idx="972">
                  <c:v>0.156</c:v>
                </c:pt>
                <c:pt idx="973">
                  <c:v>0.154</c:v>
                </c:pt>
                <c:pt idx="974">
                  <c:v>0.152</c:v>
                </c:pt>
                <c:pt idx="975">
                  <c:v>0.15</c:v>
                </c:pt>
                <c:pt idx="976">
                  <c:v>0.14799999999999999</c:v>
                </c:pt>
                <c:pt idx="977">
                  <c:v>0.14599999999999999</c:v>
                </c:pt>
                <c:pt idx="978">
                  <c:v>0.14399999999999999</c:v>
                </c:pt>
                <c:pt idx="979">
                  <c:v>0.14199999999999999</c:v>
                </c:pt>
                <c:pt idx="980">
                  <c:v>0.14000000000000001</c:v>
                </c:pt>
                <c:pt idx="981">
                  <c:v>0.13800000000000001</c:v>
                </c:pt>
                <c:pt idx="982">
                  <c:v>0.13600000000000001</c:v>
                </c:pt>
                <c:pt idx="983">
                  <c:v>0.13400000000000001</c:v>
                </c:pt>
                <c:pt idx="984">
                  <c:v>0.13200000000000001</c:v>
                </c:pt>
                <c:pt idx="985">
                  <c:v>0.13</c:v>
                </c:pt>
                <c:pt idx="986">
                  <c:v>0.128</c:v>
                </c:pt>
                <c:pt idx="987">
                  <c:v>0.126</c:v>
                </c:pt>
                <c:pt idx="988">
                  <c:v>0.124</c:v>
                </c:pt>
                <c:pt idx="989">
                  <c:v>0.122</c:v>
                </c:pt>
                <c:pt idx="990">
                  <c:v>0.12</c:v>
                </c:pt>
                <c:pt idx="991">
                  <c:v>0.11799999999999999</c:v>
                </c:pt>
                <c:pt idx="992">
                  <c:v>0.11600000000000001</c:v>
                </c:pt>
                <c:pt idx="993">
                  <c:v>0.114</c:v>
                </c:pt>
                <c:pt idx="994">
                  <c:v>0.112</c:v>
                </c:pt>
                <c:pt idx="995">
                  <c:v>0.11</c:v>
                </c:pt>
                <c:pt idx="996">
                  <c:v>0.108</c:v>
                </c:pt>
                <c:pt idx="997">
                  <c:v>0.106</c:v>
                </c:pt>
                <c:pt idx="998">
                  <c:v>0.104</c:v>
                </c:pt>
                <c:pt idx="999">
                  <c:v>0.10199999999999999</c:v>
                </c:pt>
                <c:pt idx="1000">
                  <c:v>0.1</c:v>
                </c:pt>
                <c:pt idx="1001">
                  <c:v>9.8000000000000004E-2</c:v>
                </c:pt>
                <c:pt idx="1002">
                  <c:v>9.6000000000000002E-2</c:v>
                </c:pt>
                <c:pt idx="1003">
                  <c:v>9.4E-2</c:v>
                </c:pt>
                <c:pt idx="1004">
                  <c:v>9.1999999999999998E-2</c:v>
                </c:pt>
                <c:pt idx="1005">
                  <c:v>0.09</c:v>
                </c:pt>
                <c:pt idx="1006">
                  <c:v>8.7999999999999995E-2</c:v>
                </c:pt>
                <c:pt idx="1007">
                  <c:v>8.5999999999999993E-2</c:v>
                </c:pt>
                <c:pt idx="1008">
                  <c:v>8.4000000000000005E-2</c:v>
                </c:pt>
                <c:pt idx="1009">
                  <c:v>8.2000000000000003E-2</c:v>
                </c:pt>
                <c:pt idx="1010">
                  <c:v>0.08</c:v>
                </c:pt>
                <c:pt idx="1011">
                  <c:v>7.8E-2</c:v>
                </c:pt>
                <c:pt idx="1012">
                  <c:v>7.5999999999999998E-2</c:v>
                </c:pt>
                <c:pt idx="1013">
                  <c:v>7.3999999999999996E-2</c:v>
                </c:pt>
                <c:pt idx="1014">
                  <c:v>7.1999999999999995E-2</c:v>
                </c:pt>
                <c:pt idx="1015">
                  <c:v>7.0000000000000007E-2</c:v>
                </c:pt>
                <c:pt idx="1016">
                  <c:v>6.8000000000000005E-2</c:v>
                </c:pt>
                <c:pt idx="1017">
                  <c:v>6.6000000000000003E-2</c:v>
                </c:pt>
                <c:pt idx="1018">
                  <c:v>6.4000000000000001E-2</c:v>
                </c:pt>
                <c:pt idx="1019">
                  <c:v>6.2E-2</c:v>
                </c:pt>
                <c:pt idx="1020">
                  <c:v>0.06</c:v>
                </c:pt>
                <c:pt idx="1021">
                  <c:v>5.8000000000000003E-2</c:v>
                </c:pt>
                <c:pt idx="1022">
                  <c:v>5.6000000000000001E-2</c:v>
                </c:pt>
                <c:pt idx="1023">
                  <c:v>5.3999999999999999E-2</c:v>
                </c:pt>
                <c:pt idx="1024">
                  <c:v>5.1999999999999998E-2</c:v>
                </c:pt>
                <c:pt idx="1025">
                  <c:v>0.05</c:v>
                </c:pt>
                <c:pt idx="1026">
                  <c:v>4.8000000000000001E-2</c:v>
                </c:pt>
                <c:pt idx="1027">
                  <c:v>4.5999999999999999E-2</c:v>
                </c:pt>
                <c:pt idx="1028">
                  <c:v>4.3999999999999997E-2</c:v>
                </c:pt>
                <c:pt idx="1029">
                  <c:v>4.2000000000000003E-2</c:v>
                </c:pt>
                <c:pt idx="1030">
                  <c:v>0.04</c:v>
                </c:pt>
                <c:pt idx="1031">
                  <c:v>3.7999999999999999E-2</c:v>
                </c:pt>
                <c:pt idx="1032">
                  <c:v>3.5999999999999997E-2</c:v>
                </c:pt>
                <c:pt idx="1033">
                  <c:v>3.4000000000000002E-2</c:v>
                </c:pt>
                <c:pt idx="1034">
                  <c:v>3.2000000000000001E-2</c:v>
                </c:pt>
                <c:pt idx="1035">
                  <c:v>0.03</c:v>
                </c:pt>
                <c:pt idx="1036">
                  <c:v>2.8000000000000001E-2</c:v>
                </c:pt>
                <c:pt idx="1037">
                  <c:v>2.5999999999999999E-2</c:v>
                </c:pt>
                <c:pt idx="1038">
                  <c:v>2.4E-2</c:v>
                </c:pt>
                <c:pt idx="1039">
                  <c:v>2.1999999999999999E-2</c:v>
                </c:pt>
                <c:pt idx="1040">
                  <c:v>0.02</c:v>
                </c:pt>
                <c:pt idx="1041">
                  <c:v>1.7999999999999999E-2</c:v>
                </c:pt>
                <c:pt idx="1042">
                  <c:v>1.6E-2</c:v>
                </c:pt>
                <c:pt idx="1043">
                  <c:v>1.4E-2</c:v>
                </c:pt>
                <c:pt idx="1044">
                  <c:v>1.2E-2</c:v>
                </c:pt>
                <c:pt idx="1045">
                  <c:v>0.01</c:v>
                </c:pt>
                <c:pt idx="1046">
                  <c:v>8.00002E-3</c:v>
                </c:pt>
                <c:pt idx="1047">
                  <c:v>6.0000100000000001E-3</c:v>
                </c:pt>
                <c:pt idx="1048">
                  <c:v>4.00001E-3</c:v>
                </c:pt>
                <c:pt idx="1049">
                  <c:v>2E-3</c:v>
                </c:pt>
                <c:pt idx="1050">
                  <c:v>1.49012E-8</c:v>
                </c:pt>
                <c:pt idx="1051">
                  <c:v>-1.9999900000000001E-3</c:v>
                </c:pt>
                <c:pt idx="1052">
                  <c:v>-3.9999900000000001E-3</c:v>
                </c:pt>
                <c:pt idx="1053">
                  <c:v>-6.0000000000000001E-3</c:v>
                </c:pt>
                <c:pt idx="1054">
                  <c:v>-7.9999900000000002E-3</c:v>
                </c:pt>
                <c:pt idx="1055">
                  <c:v>-9.9999900000000003E-3</c:v>
                </c:pt>
                <c:pt idx="1056">
                  <c:v>-1.2E-2</c:v>
                </c:pt>
                <c:pt idx="1057">
                  <c:v>-1.4E-2</c:v>
                </c:pt>
                <c:pt idx="1058">
                  <c:v>-1.6E-2</c:v>
                </c:pt>
                <c:pt idx="1059">
                  <c:v>-1.7999999999999999E-2</c:v>
                </c:pt>
                <c:pt idx="1060">
                  <c:v>-0.02</c:v>
                </c:pt>
                <c:pt idx="1061">
                  <c:v>-2.1999999999999999E-2</c:v>
                </c:pt>
                <c:pt idx="1062">
                  <c:v>-2.4E-2</c:v>
                </c:pt>
                <c:pt idx="1063">
                  <c:v>-2.5999999999999999E-2</c:v>
                </c:pt>
                <c:pt idx="1064">
                  <c:v>-2.8000000000000001E-2</c:v>
                </c:pt>
                <c:pt idx="1065">
                  <c:v>-0.03</c:v>
                </c:pt>
                <c:pt idx="1066">
                  <c:v>-3.2000000000000001E-2</c:v>
                </c:pt>
                <c:pt idx="1067">
                  <c:v>-3.4000000000000002E-2</c:v>
                </c:pt>
                <c:pt idx="1068">
                  <c:v>-3.5999999999999997E-2</c:v>
                </c:pt>
                <c:pt idx="1069">
                  <c:v>-3.7999999999999999E-2</c:v>
                </c:pt>
                <c:pt idx="1070">
                  <c:v>-0.04</c:v>
                </c:pt>
                <c:pt idx="1071">
                  <c:v>-4.2000000000000003E-2</c:v>
                </c:pt>
                <c:pt idx="1072">
                  <c:v>-4.3999999999999997E-2</c:v>
                </c:pt>
                <c:pt idx="1073">
                  <c:v>-4.5999999999999999E-2</c:v>
                </c:pt>
                <c:pt idx="1074">
                  <c:v>-4.8000000000000001E-2</c:v>
                </c:pt>
                <c:pt idx="1075">
                  <c:v>-0.05</c:v>
                </c:pt>
                <c:pt idx="1076">
                  <c:v>-5.1999999999999998E-2</c:v>
                </c:pt>
                <c:pt idx="1077">
                  <c:v>-5.3999999999999999E-2</c:v>
                </c:pt>
                <c:pt idx="1078">
                  <c:v>-5.6000000000000001E-2</c:v>
                </c:pt>
                <c:pt idx="1079">
                  <c:v>-5.8000000000000003E-2</c:v>
                </c:pt>
                <c:pt idx="1080">
                  <c:v>-0.06</c:v>
                </c:pt>
                <c:pt idx="1081">
                  <c:v>-6.2E-2</c:v>
                </c:pt>
                <c:pt idx="1082">
                  <c:v>-6.4000000000000001E-2</c:v>
                </c:pt>
                <c:pt idx="1083">
                  <c:v>-6.6000000000000003E-2</c:v>
                </c:pt>
                <c:pt idx="1084">
                  <c:v>-6.8000000000000005E-2</c:v>
                </c:pt>
                <c:pt idx="1085">
                  <c:v>-7.0000000000000007E-2</c:v>
                </c:pt>
                <c:pt idx="1086">
                  <c:v>-7.1999999999999995E-2</c:v>
                </c:pt>
                <c:pt idx="1087">
                  <c:v>-7.3999999999999996E-2</c:v>
                </c:pt>
                <c:pt idx="1088">
                  <c:v>-7.5999999999999998E-2</c:v>
                </c:pt>
                <c:pt idx="1089">
                  <c:v>-7.8E-2</c:v>
                </c:pt>
                <c:pt idx="1090">
                  <c:v>-0.08</c:v>
                </c:pt>
                <c:pt idx="1091">
                  <c:v>-8.2000000000000003E-2</c:v>
                </c:pt>
                <c:pt idx="1092">
                  <c:v>-8.4000000000000005E-2</c:v>
                </c:pt>
                <c:pt idx="1093">
                  <c:v>-8.5999999999999993E-2</c:v>
                </c:pt>
                <c:pt idx="1094">
                  <c:v>-8.7999999999999995E-2</c:v>
                </c:pt>
                <c:pt idx="1095">
                  <c:v>-0.09</c:v>
                </c:pt>
                <c:pt idx="1096">
                  <c:v>-9.1999999999999998E-2</c:v>
                </c:pt>
                <c:pt idx="1097">
                  <c:v>-9.4E-2</c:v>
                </c:pt>
                <c:pt idx="1098">
                  <c:v>-9.6000000000000002E-2</c:v>
                </c:pt>
                <c:pt idx="1099">
                  <c:v>-9.8000000000000004E-2</c:v>
                </c:pt>
                <c:pt idx="1100">
                  <c:v>-0.1</c:v>
                </c:pt>
                <c:pt idx="1101">
                  <c:v>-0.10199999999999999</c:v>
                </c:pt>
                <c:pt idx="1102">
                  <c:v>-0.104</c:v>
                </c:pt>
                <c:pt idx="1103">
                  <c:v>-0.106</c:v>
                </c:pt>
                <c:pt idx="1104">
                  <c:v>-0.108</c:v>
                </c:pt>
                <c:pt idx="1105">
                  <c:v>-0.11</c:v>
                </c:pt>
                <c:pt idx="1106">
                  <c:v>-0.112</c:v>
                </c:pt>
                <c:pt idx="1107">
                  <c:v>-0.114</c:v>
                </c:pt>
                <c:pt idx="1108">
                  <c:v>-0.11600000000000001</c:v>
                </c:pt>
                <c:pt idx="1109">
                  <c:v>-0.11799999999999999</c:v>
                </c:pt>
                <c:pt idx="1110">
                  <c:v>-0.12</c:v>
                </c:pt>
                <c:pt idx="1111">
                  <c:v>-0.122</c:v>
                </c:pt>
                <c:pt idx="1112">
                  <c:v>-0.124</c:v>
                </c:pt>
                <c:pt idx="1113">
                  <c:v>-0.126</c:v>
                </c:pt>
                <c:pt idx="1114">
                  <c:v>-0.128</c:v>
                </c:pt>
                <c:pt idx="1115">
                  <c:v>-0.13</c:v>
                </c:pt>
                <c:pt idx="1116">
                  <c:v>-0.13200000000000001</c:v>
                </c:pt>
                <c:pt idx="1117">
                  <c:v>-0.13400000000000001</c:v>
                </c:pt>
                <c:pt idx="1118">
                  <c:v>-0.13600000000000001</c:v>
                </c:pt>
                <c:pt idx="1119">
                  <c:v>-0.13800000000000001</c:v>
                </c:pt>
                <c:pt idx="1120">
                  <c:v>-0.14000000000000001</c:v>
                </c:pt>
                <c:pt idx="1121">
                  <c:v>-0.14199999999999999</c:v>
                </c:pt>
                <c:pt idx="1122">
                  <c:v>-0.14399999999999999</c:v>
                </c:pt>
                <c:pt idx="1123">
                  <c:v>-0.14599999999999999</c:v>
                </c:pt>
                <c:pt idx="1124">
                  <c:v>-0.14799999999999999</c:v>
                </c:pt>
                <c:pt idx="1125">
                  <c:v>-0.15</c:v>
                </c:pt>
                <c:pt idx="1126">
                  <c:v>-0.152</c:v>
                </c:pt>
                <c:pt idx="1127">
                  <c:v>-0.154</c:v>
                </c:pt>
                <c:pt idx="1128">
                  <c:v>-0.156</c:v>
                </c:pt>
                <c:pt idx="1129">
                  <c:v>-0.158</c:v>
                </c:pt>
                <c:pt idx="1130">
                  <c:v>-0.16</c:v>
                </c:pt>
                <c:pt idx="1131">
                  <c:v>-0.16200000000000001</c:v>
                </c:pt>
                <c:pt idx="1132">
                  <c:v>-0.16400000000000001</c:v>
                </c:pt>
                <c:pt idx="1133">
                  <c:v>-0.16600000000000001</c:v>
                </c:pt>
                <c:pt idx="1134">
                  <c:v>-0.16800000000000001</c:v>
                </c:pt>
                <c:pt idx="1135">
                  <c:v>-0.17</c:v>
                </c:pt>
                <c:pt idx="1136">
                  <c:v>-0.17199999999999999</c:v>
                </c:pt>
                <c:pt idx="1137">
                  <c:v>-0.17399999999999999</c:v>
                </c:pt>
                <c:pt idx="1138">
                  <c:v>-0.17599999999999999</c:v>
                </c:pt>
                <c:pt idx="1139">
                  <c:v>-0.17799999999999999</c:v>
                </c:pt>
                <c:pt idx="1140">
                  <c:v>-0.18</c:v>
                </c:pt>
                <c:pt idx="1141">
                  <c:v>-0.182</c:v>
                </c:pt>
                <c:pt idx="1142">
                  <c:v>-0.184</c:v>
                </c:pt>
                <c:pt idx="1143">
                  <c:v>-0.186</c:v>
                </c:pt>
                <c:pt idx="1144">
                  <c:v>-0.188</c:v>
                </c:pt>
                <c:pt idx="1145">
                  <c:v>-0.19</c:v>
                </c:pt>
                <c:pt idx="1146">
                  <c:v>-0.192</c:v>
                </c:pt>
                <c:pt idx="1147">
                  <c:v>-0.19400000000000001</c:v>
                </c:pt>
                <c:pt idx="1148">
                  <c:v>-0.19600000000000001</c:v>
                </c:pt>
                <c:pt idx="1149">
                  <c:v>-0.19800000000000001</c:v>
                </c:pt>
                <c:pt idx="1150">
                  <c:v>-0.2</c:v>
                </c:pt>
                <c:pt idx="1151">
                  <c:v>-0.20200000000000001</c:v>
                </c:pt>
                <c:pt idx="1152">
                  <c:v>-0.20399999999999999</c:v>
                </c:pt>
                <c:pt idx="1153">
                  <c:v>-0.20599999999999999</c:v>
                </c:pt>
                <c:pt idx="1154">
                  <c:v>-0.20799999999999999</c:v>
                </c:pt>
                <c:pt idx="1155">
                  <c:v>-0.21</c:v>
                </c:pt>
                <c:pt idx="1156">
                  <c:v>-0.21199999999999999</c:v>
                </c:pt>
                <c:pt idx="1157">
                  <c:v>-0.214</c:v>
                </c:pt>
                <c:pt idx="1158">
                  <c:v>-0.216</c:v>
                </c:pt>
                <c:pt idx="1159">
                  <c:v>-0.218</c:v>
                </c:pt>
                <c:pt idx="1160">
                  <c:v>-0.22</c:v>
                </c:pt>
                <c:pt idx="1161">
                  <c:v>-0.222</c:v>
                </c:pt>
                <c:pt idx="1162">
                  <c:v>-0.224</c:v>
                </c:pt>
                <c:pt idx="1163">
                  <c:v>-0.22600000000000001</c:v>
                </c:pt>
                <c:pt idx="1164">
                  <c:v>-0.22800000000000001</c:v>
                </c:pt>
                <c:pt idx="1165">
                  <c:v>-0.23</c:v>
                </c:pt>
                <c:pt idx="1166">
                  <c:v>-0.23200000000000001</c:v>
                </c:pt>
                <c:pt idx="1167">
                  <c:v>-0.23400000000000001</c:v>
                </c:pt>
                <c:pt idx="1168">
                  <c:v>-0.23599999999999999</c:v>
                </c:pt>
                <c:pt idx="1169">
                  <c:v>-0.23799999999999999</c:v>
                </c:pt>
                <c:pt idx="1170">
                  <c:v>-0.24</c:v>
                </c:pt>
                <c:pt idx="1171">
                  <c:v>-0.24199999999999999</c:v>
                </c:pt>
                <c:pt idx="1172">
                  <c:v>-0.24399999999999999</c:v>
                </c:pt>
                <c:pt idx="1173">
                  <c:v>-0.246</c:v>
                </c:pt>
                <c:pt idx="1174">
                  <c:v>-0.248</c:v>
                </c:pt>
                <c:pt idx="1175">
                  <c:v>-0.25</c:v>
                </c:pt>
                <c:pt idx="1176">
                  <c:v>-0.252</c:v>
                </c:pt>
                <c:pt idx="1177">
                  <c:v>-0.254</c:v>
                </c:pt>
                <c:pt idx="1178">
                  <c:v>-0.25600000000000001</c:v>
                </c:pt>
                <c:pt idx="1179">
                  <c:v>-0.25800000000000001</c:v>
                </c:pt>
                <c:pt idx="1180">
                  <c:v>-0.26</c:v>
                </c:pt>
                <c:pt idx="1181">
                  <c:v>-0.26200000000000001</c:v>
                </c:pt>
                <c:pt idx="1182">
                  <c:v>-0.26400000000000001</c:v>
                </c:pt>
                <c:pt idx="1183">
                  <c:v>-0.26600000000000001</c:v>
                </c:pt>
                <c:pt idx="1184">
                  <c:v>-0.26800000000000002</c:v>
                </c:pt>
                <c:pt idx="1185">
                  <c:v>-0.27</c:v>
                </c:pt>
                <c:pt idx="1186">
                  <c:v>-0.27200000000000002</c:v>
                </c:pt>
                <c:pt idx="1187">
                  <c:v>-0.27400000000000002</c:v>
                </c:pt>
                <c:pt idx="1188">
                  <c:v>-0.27600000000000002</c:v>
                </c:pt>
                <c:pt idx="1189">
                  <c:v>-0.27800000000000002</c:v>
                </c:pt>
                <c:pt idx="1190">
                  <c:v>-0.28000000000000003</c:v>
                </c:pt>
                <c:pt idx="1191">
                  <c:v>-0.28199999999999997</c:v>
                </c:pt>
                <c:pt idx="1192">
                  <c:v>-0.28399999999999997</c:v>
                </c:pt>
                <c:pt idx="1193">
                  <c:v>-0.28599999999999998</c:v>
                </c:pt>
                <c:pt idx="1194">
                  <c:v>-0.28799999999999998</c:v>
                </c:pt>
                <c:pt idx="1195">
                  <c:v>-0.28999999999999998</c:v>
                </c:pt>
                <c:pt idx="1196">
                  <c:v>-0.29199999999999998</c:v>
                </c:pt>
                <c:pt idx="1197">
                  <c:v>-0.29399999999999998</c:v>
                </c:pt>
                <c:pt idx="1198">
                  <c:v>-0.29599999999999999</c:v>
                </c:pt>
                <c:pt idx="1199">
                  <c:v>-0.29799999999999999</c:v>
                </c:pt>
                <c:pt idx="1200">
                  <c:v>-0.3</c:v>
                </c:pt>
                <c:pt idx="1201">
                  <c:v>-0.30199999999999999</c:v>
                </c:pt>
                <c:pt idx="1202">
                  <c:v>-0.30399999999999999</c:v>
                </c:pt>
                <c:pt idx="1203">
                  <c:v>-0.30599999999999999</c:v>
                </c:pt>
                <c:pt idx="1204">
                  <c:v>-0.308</c:v>
                </c:pt>
                <c:pt idx="1205">
                  <c:v>-0.31</c:v>
                </c:pt>
                <c:pt idx="1206">
                  <c:v>-0.312</c:v>
                </c:pt>
                <c:pt idx="1207">
                  <c:v>-0.314</c:v>
                </c:pt>
                <c:pt idx="1208">
                  <c:v>-0.316</c:v>
                </c:pt>
                <c:pt idx="1209">
                  <c:v>-0.318</c:v>
                </c:pt>
                <c:pt idx="1210">
                  <c:v>-0.32</c:v>
                </c:pt>
                <c:pt idx="1211">
                  <c:v>-0.32200000000000001</c:v>
                </c:pt>
                <c:pt idx="1212">
                  <c:v>-0.32400000000000001</c:v>
                </c:pt>
                <c:pt idx="1213">
                  <c:v>-0.32600000000000001</c:v>
                </c:pt>
                <c:pt idx="1214">
                  <c:v>-0.32800000000000001</c:v>
                </c:pt>
                <c:pt idx="1215">
                  <c:v>-0.33</c:v>
                </c:pt>
                <c:pt idx="1216">
                  <c:v>-0.33200000000000002</c:v>
                </c:pt>
                <c:pt idx="1217">
                  <c:v>-0.33400000000000002</c:v>
                </c:pt>
                <c:pt idx="1218">
                  <c:v>-0.33600000000000002</c:v>
                </c:pt>
                <c:pt idx="1219">
                  <c:v>-0.33800000000000002</c:v>
                </c:pt>
                <c:pt idx="1220">
                  <c:v>-0.34</c:v>
                </c:pt>
                <c:pt idx="1221">
                  <c:v>-0.34200000000000003</c:v>
                </c:pt>
                <c:pt idx="1222">
                  <c:v>-0.34399999999999997</c:v>
                </c:pt>
                <c:pt idx="1223">
                  <c:v>-0.34599999999999997</c:v>
                </c:pt>
                <c:pt idx="1224">
                  <c:v>-0.34799999999999998</c:v>
                </c:pt>
                <c:pt idx="1225">
                  <c:v>-0.35</c:v>
                </c:pt>
                <c:pt idx="1226">
                  <c:v>-0.35199999999999998</c:v>
                </c:pt>
                <c:pt idx="1227">
                  <c:v>-0.35399999999999998</c:v>
                </c:pt>
                <c:pt idx="1228">
                  <c:v>-0.35599999999999998</c:v>
                </c:pt>
                <c:pt idx="1229">
                  <c:v>-0.35799999999999998</c:v>
                </c:pt>
                <c:pt idx="1230">
                  <c:v>-0.36</c:v>
                </c:pt>
                <c:pt idx="1231">
                  <c:v>-0.36199999999999999</c:v>
                </c:pt>
                <c:pt idx="1232">
                  <c:v>-0.36399999999999999</c:v>
                </c:pt>
                <c:pt idx="1233">
                  <c:v>-0.36599999999999999</c:v>
                </c:pt>
                <c:pt idx="1234">
                  <c:v>-0.36799999999999999</c:v>
                </c:pt>
                <c:pt idx="1235">
                  <c:v>-0.37</c:v>
                </c:pt>
                <c:pt idx="1236">
                  <c:v>-0.372</c:v>
                </c:pt>
                <c:pt idx="1237">
                  <c:v>-0.374</c:v>
                </c:pt>
                <c:pt idx="1238">
                  <c:v>-0.376</c:v>
                </c:pt>
                <c:pt idx="1239">
                  <c:v>-0.378</c:v>
                </c:pt>
                <c:pt idx="1240">
                  <c:v>-0.38</c:v>
                </c:pt>
                <c:pt idx="1241">
                  <c:v>-0.38200000000000001</c:v>
                </c:pt>
                <c:pt idx="1242">
                  <c:v>-0.38400000000000001</c:v>
                </c:pt>
                <c:pt idx="1243">
                  <c:v>-0.38600000000000001</c:v>
                </c:pt>
                <c:pt idx="1244">
                  <c:v>-0.38800000000000001</c:v>
                </c:pt>
                <c:pt idx="1245">
                  <c:v>-0.39</c:v>
                </c:pt>
                <c:pt idx="1246">
                  <c:v>-0.39200000000000002</c:v>
                </c:pt>
                <c:pt idx="1247">
                  <c:v>-0.39400000000000002</c:v>
                </c:pt>
                <c:pt idx="1248">
                  <c:v>-0.39600000000000002</c:v>
                </c:pt>
                <c:pt idx="1249">
                  <c:v>-0.39800000000000002</c:v>
                </c:pt>
                <c:pt idx="1250">
                  <c:v>-0.4</c:v>
                </c:pt>
                <c:pt idx="1251">
                  <c:v>-0.40200000000000002</c:v>
                </c:pt>
                <c:pt idx="1252">
                  <c:v>-0.40400000000000003</c:v>
                </c:pt>
                <c:pt idx="1253">
                  <c:v>-0.40600000000000003</c:v>
                </c:pt>
                <c:pt idx="1254">
                  <c:v>-0.40799999999999997</c:v>
                </c:pt>
                <c:pt idx="1255">
                  <c:v>-0.41</c:v>
                </c:pt>
                <c:pt idx="1256">
                  <c:v>-0.41199999999999998</c:v>
                </c:pt>
                <c:pt idx="1257">
                  <c:v>-0.41399999999999998</c:v>
                </c:pt>
                <c:pt idx="1258">
                  <c:v>-0.41599999999999998</c:v>
                </c:pt>
                <c:pt idx="1259">
                  <c:v>-0.41799999999999998</c:v>
                </c:pt>
                <c:pt idx="1260">
                  <c:v>-0.42</c:v>
                </c:pt>
                <c:pt idx="1261">
                  <c:v>-0.42199999999999999</c:v>
                </c:pt>
                <c:pt idx="1262">
                  <c:v>-0.42399999999999999</c:v>
                </c:pt>
                <c:pt idx="1263">
                  <c:v>-0.42599999999999999</c:v>
                </c:pt>
                <c:pt idx="1264">
                  <c:v>-0.42799999999999999</c:v>
                </c:pt>
                <c:pt idx="1265">
                  <c:v>-0.43</c:v>
                </c:pt>
                <c:pt idx="1266">
                  <c:v>-0.432</c:v>
                </c:pt>
                <c:pt idx="1267">
                  <c:v>-0.434</c:v>
                </c:pt>
                <c:pt idx="1268">
                  <c:v>-0.436</c:v>
                </c:pt>
                <c:pt idx="1269">
                  <c:v>-0.438</c:v>
                </c:pt>
                <c:pt idx="1270">
                  <c:v>-0.44</c:v>
                </c:pt>
                <c:pt idx="1271">
                  <c:v>-0.442</c:v>
                </c:pt>
                <c:pt idx="1272">
                  <c:v>-0.44400000000000001</c:v>
                </c:pt>
                <c:pt idx="1273">
                  <c:v>-0.44600000000000001</c:v>
                </c:pt>
                <c:pt idx="1274">
                  <c:v>-0.44800000000000001</c:v>
                </c:pt>
                <c:pt idx="1275">
                  <c:v>-0.45</c:v>
                </c:pt>
                <c:pt idx="1276">
                  <c:v>-0.45200000000000001</c:v>
                </c:pt>
                <c:pt idx="1277">
                  <c:v>-0.45400000000000001</c:v>
                </c:pt>
                <c:pt idx="1278">
                  <c:v>-0.45600000000000002</c:v>
                </c:pt>
                <c:pt idx="1279">
                  <c:v>-0.45800000000000002</c:v>
                </c:pt>
                <c:pt idx="1280">
                  <c:v>-0.46</c:v>
                </c:pt>
                <c:pt idx="1281">
                  <c:v>-0.46200000000000002</c:v>
                </c:pt>
                <c:pt idx="1282">
                  <c:v>-0.46400000000000002</c:v>
                </c:pt>
                <c:pt idx="1283">
                  <c:v>-0.46600000000000003</c:v>
                </c:pt>
                <c:pt idx="1284">
                  <c:v>-0.46800000000000003</c:v>
                </c:pt>
                <c:pt idx="1285">
                  <c:v>-0.47</c:v>
                </c:pt>
                <c:pt idx="1286">
                  <c:v>-0.47199999999999998</c:v>
                </c:pt>
                <c:pt idx="1287">
                  <c:v>-0.47399999999999998</c:v>
                </c:pt>
                <c:pt idx="1288">
                  <c:v>-0.47599999999999998</c:v>
                </c:pt>
                <c:pt idx="1289">
                  <c:v>-0.47799999999999998</c:v>
                </c:pt>
                <c:pt idx="1290">
                  <c:v>-0.48</c:v>
                </c:pt>
                <c:pt idx="1291">
                  <c:v>-0.48199999999999998</c:v>
                </c:pt>
                <c:pt idx="1292">
                  <c:v>-0.48399999999999999</c:v>
                </c:pt>
                <c:pt idx="1293">
                  <c:v>-0.48599999999999999</c:v>
                </c:pt>
                <c:pt idx="1294">
                  <c:v>-0.48799999999999999</c:v>
                </c:pt>
                <c:pt idx="1295">
                  <c:v>-0.49</c:v>
                </c:pt>
                <c:pt idx="1296">
                  <c:v>-0.49199999999999999</c:v>
                </c:pt>
                <c:pt idx="1297">
                  <c:v>-0.49399999999999999</c:v>
                </c:pt>
                <c:pt idx="1298">
                  <c:v>-0.496</c:v>
                </c:pt>
                <c:pt idx="1299">
                  <c:v>-0.498</c:v>
                </c:pt>
                <c:pt idx="1300">
                  <c:v>-0.5</c:v>
                </c:pt>
              </c:numCache>
            </c:numRef>
          </c:xVal>
          <c:yVal>
            <c:numRef>
              <c:f>Sheet1!$B$1:$B$1301</c:f>
              <c:numCache>
                <c:formatCode>0.00E+00</c:formatCode>
                <c:ptCount val="1301"/>
                <c:pt idx="0">
                  <c:v>-2.11915E-7</c:v>
                </c:pt>
                <c:pt idx="1">
                  <c:v>-2.1691500000000001E-7</c:v>
                </c:pt>
                <c:pt idx="2">
                  <c:v>-2.06914E-7</c:v>
                </c:pt>
                <c:pt idx="3">
                  <c:v>-1.90247E-7</c:v>
                </c:pt>
                <c:pt idx="4">
                  <c:v>-1.7691299999999999E-7</c:v>
                </c:pt>
                <c:pt idx="5">
                  <c:v>-1.95247E-7</c:v>
                </c:pt>
                <c:pt idx="6">
                  <c:v>-2.06081E-7</c:v>
                </c:pt>
                <c:pt idx="7">
                  <c:v>-2.15248E-7</c:v>
                </c:pt>
                <c:pt idx="8">
                  <c:v>-1.92747E-7</c:v>
                </c:pt>
                <c:pt idx="9">
                  <c:v>-1.8274699999999999E-7</c:v>
                </c:pt>
                <c:pt idx="10">
                  <c:v>-1.36912E-7</c:v>
                </c:pt>
                <c:pt idx="11">
                  <c:v>-1.7858E-7</c:v>
                </c:pt>
                <c:pt idx="12">
                  <c:v>-1.98581E-7</c:v>
                </c:pt>
                <c:pt idx="13">
                  <c:v>-1.7107999999999999E-7</c:v>
                </c:pt>
                <c:pt idx="14">
                  <c:v>-1.06911E-7</c:v>
                </c:pt>
                <c:pt idx="15">
                  <c:v>-1.2441099999999999E-7</c:v>
                </c:pt>
                <c:pt idx="16">
                  <c:v>-1.59413E-7</c:v>
                </c:pt>
                <c:pt idx="17">
                  <c:v>-1.9191400000000001E-7</c:v>
                </c:pt>
                <c:pt idx="18">
                  <c:v>-1.97747E-7</c:v>
                </c:pt>
                <c:pt idx="19">
                  <c:v>-1.13578E-7</c:v>
                </c:pt>
                <c:pt idx="20">
                  <c:v>-1.6691300000000001E-7</c:v>
                </c:pt>
                <c:pt idx="21">
                  <c:v>-1.7691299999999999E-7</c:v>
                </c:pt>
                <c:pt idx="22">
                  <c:v>-1.61913E-7</c:v>
                </c:pt>
                <c:pt idx="23">
                  <c:v>-1.3357800000000001E-7</c:v>
                </c:pt>
                <c:pt idx="24">
                  <c:v>-1.7358E-7</c:v>
                </c:pt>
                <c:pt idx="25">
                  <c:v>-1.7524700000000001E-7</c:v>
                </c:pt>
                <c:pt idx="26">
                  <c:v>-1.15244E-7</c:v>
                </c:pt>
                <c:pt idx="27">
                  <c:v>-1.48579E-7</c:v>
                </c:pt>
                <c:pt idx="28">
                  <c:v>-1.5024600000000001E-7</c:v>
                </c:pt>
                <c:pt idx="29">
                  <c:v>-1.15244E-7</c:v>
                </c:pt>
                <c:pt idx="30">
                  <c:v>-8.1909699999999994E-8</c:v>
                </c:pt>
                <c:pt idx="31">
                  <c:v>-1.4607899999999999E-7</c:v>
                </c:pt>
                <c:pt idx="32">
                  <c:v>-1.34412E-7</c:v>
                </c:pt>
                <c:pt idx="33">
                  <c:v>-1.16078E-7</c:v>
                </c:pt>
                <c:pt idx="34">
                  <c:v>-9.7743599999999997E-8</c:v>
                </c:pt>
                <c:pt idx="35">
                  <c:v>-1.2191100000000001E-7</c:v>
                </c:pt>
                <c:pt idx="36">
                  <c:v>-1.28578E-7</c:v>
                </c:pt>
                <c:pt idx="37">
                  <c:v>-1.70246E-7</c:v>
                </c:pt>
                <c:pt idx="38">
                  <c:v>-1.56913E-7</c:v>
                </c:pt>
                <c:pt idx="39">
                  <c:v>-8.6076499999999997E-8</c:v>
                </c:pt>
                <c:pt idx="40">
                  <c:v>-1.31078E-7</c:v>
                </c:pt>
                <c:pt idx="41">
                  <c:v>-1.51079E-7</c:v>
                </c:pt>
                <c:pt idx="42">
                  <c:v>-1.1691099999999999E-7</c:v>
                </c:pt>
                <c:pt idx="43">
                  <c:v>-5.3575299999999998E-8</c:v>
                </c:pt>
                <c:pt idx="44">
                  <c:v>-4.6075099999999999E-8</c:v>
                </c:pt>
                <c:pt idx="45">
                  <c:v>-5.4408699999999998E-8</c:v>
                </c:pt>
                <c:pt idx="46">
                  <c:v>-1.13578E-7</c:v>
                </c:pt>
                <c:pt idx="47">
                  <c:v>-1.05244E-7</c:v>
                </c:pt>
                <c:pt idx="48">
                  <c:v>-1.5857900000000001E-7</c:v>
                </c:pt>
                <c:pt idx="49">
                  <c:v>-1.2524500000000001E-7</c:v>
                </c:pt>
                <c:pt idx="50">
                  <c:v>-9.1076699999999999E-8</c:v>
                </c:pt>
                <c:pt idx="51">
                  <c:v>-2.4000499999999999E-10</c:v>
                </c:pt>
                <c:pt idx="52">
                  <c:v>-1.3357800000000001E-7</c:v>
                </c:pt>
                <c:pt idx="53">
                  <c:v>-1.5524600000000001E-7</c:v>
                </c:pt>
                <c:pt idx="54">
                  <c:v>-1.65246E-7</c:v>
                </c:pt>
                <c:pt idx="55">
                  <c:v>-1.2524500000000001E-7</c:v>
                </c:pt>
                <c:pt idx="56">
                  <c:v>-1.51079E-7</c:v>
                </c:pt>
                <c:pt idx="57">
                  <c:v>-1.89414E-7</c:v>
                </c:pt>
                <c:pt idx="58">
                  <c:v>-1.7441299999999999E-7</c:v>
                </c:pt>
                <c:pt idx="59">
                  <c:v>-6.1909000000000002E-8</c:v>
                </c:pt>
                <c:pt idx="60">
                  <c:v>-1.2524500000000001E-7</c:v>
                </c:pt>
                <c:pt idx="61">
                  <c:v>-7.5242799999999997E-8</c:v>
                </c:pt>
                <c:pt idx="62">
                  <c:v>-9.5243500000000002E-8</c:v>
                </c:pt>
                <c:pt idx="63">
                  <c:v>-2.6907699999999999E-8</c:v>
                </c:pt>
                <c:pt idx="64">
                  <c:v>2.1427500000000001E-8</c:v>
                </c:pt>
                <c:pt idx="65">
                  <c:v>6.6429099999999998E-8</c:v>
                </c:pt>
                <c:pt idx="66">
                  <c:v>3.6428E-8</c:v>
                </c:pt>
                <c:pt idx="67">
                  <c:v>-1.1907100000000001E-8</c:v>
                </c:pt>
                <c:pt idx="68">
                  <c:v>8.6429899999999995E-8</c:v>
                </c:pt>
                <c:pt idx="69">
                  <c:v>3.0594500000000003E-8</c:v>
                </c:pt>
                <c:pt idx="70">
                  <c:v>4.0594900000000002E-8</c:v>
                </c:pt>
                <c:pt idx="71">
                  <c:v>-1.1073700000000001E-8</c:v>
                </c:pt>
                <c:pt idx="72">
                  <c:v>-6.1909000000000002E-8</c:v>
                </c:pt>
                <c:pt idx="73">
                  <c:v>-1.0024399999999999E-7</c:v>
                </c:pt>
                <c:pt idx="74">
                  <c:v>-3.5734600000000002E-9</c:v>
                </c:pt>
                <c:pt idx="75">
                  <c:v>2.1427500000000001E-8</c:v>
                </c:pt>
                <c:pt idx="76">
                  <c:v>-4.1074899999999997E-8</c:v>
                </c:pt>
                <c:pt idx="77">
                  <c:v>-5.0241900000000002E-8</c:v>
                </c:pt>
                <c:pt idx="78">
                  <c:v>1.3643199999999999E-7</c:v>
                </c:pt>
                <c:pt idx="79">
                  <c:v>7.3929399999999995E-8</c:v>
                </c:pt>
                <c:pt idx="80">
                  <c:v>1.46432E-7</c:v>
                </c:pt>
                <c:pt idx="81">
                  <c:v>3.3927899999999999E-8</c:v>
                </c:pt>
                <c:pt idx="82">
                  <c:v>2.2260799999999999E-8</c:v>
                </c:pt>
                <c:pt idx="83">
                  <c:v>2.97611E-8</c:v>
                </c:pt>
                <c:pt idx="84">
                  <c:v>1.51432E-7</c:v>
                </c:pt>
                <c:pt idx="85">
                  <c:v>1.4476500000000001E-7</c:v>
                </c:pt>
                <c:pt idx="86">
                  <c:v>4.7601800000000004E-9</c:v>
                </c:pt>
                <c:pt idx="87">
                  <c:v>1.0593700000000001E-8</c:v>
                </c:pt>
                <c:pt idx="88">
                  <c:v>9.9763700000000003E-8</c:v>
                </c:pt>
                <c:pt idx="89">
                  <c:v>9.8096999999999995E-8</c:v>
                </c:pt>
                <c:pt idx="90">
                  <c:v>6.3929099999999995E-8</c:v>
                </c:pt>
                <c:pt idx="91">
                  <c:v>1.06431E-7</c:v>
                </c:pt>
                <c:pt idx="92">
                  <c:v>4.7601800000000004E-9</c:v>
                </c:pt>
                <c:pt idx="93">
                  <c:v>-4.1908199999999998E-8</c:v>
                </c:pt>
                <c:pt idx="94">
                  <c:v>3.80948E-8</c:v>
                </c:pt>
                <c:pt idx="95">
                  <c:v>5.8095499999999999E-8</c:v>
                </c:pt>
                <c:pt idx="96">
                  <c:v>1.3143200000000001E-7</c:v>
                </c:pt>
                <c:pt idx="97">
                  <c:v>3.0594500000000003E-8</c:v>
                </c:pt>
                <c:pt idx="98">
                  <c:v>1.30938E-8</c:v>
                </c:pt>
                <c:pt idx="99">
                  <c:v>1.5893300000000001E-7</c:v>
                </c:pt>
                <c:pt idx="100">
                  <c:v>2.15601E-7</c:v>
                </c:pt>
                <c:pt idx="101">
                  <c:v>1.54766E-7</c:v>
                </c:pt>
                <c:pt idx="102">
                  <c:v>8.2263100000000006E-8</c:v>
                </c:pt>
                <c:pt idx="103">
                  <c:v>1.63099E-7</c:v>
                </c:pt>
                <c:pt idx="104">
                  <c:v>4.97619E-8</c:v>
                </c:pt>
                <c:pt idx="105">
                  <c:v>-6.9069200000000004E-9</c:v>
                </c:pt>
                <c:pt idx="106">
                  <c:v>2.7260999999999998E-8</c:v>
                </c:pt>
                <c:pt idx="107">
                  <c:v>-2.5240899999999999E-8</c:v>
                </c:pt>
                <c:pt idx="108">
                  <c:v>1.30938E-8</c:v>
                </c:pt>
                <c:pt idx="109">
                  <c:v>1.32265E-7</c:v>
                </c:pt>
                <c:pt idx="110">
                  <c:v>1.03097E-7</c:v>
                </c:pt>
                <c:pt idx="111">
                  <c:v>2.1427500000000001E-8</c:v>
                </c:pt>
                <c:pt idx="112">
                  <c:v>9.64303E-8</c:v>
                </c:pt>
                <c:pt idx="113">
                  <c:v>1.8393400000000001E-7</c:v>
                </c:pt>
                <c:pt idx="114">
                  <c:v>2.6726999999999998E-7</c:v>
                </c:pt>
                <c:pt idx="115">
                  <c:v>3.0310499999999999E-7</c:v>
                </c:pt>
                <c:pt idx="116">
                  <c:v>2.26435E-7</c:v>
                </c:pt>
                <c:pt idx="117">
                  <c:v>1.8393400000000001E-7</c:v>
                </c:pt>
                <c:pt idx="118">
                  <c:v>2.7477000000000002E-7</c:v>
                </c:pt>
                <c:pt idx="119">
                  <c:v>2.7643699999999998E-7</c:v>
                </c:pt>
                <c:pt idx="120">
                  <c:v>2.84771E-7</c:v>
                </c:pt>
                <c:pt idx="121">
                  <c:v>3.3310599999999999E-7</c:v>
                </c:pt>
                <c:pt idx="122">
                  <c:v>1.5309900000000001E-7</c:v>
                </c:pt>
                <c:pt idx="123">
                  <c:v>1.00597E-7</c:v>
                </c:pt>
                <c:pt idx="124">
                  <c:v>1.4976599999999999E-7</c:v>
                </c:pt>
                <c:pt idx="125">
                  <c:v>2.3726900000000001E-7</c:v>
                </c:pt>
                <c:pt idx="126">
                  <c:v>2.4226899999999998E-7</c:v>
                </c:pt>
                <c:pt idx="127">
                  <c:v>1.46432E-7</c:v>
                </c:pt>
                <c:pt idx="128">
                  <c:v>1.8393400000000001E-7</c:v>
                </c:pt>
                <c:pt idx="129">
                  <c:v>1.9143399999999999E-7</c:v>
                </c:pt>
                <c:pt idx="130">
                  <c:v>2.1060099999999999E-7</c:v>
                </c:pt>
                <c:pt idx="131">
                  <c:v>3.3893900000000002E-7</c:v>
                </c:pt>
                <c:pt idx="132">
                  <c:v>3.5310699999999999E-7</c:v>
                </c:pt>
                <c:pt idx="133">
                  <c:v>2.8560400000000002E-7</c:v>
                </c:pt>
                <c:pt idx="134">
                  <c:v>3.5310699999999999E-7</c:v>
                </c:pt>
                <c:pt idx="135">
                  <c:v>3.6560700000000003E-7</c:v>
                </c:pt>
                <c:pt idx="136">
                  <c:v>3.8144099999999998E-7</c:v>
                </c:pt>
                <c:pt idx="137">
                  <c:v>3.0227099999999999E-7</c:v>
                </c:pt>
                <c:pt idx="138">
                  <c:v>3.13105E-7</c:v>
                </c:pt>
                <c:pt idx="139">
                  <c:v>2.1726800000000001E-7</c:v>
                </c:pt>
                <c:pt idx="140">
                  <c:v>2.8310399999999999E-7</c:v>
                </c:pt>
                <c:pt idx="141">
                  <c:v>2.93104E-7</c:v>
                </c:pt>
                <c:pt idx="142">
                  <c:v>1.9476700000000001E-7</c:v>
                </c:pt>
                <c:pt idx="143">
                  <c:v>2.0310100000000001E-7</c:v>
                </c:pt>
                <c:pt idx="144">
                  <c:v>2.38102E-7</c:v>
                </c:pt>
                <c:pt idx="145">
                  <c:v>2.1976800000000001E-7</c:v>
                </c:pt>
                <c:pt idx="146">
                  <c:v>2.13101E-7</c:v>
                </c:pt>
                <c:pt idx="147">
                  <c:v>1.8559999999999999E-7</c:v>
                </c:pt>
                <c:pt idx="148">
                  <c:v>3.7310700000000001E-7</c:v>
                </c:pt>
                <c:pt idx="149">
                  <c:v>4.1894200000000002E-7</c:v>
                </c:pt>
                <c:pt idx="150">
                  <c:v>4.7811100000000001E-7</c:v>
                </c:pt>
                <c:pt idx="151">
                  <c:v>4.2810900000000001E-7</c:v>
                </c:pt>
                <c:pt idx="152">
                  <c:v>3.2643899999999998E-7</c:v>
                </c:pt>
                <c:pt idx="153">
                  <c:v>3.32272E-7</c:v>
                </c:pt>
                <c:pt idx="154">
                  <c:v>4.3394300000000001E-7</c:v>
                </c:pt>
                <c:pt idx="155">
                  <c:v>4.5060999999999998E-7</c:v>
                </c:pt>
                <c:pt idx="156">
                  <c:v>4.4477700000000001E-7</c:v>
                </c:pt>
                <c:pt idx="157">
                  <c:v>3.8977500000000001E-7</c:v>
                </c:pt>
                <c:pt idx="158">
                  <c:v>3.8310799999999999E-7</c:v>
                </c:pt>
                <c:pt idx="159">
                  <c:v>4.2060899999999998E-7</c:v>
                </c:pt>
                <c:pt idx="160">
                  <c:v>4.21442E-7</c:v>
                </c:pt>
                <c:pt idx="161">
                  <c:v>4.03942E-7</c:v>
                </c:pt>
                <c:pt idx="162">
                  <c:v>4.6144399999999999E-7</c:v>
                </c:pt>
                <c:pt idx="163">
                  <c:v>4.7061099999999998E-7</c:v>
                </c:pt>
                <c:pt idx="164">
                  <c:v>4.87278E-7</c:v>
                </c:pt>
                <c:pt idx="165">
                  <c:v>4.7477800000000002E-7</c:v>
                </c:pt>
                <c:pt idx="166">
                  <c:v>5.1644600000000004E-7</c:v>
                </c:pt>
                <c:pt idx="167">
                  <c:v>5.0144499999999995E-7</c:v>
                </c:pt>
                <c:pt idx="168">
                  <c:v>4.8977799999999998E-7</c:v>
                </c:pt>
                <c:pt idx="169">
                  <c:v>5.3811300000000002E-7</c:v>
                </c:pt>
                <c:pt idx="170">
                  <c:v>5.3644699999999999E-7</c:v>
                </c:pt>
                <c:pt idx="171">
                  <c:v>4.8644499999999999E-7</c:v>
                </c:pt>
                <c:pt idx="172">
                  <c:v>5.1311200000000002E-7</c:v>
                </c:pt>
                <c:pt idx="173">
                  <c:v>4.8644499999999999E-7</c:v>
                </c:pt>
                <c:pt idx="174">
                  <c:v>5.18113E-7</c:v>
                </c:pt>
                <c:pt idx="175">
                  <c:v>5.2311299999999995E-7</c:v>
                </c:pt>
                <c:pt idx="176">
                  <c:v>5.0894600000000001E-7</c:v>
                </c:pt>
                <c:pt idx="177">
                  <c:v>4.2977600000000002E-7</c:v>
                </c:pt>
                <c:pt idx="178">
                  <c:v>5.0394500000000003E-7</c:v>
                </c:pt>
                <c:pt idx="179">
                  <c:v>5.21446E-7</c:v>
                </c:pt>
                <c:pt idx="180">
                  <c:v>5.0227899999999999E-7</c:v>
                </c:pt>
                <c:pt idx="181">
                  <c:v>5.3811300000000002E-7</c:v>
                </c:pt>
                <c:pt idx="182">
                  <c:v>4.8811100000000002E-7</c:v>
                </c:pt>
                <c:pt idx="183">
                  <c:v>5.5478099999999997E-7</c:v>
                </c:pt>
                <c:pt idx="184">
                  <c:v>5.8978199999999998E-7</c:v>
                </c:pt>
                <c:pt idx="185">
                  <c:v>5.7978199999999997E-7</c:v>
                </c:pt>
                <c:pt idx="186">
                  <c:v>5.7311499999999995E-7</c:v>
                </c:pt>
                <c:pt idx="187">
                  <c:v>5.6978100000000004E-7</c:v>
                </c:pt>
                <c:pt idx="188">
                  <c:v>5.8811500000000002E-7</c:v>
                </c:pt>
                <c:pt idx="189">
                  <c:v>5.6311400000000002E-7</c:v>
                </c:pt>
                <c:pt idx="190">
                  <c:v>5.8811500000000002E-7</c:v>
                </c:pt>
                <c:pt idx="191">
                  <c:v>5.7644799999999995E-7</c:v>
                </c:pt>
                <c:pt idx="192">
                  <c:v>5.3144600000000001E-7</c:v>
                </c:pt>
                <c:pt idx="193">
                  <c:v>5.3478000000000003E-7</c:v>
                </c:pt>
                <c:pt idx="194">
                  <c:v>5.1977900000000004E-7</c:v>
                </c:pt>
                <c:pt idx="195">
                  <c:v>5.46447E-7</c:v>
                </c:pt>
                <c:pt idx="196">
                  <c:v>5.4811399999999995E-7</c:v>
                </c:pt>
                <c:pt idx="197">
                  <c:v>5.3811300000000002E-7</c:v>
                </c:pt>
                <c:pt idx="198">
                  <c:v>5.46447E-7</c:v>
                </c:pt>
                <c:pt idx="199">
                  <c:v>5.7478099999999999E-7</c:v>
                </c:pt>
                <c:pt idx="200">
                  <c:v>5.7061499999999998E-7</c:v>
                </c:pt>
                <c:pt idx="201">
                  <c:v>5.8811500000000002E-7</c:v>
                </c:pt>
                <c:pt idx="202">
                  <c:v>5.6978100000000004E-7</c:v>
                </c:pt>
                <c:pt idx="203">
                  <c:v>5.7478099999999999E-7</c:v>
                </c:pt>
                <c:pt idx="204">
                  <c:v>6.0644900000000001E-7</c:v>
                </c:pt>
                <c:pt idx="205">
                  <c:v>5.90615E-7</c:v>
                </c:pt>
                <c:pt idx="206">
                  <c:v>6.0311600000000001E-7</c:v>
                </c:pt>
                <c:pt idx="207">
                  <c:v>6.1144899999999996E-7</c:v>
                </c:pt>
                <c:pt idx="208">
                  <c:v>6.1478299999999998E-7</c:v>
                </c:pt>
                <c:pt idx="209">
                  <c:v>6.0394900000000003E-7</c:v>
                </c:pt>
                <c:pt idx="210">
                  <c:v>5.8811500000000002E-7</c:v>
                </c:pt>
                <c:pt idx="211">
                  <c:v>5.9311499999999997E-7</c:v>
                </c:pt>
                <c:pt idx="212">
                  <c:v>5.87282E-7</c:v>
                </c:pt>
                <c:pt idx="213">
                  <c:v>5.7811500000000001E-7</c:v>
                </c:pt>
                <c:pt idx="214">
                  <c:v>6.1311600000000002E-7</c:v>
                </c:pt>
                <c:pt idx="215">
                  <c:v>5.9144900000000004E-7</c:v>
                </c:pt>
                <c:pt idx="216">
                  <c:v>6.0228199999999997E-7</c:v>
                </c:pt>
                <c:pt idx="217">
                  <c:v>5.96449E-7</c:v>
                </c:pt>
                <c:pt idx="218">
                  <c:v>6.2478299999999999E-7</c:v>
                </c:pt>
                <c:pt idx="219">
                  <c:v>6.9478600000000004E-7</c:v>
                </c:pt>
                <c:pt idx="220">
                  <c:v>6.9145200000000002E-7</c:v>
                </c:pt>
                <c:pt idx="221">
                  <c:v>6.4811799999999995E-7</c:v>
                </c:pt>
                <c:pt idx="222">
                  <c:v>6.3644999999999996E-7</c:v>
                </c:pt>
                <c:pt idx="223">
                  <c:v>6.1811599999999997E-7</c:v>
                </c:pt>
                <c:pt idx="224">
                  <c:v>6.8811900000000002E-7</c:v>
                </c:pt>
                <c:pt idx="225">
                  <c:v>6.9561899999999995E-7</c:v>
                </c:pt>
                <c:pt idx="226">
                  <c:v>6.7978500000000005E-7</c:v>
                </c:pt>
                <c:pt idx="227">
                  <c:v>6.5561799999999999E-7</c:v>
                </c:pt>
                <c:pt idx="228">
                  <c:v>6.6478499999999998E-7</c:v>
                </c:pt>
                <c:pt idx="229">
                  <c:v>6.7311800000000003E-7</c:v>
                </c:pt>
                <c:pt idx="230">
                  <c:v>6.4145100000000004E-7</c:v>
                </c:pt>
                <c:pt idx="231">
                  <c:v>6.71452E-7</c:v>
                </c:pt>
                <c:pt idx="232">
                  <c:v>6.5061800000000004E-7</c:v>
                </c:pt>
                <c:pt idx="233">
                  <c:v>6.5811799999999996E-7</c:v>
                </c:pt>
                <c:pt idx="234">
                  <c:v>6.8478600000000003E-7</c:v>
                </c:pt>
                <c:pt idx="235">
                  <c:v>6.9311899999999997E-7</c:v>
                </c:pt>
                <c:pt idx="236">
                  <c:v>7.2895400000000003E-7</c:v>
                </c:pt>
                <c:pt idx="237">
                  <c:v>7.1478699999999998E-7</c:v>
                </c:pt>
                <c:pt idx="238">
                  <c:v>7.2811999999999998E-7</c:v>
                </c:pt>
                <c:pt idx="239">
                  <c:v>8.0812399999999996E-7</c:v>
                </c:pt>
                <c:pt idx="240">
                  <c:v>7.9562299999999995E-7</c:v>
                </c:pt>
                <c:pt idx="241">
                  <c:v>7.6478899999999998E-7</c:v>
                </c:pt>
                <c:pt idx="242">
                  <c:v>7.5812199999999996E-7</c:v>
                </c:pt>
                <c:pt idx="243">
                  <c:v>7.8728899999999998E-7</c:v>
                </c:pt>
                <c:pt idx="244">
                  <c:v>6.7478499999999999E-7</c:v>
                </c:pt>
                <c:pt idx="245">
                  <c:v>8.0645700000000001E-7</c:v>
                </c:pt>
                <c:pt idx="246">
                  <c:v>7.4478800000000004E-7</c:v>
                </c:pt>
                <c:pt idx="247">
                  <c:v>6.7895200000000003E-7</c:v>
                </c:pt>
                <c:pt idx="248">
                  <c:v>6.8978599999999998E-7</c:v>
                </c:pt>
                <c:pt idx="249">
                  <c:v>7.6812199999999997E-7</c:v>
                </c:pt>
                <c:pt idx="250">
                  <c:v>7.8895600000000004E-7</c:v>
                </c:pt>
                <c:pt idx="251">
                  <c:v>7.12287E-7</c:v>
                </c:pt>
                <c:pt idx="252">
                  <c:v>7.8895600000000004E-7</c:v>
                </c:pt>
                <c:pt idx="253">
                  <c:v>8.5562499999999996E-7</c:v>
                </c:pt>
                <c:pt idx="254">
                  <c:v>9.4396199999999999E-7</c:v>
                </c:pt>
                <c:pt idx="255">
                  <c:v>9.7812999999999998E-7</c:v>
                </c:pt>
                <c:pt idx="256">
                  <c:v>9.3312800000000004E-7</c:v>
                </c:pt>
                <c:pt idx="257">
                  <c:v>9.0396E-7</c:v>
                </c:pt>
                <c:pt idx="258">
                  <c:v>9.6646300000000002E-7</c:v>
                </c:pt>
                <c:pt idx="259">
                  <c:v>9.631290000000001E-7</c:v>
                </c:pt>
                <c:pt idx="260">
                  <c:v>1.0581300000000001E-6</c:v>
                </c:pt>
                <c:pt idx="261">
                  <c:v>1.03813E-6</c:v>
                </c:pt>
                <c:pt idx="262">
                  <c:v>9.1646100000000002E-7</c:v>
                </c:pt>
                <c:pt idx="263">
                  <c:v>9.4312899999999997E-7</c:v>
                </c:pt>
                <c:pt idx="264">
                  <c:v>9.9896399999999994E-7</c:v>
                </c:pt>
                <c:pt idx="265">
                  <c:v>1.0781300000000001E-6</c:v>
                </c:pt>
                <c:pt idx="266">
                  <c:v>1.0914700000000001E-6</c:v>
                </c:pt>
                <c:pt idx="267">
                  <c:v>1.0598E-6</c:v>
                </c:pt>
                <c:pt idx="268">
                  <c:v>1.0498000000000001E-6</c:v>
                </c:pt>
                <c:pt idx="269">
                  <c:v>1.0998E-6</c:v>
                </c:pt>
                <c:pt idx="270">
                  <c:v>1.2098099999999999E-6</c:v>
                </c:pt>
                <c:pt idx="271">
                  <c:v>1.2598100000000001E-6</c:v>
                </c:pt>
                <c:pt idx="272">
                  <c:v>1.23147E-6</c:v>
                </c:pt>
                <c:pt idx="273">
                  <c:v>1.26231E-6</c:v>
                </c:pt>
                <c:pt idx="274">
                  <c:v>1.3173099999999999E-6</c:v>
                </c:pt>
                <c:pt idx="275">
                  <c:v>1.2981399999999999E-6</c:v>
                </c:pt>
                <c:pt idx="276">
                  <c:v>1.3023100000000001E-6</c:v>
                </c:pt>
                <c:pt idx="277">
                  <c:v>1.29564E-6</c:v>
                </c:pt>
                <c:pt idx="278">
                  <c:v>1.3256399999999999E-6</c:v>
                </c:pt>
                <c:pt idx="279">
                  <c:v>1.2689700000000001E-6</c:v>
                </c:pt>
                <c:pt idx="280">
                  <c:v>1.27314E-6</c:v>
                </c:pt>
                <c:pt idx="281">
                  <c:v>1.32648E-6</c:v>
                </c:pt>
                <c:pt idx="282">
                  <c:v>1.3281400000000001E-6</c:v>
                </c:pt>
                <c:pt idx="283">
                  <c:v>1.34064E-6</c:v>
                </c:pt>
                <c:pt idx="284">
                  <c:v>1.4181499999999999E-6</c:v>
                </c:pt>
                <c:pt idx="285">
                  <c:v>1.4656500000000001E-6</c:v>
                </c:pt>
                <c:pt idx="286">
                  <c:v>1.40565E-6</c:v>
                </c:pt>
                <c:pt idx="287">
                  <c:v>1.39315E-6</c:v>
                </c:pt>
                <c:pt idx="288">
                  <c:v>1.50898E-6</c:v>
                </c:pt>
                <c:pt idx="289">
                  <c:v>1.5923199999999999E-6</c:v>
                </c:pt>
                <c:pt idx="290">
                  <c:v>1.59399E-6</c:v>
                </c:pt>
                <c:pt idx="291">
                  <c:v>1.5806500000000001E-6</c:v>
                </c:pt>
                <c:pt idx="292">
                  <c:v>1.6098199999999999E-6</c:v>
                </c:pt>
                <c:pt idx="293">
                  <c:v>1.6881599999999999E-6</c:v>
                </c:pt>
                <c:pt idx="294">
                  <c:v>1.7464900000000001E-6</c:v>
                </c:pt>
                <c:pt idx="295">
                  <c:v>1.77149E-6</c:v>
                </c:pt>
                <c:pt idx="296">
                  <c:v>1.8231599999999999E-6</c:v>
                </c:pt>
                <c:pt idx="297">
                  <c:v>1.7248199999999999E-6</c:v>
                </c:pt>
                <c:pt idx="298">
                  <c:v>1.7614899999999999E-6</c:v>
                </c:pt>
                <c:pt idx="299">
                  <c:v>1.80483E-6</c:v>
                </c:pt>
                <c:pt idx="300">
                  <c:v>1.9048299999999999E-6</c:v>
                </c:pt>
                <c:pt idx="301">
                  <c:v>1.89483E-6</c:v>
                </c:pt>
                <c:pt idx="302">
                  <c:v>1.97317E-6</c:v>
                </c:pt>
                <c:pt idx="303">
                  <c:v>1.9681700000000001E-6</c:v>
                </c:pt>
                <c:pt idx="304">
                  <c:v>2.0615000000000001E-6</c:v>
                </c:pt>
                <c:pt idx="305">
                  <c:v>2.1381700000000001E-6</c:v>
                </c:pt>
                <c:pt idx="306">
                  <c:v>2.14984E-6</c:v>
                </c:pt>
                <c:pt idx="307">
                  <c:v>2.1806700000000002E-6</c:v>
                </c:pt>
                <c:pt idx="308">
                  <c:v>2.2123399999999998E-6</c:v>
                </c:pt>
                <c:pt idx="309">
                  <c:v>2.2840099999999999E-6</c:v>
                </c:pt>
                <c:pt idx="310">
                  <c:v>2.3956800000000001E-6</c:v>
                </c:pt>
                <c:pt idx="311">
                  <c:v>2.4065199999999999E-6</c:v>
                </c:pt>
                <c:pt idx="312">
                  <c:v>2.52985E-6</c:v>
                </c:pt>
                <c:pt idx="313">
                  <c:v>2.7815299999999999E-6</c:v>
                </c:pt>
                <c:pt idx="314">
                  <c:v>2.8032000000000001E-6</c:v>
                </c:pt>
                <c:pt idx="315">
                  <c:v>2.93654E-6</c:v>
                </c:pt>
                <c:pt idx="316">
                  <c:v>2.9548699999999999E-6</c:v>
                </c:pt>
                <c:pt idx="317">
                  <c:v>2.9665400000000001E-6</c:v>
                </c:pt>
                <c:pt idx="318">
                  <c:v>2.98987E-6</c:v>
                </c:pt>
                <c:pt idx="319">
                  <c:v>3.1248799999999998E-6</c:v>
                </c:pt>
                <c:pt idx="320">
                  <c:v>3.2415499999999999E-6</c:v>
                </c:pt>
                <c:pt idx="321">
                  <c:v>3.4490599999999999E-6</c:v>
                </c:pt>
                <c:pt idx="322">
                  <c:v>3.7249000000000001E-6</c:v>
                </c:pt>
                <c:pt idx="323">
                  <c:v>3.86157E-6</c:v>
                </c:pt>
                <c:pt idx="324">
                  <c:v>4.1257500000000003E-6</c:v>
                </c:pt>
                <c:pt idx="325">
                  <c:v>4.44493E-6</c:v>
                </c:pt>
                <c:pt idx="326">
                  <c:v>4.5890999999999998E-6</c:v>
                </c:pt>
                <c:pt idx="327">
                  <c:v>4.8182699999999997E-6</c:v>
                </c:pt>
                <c:pt idx="328">
                  <c:v>5.0549499999999998E-6</c:v>
                </c:pt>
                <c:pt idx="329">
                  <c:v>5.3349600000000003E-6</c:v>
                </c:pt>
                <c:pt idx="330">
                  <c:v>5.4666299999999999E-6</c:v>
                </c:pt>
                <c:pt idx="331">
                  <c:v>5.7091400000000004E-6</c:v>
                </c:pt>
                <c:pt idx="332">
                  <c:v>5.9716499999999998E-6</c:v>
                </c:pt>
                <c:pt idx="333">
                  <c:v>6.1791599999999998E-6</c:v>
                </c:pt>
                <c:pt idx="334">
                  <c:v>6.5300000000000002E-6</c:v>
                </c:pt>
                <c:pt idx="335">
                  <c:v>6.9833499999999998E-6</c:v>
                </c:pt>
                <c:pt idx="336">
                  <c:v>7.2116999999999999E-6</c:v>
                </c:pt>
                <c:pt idx="337">
                  <c:v>7.7367100000000007E-6</c:v>
                </c:pt>
                <c:pt idx="338">
                  <c:v>8.1200599999999993E-6</c:v>
                </c:pt>
                <c:pt idx="339">
                  <c:v>8.5300800000000002E-6</c:v>
                </c:pt>
                <c:pt idx="340">
                  <c:v>8.9692599999999996E-6</c:v>
                </c:pt>
                <c:pt idx="341">
                  <c:v>9.3734400000000002E-6</c:v>
                </c:pt>
                <c:pt idx="342">
                  <c:v>9.6184499999999994E-6</c:v>
                </c:pt>
                <c:pt idx="343">
                  <c:v>1.02035E-5</c:v>
                </c:pt>
                <c:pt idx="344">
                  <c:v>1.08702E-5</c:v>
                </c:pt>
                <c:pt idx="345">
                  <c:v>1.14094E-5</c:v>
                </c:pt>
                <c:pt idx="346">
                  <c:v>1.1788500000000001E-5</c:v>
                </c:pt>
                <c:pt idx="347">
                  <c:v>1.2338600000000001E-5</c:v>
                </c:pt>
                <c:pt idx="348">
                  <c:v>1.2636099999999999E-5</c:v>
                </c:pt>
                <c:pt idx="349">
                  <c:v>1.33836E-5</c:v>
                </c:pt>
                <c:pt idx="350">
                  <c:v>1.4141999999999999E-5</c:v>
                </c:pt>
                <c:pt idx="351">
                  <c:v>1.4700300000000001E-5</c:v>
                </c:pt>
                <c:pt idx="352">
                  <c:v>1.50653E-5</c:v>
                </c:pt>
                <c:pt idx="353">
                  <c:v>1.5778699999999999E-5</c:v>
                </c:pt>
                <c:pt idx="354">
                  <c:v>1.6470400000000001E-5</c:v>
                </c:pt>
                <c:pt idx="355">
                  <c:v>1.7206200000000001E-5</c:v>
                </c:pt>
                <c:pt idx="356">
                  <c:v>1.7940399999999999E-5</c:v>
                </c:pt>
                <c:pt idx="357">
                  <c:v>1.8342099999999998E-5</c:v>
                </c:pt>
                <c:pt idx="358">
                  <c:v>1.9014599999999999E-5</c:v>
                </c:pt>
                <c:pt idx="359">
                  <c:v>1.9892199999999999E-5</c:v>
                </c:pt>
                <c:pt idx="360">
                  <c:v>2.0923900000000001E-5</c:v>
                </c:pt>
                <c:pt idx="361">
                  <c:v>2.1393899999999999E-5</c:v>
                </c:pt>
                <c:pt idx="362">
                  <c:v>2.2180599999999999E-5</c:v>
                </c:pt>
                <c:pt idx="363">
                  <c:v>2.2917300000000002E-5</c:v>
                </c:pt>
                <c:pt idx="364">
                  <c:v>2.3827300000000001E-5</c:v>
                </c:pt>
                <c:pt idx="365">
                  <c:v>2.4577299999999999E-5</c:v>
                </c:pt>
                <c:pt idx="366">
                  <c:v>2.53457E-5</c:v>
                </c:pt>
                <c:pt idx="367">
                  <c:v>2.58724E-5</c:v>
                </c:pt>
                <c:pt idx="368">
                  <c:v>2.6642400000000001E-5</c:v>
                </c:pt>
                <c:pt idx="369">
                  <c:v>2.74841E-5</c:v>
                </c:pt>
                <c:pt idx="370">
                  <c:v>2.8283300000000001E-5</c:v>
                </c:pt>
                <c:pt idx="371">
                  <c:v>2.9036699999999999E-5</c:v>
                </c:pt>
                <c:pt idx="372">
                  <c:v>2.9784199999999999E-5</c:v>
                </c:pt>
                <c:pt idx="373">
                  <c:v>3.0586700000000003E-5</c:v>
                </c:pt>
                <c:pt idx="374">
                  <c:v>3.1368400000000003E-5</c:v>
                </c:pt>
                <c:pt idx="375">
                  <c:v>3.2221000000000002E-5</c:v>
                </c:pt>
                <c:pt idx="376">
                  <c:v>3.29093E-5</c:v>
                </c:pt>
                <c:pt idx="377">
                  <c:v>3.3635199999999999E-5</c:v>
                </c:pt>
                <c:pt idx="378">
                  <c:v>3.4233499999999997E-5</c:v>
                </c:pt>
                <c:pt idx="379">
                  <c:v>3.4981100000000003E-5</c:v>
                </c:pt>
                <c:pt idx="380">
                  <c:v>3.5805300000000001E-5</c:v>
                </c:pt>
                <c:pt idx="381">
                  <c:v>3.6519500000000002E-5</c:v>
                </c:pt>
                <c:pt idx="382">
                  <c:v>3.7110300000000003E-5</c:v>
                </c:pt>
                <c:pt idx="383">
                  <c:v>3.7707799999999998E-5</c:v>
                </c:pt>
                <c:pt idx="384">
                  <c:v>3.8219500000000002E-5</c:v>
                </c:pt>
                <c:pt idx="385">
                  <c:v>3.9019500000000001E-5</c:v>
                </c:pt>
                <c:pt idx="386">
                  <c:v>3.9657899999999999E-5</c:v>
                </c:pt>
                <c:pt idx="387">
                  <c:v>4.0188799999999997E-5</c:v>
                </c:pt>
                <c:pt idx="388">
                  <c:v>4.0663800000000002E-5</c:v>
                </c:pt>
                <c:pt idx="389">
                  <c:v>4.1354599999999999E-5</c:v>
                </c:pt>
                <c:pt idx="390">
                  <c:v>4.1813800000000003E-5</c:v>
                </c:pt>
                <c:pt idx="391">
                  <c:v>4.2264700000000002E-5</c:v>
                </c:pt>
                <c:pt idx="392">
                  <c:v>4.28322E-5</c:v>
                </c:pt>
                <c:pt idx="393">
                  <c:v>4.3296400000000001E-5</c:v>
                </c:pt>
                <c:pt idx="394">
                  <c:v>4.3739699999999997E-5</c:v>
                </c:pt>
                <c:pt idx="395">
                  <c:v>4.40964E-5</c:v>
                </c:pt>
                <c:pt idx="396">
                  <c:v>4.45106E-5</c:v>
                </c:pt>
                <c:pt idx="397">
                  <c:v>4.45939E-5</c:v>
                </c:pt>
                <c:pt idx="398">
                  <c:v>4.50514E-5</c:v>
                </c:pt>
                <c:pt idx="399">
                  <c:v>4.5408100000000003E-5</c:v>
                </c:pt>
                <c:pt idx="400">
                  <c:v>4.5665599999999999E-5</c:v>
                </c:pt>
                <c:pt idx="401">
                  <c:v>4.58981E-5</c:v>
                </c:pt>
                <c:pt idx="402">
                  <c:v>4.6071500000000001E-5</c:v>
                </c:pt>
                <c:pt idx="403">
                  <c:v>4.6230599999999997E-5</c:v>
                </c:pt>
                <c:pt idx="404">
                  <c:v>4.6478199999999998E-5</c:v>
                </c:pt>
                <c:pt idx="405">
                  <c:v>4.6588999999999997E-5</c:v>
                </c:pt>
                <c:pt idx="406">
                  <c:v>4.66398E-5</c:v>
                </c:pt>
                <c:pt idx="407">
                  <c:v>4.67323E-5</c:v>
                </c:pt>
                <c:pt idx="408">
                  <c:v>4.6776500000000002E-5</c:v>
                </c:pt>
                <c:pt idx="409">
                  <c:v>4.6891500000000003E-5</c:v>
                </c:pt>
                <c:pt idx="410">
                  <c:v>4.6966499999999998E-5</c:v>
                </c:pt>
                <c:pt idx="411">
                  <c:v>4.6971500000000003E-5</c:v>
                </c:pt>
                <c:pt idx="412">
                  <c:v>4.6934800000000003E-5</c:v>
                </c:pt>
                <c:pt idx="413">
                  <c:v>4.6928999999999997E-5</c:v>
                </c:pt>
                <c:pt idx="414">
                  <c:v>4.6922300000000003E-5</c:v>
                </c:pt>
                <c:pt idx="415">
                  <c:v>4.6864799999999999E-5</c:v>
                </c:pt>
                <c:pt idx="416">
                  <c:v>4.6781499999999999E-5</c:v>
                </c:pt>
                <c:pt idx="417">
                  <c:v>4.66673E-5</c:v>
                </c:pt>
                <c:pt idx="418">
                  <c:v>4.6599800000000001E-5</c:v>
                </c:pt>
                <c:pt idx="419">
                  <c:v>4.6504800000000002E-5</c:v>
                </c:pt>
                <c:pt idx="420">
                  <c:v>4.6394000000000003E-5</c:v>
                </c:pt>
                <c:pt idx="421">
                  <c:v>4.6229000000000001E-5</c:v>
                </c:pt>
                <c:pt idx="422">
                  <c:v>4.6133100000000001E-5</c:v>
                </c:pt>
                <c:pt idx="423">
                  <c:v>4.6042299999999998E-5</c:v>
                </c:pt>
                <c:pt idx="424">
                  <c:v>4.5922299999999999E-5</c:v>
                </c:pt>
                <c:pt idx="425">
                  <c:v>4.5710600000000002E-5</c:v>
                </c:pt>
                <c:pt idx="426">
                  <c:v>4.5515600000000002E-5</c:v>
                </c:pt>
                <c:pt idx="427">
                  <c:v>4.5380599999999997E-5</c:v>
                </c:pt>
                <c:pt idx="428">
                  <c:v>4.5391500000000001E-5</c:v>
                </c:pt>
                <c:pt idx="429">
                  <c:v>4.5286400000000001E-5</c:v>
                </c:pt>
                <c:pt idx="430">
                  <c:v>4.5151400000000003E-5</c:v>
                </c:pt>
                <c:pt idx="431">
                  <c:v>4.4818899999999999E-5</c:v>
                </c:pt>
                <c:pt idx="432">
                  <c:v>4.4671400000000001E-5</c:v>
                </c:pt>
                <c:pt idx="433">
                  <c:v>4.46123E-5</c:v>
                </c:pt>
                <c:pt idx="434">
                  <c:v>4.45814E-5</c:v>
                </c:pt>
                <c:pt idx="435">
                  <c:v>4.4544800000000001E-5</c:v>
                </c:pt>
                <c:pt idx="436">
                  <c:v>4.44364E-5</c:v>
                </c:pt>
                <c:pt idx="437">
                  <c:v>4.4199700000000003E-5</c:v>
                </c:pt>
                <c:pt idx="438">
                  <c:v>4.41364E-5</c:v>
                </c:pt>
                <c:pt idx="439">
                  <c:v>4.4060600000000003E-5</c:v>
                </c:pt>
                <c:pt idx="440">
                  <c:v>4.3858099999999999E-5</c:v>
                </c:pt>
                <c:pt idx="441">
                  <c:v>4.3804699999999998E-5</c:v>
                </c:pt>
                <c:pt idx="442">
                  <c:v>4.3751400000000003E-5</c:v>
                </c:pt>
                <c:pt idx="443">
                  <c:v>4.3703099999999998E-5</c:v>
                </c:pt>
                <c:pt idx="444">
                  <c:v>4.3603100000000003E-5</c:v>
                </c:pt>
                <c:pt idx="445">
                  <c:v>4.3593900000000003E-5</c:v>
                </c:pt>
                <c:pt idx="446">
                  <c:v>4.3497200000000001E-5</c:v>
                </c:pt>
                <c:pt idx="447">
                  <c:v>4.33947E-5</c:v>
                </c:pt>
                <c:pt idx="448">
                  <c:v>4.3335499999999999E-5</c:v>
                </c:pt>
                <c:pt idx="449">
                  <c:v>4.3303899999999997E-5</c:v>
                </c:pt>
                <c:pt idx="450">
                  <c:v>4.3229699999999997E-5</c:v>
                </c:pt>
                <c:pt idx="451">
                  <c:v>4.3147199999999999E-5</c:v>
                </c:pt>
                <c:pt idx="452">
                  <c:v>4.30672E-5</c:v>
                </c:pt>
                <c:pt idx="453">
                  <c:v>4.3056400000000003E-5</c:v>
                </c:pt>
                <c:pt idx="454">
                  <c:v>4.2990500000000001E-5</c:v>
                </c:pt>
                <c:pt idx="455">
                  <c:v>4.2912199999999999E-5</c:v>
                </c:pt>
                <c:pt idx="456">
                  <c:v>4.2828899999999999E-5</c:v>
                </c:pt>
                <c:pt idx="457">
                  <c:v>4.2809699999999998E-5</c:v>
                </c:pt>
                <c:pt idx="458">
                  <c:v>4.2803899999999999E-5</c:v>
                </c:pt>
                <c:pt idx="459">
                  <c:v>4.2783900000000002E-5</c:v>
                </c:pt>
                <c:pt idx="460">
                  <c:v>4.2772199999999997E-5</c:v>
                </c:pt>
                <c:pt idx="461">
                  <c:v>4.2688000000000002E-5</c:v>
                </c:pt>
                <c:pt idx="462">
                  <c:v>4.2638800000000002E-5</c:v>
                </c:pt>
                <c:pt idx="463">
                  <c:v>4.2679699999999997E-5</c:v>
                </c:pt>
                <c:pt idx="464">
                  <c:v>4.2703000000000001E-5</c:v>
                </c:pt>
                <c:pt idx="465">
                  <c:v>4.26655E-5</c:v>
                </c:pt>
                <c:pt idx="466">
                  <c:v>4.2646399999999999E-5</c:v>
                </c:pt>
                <c:pt idx="467">
                  <c:v>4.2648799999999997E-5</c:v>
                </c:pt>
                <c:pt idx="468">
                  <c:v>4.2663000000000001E-5</c:v>
                </c:pt>
                <c:pt idx="469">
                  <c:v>4.27055E-5</c:v>
                </c:pt>
                <c:pt idx="470">
                  <c:v>4.2714699999999999E-5</c:v>
                </c:pt>
                <c:pt idx="471">
                  <c:v>4.2598800000000003E-5</c:v>
                </c:pt>
                <c:pt idx="472">
                  <c:v>4.2577200000000003E-5</c:v>
                </c:pt>
                <c:pt idx="473">
                  <c:v>4.2660500000000003E-5</c:v>
                </c:pt>
                <c:pt idx="474">
                  <c:v>4.2678E-5</c:v>
                </c:pt>
                <c:pt idx="475">
                  <c:v>4.26872E-5</c:v>
                </c:pt>
                <c:pt idx="476">
                  <c:v>4.2663800000000003E-5</c:v>
                </c:pt>
                <c:pt idx="477">
                  <c:v>4.2740500000000002E-5</c:v>
                </c:pt>
                <c:pt idx="478">
                  <c:v>4.2812200000000003E-5</c:v>
                </c:pt>
                <c:pt idx="479">
                  <c:v>4.2874699999999998E-5</c:v>
                </c:pt>
                <c:pt idx="480">
                  <c:v>4.2993900000000002E-5</c:v>
                </c:pt>
                <c:pt idx="481">
                  <c:v>4.2990500000000001E-5</c:v>
                </c:pt>
                <c:pt idx="482">
                  <c:v>4.3030500000000001E-5</c:v>
                </c:pt>
                <c:pt idx="483">
                  <c:v>4.30489E-5</c:v>
                </c:pt>
                <c:pt idx="484">
                  <c:v>4.3099699999999997E-5</c:v>
                </c:pt>
                <c:pt idx="485">
                  <c:v>4.3123E-5</c:v>
                </c:pt>
                <c:pt idx="486">
                  <c:v>4.3163E-5</c:v>
                </c:pt>
                <c:pt idx="487">
                  <c:v>4.3205499999999998E-5</c:v>
                </c:pt>
                <c:pt idx="488">
                  <c:v>4.3273899999999999E-5</c:v>
                </c:pt>
                <c:pt idx="489">
                  <c:v>4.3303899999999997E-5</c:v>
                </c:pt>
                <c:pt idx="490">
                  <c:v>4.3356399999999997E-5</c:v>
                </c:pt>
                <c:pt idx="491">
                  <c:v>4.3410500000000001E-5</c:v>
                </c:pt>
                <c:pt idx="492">
                  <c:v>4.3423000000000001E-5</c:v>
                </c:pt>
                <c:pt idx="493">
                  <c:v>4.3526399999999997E-5</c:v>
                </c:pt>
                <c:pt idx="494">
                  <c:v>4.3623099999999999E-5</c:v>
                </c:pt>
                <c:pt idx="495">
                  <c:v>4.3708100000000003E-5</c:v>
                </c:pt>
                <c:pt idx="496">
                  <c:v>4.3698900000000003E-5</c:v>
                </c:pt>
                <c:pt idx="497">
                  <c:v>4.3743099999999998E-5</c:v>
                </c:pt>
                <c:pt idx="498">
                  <c:v>4.3837200000000001E-5</c:v>
                </c:pt>
                <c:pt idx="499">
                  <c:v>4.3909699999999997E-5</c:v>
                </c:pt>
                <c:pt idx="500">
                  <c:v>4.4030599999999998E-5</c:v>
                </c:pt>
                <c:pt idx="501">
                  <c:v>4.40872E-5</c:v>
                </c:pt>
                <c:pt idx="502">
                  <c:v>4.4190599999999997E-5</c:v>
                </c:pt>
                <c:pt idx="503">
                  <c:v>4.4248100000000001E-5</c:v>
                </c:pt>
                <c:pt idx="504">
                  <c:v>4.4416399999999997E-5</c:v>
                </c:pt>
                <c:pt idx="505">
                  <c:v>4.4503099999999997E-5</c:v>
                </c:pt>
                <c:pt idx="506">
                  <c:v>4.4478899999999999E-5</c:v>
                </c:pt>
                <c:pt idx="507">
                  <c:v>4.4524699999999997E-5</c:v>
                </c:pt>
                <c:pt idx="508">
                  <c:v>4.45631E-5</c:v>
                </c:pt>
                <c:pt idx="509">
                  <c:v>4.4582300000000002E-5</c:v>
                </c:pt>
                <c:pt idx="510">
                  <c:v>4.4591400000000001E-5</c:v>
                </c:pt>
                <c:pt idx="511">
                  <c:v>4.4608899999999999E-5</c:v>
                </c:pt>
                <c:pt idx="512">
                  <c:v>4.4640600000000001E-5</c:v>
                </c:pt>
                <c:pt idx="513">
                  <c:v>4.4796399999999997E-5</c:v>
                </c:pt>
                <c:pt idx="514">
                  <c:v>4.5083899999999997E-5</c:v>
                </c:pt>
                <c:pt idx="515">
                  <c:v>4.5289800000000001E-5</c:v>
                </c:pt>
                <c:pt idx="516">
                  <c:v>4.5381499999999999E-5</c:v>
                </c:pt>
                <c:pt idx="517">
                  <c:v>4.5436399999999998E-5</c:v>
                </c:pt>
                <c:pt idx="518">
                  <c:v>4.5499800000000001E-5</c:v>
                </c:pt>
                <c:pt idx="519">
                  <c:v>4.5637299999999998E-5</c:v>
                </c:pt>
                <c:pt idx="520">
                  <c:v>4.5813999999999999E-5</c:v>
                </c:pt>
                <c:pt idx="521">
                  <c:v>4.5899799999999997E-5</c:v>
                </c:pt>
                <c:pt idx="522">
                  <c:v>4.6026499999999997E-5</c:v>
                </c:pt>
                <c:pt idx="523">
                  <c:v>4.61081E-5</c:v>
                </c:pt>
                <c:pt idx="524">
                  <c:v>4.61823E-5</c:v>
                </c:pt>
                <c:pt idx="525">
                  <c:v>4.6324800000000001E-5</c:v>
                </c:pt>
                <c:pt idx="526">
                  <c:v>4.6394000000000003E-5</c:v>
                </c:pt>
                <c:pt idx="527">
                  <c:v>4.6489800000000003E-5</c:v>
                </c:pt>
                <c:pt idx="528">
                  <c:v>4.6622300000000003E-5</c:v>
                </c:pt>
                <c:pt idx="529">
                  <c:v>4.6781499999999999E-5</c:v>
                </c:pt>
                <c:pt idx="530">
                  <c:v>4.6897300000000002E-5</c:v>
                </c:pt>
                <c:pt idx="531">
                  <c:v>4.6906500000000002E-5</c:v>
                </c:pt>
                <c:pt idx="532">
                  <c:v>4.6964800000000001E-5</c:v>
                </c:pt>
                <c:pt idx="533">
                  <c:v>4.7054900000000002E-5</c:v>
                </c:pt>
                <c:pt idx="534">
                  <c:v>4.7198199999999998E-5</c:v>
                </c:pt>
                <c:pt idx="535">
                  <c:v>4.7360700000000002E-5</c:v>
                </c:pt>
                <c:pt idx="536">
                  <c:v>4.7500699999999997E-5</c:v>
                </c:pt>
                <c:pt idx="537">
                  <c:v>4.7586500000000003E-5</c:v>
                </c:pt>
                <c:pt idx="538">
                  <c:v>4.7741499999999997E-5</c:v>
                </c:pt>
                <c:pt idx="539">
                  <c:v>4.7766499999999997E-5</c:v>
                </c:pt>
                <c:pt idx="540">
                  <c:v>4.77799E-5</c:v>
                </c:pt>
                <c:pt idx="541">
                  <c:v>4.7788199999999998E-5</c:v>
                </c:pt>
                <c:pt idx="542">
                  <c:v>4.7790700000000003E-5</c:v>
                </c:pt>
                <c:pt idx="543">
                  <c:v>4.7926500000000003E-5</c:v>
                </c:pt>
                <c:pt idx="544">
                  <c:v>4.8204100000000002E-5</c:v>
                </c:pt>
                <c:pt idx="545">
                  <c:v>4.8353200000000003E-5</c:v>
                </c:pt>
                <c:pt idx="546">
                  <c:v>4.8539899999999999E-5</c:v>
                </c:pt>
                <c:pt idx="547">
                  <c:v>4.8560699999999997E-5</c:v>
                </c:pt>
                <c:pt idx="548">
                  <c:v>4.8579899999999999E-5</c:v>
                </c:pt>
                <c:pt idx="549">
                  <c:v>4.8724100000000003E-5</c:v>
                </c:pt>
                <c:pt idx="550">
                  <c:v>4.8971599999999997E-5</c:v>
                </c:pt>
                <c:pt idx="551">
                  <c:v>4.90933E-5</c:v>
                </c:pt>
                <c:pt idx="552">
                  <c:v>4.9239900000000003E-5</c:v>
                </c:pt>
                <c:pt idx="553">
                  <c:v>4.9327399999999998E-5</c:v>
                </c:pt>
                <c:pt idx="554">
                  <c:v>4.9489900000000002E-5</c:v>
                </c:pt>
                <c:pt idx="555">
                  <c:v>4.95383E-5</c:v>
                </c:pt>
                <c:pt idx="556">
                  <c:v>4.9639899999999999E-5</c:v>
                </c:pt>
                <c:pt idx="557">
                  <c:v>4.9731599999999997E-5</c:v>
                </c:pt>
                <c:pt idx="558">
                  <c:v>4.9851600000000002E-5</c:v>
                </c:pt>
                <c:pt idx="559">
                  <c:v>4.99E-5</c:v>
                </c:pt>
                <c:pt idx="560">
                  <c:v>4.9994999999999998E-5</c:v>
                </c:pt>
                <c:pt idx="561">
                  <c:v>5.0042500000000001E-5</c:v>
                </c:pt>
                <c:pt idx="562">
                  <c:v>5.0117500000000003E-5</c:v>
                </c:pt>
                <c:pt idx="563">
                  <c:v>5.0189999999999999E-5</c:v>
                </c:pt>
                <c:pt idx="564">
                  <c:v>5.0238300000000003E-5</c:v>
                </c:pt>
                <c:pt idx="565">
                  <c:v>5.03266E-5</c:v>
                </c:pt>
                <c:pt idx="566">
                  <c:v>5.0465800000000001E-5</c:v>
                </c:pt>
                <c:pt idx="567">
                  <c:v>5.0479999999999998E-5</c:v>
                </c:pt>
                <c:pt idx="568">
                  <c:v>5.0750800000000002E-5</c:v>
                </c:pt>
                <c:pt idx="569">
                  <c:v>5.0906699999999998E-5</c:v>
                </c:pt>
                <c:pt idx="570">
                  <c:v>5.0966700000000001E-5</c:v>
                </c:pt>
                <c:pt idx="571">
                  <c:v>5.0971699999999999E-5</c:v>
                </c:pt>
                <c:pt idx="572">
                  <c:v>5.0980000000000003E-5</c:v>
                </c:pt>
                <c:pt idx="573">
                  <c:v>5.0988300000000001E-5</c:v>
                </c:pt>
                <c:pt idx="574">
                  <c:v>5.1050000000000001E-5</c:v>
                </c:pt>
                <c:pt idx="575">
                  <c:v>5.1138299999999998E-5</c:v>
                </c:pt>
                <c:pt idx="576">
                  <c:v>5.1087500000000002E-5</c:v>
                </c:pt>
                <c:pt idx="577">
                  <c:v>5.1119999999999998E-5</c:v>
                </c:pt>
                <c:pt idx="578">
                  <c:v>5.1259199999999999E-5</c:v>
                </c:pt>
                <c:pt idx="579">
                  <c:v>5.1548300000000002E-5</c:v>
                </c:pt>
                <c:pt idx="580">
                  <c:v>5.1620799999999999E-5</c:v>
                </c:pt>
                <c:pt idx="581">
                  <c:v>5.1666699999999998E-5</c:v>
                </c:pt>
                <c:pt idx="582">
                  <c:v>5.1685899999999999E-5</c:v>
                </c:pt>
                <c:pt idx="583">
                  <c:v>5.17884E-5</c:v>
                </c:pt>
                <c:pt idx="584">
                  <c:v>5.1861699999999998E-5</c:v>
                </c:pt>
                <c:pt idx="585">
                  <c:v>5.2011700000000002E-5</c:v>
                </c:pt>
                <c:pt idx="586">
                  <c:v>5.2046699999999998E-5</c:v>
                </c:pt>
                <c:pt idx="587">
                  <c:v>5.2040000000000003E-5</c:v>
                </c:pt>
                <c:pt idx="588">
                  <c:v>5.2222499999999997E-5</c:v>
                </c:pt>
                <c:pt idx="589">
                  <c:v>5.2336700000000003E-5</c:v>
                </c:pt>
                <c:pt idx="590">
                  <c:v>5.2406700000000001E-5</c:v>
                </c:pt>
                <c:pt idx="591">
                  <c:v>5.2405099999999997E-5</c:v>
                </c:pt>
                <c:pt idx="592">
                  <c:v>5.2493400000000001E-5</c:v>
                </c:pt>
                <c:pt idx="593">
                  <c:v>5.2576700000000001E-5</c:v>
                </c:pt>
                <c:pt idx="594">
                  <c:v>5.2664200000000003E-5</c:v>
                </c:pt>
                <c:pt idx="595">
                  <c:v>5.2689199999999997E-5</c:v>
                </c:pt>
                <c:pt idx="596">
                  <c:v>5.2753400000000002E-5</c:v>
                </c:pt>
                <c:pt idx="597">
                  <c:v>5.27492E-5</c:v>
                </c:pt>
                <c:pt idx="598">
                  <c:v>5.2837599999999997E-5</c:v>
                </c:pt>
                <c:pt idx="599">
                  <c:v>5.2926700000000003E-5</c:v>
                </c:pt>
                <c:pt idx="600">
                  <c:v>5.2969200000000001E-5</c:v>
                </c:pt>
                <c:pt idx="601">
                  <c:v>5.29751E-5</c:v>
                </c:pt>
                <c:pt idx="602">
                  <c:v>5.3030099999999999E-5</c:v>
                </c:pt>
                <c:pt idx="603">
                  <c:v>5.31234E-5</c:v>
                </c:pt>
                <c:pt idx="604">
                  <c:v>5.3230099999999997E-5</c:v>
                </c:pt>
                <c:pt idx="605">
                  <c:v>5.3229200000000002E-5</c:v>
                </c:pt>
                <c:pt idx="606">
                  <c:v>5.3261699999999999E-5</c:v>
                </c:pt>
                <c:pt idx="607">
                  <c:v>5.32717E-5</c:v>
                </c:pt>
                <c:pt idx="608">
                  <c:v>5.3313399999999997E-5</c:v>
                </c:pt>
                <c:pt idx="609">
                  <c:v>5.3363399999999998E-5</c:v>
                </c:pt>
                <c:pt idx="610">
                  <c:v>5.3375100000000003E-5</c:v>
                </c:pt>
                <c:pt idx="611">
                  <c:v>5.33734E-5</c:v>
                </c:pt>
                <c:pt idx="612">
                  <c:v>5.3371800000000003E-5</c:v>
                </c:pt>
                <c:pt idx="613">
                  <c:v>5.3388399999999999E-5</c:v>
                </c:pt>
                <c:pt idx="614">
                  <c:v>5.34167E-5</c:v>
                </c:pt>
                <c:pt idx="615">
                  <c:v>5.3448400000000001E-5</c:v>
                </c:pt>
                <c:pt idx="616">
                  <c:v>5.3418399999999997E-5</c:v>
                </c:pt>
                <c:pt idx="617">
                  <c:v>5.3431799999999999E-5</c:v>
                </c:pt>
                <c:pt idx="618">
                  <c:v>5.34384E-5</c:v>
                </c:pt>
                <c:pt idx="619">
                  <c:v>5.34726E-5</c:v>
                </c:pt>
                <c:pt idx="620">
                  <c:v>5.3575100000000001E-5</c:v>
                </c:pt>
                <c:pt idx="621">
                  <c:v>5.3585100000000003E-5</c:v>
                </c:pt>
                <c:pt idx="622">
                  <c:v>5.3529300000000003E-5</c:v>
                </c:pt>
                <c:pt idx="623">
                  <c:v>5.3557599999999997E-5</c:v>
                </c:pt>
                <c:pt idx="624">
                  <c:v>5.3635899999999999E-5</c:v>
                </c:pt>
                <c:pt idx="625">
                  <c:v>5.3674300000000002E-5</c:v>
                </c:pt>
                <c:pt idx="626">
                  <c:v>5.35434E-5</c:v>
                </c:pt>
                <c:pt idx="627">
                  <c:v>5.3578400000000002E-5</c:v>
                </c:pt>
                <c:pt idx="628">
                  <c:v>5.3600100000000002E-5</c:v>
                </c:pt>
                <c:pt idx="629">
                  <c:v>5.3593400000000001E-5</c:v>
                </c:pt>
                <c:pt idx="630">
                  <c:v>5.36951E-5</c:v>
                </c:pt>
                <c:pt idx="631">
                  <c:v>5.3519300000000001E-5</c:v>
                </c:pt>
                <c:pt idx="632">
                  <c:v>5.3532600000000003E-5</c:v>
                </c:pt>
                <c:pt idx="633">
                  <c:v>5.3560100000000002E-5</c:v>
                </c:pt>
                <c:pt idx="634">
                  <c:v>5.3581800000000003E-5</c:v>
                </c:pt>
                <c:pt idx="635">
                  <c:v>5.3562600000000001E-5</c:v>
                </c:pt>
                <c:pt idx="636">
                  <c:v>5.3501800000000003E-5</c:v>
                </c:pt>
                <c:pt idx="637">
                  <c:v>5.3580099999999999E-5</c:v>
                </c:pt>
                <c:pt idx="638">
                  <c:v>5.3600100000000002E-5</c:v>
                </c:pt>
                <c:pt idx="639">
                  <c:v>5.3655100000000001E-5</c:v>
                </c:pt>
                <c:pt idx="640">
                  <c:v>5.3598399999999998E-5</c:v>
                </c:pt>
                <c:pt idx="641">
                  <c:v>5.3531800000000001E-5</c:v>
                </c:pt>
                <c:pt idx="642">
                  <c:v>5.3566799999999997E-5</c:v>
                </c:pt>
                <c:pt idx="643">
                  <c:v>5.3507600000000002E-5</c:v>
                </c:pt>
                <c:pt idx="644">
                  <c:v>5.3479200000000001E-5</c:v>
                </c:pt>
                <c:pt idx="645">
                  <c:v>5.34634E-5</c:v>
                </c:pt>
                <c:pt idx="646">
                  <c:v>5.3377600000000002E-5</c:v>
                </c:pt>
                <c:pt idx="647">
                  <c:v>5.3378399999999997E-5</c:v>
                </c:pt>
                <c:pt idx="648">
                  <c:v>5.3365100000000002E-5</c:v>
                </c:pt>
                <c:pt idx="649">
                  <c:v>5.3358400000000001E-5</c:v>
                </c:pt>
                <c:pt idx="650">
                  <c:v>5.33734E-5</c:v>
                </c:pt>
                <c:pt idx="651">
                  <c:v>5.2422500000000002E-5</c:v>
                </c:pt>
                <c:pt idx="652">
                  <c:v>5.1628400000000002E-5</c:v>
                </c:pt>
                <c:pt idx="653">
                  <c:v>5.0953299999999999E-5</c:v>
                </c:pt>
                <c:pt idx="654">
                  <c:v>5.0277500000000001E-5</c:v>
                </c:pt>
                <c:pt idx="655">
                  <c:v>4.9817500000000002E-5</c:v>
                </c:pt>
                <c:pt idx="656">
                  <c:v>4.9206599999999997E-5</c:v>
                </c:pt>
                <c:pt idx="657">
                  <c:v>4.8529899999999998E-5</c:v>
                </c:pt>
                <c:pt idx="658">
                  <c:v>4.78482E-5</c:v>
                </c:pt>
                <c:pt idx="659">
                  <c:v>4.7707400000000003E-5</c:v>
                </c:pt>
                <c:pt idx="660">
                  <c:v>4.7061500000000003E-5</c:v>
                </c:pt>
                <c:pt idx="661">
                  <c:v>4.67448E-5</c:v>
                </c:pt>
                <c:pt idx="662">
                  <c:v>4.6285700000000003E-5</c:v>
                </c:pt>
                <c:pt idx="663">
                  <c:v>4.58331E-5</c:v>
                </c:pt>
                <c:pt idx="664">
                  <c:v>4.5381499999999999E-5</c:v>
                </c:pt>
                <c:pt idx="665">
                  <c:v>4.4877299999999998E-5</c:v>
                </c:pt>
                <c:pt idx="666">
                  <c:v>4.4578099999999999E-5</c:v>
                </c:pt>
                <c:pt idx="667">
                  <c:v>4.42756E-5</c:v>
                </c:pt>
                <c:pt idx="668">
                  <c:v>4.3845599999999999E-5</c:v>
                </c:pt>
                <c:pt idx="669">
                  <c:v>4.3672199999999998E-5</c:v>
                </c:pt>
                <c:pt idx="670">
                  <c:v>4.3238000000000002E-5</c:v>
                </c:pt>
                <c:pt idx="671">
                  <c:v>4.2938900000000003E-5</c:v>
                </c:pt>
                <c:pt idx="672">
                  <c:v>4.2555500000000003E-5</c:v>
                </c:pt>
                <c:pt idx="673">
                  <c:v>4.2233800000000002E-5</c:v>
                </c:pt>
                <c:pt idx="674">
                  <c:v>4.1844700000000003E-5</c:v>
                </c:pt>
                <c:pt idx="675">
                  <c:v>4.1411300000000001E-5</c:v>
                </c:pt>
                <c:pt idx="676">
                  <c:v>4.1337100000000001E-5</c:v>
                </c:pt>
                <c:pt idx="677">
                  <c:v>4.1038799999999997E-5</c:v>
                </c:pt>
                <c:pt idx="678">
                  <c:v>4.0657900000000003E-5</c:v>
                </c:pt>
                <c:pt idx="679">
                  <c:v>4.0502900000000001E-5</c:v>
                </c:pt>
                <c:pt idx="680">
                  <c:v>4.0264600000000001E-5</c:v>
                </c:pt>
                <c:pt idx="681">
                  <c:v>3.99121E-5</c:v>
                </c:pt>
                <c:pt idx="682">
                  <c:v>3.9552899999999999E-5</c:v>
                </c:pt>
                <c:pt idx="683">
                  <c:v>3.9215399999999997E-5</c:v>
                </c:pt>
                <c:pt idx="684">
                  <c:v>3.89912E-5</c:v>
                </c:pt>
                <c:pt idx="685">
                  <c:v>3.8740399999999999E-5</c:v>
                </c:pt>
                <c:pt idx="686">
                  <c:v>3.8310399999999998E-5</c:v>
                </c:pt>
                <c:pt idx="687">
                  <c:v>3.8180399999999998E-5</c:v>
                </c:pt>
                <c:pt idx="688">
                  <c:v>3.7986199999999999E-5</c:v>
                </c:pt>
                <c:pt idx="689">
                  <c:v>3.7803699999999999E-5</c:v>
                </c:pt>
                <c:pt idx="690">
                  <c:v>3.75695E-5</c:v>
                </c:pt>
                <c:pt idx="691">
                  <c:v>3.73562E-5</c:v>
                </c:pt>
                <c:pt idx="692">
                  <c:v>3.7113600000000003E-5</c:v>
                </c:pt>
                <c:pt idx="693">
                  <c:v>3.6895299999999999E-5</c:v>
                </c:pt>
                <c:pt idx="694">
                  <c:v>3.6666099999999998E-5</c:v>
                </c:pt>
                <c:pt idx="695">
                  <c:v>3.6458599999999997E-5</c:v>
                </c:pt>
                <c:pt idx="696">
                  <c:v>3.6142800000000002E-5</c:v>
                </c:pt>
                <c:pt idx="697">
                  <c:v>3.5866099999999999E-5</c:v>
                </c:pt>
                <c:pt idx="698">
                  <c:v>3.5756900000000003E-5</c:v>
                </c:pt>
                <c:pt idx="699">
                  <c:v>3.5491899999999998E-5</c:v>
                </c:pt>
                <c:pt idx="700">
                  <c:v>3.5189399999999999E-5</c:v>
                </c:pt>
                <c:pt idx="701">
                  <c:v>3.50044E-5</c:v>
                </c:pt>
                <c:pt idx="702">
                  <c:v>3.4866100000000001E-5</c:v>
                </c:pt>
                <c:pt idx="703">
                  <c:v>3.4704399999999999E-5</c:v>
                </c:pt>
                <c:pt idx="704">
                  <c:v>3.44202E-5</c:v>
                </c:pt>
                <c:pt idx="705">
                  <c:v>3.4209399999999998E-5</c:v>
                </c:pt>
                <c:pt idx="706">
                  <c:v>3.4091000000000003E-5</c:v>
                </c:pt>
                <c:pt idx="707">
                  <c:v>3.3905200000000002E-5</c:v>
                </c:pt>
                <c:pt idx="708">
                  <c:v>3.3704300000000002E-5</c:v>
                </c:pt>
                <c:pt idx="709">
                  <c:v>3.3590200000000002E-5</c:v>
                </c:pt>
                <c:pt idx="710">
                  <c:v>3.3369299999999999E-5</c:v>
                </c:pt>
                <c:pt idx="711">
                  <c:v>3.3111000000000002E-5</c:v>
                </c:pt>
                <c:pt idx="712">
                  <c:v>3.28843E-5</c:v>
                </c:pt>
                <c:pt idx="713">
                  <c:v>3.2676799999999999E-5</c:v>
                </c:pt>
                <c:pt idx="714">
                  <c:v>3.2601000000000002E-5</c:v>
                </c:pt>
                <c:pt idx="715">
                  <c:v>3.2458500000000001E-5</c:v>
                </c:pt>
                <c:pt idx="716">
                  <c:v>3.2095999999999999E-5</c:v>
                </c:pt>
                <c:pt idx="717">
                  <c:v>3.1865100000000001E-5</c:v>
                </c:pt>
                <c:pt idx="718">
                  <c:v>3.17934E-5</c:v>
                </c:pt>
                <c:pt idx="719">
                  <c:v>3.1690899999999998E-5</c:v>
                </c:pt>
                <c:pt idx="720">
                  <c:v>3.1590100000000001E-5</c:v>
                </c:pt>
                <c:pt idx="721">
                  <c:v>3.12901E-5</c:v>
                </c:pt>
                <c:pt idx="722">
                  <c:v>3.1102600000000003E-5</c:v>
                </c:pt>
                <c:pt idx="723">
                  <c:v>3.0978400000000001E-5</c:v>
                </c:pt>
                <c:pt idx="724">
                  <c:v>3.0905100000000003E-5</c:v>
                </c:pt>
                <c:pt idx="725">
                  <c:v>3.0766699999999998E-5</c:v>
                </c:pt>
                <c:pt idx="726">
                  <c:v>3.0622600000000001E-5</c:v>
                </c:pt>
                <c:pt idx="727">
                  <c:v>3.0423400000000001E-5</c:v>
                </c:pt>
                <c:pt idx="728">
                  <c:v>3.0274199999999999E-5</c:v>
                </c:pt>
                <c:pt idx="729">
                  <c:v>3.01559E-5</c:v>
                </c:pt>
                <c:pt idx="730">
                  <c:v>2.99517E-5</c:v>
                </c:pt>
                <c:pt idx="731">
                  <c:v>2.972E-5</c:v>
                </c:pt>
                <c:pt idx="732">
                  <c:v>2.9570899999999998E-5</c:v>
                </c:pt>
                <c:pt idx="733">
                  <c:v>2.94467E-5</c:v>
                </c:pt>
                <c:pt idx="734">
                  <c:v>2.934E-5</c:v>
                </c:pt>
                <c:pt idx="735">
                  <c:v>2.9179999999999998E-5</c:v>
                </c:pt>
                <c:pt idx="736">
                  <c:v>2.8984199999999999E-5</c:v>
                </c:pt>
                <c:pt idx="737">
                  <c:v>2.8736699999999999E-5</c:v>
                </c:pt>
                <c:pt idx="738">
                  <c:v>2.8654999999999999E-5</c:v>
                </c:pt>
                <c:pt idx="739">
                  <c:v>2.8580799999999999E-5</c:v>
                </c:pt>
                <c:pt idx="740">
                  <c:v>2.85008E-5</c:v>
                </c:pt>
                <c:pt idx="741">
                  <c:v>2.8300799999999998E-5</c:v>
                </c:pt>
                <c:pt idx="742">
                  <c:v>2.8172499999999998E-5</c:v>
                </c:pt>
                <c:pt idx="743">
                  <c:v>2.8084100000000001E-5</c:v>
                </c:pt>
                <c:pt idx="744">
                  <c:v>2.79491E-5</c:v>
                </c:pt>
                <c:pt idx="745">
                  <c:v>2.7795799999999999E-5</c:v>
                </c:pt>
                <c:pt idx="746">
                  <c:v>2.7725800000000001E-5</c:v>
                </c:pt>
                <c:pt idx="747">
                  <c:v>2.7563300000000001E-5</c:v>
                </c:pt>
                <c:pt idx="748">
                  <c:v>2.7424100000000001E-5</c:v>
                </c:pt>
                <c:pt idx="749">
                  <c:v>2.73449E-5</c:v>
                </c:pt>
                <c:pt idx="750">
                  <c:v>2.7189899999999999E-5</c:v>
                </c:pt>
                <c:pt idx="751">
                  <c:v>2.6991600000000001E-5</c:v>
                </c:pt>
                <c:pt idx="752">
                  <c:v>2.6860799999999999E-5</c:v>
                </c:pt>
                <c:pt idx="753">
                  <c:v>2.6738300000000001E-5</c:v>
                </c:pt>
                <c:pt idx="754">
                  <c:v>2.6665800000000001E-5</c:v>
                </c:pt>
                <c:pt idx="755">
                  <c:v>2.65091E-5</c:v>
                </c:pt>
                <c:pt idx="756">
                  <c:v>2.63282E-5</c:v>
                </c:pt>
                <c:pt idx="757">
                  <c:v>2.6206600000000001E-5</c:v>
                </c:pt>
                <c:pt idx="758">
                  <c:v>2.6188200000000001E-5</c:v>
                </c:pt>
                <c:pt idx="759">
                  <c:v>2.61307E-5</c:v>
                </c:pt>
                <c:pt idx="760">
                  <c:v>2.5969099999999998E-5</c:v>
                </c:pt>
                <c:pt idx="761">
                  <c:v>2.58632E-5</c:v>
                </c:pt>
                <c:pt idx="762">
                  <c:v>2.5703200000000002E-5</c:v>
                </c:pt>
                <c:pt idx="763">
                  <c:v>2.5613999999999999E-5</c:v>
                </c:pt>
                <c:pt idx="764">
                  <c:v>2.5516499999999999E-5</c:v>
                </c:pt>
                <c:pt idx="765">
                  <c:v>2.5400699999999999E-5</c:v>
                </c:pt>
                <c:pt idx="766">
                  <c:v>2.5370700000000001E-5</c:v>
                </c:pt>
                <c:pt idx="767">
                  <c:v>2.5371499999999999E-5</c:v>
                </c:pt>
                <c:pt idx="768">
                  <c:v>2.5233999999999999E-5</c:v>
                </c:pt>
                <c:pt idx="769">
                  <c:v>2.5180700000000001E-5</c:v>
                </c:pt>
                <c:pt idx="770">
                  <c:v>2.4899E-5</c:v>
                </c:pt>
                <c:pt idx="771">
                  <c:v>2.4720699999999999E-5</c:v>
                </c:pt>
                <c:pt idx="772">
                  <c:v>2.4630700000000001E-5</c:v>
                </c:pt>
                <c:pt idx="773">
                  <c:v>2.4590700000000002E-5</c:v>
                </c:pt>
                <c:pt idx="774">
                  <c:v>2.45732E-5</c:v>
                </c:pt>
                <c:pt idx="775">
                  <c:v>2.45607E-5</c:v>
                </c:pt>
                <c:pt idx="776">
                  <c:v>2.4488999999999999E-5</c:v>
                </c:pt>
                <c:pt idx="777">
                  <c:v>2.4449800000000001E-5</c:v>
                </c:pt>
                <c:pt idx="778">
                  <c:v>2.4383999999999999E-5</c:v>
                </c:pt>
                <c:pt idx="779">
                  <c:v>2.4258999999999999E-5</c:v>
                </c:pt>
                <c:pt idx="780">
                  <c:v>2.42115E-5</c:v>
                </c:pt>
                <c:pt idx="781">
                  <c:v>2.4054E-5</c:v>
                </c:pt>
                <c:pt idx="782">
                  <c:v>2.3964800000000001E-5</c:v>
                </c:pt>
                <c:pt idx="783">
                  <c:v>2.39273E-5</c:v>
                </c:pt>
                <c:pt idx="784">
                  <c:v>2.37756E-5</c:v>
                </c:pt>
                <c:pt idx="785">
                  <c:v>2.3695600000000001E-5</c:v>
                </c:pt>
                <c:pt idx="786">
                  <c:v>2.3432299999999999E-5</c:v>
                </c:pt>
                <c:pt idx="787">
                  <c:v>2.3283999999999999E-5</c:v>
                </c:pt>
                <c:pt idx="788">
                  <c:v>2.3189799999999999E-5</c:v>
                </c:pt>
                <c:pt idx="789">
                  <c:v>2.3070599999999999E-5</c:v>
                </c:pt>
                <c:pt idx="790">
                  <c:v>2.3000600000000001E-5</c:v>
                </c:pt>
                <c:pt idx="791">
                  <c:v>2.2957300000000001E-5</c:v>
                </c:pt>
                <c:pt idx="792">
                  <c:v>2.2958900000000001E-5</c:v>
                </c:pt>
                <c:pt idx="793">
                  <c:v>2.27173E-5</c:v>
                </c:pt>
                <c:pt idx="794">
                  <c:v>2.2660600000000001E-5</c:v>
                </c:pt>
                <c:pt idx="795">
                  <c:v>2.2495599999999999E-5</c:v>
                </c:pt>
                <c:pt idx="796">
                  <c:v>2.2260600000000002E-5</c:v>
                </c:pt>
                <c:pt idx="797">
                  <c:v>2.22689E-5</c:v>
                </c:pt>
                <c:pt idx="798">
                  <c:v>2.22056E-5</c:v>
                </c:pt>
                <c:pt idx="799">
                  <c:v>2.2195600000000001E-5</c:v>
                </c:pt>
                <c:pt idx="800">
                  <c:v>2.2182299999999999E-5</c:v>
                </c:pt>
                <c:pt idx="801">
                  <c:v>2.2182299999999999E-5</c:v>
                </c:pt>
                <c:pt idx="802">
                  <c:v>2.2180599999999999E-5</c:v>
                </c:pt>
                <c:pt idx="803">
                  <c:v>2.2177299999999999E-5</c:v>
                </c:pt>
                <c:pt idx="804">
                  <c:v>2.21673E-5</c:v>
                </c:pt>
                <c:pt idx="805">
                  <c:v>2.21439E-5</c:v>
                </c:pt>
                <c:pt idx="806">
                  <c:v>2.2028899999999998E-5</c:v>
                </c:pt>
                <c:pt idx="807">
                  <c:v>2.2000600000000001E-5</c:v>
                </c:pt>
                <c:pt idx="808">
                  <c:v>2.1885599999999999E-5</c:v>
                </c:pt>
                <c:pt idx="809">
                  <c:v>2.1692199999999999E-5</c:v>
                </c:pt>
                <c:pt idx="810">
                  <c:v>2.1565599999999999E-5</c:v>
                </c:pt>
                <c:pt idx="811">
                  <c:v>2.1478899999999999E-5</c:v>
                </c:pt>
                <c:pt idx="812">
                  <c:v>2.1424699999999998E-5</c:v>
                </c:pt>
                <c:pt idx="813">
                  <c:v>2.14164E-5</c:v>
                </c:pt>
                <c:pt idx="814">
                  <c:v>2.14006E-5</c:v>
                </c:pt>
                <c:pt idx="815">
                  <c:v>2.1377199999999999E-5</c:v>
                </c:pt>
                <c:pt idx="816">
                  <c:v>2.1375599999999999E-5</c:v>
                </c:pt>
                <c:pt idx="817">
                  <c:v>2.1327200000000001E-5</c:v>
                </c:pt>
                <c:pt idx="818">
                  <c:v>2.1343099999999999E-5</c:v>
                </c:pt>
                <c:pt idx="819">
                  <c:v>2.1283900000000001E-5</c:v>
                </c:pt>
                <c:pt idx="820">
                  <c:v>2.1178900000000001E-5</c:v>
                </c:pt>
                <c:pt idx="821">
                  <c:v>2.1075499999999998E-5</c:v>
                </c:pt>
                <c:pt idx="822">
                  <c:v>2.1053899999999998E-5</c:v>
                </c:pt>
                <c:pt idx="823">
                  <c:v>2.1013899999999999E-5</c:v>
                </c:pt>
                <c:pt idx="824">
                  <c:v>2.09789E-5</c:v>
                </c:pt>
                <c:pt idx="825">
                  <c:v>2.08755E-5</c:v>
                </c:pt>
                <c:pt idx="826">
                  <c:v>2.0845499999999999E-5</c:v>
                </c:pt>
                <c:pt idx="827">
                  <c:v>2.0823E-5</c:v>
                </c:pt>
                <c:pt idx="828">
                  <c:v>2.0712200000000001E-5</c:v>
                </c:pt>
                <c:pt idx="829">
                  <c:v>2.0633899999999999E-5</c:v>
                </c:pt>
                <c:pt idx="830">
                  <c:v>2.05522E-5</c:v>
                </c:pt>
                <c:pt idx="831">
                  <c:v>2.0522200000000001E-5</c:v>
                </c:pt>
                <c:pt idx="832">
                  <c:v>2.03439E-5</c:v>
                </c:pt>
                <c:pt idx="833">
                  <c:v>2.02605E-5</c:v>
                </c:pt>
                <c:pt idx="834">
                  <c:v>2.0266299999999999E-5</c:v>
                </c:pt>
                <c:pt idx="835">
                  <c:v>2.01755E-5</c:v>
                </c:pt>
                <c:pt idx="836">
                  <c:v>2.0020499999999999E-5</c:v>
                </c:pt>
                <c:pt idx="837">
                  <c:v>1.99222E-5</c:v>
                </c:pt>
                <c:pt idx="838">
                  <c:v>1.9882200000000001E-5</c:v>
                </c:pt>
                <c:pt idx="839">
                  <c:v>1.98355E-5</c:v>
                </c:pt>
                <c:pt idx="840">
                  <c:v>1.9825499999999998E-5</c:v>
                </c:pt>
                <c:pt idx="841">
                  <c:v>1.9782199999999998E-5</c:v>
                </c:pt>
                <c:pt idx="842">
                  <c:v>1.97055E-5</c:v>
                </c:pt>
                <c:pt idx="843">
                  <c:v>1.97055E-5</c:v>
                </c:pt>
                <c:pt idx="844">
                  <c:v>1.9737200000000001E-5</c:v>
                </c:pt>
                <c:pt idx="845">
                  <c:v>1.9573799999999999E-5</c:v>
                </c:pt>
                <c:pt idx="846">
                  <c:v>1.94338E-5</c:v>
                </c:pt>
                <c:pt idx="847">
                  <c:v>1.9532199999999999E-5</c:v>
                </c:pt>
                <c:pt idx="848">
                  <c:v>1.9382199999999999E-5</c:v>
                </c:pt>
                <c:pt idx="849">
                  <c:v>1.9322099999999999E-5</c:v>
                </c:pt>
                <c:pt idx="850">
                  <c:v>1.9442200000000002E-5</c:v>
                </c:pt>
                <c:pt idx="851">
                  <c:v>1.9087099999999999E-5</c:v>
                </c:pt>
                <c:pt idx="852">
                  <c:v>1.9003799999999999E-5</c:v>
                </c:pt>
                <c:pt idx="853">
                  <c:v>1.9088000000000001E-5</c:v>
                </c:pt>
                <c:pt idx="854">
                  <c:v>1.8992100000000001E-5</c:v>
                </c:pt>
                <c:pt idx="855">
                  <c:v>1.8982099999999999E-5</c:v>
                </c:pt>
                <c:pt idx="856">
                  <c:v>1.8980499999999999E-5</c:v>
                </c:pt>
                <c:pt idx="857">
                  <c:v>1.89455E-5</c:v>
                </c:pt>
                <c:pt idx="858">
                  <c:v>1.8955499999999998E-5</c:v>
                </c:pt>
                <c:pt idx="859">
                  <c:v>1.89038E-5</c:v>
                </c:pt>
                <c:pt idx="860">
                  <c:v>1.8864599999999999E-5</c:v>
                </c:pt>
                <c:pt idx="861">
                  <c:v>1.8737100000000001E-5</c:v>
                </c:pt>
                <c:pt idx="862">
                  <c:v>1.8687099999999999E-5</c:v>
                </c:pt>
                <c:pt idx="863">
                  <c:v>1.8666300000000001E-5</c:v>
                </c:pt>
                <c:pt idx="864">
                  <c:v>1.8575499999999999E-5</c:v>
                </c:pt>
                <c:pt idx="865">
                  <c:v>1.8447100000000002E-5</c:v>
                </c:pt>
                <c:pt idx="866">
                  <c:v>1.8388799999999999E-5</c:v>
                </c:pt>
                <c:pt idx="867">
                  <c:v>1.82454E-5</c:v>
                </c:pt>
                <c:pt idx="868">
                  <c:v>1.8228800000000001E-5</c:v>
                </c:pt>
                <c:pt idx="869">
                  <c:v>1.82038E-5</c:v>
                </c:pt>
                <c:pt idx="870">
                  <c:v>1.81821E-5</c:v>
                </c:pt>
                <c:pt idx="871">
                  <c:v>1.81604E-5</c:v>
                </c:pt>
                <c:pt idx="872">
                  <c:v>1.8091300000000001E-5</c:v>
                </c:pt>
                <c:pt idx="873">
                  <c:v>1.8019599999999999E-5</c:v>
                </c:pt>
                <c:pt idx="874">
                  <c:v>1.7975400000000001E-5</c:v>
                </c:pt>
                <c:pt idx="875">
                  <c:v>1.78621E-5</c:v>
                </c:pt>
                <c:pt idx="876">
                  <c:v>1.7792099999999999E-5</c:v>
                </c:pt>
                <c:pt idx="877">
                  <c:v>1.7678800000000001E-5</c:v>
                </c:pt>
                <c:pt idx="878">
                  <c:v>1.7638800000000001E-5</c:v>
                </c:pt>
                <c:pt idx="879">
                  <c:v>1.7562099999999999E-5</c:v>
                </c:pt>
                <c:pt idx="880">
                  <c:v>1.7372099999999999E-5</c:v>
                </c:pt>
                <c:pt idx="881">
                  <c:v>1.72104E-5</c:v>
                </c:pt>
                <c:pt idx="882">
                  <c:v>1.70404E-5</c:v>
                </c:pt>
                <c:pt idx="883">
                  <c:v>1.6817099999999999E-5</c:v>
                </c:pt>
                <c:pt idx="884">
                  <c:v>1.6831199999999999E-5</c:v>
                </c:pt>
                <c:pt idx="885">
                  <c:v>1.6623700000000001E-5</c:v>
                </c:pt>
                <c:pt idx="886">
                  <c:v>1.6541999999999998E-5</c:v>
                </c:pt>
                <c:pt idx="887">
                  <c:v>1.6450400000000001E-5</c:v>
                </c:pt>
                <c:pt idx="888">
                  <c:v>1.6165399999999999E-5</c:v>
                </c:pt>
                <c:pt idx="889">
                  <c:v>1.5886999999999999E-5</c:v>
                </c:pt>
                <c:pt idx="890">
                  <c:v>1.5800299999999998E-5</c:v>
                </c:pt>
                <c:pt idx="891">
                  <c:v>1.5780299999999999E-5</c:v>
                </c:pt>
                <c:pt idx="892">
                  <c:v>1.5752000000000001E-5</c:v>
                </c:pt>
                <c:pt idx="893">
                  <c:v>1.56187E-5</c:v>
                </c:pt>
                <c:pt idx="894">
                  <c:v>1.5402800000000001E-5</c:v>
                </c:pt>
                <c:pt idx="895">
                  <c:v>1.5158699999999999E-5</c:v>
                </c:pt>
                <c:pt idx="896">
                  <c:v>1.4987000000000001E-5</c:v>
                </c:pt>
                <c:pt idx="897">
                  <c:v>1.49086E-5</c:v>
                </c:pt>
                <c:pt idx="898">
                  <c:v>1.4722000000000001E-5</c:v>
                </c:pt>
                <c:pt idx="899">
                  <c:v>1.45686E-5</c:v>
                </c:pt>
                <c:pt idx="900">
                  <c:v>1.43811E-5</c:v>
                </c:pt>
                <c:pt idx="901">
                  <c:v>1.4062E-5</c:v>
                </c:pt>
                <c:pt idx="902">
                  <c:v>1.36603E-5</c:v>
                </c:pt>
                <c:pt idx="903">
                  <c:v>1.34386E-5</c:v>
                </c:pt>
                <c:pt idx="904">
                  <c:v>1.33536E-5</c:v>
                </c:pt>
                <c:pt idx="905">
                  <c:v>1.31794E-5</c:v>
                </c:pt>
                <c:pt idx="906">
                  <c:v>1.26002E-5</c:v>
                </c:pt>
                <c:pt idx="907">
                  <c:v>1.25769E-5</c:v>
                </c:pt>
                <c:pt idx="908">
                  <c:v>1.2486100000000001E-5</c:v>
                </c:pt>
                <c:pt idx="909">
                  <c:v>1.2170200000000001E-5</c:v>
                </c:pt>
                <c:pt idx="910">
                  <c:v>1.1833499999999999E-5</c:v>
                </c:pt>
                <c:pt idx="911">
                  <c:v>1.1746899999999999E-5</c:v>
                </c:pt>
                <c:pt idx="912">
                  <c:v>1.14769E-5</c:v>
                </c:pt>
                <c:pt idx="913">
                  <c:v>1.12568E-5</c:v>
                </c:pt>
                <c:pt idx="914">
                  <c:v>1.1003500000000001E-5</c:v>
                </c:pt>
                <c:pt idx="915">
                  <c:v>1.0699299999999999E-5</c:v>
                </c:pt>
                <c:pt idx="916">
                  <c:v>1.03001E-5</c:v>
                </c:pt>
                <c:pt idx="917">
                  <c:v>1.01118E-5</c:v>
                </c:pt>
                <c:pt idx="918">
                  <c:v>9.6651199999999997E-6</c:v>
                </c:pt>
                <c:pt idx="919">
                  <c:v>9.4384400000000004E-6</c:v>
                </c:pt>
                <c:pt idx="920">
                  <c:v>9.37678E-6</c:v>
                </c:pt>
                <c:pt idx="921">
                  <c:v>9.1850999999999995E-6</c:v>
                </c:pt>
                <c:pt idx="922">
                  <c:v>8.8059199999999995E-6</c:v>
                </c:pt>
                <c:pt idx="923">
                  <c:v>8.6059100000000008E-6</c:v>
                </c:pt>
                <c:pt idx="924">
                  <c:v>8.5250799999999994E-6</c:v>
                </c:pt>
                <c:pt idx="925">
                  <c:v>8.2933999999999992E-6</c:v>
                </c:pt>
                <c:pt idx="926">
                  <c:v>8.0517299999999999E-6</c:v>
                </c:pt>
                <c:pt idx="927">
                  <c:v>7.6975500000000005E-6</c:v>
                </c:pt>
                <c:pt idx="928">
                  <c:v>7.5283700000000002E-6</c:v>
                </c:pt>
                <c:pt idx="929">
                  <c:v>7.21836E-6</c:v>
                </c:pt>
                <c:pt idx="930">
                  <c:v>6.9658500000000004E-6</c:v>
                </c:pt>
                <c:pt idx="931">
                  <c:v>6.70668E-6</c:v>
                </c:pt>
                <c:pt idx="932">
                  <c:v>6.3266599999999997E-6</c:v>
                </c:pt>
                <c:pt idx="933">
                  <c:v>6.1899900000000002E-6</c:v>
                </c:pt>
                <c:pt idx="934">
                  <c:v>6.17082E-6</c:v>
                </c:pt>
                <c:pt idx="935">
                  <c:v>6.0866500000000004E-6</c:v>
                </c:pt>
                <c:pt idx="936">
                  <c:v>5.8166399999999998E-6</c:v>
                </c:pt>
                <c:pt idx="937">
                  <c:v>5.5166300000000002E-6</c:v>
                </c:pt>
                <c:pt idx="938">
                  <c:v>5.4349600000000002E-6</c:v>
                </c:pt>
                <c:pt idx="939">
                  <c:v>5.3566300000000001E-6</c:v>
                </c:pt>
                <c:pt idx="940">
                  <c:v>5.2399600000000004E-6</c:v>
                </c:pt>
                <c:pt idx="941">
                  <c:v>4.98245E-6</c:v>
                </c:pt>
                <c:pt idx="942">
                  <c:v>4.9224399999999999E-6</c:v>
                </c:pt>
                <c:pt idx="943">
                  <c:v>4.7041000000000004E-6</c:v>
                </c:pt>
                <c:pt idx="944">
                  <c:v>4.6066000000000001E-6</c:v>
                </c:pt>
                <c:pt idx="945">
                  <c:v>4.44326E-6</c:v>
                </c:pt>
                <c:pt idx="946">
                  <c:v>4.2157500000000003E-6</c:v>
                </c:pt>
                <c:pt idx="947">
                  <c:v>3.9832399999999997E-6</c:v>
                </c:pt>
                <c:pt idx="948">
                  <c:v>3.9249100000000002E-6</c:v>
                </c:pt>
                <c:pt idx="949">
                  <c:v>3.7982400000000002E-6</c:v>
                </c:pt>
                <c:pt idx="950">
                  <c:v>3.7548999999999998E-6</c:v>
                </c:pt>
                <c:pt idx="951">
                  <c:v>3.6015600000000001E-6</c:v>
                </c:pt>
                <c:pt idx="952">
                  <c:v>3.3840499999999998E-6</c:v>
                </c:pt>
                <c:pt idx="953">
                  <c:v>3.3140500000000001E-6</c:v>
                </c:pt>
                <c:pt idx="954">
                  <c:v>3.0698700000000001E-6</c:v>
                </c:pt>
                <c:pt idx="955">
                  <c:v>2.9940399999999999E-6</c:v>
                </c:pt>
                <c:pt idx="956">
                  <c:v>2.9798700000000001E-6</c:v>
                </c:pt>
                <c:pt idx="957">
                  <c:v>2.9715400000000001E-6</c:v>
                </c:pt>
                <c:pt idx="958">
                  <c:v>2.9598699999999998E-6</c:v>
                </c:pt>
                <c:pt idx="959">
                  <c:v>2.9215400000000002E-6</c:v>
                </c:pt>
                <c:pt idx="960">
                  <c:v>2.89737E-6</c:v>
                </c:pt>
                <c:pt idx="961">
                  <c:v>2.6815300000000001E-6</c:v>
                </c:pt>
                <c:pt idx="962">
                  <c:v>2.6031900000000001E-6</c:v>
                </c:pt>
                <c:pt idx="963">
                  <c:v>2.5823600000000002E-6</c:v>
                </c:pt>
                <c:pt idx="964">
                  <c:v>2.4098499999999999E-6</c:v>
                </c:pt>
                <c:pt idx="965">
                  <c:v>2.3231799999999999E-6</c:v>
                </c:pt>
                <c:pt idx="966">
                  <c:v>2.23068E-6</c:v>
                </c:pt>
                <c:pt idx="967">
                  <c:v>2.2240100000000001E-6</c:v>
                </c:pt>
                <c:pt idx="968">
                  <c:v>2.2023399999999999E-6</c:v>
                </c:pt>
                <c:pt idx="969">
                  <c:v>2.1798400000000001E-6</c:v>
                </c:pt>
                <c:pt idx="970">
                  <c:v>2.1648399999999998E-6</c:v>
                </c:pt>
                <c:pt idx="971">
                  <c:v>2.1481700000000001E-6</c:v>
                </c:pt>
                <c:pt idx="972">
                  <c:v>2.10567E-6</c:v>
                </c:pt>
                <c:pt idx="973">
                  <c:v>2.11317E-6</c:v>
                </c:pt>
                <c:pt idx="974">
                  <c:v>2.0665E-6</c:v>
                </c:pt>
                <c:pt idx="975">
                  <c:v>2.0423400000000002E-6</c:v>
                </c:pt>
                <c:pt idx="976">
                  <c:v>1.9548299999999999E-6</c:v>
                </c:pt>
                <c:pt idx="977">
                  <c:v>1.8431599999999999E-6</c:v>
                </c:pt>
                <c:pt idx="978">
                  <c:v>1.8789999999999999E-6</c:v>
                </c:pt>
                <c:pt idx="979">
                  <c:v>1.81899E-6</c:v>
                </c:pt>
                <c:pt idx="980">
                  <c:v>1.79566E-6</c:v>
                </c:pt>
                <c:pt idx="981">
                  <c:v>1.73649E-6</c:v>
                </c:pt>
                <c:pt idx="982">
                  <c:v>1.7073200000000001E-6</c:v>
                </c:pt>
                <c:pt idx="983">
                  <c:v>1.6873200000000001E-6</c:v>
                </c:pt>
                <c:pt idx="984">
                  <c:v>1.7156600000000001E-6</c:v>
                </c:pt>
                <c:pt idx="985">
                  <c:v>1.66399E-6</c:v>
                </c:pt>
                <c:pt idx="986">
                  <c:v>1.6173200000000001E-6</c:v>
                </c:pt>
                <c:pt idx="987">
                  <c:v>1.6064899999999999E-6</c:v>
                </c:pt>
                <c:pt idx="988">
                  <c:v>1.61315E-6</c:v>
                </c:pt>
                <c:pt idx="989">
                  <c:v>1.51482E-6</c:v>
                </c:pt>
                <c:pt idx="990">
                  <c:v>1.44148E-6</c:v>
                </c:pt>
                <c:pt idx="991">
                  <c:v>1.4439799999999999E-6</c:v>
                </c:pt>
                <c:pt idx="992">
                  <c:v>1.4014799999999999E-6</c:v>
                </c:pt>
                <c:pt idx="993">
                  <c:v>1.45898E-6</c:v>
                </c:pt>
                <c:pt idx="994">
                  <c:v>1.43065E-6</c:v>
                </c:pt>
                <c:pt idx="995">
                  <c:v>1.32898E-6</c:v>
                </c:pt>
                <c:pt idx="996">
                  <c:v>1.2989800000000001E-6</c:v>
                </c:pt>
                <c:pt idx="997">
                  <c:v>1.2439700000000001E-6</c:v>
                </c:pt>
                <c:pt idx="998">
                  <c:v>1.2598100000000001E-6</c:v>
                </c:pt>
                <c:pt idx="999">
                  <c:v>1.2298099999999999E-6</c:v>
                </c:pt>
                <c:pt idx="1000">
                  <c:v>1.16064E-6</c:v>
                </c:pt>
                <c:pt idx="1001">
                  <c:v>1.0897999999999999E-6</c:v>
                </c:pt>
                <c:pt idx="1002">
                  <c:v>1.08147E-6</c:v>
                </c:pt>
                <c:pt idx="1003">
                  <c:v>1.0614699999999999E-6</c:v>
                </c:pt>
                <c:pt idx="1004">
                  <c:v>1.0623E-6</c:v>
                </c:pt>
                <c:pt idx="1005">
                  <c:v>1.0356300000000001E-6</c:v>
                </c:pt>
                <c:pt idx="1006">
                  <c:v>9.6562900000000008E-7</c:v>
                </c:pt>
                <c:pt idx="1007">
                  <c:v>9.2812799999999998E-7</c:v>
                </c:pt>
                <c:pt idx="1008">
                  <c:v>9.3146099999999998E-7</c:v>
                </c:pt>
                <c:pt idx="1009">
                  <c:v>8.4229100000000003E-7</c:v>
                </c:pt>
                <c:pt idx="1010">
                  <c:v>8.2479099999999999E-7</c:v>
                </c:pt>
                <c:pt idx="1011">
                  <c:v>7.8312299999999996E-7</c:v>
                </c:pt>
                <c:pt idx="1012">
                  <c:v>8.1312400000000002E-7</c:v>
                </c:pt>
                <c:pt idx="1013">
                  <c:v>7.6478899999999998E-7</c:v>
                </c:pt>
                <c:pt idx="1014">
                  <c:v>7.2312000000000003E-7</c:v>
                </c:pt>
                <c:pt idx="1015">
                  <c:v>7.2811999999999998E-7</c:v>
                </c:pt>
                <c:pt idx="1016">
                  <c:v>6.9811900000000003E-7</c:v>
                </c:pt>
                <c:pt idx="1017">
                  <c:v>6.8561900000000005E-7</c:v>
                </c:pt>
                <c:pt idx="1018">
                  <c:v>7.0811999999999996E-7</c:v>
                </c:pt>
                <c:pt idx="1019">
                  <c:v>7.2895400000000003E-7</c:v>
                </c:pt>
                <c:pt idx="1020">
                  <c:v>6.6645200000000004E-7</c:v>
                </c:pt>
                <c:pt idx="1021">
                  <c:v>6.5978500000000003E-7</c:v>
                </c:pt>
                <c:pt idx="1022">
                  <c:v>7.1645300000000002E-7</c:v>
                </c:pt>
                <c:pt idx="1023">
                  <c:v>7.0145299999999995E-7</c:v>
                </c:pt>
                <c:pt idx="1024">
                  <c:v>6.8895200000000004E-7</c:v>
                </c:pt>
                <c:pt idx="1025">
                  <c:v>6.5728400000000002E-7</c:v>
                </c:pt>
                <c:pt idx="1026">
                  <c:v>6.2145E-7</c:v>
                </c:pt>
                <c:pt idx="1027">
                  <c:v>5.9894899999999997E-7</c:v>
                </c:pt>
                <c:pt idx="1028">
                  <c:v>6.2145E-7</c:v>
                </c:pt>
                <c:pt idx="1029">
                  <c:v>6.2311699999999995E-7</c:v>
                </c:pt>
                <c:pt idx="1030">
                  <c:v>6.1811599999999997E-7</c:v>
                </c:pt>
                <c:pt idx="1031">
                  <c:v>5.8478200000000003E-7</c:v>
                </c:pt>
                <c:pt idx="1032">
                  <c:v>5.9978199999999999E-7</c:v>
                </c:pt>
                <c:pt idx="1033">
                  <c:v>6.0394900000000003E-7</c:v>
                </c:pt>
                <c:pt idx="1034">
                  <c:v>5.8311499999999996E-7</c:v>
                </c:pt>
                <c:pt idx="1035">
                  <c:v>5.7478099999999999E-7</c:v>
                </c:pt>
                <c:pt idx="1036">
                  <c:v>5.6311400000000002E-7</c:v>
                </c:pt>
                <c:pt idx="1037">
                  <c:v>5.7228100000000001E-7</c:v>
                </c:pt>
                <c:pt idx="1038">
                  <c:v>5.8144800000000001E-7</c:v>
                </c:pt>
                <c:pt idx="1039">
                  <c:v>5.5978100000000003E-7</c:v>
                </c:pt>
                <c:pt idx="1040">
                  <c:v>5.6478099999999998E-7</c:v>
                </c:pt>
                <c:pt idx="1041">
                  <c:v>5.4978100000000002E-7</c:v>
                </c:pt>
                <c:pt idx="1042">
                  <c:v>5.2561300000000004E-7</c:v>
                </c:pt>
                <c:pt idx="1043">
                  <c:v>5.4394700000000002E-7</c:v>
                </c:pt>
                <c:pt idx="1044">
                  <c:v>5.62281E-7</c:v>
                </c:pt>
                <c:pt idx="1045">
                  <c:v>5.2811300000000001E-7</c:v>
                </c:pt>
                <c:pt idx="1046">
                  <c:v>5.0894600000000001E-7</c:v>
                </c:pt>
                <c:pt idx="1047">
                  <c:v>4.4894300000000003E-7</c:v>
                </c:pt>
                <c:pt idx="1048">
                  <c:v>5.2061299999999998E-7</c:v>
                </c:pt>
                <c:pt idx="1049">
                  <c:v>5.3478000000000003E-7</c:v>
                </c:pt>
                <c:pt idx="1050">
                  <c:v>4.93112E-7</c:v>
                </c:pt>
                <c:pt idx="1051">
                  <c:v>5.1644600000000004E-7</c:v>
                </c:pt>
                <c:pt idx="1052">
                  <c:v>5.2311299999999995E-7</c:v>
                </c:pt>
                <c:pt idx="1053">
                  <c:v>5.2644599999999995E-7</c:v>
                </c:pt>
                <c:pt idx="1054">
                  <c:v>5.2977999999999997E-7</c:v>
                </c:pt>
                <c:pt idx="1055">
                  <c:v>5.0977900000000003E-7</c:v>
                </c:pt>
                <c:pt idx="1056">
                  <c:v>4.8144500000000003E-7</c:v>
                </c:pt>
                <c:pt idx="1057">
                  <c:v>3.6977400000000001E-7</c:v>
                </c:pt>
                <c:pt idx="1058">
                  <c:v>4.68111E-7</c:v>
                </c:pt>
                <c:pt idx="1059">
                  <c:v>4.9144500000000004E-7</c:v>
                </c:pt>
                <c:pt idx="1060">
                  <c:v>4.3477599999999998E-7</c:v>
                </c:pt>
                <c:pt idx="1061">
                  <c:v>4.0977499999999998E-7</c:v>
                </c:pt>
                <c:pt idx="1062">
                  <c:v>4.6644399999999999E-7</c:v>
                </c:pt>
                <c:pt idx="1063">
                  <c:v>4.76444E-7</c:v>
                </c:pt>
                <c:pt idx="1064">
                  <c:v>4.3977599999999998E-7</c:v>
                </c:pt>
                <c:pt idx="1065">
                  <c:v>4.0644199999999998E-7</c:v>
                </c:pt>
                <c:pt idx="1066">
                  <c:v>4.0060799999999998E-7</c:v>
                </c:pt>
                <c:pt idx="1067">
                  <c:v>3.8894100000000002E-7</c:v>
                </c:pt>
                <c:pt idx="1068">
                  <c:v>4.1560900000000003E-7</c:v>
                </c:pt>
                <c:pt idx="1069">
                  <c:v>3.6143999999999999E-7</c:v>
                </c:pt>
                <c:pt idx="1070">
                  <c:v>3.6977400000000001E-7</c:v>
                </c:pt>
                <c:pt idx="1071">
                  <c:v>3.2227199999999999E-7</c:v>
                </c:pt>
                <c:pt idx="1072">
                  <c:v>2.4476900000000001E-7</c:v>
                </c:pt>
                <c:pt idx="1073">
                  <c:v>2.6560300000000003E-7</c:v>
                </c:pt>
                <c:pt idx="1074">
                  <c:v>3.57273E-7</c:v>
                </c:pt>
                <c:pt idx="1075">
                  <c:v>3.5977299999999998E-7</c:v>
                </c:pt>
                <c:pt idx="1076">
                  <c:v>3.5643999999999998E-7</c:v>
                </c:pt>
                <c:pt idx="1077">
                  <c:v>2.4810299999999998E-7</c:v>
                </c:pt>
                <c:pt idx="1078">
                  <c:v>4.18109E-7</c:v>
                </c:pt>
                <c:pt idx="1079">
                  <c:v>4.68111E-7</c:v>
                </c:pt>
                <c:pt idx="1080">
                  <c:v>3.68107E-7</c:v>
                </c:pt>
                <c:pt idx="1081">
                  <c:v>3.0810499999999999E-7</c:v>
                </c:pt>
                <c:pt idx="1082">
                  <c:v>2.6477000000000001E-7</c:v>
                </c:pt>
                <c:pt idx="1083">
                  <c:v>3.2477200000000002E-7</c:v>
                </c:pt>
                <c:pt idx="1084">
                  <c:v>3.2810599999999999E-7</c:v>
                </c:pt>
                <c:pt idx="1085">
                  <c:v>2.13101E-7</c:v>
                </c:pt>
                <c:pt idx="1086">
                  <c:v>1.4559900000000001E-7</c:v>
                </c:pt>
                <c:pt idx="1087">
                  <c:v>1.4476500000000001E-7</c:v>
                </c:pt>
                <c:pt idx="1088">
                  <c:v>2.1643499999999999E-7</c:v>
                </c:pt>
                <c:pt idx="1089">
                  <c:v>3.4143899999999999E-7</c:v>
                </c:pt>
                <c:pt idx="1090">
                  <c:v>2.38102E-7</c:v>
                </c:pt>
                <c:pt idx="1091">
                  <c:v>1.7310000000000001E-7</c:v>
                </c:pt>
                <c:pt idx="1092">
                  <c:v>1.7310000000000001E-7</c:v>
                </c:pt>
                <c:pt idx="1093">
                  <c:v>3.0143799999999998E-7</c:v>
                </c:pt>
                <c:pt idx="1094">
                  <c:v>3.1727199999999998E-7</c:v>
                </c:pt>
                <c:pt idx="1095">
                  <c:v>3.1977200000000001E-7</c:v>
                </c:pt>
                <c:pt idx="1096">
                  <c:v>2.01434E-7</c:v>
                </c:pt>
                <c:pt idx="1097">
                  <c:v>1.8559999999999999E-7</c:v>
                </c:pt>
                <c:pt idx="1098">
                  <c:v>2.04768E-7</c:v>
                </c:pt>
                <c:pt idx="1099">
                  <c:v>1.8309999999999999E-7</c:v>
                </c:pt>
                <c:pt idx="1100">
                  <c:v>2.07268E-7</c:v>
                </c:pt>
                <c:pt idx="1101">
                  <c:v>1.2559800000000001E-7</c:v>
                </c:pt>
                <c:pt idx="1102">
                  <c:v>1.3143200000000001E-7</c:v>
                </c:pt>
                <c:pt idx="1103">
                  <c:v>1.79767E-7</c:v>
                </c:pt>
                <c:pt idx="1104">
                  <c:v>2.0810099999999999E-7</c:v>
                </c:pt>
                <c:pt idx="1105">
                  <c:v>1.7060000000000001E-7</c:v>
                </c:pt>
                <c:pt idx="1106">
                  <c:v>1.5643300000000001E-7</c:v>
                </c:pt>
                <c:pt idx="1107">
                  <c:v>7.5596199999999995E-8</c:v>
                </c:pt>
                <c:pt idx="1108">
                  <c:v>1.8059999999999999E-7</c:v>
                </c:pt>
                <c:pt idx="1109">
                  <c:v>2.7143700000000002E-7</c:v>
                </c:pt>
                <c:pt idx="1110">
                  <c:v>2.3976900000000001E-7</c:v>
                </c:pt>
                <c:pt idx="1111">
                  <c:v>1.71433E-7</c:v>
                </c:pt>
                <c:pt idx="1112">
                  <c:v>1.5643300000000001E-7</c:v>
                </c:pt>
                <c:pt idx="1113">
                  <c:v>1.96434E-7</c:v>
                </c:pt>
                <c:pt idx="1114">
                  <c:v>6.3095699999999995E-8</c:v>
                </c:pt>
                <c:pt idx="1115">
                  <c:v>1.03097E-7</c:v>
                </c:pt>
                <c:pt idx="1116">
                  <c:v>1.1226400000000001E-7</c:v>
                </c:pt>
                <c:pt idx="1117">
                  <c:v>7.30961E-8</c:v>
                </c:pt>
                <c:pt idx="1118">
                  <c:v>2.5977E-7</c:v>
                </c:pt>
                <c:pt idx="1119">
                  <c:v>2.6977000000000001E-7</c:v>
                </c:pt>
                <c:pt idx="1120">
                  <c:v>2.5477E-7</c:v>
                </c:pt>
                <c:pt idx="1121">
                  <c:v>-1.8574000000000001E-8</c:v>
                </c:pt>
                <c:pt idx="1122">
                  <c:v>1.4976599999999999E-7</c:v>
                </c:pt>
                <c:pt idx="1123">
                  <c:v>1.59766E-7</c:v>
                </c:pt>
                <c:pt idx="1124">
                  <c:v>1.6976600000000001E-7</c:v>
                </c:pt>
                <c:pt idx="1125">
                  <c:v>6.3929099999999995E-8</c:v>
                </c:pt>
                <c:pt idx="1126">
                  <c:v>1.6393299999999999E-7</c:v>
                </c:pt>
                <c:pt idx="1127">
                  <c:v>6.8095899999999998E-8</c:v>
                </c:pt>
                <c:pt idx="1128">
                  <c:v>3.80948E-8</c:v>
                </c:pt>
                <c:pt idx="1129">
                  <c:v>8.8096600000000003E-8</c:v>
                </c:pt>
                <c:pt idx="1130">
                  <c:v>-2.0240800000000001E-8</c:v>
                </c:pt>
                <c:pt idx="1131">
                  <c:v>-5.5242099999999998E-8</c:v>
                </c:pt>
                <c:pt idx="1132">
                  <c:v>-2.94078E-8</c:v>
                </c:pt>
                <c:pt idx="1133">
                  <c:v>2.97611E-8</c:v>
                </c:pt>
                <c:pt idx="1134">
                  <c:v>9.9763700000000003E-8</c:v>
                </c:pt>
                <c:pt idx="1135">
                  <c:v>-3.5241300000000001E-8</c:v>
                </c:pt>
                <c:pt idx="1136">
                  <c:v>-8.5736500000000005E-9</c:v>
                </c:pt>
                <c:pt idx="1137">
                  <c:v>-5.6908799999999999E-8</c:v>
                </c:pt>
                <c:pt idx="1138">
                  <c:v>-1.5240599999999999E-8</c:v>
                </c:pt>
                <c:pt idx="1139">
                  <c:v>1.0393100000000001E-7</c:v>
                </c:pt>
                <c:pt idx="1140">
                  <c:v>6.05956E-8</c:v>
                </c:pt>
                <c:pt idx="1141">
                  <c:v>-5.3575299999999998E-8</c:v>
                </c:pt>
                <c:pt idx="1142">
                  <c:v>-2.3574200000000001E-8</c:v>
                </c:pt>
                <c:pt idx="1143">
                  <c:v>-7.6909500000000005E-8</c:v>
                </c:pt>
                <c:pt idx="1144">
                  <c:v>-5.5242099999999998E-8</c:v>
                </c:pt>
                <c:pt idx="1145">
                  <c:v>-9.6076900000000002E-8</c:v>
                </c:pt>
                <c:pt idx="1146">
                  <c:v>-1.1691099999999999E-7</c:v>
                </c:pt>
                <c:pt idx="1147">
                  <c:v>-7.0242599999999994E-8</c:v>
                </c:pt>
                <c:pt idx="1148">
                  <c:v>-7.3576100000000002E-8</c:v>
                </c:pt>
                <c:pt idx="1149">
                  <c:v>-8.0242999999999999E-8</c:v>
                </c:pt>
                <c:pt idx="1150">
                  <c:v>-7.6909500000000005E-8</c:v>
                </c:pt>
                <c:pt idx="1151">
                  <c:v>-2.4000499999999999E-10</c:v>
                </c:pt>
                <c:pt idx="1152">
                  <c:v>4.6428399999999999E-8</c:v>
                </c:pt>
                <c:pt idx="1153">
                  <c:v>4.6428399999999999E-8</c:v>
                </c:pt>
                <c:pt idx="1154">
                  <c:v>3.3094599999999998E-8</c:v>
                </c:pt>
                <c:pt idx="1155">
                  <c:v>-4.1074899999999997E-8</c:v>
                </c:pt>
                <c:pt idx="1156">
                  <c:v>-1.02744E-7</c:v>
                </c:pt>
                <c:pt idx="1157">
                  <c:v>-5.1075200000000003E-8</c:v>
                </c:pt>
                <c:pt idx="1158">
                  <c:v>-2.7401000000000001E-9</c:v>
                </c:pt>
                <c:pt idx="1159">
                  <c:v>2.64277E-8</c:v>
                </c:pt>
                <c:pt idx="1160">
                  <c:v>-2.5240899999999999E-8</c:v>
                </c:pt>
                <c:pt idx="1161">
                  <c:v>-1.28578E-7</c:v>
                </c:pt>
                <c:pt idx="1162">
                  <c:v>-1.10244E-7</c:v>
                </c:pt>
                <c:pt idx="1163">
                  <c:v>-4.8575100000000002E-8</c:v>
                </c:pt>
                <c:pt idx="1164">
                  <c:v>-2.85744E-8</c:v>
                </c:pt>
                <c:pt idx="1165">
                  <c:v>-1.40245E-7</c:v>
                </c:pt>
                <c:pt idx="1166">
                  <c:v>-1.6857999999999999E-7</c:v>
                </c:pt>
                <c:pt idx="1167">
                  <c:v>-1.0191E-7</c:v>
                </c:pt>
                <c:pt idx="1168">
                  <c:v>-5.9408900000000001E-8</c:v>
                </c:pt>
                <c:pt idx="1169">
                  <c:v>-1.61913E-7</c:v>
                </c:pt>
                <c:pt idx="1170">
                  <c:v>-1.36912E-7</c:v>
                </c:pt>
                <c:pt idx="1171">
                  <c:v>-1.47745E-7</c:v>
                </c:pt>
                <c:pt idx="1172">
                  <c:v>-1.7774700000000001E-7</c:v>
                </c:pt>
                <c:pt idx="1173">
                  <c:v>-1.0857699999999999E-7</c:v>
                </c:pt>
                <c:pt idx="1174">
                  <c:v>-7.5242799999999997E-8</c:v>
                </c:pt>
                <c:pt idx="1175">
                  <c:v>-4.0241499999999997E-8</c:v>
                </c:pt>
                <c:pt idx="1176">
                  <c:v>-1.4357899999999999E-7</c:v>
                </c:pt>
                <c:pt idx="1177">
                  <c:v>-8.8576600000000005E-8</c:v>
                </c:pt>
                <c:pt idx="1178">
                  <c:v>-3.3574599999999999E-8</c:v>
                </c:pt>
                <c:pt idx="1179">
                  <c:v>-9.1910099999999999E-8</c:v>
                </c:pt>
                <c:pt idx="1180">
                  <c:v>-1.0024399999999999E-7</c:v>
                </c:pt>
                <c:pt idx="1181">
                  <c:v>-8.1076399999999999E-8</c:v>
                </c:pt>
                <c:pt idx="1182">
                  <c:v>-1.11077E-7</c:v>
                </c:pt>
                <c:pt idx="1183">
                  <c:v>-1.8358000000000001E-7</c:v>
                </c:pt>
                <c:pt idx="1184">
                  <c:v>-1.51079E-7</c:v>
                </c:pt>
                <c:pt idx="1185">
                  <c:v>-1.40245E-7</c:v>
                </c:pt>
                <c:pt idx="1186">
                  <c:v>-1.7441299999999999E-7</c:v>
                </c:pt>
                <c:pt idx="1187">
                  <c:v>-1.48579E-7</c:v>
                </c:pt>
                <c:pt idx="1188">
                  <c:v>-1.3857800000000001E-7</c:v>
                </c:pt>
                <c:pt idx="1189">
                  <c:v>-1.2524500000000001E-7</c:v>
                </c:pt>
                <c:pt idx="1190">
                  <c:v>-1.56913E-7</c:v>
                </c:pt>
                <c:pt idx="1191">
                  <c:v>-1.65246E-7</c:v>
                </c:pt>
                <c:pt idx="1192">
                  <c:v>-1.06911E-7</c:v>
                </c:pt>
                <c:pt idx="1193">
                  <c:v>-7.6076199999999997E-8</c:v>
                </c:pt>
                <c:pt idx="1194">
                  <c:v>-1.48579E-7</c:v>
                </c:pt>
                <c:pt idx="1195">
                  <c:v>-1.5191199999999999E-7</c:v>
                </c:pt>
                <c:pt idx="1196">
                  <c:v>-1.2774500000000001E-7</c:v>
                </c:pt>
                <c:pt idx="1197">
                  <c:v>-1.8024700000000001E-7</c:v>
                </c:pt>
                <c:pt idx="1198">
                  <c:v>-1.7107999999999999E-7</c:v>
                </c:pt>
                <c:pt idx="1199">
                  <c:v>-1.8274699999999999E-7</c:v>
                </c:pt>
                <c:pt idx="1200">
                  <c:v>-1.84414E-7</c:v>
                </c:pt>
                <c:pt idx="1201">
                  <c:v>-2.0191399999999999E-7</c:v>
                </c:pt>
                <c:pt idx="1202">
                  <c:v>-1.98581E-7</c:v>
                </c:pt>
                <c:pt idx="1203">
                  <c:v>-1.9191400000000001E-7</c:v>
                </c:pt>
                <c:pt idx="1204">
                  <c:v>-1.9191400000000001E-7</c:v>
                </c:pt>
                <c:pt idx="1205">
                  <c:v>-2.0024700000000001E-7</c:v>
                </c:pt>
                <c:pt idx="1206">
                  <c:v>-1.6357900000000001E-7</c:v>
                </c:pt>
                <c:pt idx="1207">
                  <c:v>-1.8024700000000001E-7</c:v>
                </c:pt>
                <c:pt idx="1208">
                  <c:v>-1.7691299999999999E-7</c:v>
                </c:pt>
                <c:pt idx="1209">
                  <c:v>-1.70246E-7</c:v>
                </c:pt>
                <c:pt idx="1210">
                  <c:v>-1.86914E-7</c:v>
                </c:pt>
                <c:pt idx="1211">
                  <c:v>-2.1024799999999999E-7</c:v>
                </c:pt>
                <c:pt idx="1212">
                  <c:v>-2.03581E-7</c:v>
                </c:pt>
                <c:pt idx="1213">
                  <c:v>-2.0191399999999999E-7</c:v>
                </c:pt>
                <c:pt idx="1214">
                  <c:v>-1.8108E-7</c:v>
                </c:pt>
                <c:pt idx="1215">
                  <c:v>-2.0774799999999999E-7</c:v>
                </c:pt>
                <c:pt idx="1216">
                  <c:v>-2.0524800000000001E-7</c:v>
                </c:pt>
                <c:pt idx="1217">
                  <c:v>-1.9107999999999999E-7</c:v>
                </c:pt>
                <c:pt idx="1218">
                  <c:v>-2.06914E-7</c:v>
                </c:pt>
                <c:pt idx="1219">
                  <c:v>-2.1024799999999999E-7</c:v>
                </c:pt>
                <c:pt idx="1220">
                  <c:v>-2.03581E-7</c:v>
                </c:pt>
                <c:pt idx="1221">
                  <c:v>-2.0024700000000001E-7</c:v>
                </c:pt>
                <c:pt idx="1222">
                  <c:v>-1.8858000000000001E-7</c:v>
                </c:pt>
                <c:pt idx="1223">
                  <c:v>-1.9358099999999999E-7</c:v>
                </c:pt>
                <c:pt idx="1224">
                  <c:v>-1.72746E-7</c:v>
                </c:pt>
                <c:pt idx="1225">
                  <c:v>-2.01081E-7</c:v>
                </c:pt>
                <c:pt idx="1226">
                  <c:v>-2.09414E-7</c:v>
                </c:pt>
                <c:pt idx="1227">
                  <c:v>-2.17748E-7</c:v>
                </c:pt>
                <c:pt idx="1228">
                  <c:v>-2.06914E-7</c:v>
                </c:pt>
                <c:pt idx="1229">
                  <c:v>-1.9691400000000001E-7</c:v>
                </c:pt>
                <c:pt idx="1230">
                  <c:v>-1.90247E-7</c:v>
                </c:pt>
                <c:pt idx="1231">
                  <c:v>-2.06914E-7</c:v>
                </c:pt>
                <c:pt idx="1232">
                  <c:v>-2.06914E-7</c:v>
                </c:pt>
                <c:pt idx="1233">
                  <c:v>-2.03581E-7</c:v>
                </c:pt>
                <c:pt idx="1234">
                  <c:v>-1.9691400000000001E-7</c:v>
                </c:pt>
                <c:pt idx="1235">
                  <c:v>-2.03581E-7</c:v>
                </c:pt>
                <c:pt idx="1236">
                  <c:v>-2.0024700000000001E-7</c:v>
                </c:pt>
                <c:pt idx="1237">
                  <c:v>-2.0191399999999999E-7</c:v>
                </c:pt>
                <c:pt idx="1238">
                  <c:v>-2.0024700000000001E-7</c:v>
                </c:pt>
                <c:pt idx="1239">
                  <c:v>-2.0524800000000001E-7</c:v>
                </c:pt>
                <c:pt idx="1240">
                  <c:v>-2.0524800000000001E-7</c:v>
                </c:pt>
                <c:pt idx="1241">
                  <c:v>-2.1691500000000001E-7</c:v>
                </c:pt>
                <c:pt idx="1242">
                  <c:v>-2.11915E-7</c:v>
                </c:pt>
                <c:pt idx="1243">
                  <c:v>-2.0524800000000001E-7</c:v>
                </c:pt>
                <c:pt idx="1244">
                  <c:v>-2.09414E-7</c:v>
                </c:pt>
                <c:pt idx="1245">
                  <c:v>-2.15248E-7</c:v>
                </c:pt>
                <c:pt idx="1246">
                  <c:v>-2.1691500000000001E-7</c:v>
                </c:pt>
                <c:pt idx="1247">
                  <c:v>-2.0774799999999999E-7</c:v>
                </c:pt>
                <c:pt idx="1248">
                  <c:v>-2.1358100000000001E-7</c:v>
                </c:pt>
                <c:pt idx="1249">
                  <c:v>-2.11915E-7</c:v>
                </c:pt>
                <c:pt idx="1250">
                  <c:v>-2.1858099999999999E-7</c:v>
                </c:pt>
                <c:pt idx="1251">
                  <c:v>-2.1358100000000001E-7</c:v>
                </c:pt>
                <c:pt idx="1252">
                  <c:v>-2.1691500000000001E-7</c:v>
                </c:pt>
                <c:pt idx="1253">
                  <c:v>-2.1024799999999999E-7</c:v>
                </c:pt>
                <c:pt idx="1254">
                  <c:v>-2.1691500000000001E-7</c:v>
                </c:pt>
                <c:pt idx="1255">
                  <c:v>-2.15248E-7</c:v>
                </c:pt>
                <c:pt idx="1256">
                  <c:v>-2.15248E-7</c:v>
                </c:pt>
                <c:pt idx="1257">
                  <c:v>-2.1691500000000001E-7</c:v>
                </c:pt>
                <c:pt idx="1258">
                  <c:v>-2.15248E-7</c:v>
                </c:pt>
                <c:pt idx="1259">
                  <c:v>-2.1691500000000001E-7</c:v>
                </c:pt>
                <c:pt idx="1260">
                  <c:v>-2.11915E-7</c:v>
                </c:pt>
                <c:pt idx="1261">
                  <c:v>-2.22748E-7</c:v>
                </c:pt>
                <c:pt idx="1262">
                  <c:v>-2.1691500000000001E-7</c:v>
                </c:pt>
                <c:pt idx="1263">
                  <c:v>-2.1858099999999999E-7</c:v>
                </c:pt>
                <c:pt idx="1264">
                  <c:v>-2.1691500000000001E-7</c:v>
                </c:pt>
                <c:pt idx="1265">
                  <c:v>-2.1858099999999999E-7</c:v>
                </c:pt>
                <c:pt idx="1266">
                  <c:v>-2.1858099999999999E-7</c:v>
                </c:pt>
                <c:pt idx="1267">
                  <c:v>-2.1358100000000001E-7</c:v>
                </c:pt>
                <c:pt idx="1268">
                  <c:v>-2.0524800000000001E-7</c:v>
                </c:pt>
                <c:pt idx="1269">
                  <c:v>-2.15248E-7</c:v>
                </c:pt>
                <c:pt idx="1270">
                  <c:v>-2.1024799999999999E-7</c:v>
                </c:pt>
                <c:pt idx="1271">
                  <c:v>-2.2108199999999999E-7</c:v>
                </c:pt>
                <c:pt idx="1272">
                  <c:v>-2.14415E-7</c:v>
                </c:pt>
                <c:pt idx="1273">
                  <c:v>-2.1608099999999999E-7</c:v>
                </c:pt>
                <c:pt idx="1274">
                  <c:v>-2.1858099999999999E-7</c:v>
                </c:pt>
                <c:pt idx="1275">
                  <c:v>-2.17748E-7</c:v>
                </c:pt>
                <c:pt idx="1276">
                  <c:v>-2.1858099999999999E-7</c:v>
                </c:pt>
                <c:pt idx="1277">
                  <c:v>-2.2108199999999999E-7</c:v>
                </c:pt>
                <c:pt idx="1278">
                  <c:v>-2.2108199999999999E-7</c:v>
                </c:pt>
                <c:pt idx="1279">
                  <c:v>-2.1858099999999999E-7</c:v>
                </c:pt>
                <c:pt idx="1280">
                  <c:v>-2.1858099999999999E-7</c:v>
                </c:pt>
                <c:pt idx="1281">
                  <c:v>-2.11915E-7</c:v>
                </c:pt>
                <c:pt idx="1282">
                  <c:v>-2.1858099999999999E-7</c:v>
                </c:pt>
                <c:pt idx="1283">
                  <c:v>-2.2108199999999999E-7</c:v>
                </c:pt>
                <c:pt idx="1284">
                  <c:v>-2.20248E-7</c:v>
                </c:pt>
                <c:pt idx="1285">
                  <c:v>-2.2108199999999999E-7</c:v>
                </c:pt>
                <c:pt idx="1286">
                  <c:v>-2.26082E-7</c:v>
                </c:pt>
                <c:pt idx="1287">
                  <c:v>-2.1941500000000001E-7</c:v>
                </c:pt>
                <c:pt idx="1288">
                  <c:v>-2.1858099999999999E-7</c:v>
                </c:pt>
                <c:pt idx="1289">
                  <c:v>-2.1691500000000001E-7</c:v>
                </c:pt>
                <c:pt idx="1290">
                  <c:v>-2.1858099999999999E-7</c:v>
                </c:pt>
                <c:pt idx="1291">
                  <c:v>-2.20248E-7</c:v>
                </c:pt>
                <c:pt idx="1292">
                  <c:v>-2.20248E-7</c:v>
                </c:pt>
                <c:pt idx="1293">
                  <c:v>-2.1858099999999999E-7</c:v>
                </c:pt>
                <c:pt idx="1294">
                  <c:v>-2.17748E-7</c:v>
                </c:pt>
                <c:pt idx="1295">
                  <c:v>-2.8441700000000002E-7</c:v>
                </c:pt>
                <c:pt idx="1296">
                  <c:v>-2.22748E-7</c:v>
                </c:pt>
                <c:pt idx="1297">
                  <c:v>-2.1691500000000001E-7</c:v>
                </c:pt>
                <c:pt idx="1298">
                  <c:v>-2.15248E-7</c:v>
                </c:pt>
                <c:pt idx="1299">
                  <c:v>-2.20248E-7</c:v>
                </c:pt>
                <c:pt idx="1300">
                  <c:v>-2.1858099999999999E-7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0-E578-459D-8308-0DE678916939}"/>
            </c:ext>
          </c:extLst>
        </c:ser>
        <c:ser>
          <c:idx val="1"/>
          <c:order val="1"/>
          <c:spPr>
            <a:ln w="19050" cap="rnd">
              <a:solidFill>
                <a:schemeClr val="accent2"/>
              </a:solidFill>
              <a:round/>
            </a:ln>
            <a:effectLst/>
          </c:spPr>
          <c:marker>
            <c:symbol val="none"/>
          </c:marker>
          <c:xVal>
            <c:numRef>
              <c:f>Sheet1!$D$1:$D$1300</c:f>
              <c:numCache>
                <c:formatCode>0.00E+00</c:formatCode>
                <c:ptCount val="1300"/>
                <c:pt idx="0">
                  <c:v>-0.498</c:v>
                </c:pt>
                <c:pt idx="1">
                  <c:v>-0.496</c:v>
                </c:pt>
                <c:pt idx="2">
                  <c:v>-0.49399999999999999</c:v>
                </c:pt>
                <c:pt idx="3">
                  <c:v>-0.49199999999999999</c:v>
                </c:pt>
                <c:pt idx="4">
                  <c:v>-0.49</c:v>
                </c:pt>
                <c:pt idx="5">
                  <c:v>-0.48799999999999999</c:v>
                </c:pt>
                <c:pt idx="6">
                  <c:v>-0.48599999999999999</c:v>
                </c:pt>
                <c:pt idx="7">
                  <c:v>-0.48399999999999999</c:v>
                </c:pt>
                <c:pt idx="8">
                  <c:v>-0.48199999999999998</c:v>
                </c:pt>
                <c:pt idx="9">
                  <c:v>-0.48</c:v>
                </c:pt>
                <c:pt idx="10">
                  <c:v>-0.47799999999999998</c:v>
                </c:pt>
                <c:pt idx="11">
                  <c:v>-0.47599999999999998</c:v>
                </c:pt>
                <c:pt idx="12">
                  <c:v>-0.47399999999999998</c:v>
                </c:pt>
                <c:pt idx="13">
                  <c:v>-0.47199999999999998</c:v>
                </c:pt>
                <c:pt idx="14">
                  <c:v>-0.47</c:v>
                </c:pt>
                <c:pt idx="15">
                  <c:v>-0.46800000000000003</c:v>
                </c:pt>
                <c:pt idx="16">
                  <c:v>-0.46600000000000003</c:v>
                </c:pt>
                <c:pt idx="17">
                  <c:v>-0.46400000000000002</c:v>
                </c:pt>
                <c:pt idx="18">
                  <c:v>-0.46200000000000002</c:v>
                </c:pt>
                <c:pt idx="19">
                  <c:v>-0.46</c:v>
                </c:pt>
                <c:pt idx="20">
                  <c:v>-0.45800000000000002</c:v>
                </c:pt>
                <c:pt idx="21">
                  <c:v>-0.45600000000000002</c:v>
                </c:pt>
                <c:pt idx="22">
                  <c:v>-0.45400000000000001</c:v>
                </c:pt>
                <c:pt idx="23">
                  <c:v>-0.45200000000000001</c:v>
                </c:pt>
                <c:pt idx="24">
                  <c:v>-0.45</c:v>
                </c:pt>
                <c:pt idx="25">
                  <c:v>-0.44800000000000001</c:v>
                </c:pt>
                <c:pt idx="26">
                  <c:v>-0.44600000000000001</c:v>
                </c:pt>
                <c:pt idx="27">
                  <c:v>-0.44400000000000001</c:v>
                </c:pt>
                <c:pt idx="28">
                  <c:v>-0.442</c:v>
                </c:pt>
                <c:pt idx="29">
                  <c:v>-0.44</c:v>
                </c:pt>
                <c:pt idx="30">
                  <c:v>-0.438</c:v>
                </c:pt>
                <c:pt idx="31">
                  <c:v>-0.436</c:v>
                </c:pt>
                <c:pt idx="32">
                  <c:v>-0.434</c:v>
                </c:pt>
                <c:pt idx="33">
                  <c:v>-0.432</c:v>
                </c:pt>
                <c:pt idx="34">
                  <c:v>-0.43</c:v>
                </c:pt>
                <c:pt idx="35">
                  <c:v>-0.42799999999999999</c:v>
                </c:pt>
                <c:pt idx="36">
                  <c:v>-0.42599999999999999</c:v>
                </c:pt>
                <c:pt idx="37">
                  <c:v>-0.42399999999999999</c:v>
                </c:pt>
                <c:pt idx="38">
                  <c:v>-0.42199999999999999</c:v>
                </c:pt>
                <c:pt idx="39">
                  <c:v>-0.42</c:v>
                </c:pt>
                <c:pt idx="40">
                  <c:v>-0.41799999999999998</c:v>
                </c:pt>
                <c:pt idx="41">
                  <c:v>-0.41599999999999998</c:v>
                </c:pt>
                <c:pt idx="42">
                  <c:v>-0.41399999999999998</c:v>
                </c:pt>
                <c:pt idx="43">
                  <c:v>-0.41199999999999998</c:v>
                </c:pt>
                <c:pt idx="44">
                  <c:v>-0.41</c:v>
                </c:pt>
                <c:pt idx="45">
                  <c:v>-0.40799999999999997</c:v>
                </c:pt>
                <c:pt idx="46">
                  <c:v>-0.40600000000000003</c:v>
                </c:pt>
                <c:pt idx="47">
                  <c:v>-0.40400000000000003</c:v>
                </c:pt>
                <c:pt idx="48">
                  <c:v>-0.40200000000000002</c:v>
                </c:pt>
                <c:pt idx="49">
                  <c:v>-0.4</c:v>
                </c:pt>
                <c:pt idx="50">
                  <c:v>-0.39800000000000002</c:v>
                </c:pt>
                <c:pt idx="51">
                  <c:v>-0.39600000000000002</c:v>
                </c:pt>
                <c:pt idx="52">
                  <c:v>-0.39400000000000002</c:v>
                </c:pt>
                <c:pt idx="53">
                  <c:v>-0.39200000000000002</c:v>
                </c:pt>
                <c:pt idx="54">
                  <c:v>-0.39</c:v>
                </c:pt>
                <c:pt idx="55">
                  <c:v>-0.38800000000000001</c:v>
                </c:pt>
                <c:pt idx="56">
                  <c:v>-0.38600000000000001</c:v>
                </c:pt>
                <c:pt idx="57">
                  <c:v>-0.38400000000000001</c:v>
                </c:pt>
                <c:pt idx="58">
                  <c:v>-0.38200000000000001</c:v>
                </c:pt>
                <c:pt idx="59">
                  <c:v>-0.38</c:v>
                </c:pt>
                <c:pt idx="60">
                  <c:v>-0.378</c:v>
                </c:pt>
                <c:pt idx="61">
                  <c:v>-0.376</c:v>
                </c:pt>
                <c:pt idx="62">
                  <c:v>-0.374</c:v>
                </c:pt>
                <c:pt idx="63">
                  <c:v>-0.372</c:v>
                </c:pt>
                <c:pt idx="64">
                  <c:v>-0.37</c:v>
                </c:pt>
                <c:pt idx="65">
                  <c:v>-0.36799999999999999</c:v>
                </c:pt>
                <c:pt idx="66">
                  <c:v>-0.36599999999999999</c:v>
                </c:pt>
                <c:pt idx="67">
                  <c:v>-0.36399999999999999</c:v>
                </c:pt>
                <c:pt idx="68">
                  <c:v>-0.36199999999999999</c:v>
                </c:pt>
                <c:pt idx="69">
                  <c:v>-0.36</c:v>
                </c:pt>
                <c:pt idx="70">
                  <c:v>-0.35799999999999998</c:v>
                </c:pt>
                <c:pt idx="71">
                  <c:v>-0.35599999999999998</c:v>
                </c:pt>
                <c:pt idx="72">
                  <c:v>-0.35399999999999998</c:v>
                </c:pt>
                <c:pt idx="73">
                  <c:v>-0.35199999999999998</c:v>
                </c:pt>
                <c:pt idx="74">
                  <c:v>-0.35</c:v>
                </c:pt>
                <c:pt idx="75">
                  <c:v>-0.34799999999999998</c:v>
                </c:pt>
                <c:pt idx="76">
                  <c:v>-0.34599999999999997</c:v>
                </c:pt>
                <c:pt idx="77">
                  <c:v>-0.34399999999999997</c:v>
                </c:pt>
                <c:pt idx="78">
                  <c:v>-0.34200000000000003</c:v>
                </c:pt>
                <c:pt idx="79">
                  <c:v>-0.34</c:v>
                </c:pt>
                <c:pt idx="80">
                  <c:v>-0.33800000000000002</c:v>
                </c:pt>
                <c:pt idx="81">
                  <c:v>-0.33600000000000002</c:v>
                </c:pt>
                <c:pt idx="82">
                  <c:v>-0.33400000000000002</c:v>
                </c:pt>
                <c:pt idx="83">
                  <c:v>-0.33200000000000002</c:v>
                </c:pt>
                <c:pt idx="84">
                  <c:v>-0.33</c:v>
                </c:pt>
                <c:pt idx="85">
                  <c:v>-0.32800000000000001</c:v>
                </c:pt>
                <c:pt idx="86">
                  <c:v>-0.32600000000000001</c:v>
                </c:pt>
                <c:pt idx="87">
                  <c:v>-0.32400000000000001</c:v>
                </c:pt>
                <c:pt idx="88">
                  <c:v>-0.32200000000000001</c:v>
                </c:pt>
                <c:pt idx="89">
                  <c:v>-0.32</c:v>
                </c:pt>
                <c:pt idx="90">
                  <c:v>-0.318</c:v>
                </c:pt>
                <c:pt idx="91">
                  <c:v>-0.316</c:v>
                </c:pt>
                <c:pt idx="92">
                  <c:v>-0.314</c:v>
                </c:pt>
                <c:pt idx="93">
                  <c:v>-0.312</c:v>
                </c:pt>
                <c:pt idx="94">
                  <c:v>-0.31</c:v>
                </c:pt>
                <c:pt idx="95">
                  <c:v>-0.308</c:v>
                </c:pt>
                <c:pt idx="96">
                  <c:v>-0.30599999999999999</c:v>
                </c:pt>
                <c:pt idx="97">
                  <c:v>-0.30399999999999999</c:v>
                </c:pt>
                <c:pt idx="98">
                  <c:v>-0.30199999999999999</c:v>
                </c:pt>
                <c:pt idx="99">
                  <c:v>-0.3</c:v>
                </c:pt>
                <c:pt idx="100">
                  <c:v>-0.29799999999999999</c:v>
                </c:pt>
                <c:pt idx="101">
                  <c:v>-0.29599999999999999</c:v>
                </c:pt>
                <c:pt idx="102">
                  <c:v>-0.29399999999999998</c:v>
                </c:pt>
                <c:pt idx="103">
                  <c:v>-0.29199999999999998</c:v>
                </c:pt>
                <c:pt idx="104">
                  <c:v>-0.28999999999999998</c:v>
                </c:pt>
                <c:pt idx="105">
                  <c:v>-0.28799999999999998</c:v>
                </c:pt>
                <c:pt idx="106">
                  <c:v>-0.28599999999999998</c:v>
                </c:pt>
                <c:pt idx="107">
                  <c:v>-0.28399999999999997</c:v>
                </c:pt>
                <c:pt idx="108">
                  <c:v>-0.28199999999999997</c:v>
                </c:pt>
                <c:pt idx="109">
                  <c:v>-0.28000000000000003</c:v>
                </c:pt>
                <c:pt idx="110">
                  <c:v>-0.27800000000000002</c:v>
                </c:pt>
                <c:pt idx="111">
                  <c:v>-0.27600000000000002</c:v>
                </c:pt>
                <c:pt idx="112">
                  <c:v>-0.27400000000000002</c:v>
                </c:pt>
                <c:pt idx="113">
                  <c:v>-0.27200000000000002</c:v>
                </c:pt>
                <c:pt idx="114">
                  <c:v>-0.27</c:v>
                </c:pt>
                <c:pt idx="115">
                  <c:v>-0.26800000000000002</c:v>
                </c:pt>
                <c:pt idx="116">
                  <c:v>-0.26600000000000001</c:v>
                </c:pt>
                <c:pt idx="117">
                  <c:v>-0.26400000000000001</c:v>
                </c:pt>
                <c:pt idx="118">
                  <c:v>-0.26200000000000001</c:v>
                </c:pt>
                <c:pt idx="119">
                  <c:v>-0.26</c:v>
                </c:pt>
                <c:pt idx="120">
                  <c:v>-0.25800000000000001</c:v>
                </c:pt>
                <c:pt idx="121">
                  <c:v>-0.25600000000000001</c:v>
                </c:pt>
                <c:pt idx="122">
                  <c:v>-0.254</c:v>
                </c:pt>
                <c:pt idx="123">
                  <c:v>-0.252</c:v>
                </c:pt>
                <c:pt idx="124">
                  <c:v>-0.25</c:v>
                </c:pt>
                <c:pt idx="125">
                  <c:v>-0.248</c:v>
                </c:pt>
                <c:pt idx="126">
                  <c:v>-0.246</c:v>
                </c:pt>
                <c:pt idx="127">
                  <c:v>-0.24399999999999999</c:v>
                </c:pt>
                <c:pt idx="128">
                  <c:v>-0.24199999999999999</c:v>
                </c:pt>
                <c:pt idx="129">
                  <c:v>-0.24</c:v>
                </c:pt>
                <c:pt idx="130">
                  <c:v>-0.23799999999999999</c:v>
                </c:pt>
                <c:pt idx="131">
                  <c:v>-0.23599999999999999</c:v>
                </c:pt>
                <c:pt idx="132">
                  <c:v>-0.23400000000000001</c:v>
                </c:pt>
                <c:pt idx="133">
                  <c:v>-0.23200000000000001</c:v>
                </c:pt>
                <c:pt idx="134">
                  <c:v>-0.23</c:v>
                </c:pt>
                <c:pt idx="135">
                  <c:v>-0.22800000000000001</c:v>
                </c:pt>
                <c:pt idx="136">
                  <c:v>-0.22600000000000001</c:v>
                </c:pt>
                <c:pt idx="137">
                  <c:v>-0.224</c:v>
                </c:pt>
                <c:pt idx="138">
                  <c:v>-0.222</c:v>
                </c:pt>
                <c:pt idx="139">
                  <c:v>-0.22</c:v>
                </c:pt>
                <c:pt idx="140">
                  <c:v>-0.218</c:v>
                </c:pt>
                <c:pt idx="141">
                  <c:v>-0.216</c:v>
                </c:pt>
                <c:pt idx="142">
                  <c:v>-0.214</c:v>
                </c:pt>
                <c:pt idx="143">
                  <c:v>-0.21199999999999999</c:v>
                </c:pt>
                <c:pt idx="144">
                  <c:v>-0.21</c:v>
                </c:pt>
                <c:pt idx="145">
                  <c:v>-0.20799999999999999</c:v>
                </c:pt>
                <c:pt idx="146">
                  <c:v>-0.20599999999999999</c:v>
                </c:pt>
                <c:pt idx="147">
                  <c:v>-0.20399999999999999</c:v>
                </c:pt>
                <c:pt idx="148">
                  <c:v>-0.20200000000000001</c:v>
                </c:pt>
                <c:pt idx="149">
                  <c:v>-0.2</c:v>
                </c:pt>
                <c:pt idx="150">
                  <c:v>-0.19800000000000001</c:v>
                </c:pt>
                <c:pt idx="151">
                  <c:v>-0.19600000000000001</c:v>
                </c:pt>
                <c:pt idx="152">
                  <c:v>-0.19400000000000001</c:v>
                </c:pt>
                <c:pt idx="153">
                  <c:v>-0.192</c:v>
                </c:pt>
                <c:pt idx="154">
                  <c:v>-0.19</c:v>
                </c:pt>
                <c:pt idx="155">
                  <c:v>-0.188</c:v>
                </c:pt>
                <c:pt idx="156">
                  <c:v>-0.186</c:v>
                </c:pt>
                <c:pt idx="157">
                  <c:v>-0.184</c:v>
                </c:pt>
                <c:pt idx="158">
                  <c:v>-0.182</c:v>
                </c:pt>
                <c:pt idx="159">
                  <c:v>-0.18</c:v>
                </c:pt>
                <c:pt idx="160">
                  <c:v>-0.17799999999999999</c:v>
                </c:pt>
                <c:pt idx="161">
                  <c:v>-0.17599999999999999</c:v>
                </c:pt>
                <c:pt idx="162">
                  <c:v>-0.17399999999999999</c:v>
                </c:pt>
                <c:pt idx="163">
                  <c:v>-0.17199999999999999</c:v>
                </c:pt>
                <c:pt idx="164">
                  <c:v>-0.17</c:v>
                </c:pt>
                <c:pt idx="165">
                  <c:v>-0.16800000000000001</c:v>
                </c:pt>
                <c:pt idx="166">
                  <c:v>-0.16600000000000001</c:v>
                </c:pt>
                <c:pt idx="167">
                  <c:v>-0.16400000000000001</c:v>
                </c:pt>
                <c:pt idx="168">
                  <c:v>-0.16200000000000001</c:v>
                </c:pt>
                <c:pt idx="169">
                  <c:v>-0.16</c:v>
                </c:pt>
                <c:pt idx="170">
                  <c:v>-0.158</c:v>
                </c:pt>
                <c:pt idx="171">
                  <c:v>-0.156</c:v>
                </c:pt>
                <c:pt idx="172">
                  <c:v>-0.154</c:v>
                </c:pt>
                <c:pt idx="173">
                  <c:v>-0.152</c:v>
                </c:pt>
                <c:pt idx="174">
                  <c:v>-0.15</c:v>
                </c:pt>
                <c:pt idx="175">
                  <c:v>-0.14799999999999999</c:v>
                </c:pt>
                <c:pt idx="176">
                  <c:v>-0.14599999999999999</c:v>
                </c:pt>
                <c:pt idx="177">
                  <c:v>-0.14399999999999999</c:v>
                </c:pt>
                <c:pt idx="178">
                  <c:v>-0.14199999999999999</c:v>
                </c:pt>
                <c:pt idx="179">
                  <c:v>-0.14000000000000001</c:v>
                </c:pt>
                <c:pt idx="180">
                  <c:v>-0.13800000000000001</c:v>
                </c:pt>
                <c:pt idx="181">
                  <c:v>-0.13600000000000001</c:v>
                </c:pt>
                <c:pt idx="182">
                  <c:v>-0.13400000000000001</c:v>
                </c:pt>
                <c:pt idx="183">
                  <c:v>-0.13200000000000001</c:v>
                </c:pt>
                <c:pt idx="184">
                  <c:v>-0.13</c:v>
                </c:pt>
                <c:pt idx="185">
                  <c:v>-0.128</c:v>
                </c:pt>
                <c:pt idx="186">
                  <c:v>-0.126</c:v>
                </c:pt>
                <c:pt idx="187">
                  <c:v>-0.124</c:v>
                </c:pt>
                <c:pt idx="188">
                  <c:v>-0.122</c:v>
                </c:pt>
                <c:pt idx="189">
                  <c:v>-0.12</c:v>
                </c:pt>
                <c:pt idx="190">
                  <c:v>-0.11799999999999999</c:v>
                </c:pt>
                <c:pt idx="191">
                  <c:v>-0.11600000000000001</c:v>
                </c:pt>
                <c:pt idx="192">
                  <c:v>-0.114</c:v>
                </c:pt>
                <c:pt idx="193">
                  <c:v>-0.112</c:v>
                </c:pt>
                <c:pt idx="194">
                  <c:v>-0.11</c:v>
                </c:pt>
                <c:pt idx="195">
                  <c:v>-0.108</c:v>
                </c:pt>
                <c:pt idx="196">
                  <c:v>-0.106</c:v>
                </c:pt>
                <c:pt idx="197">
                  <c:v>-0.104</c:v>
                </c:pt>
                <c:pt idx="198">
                  <c:v>-0.10199999999999999</c:v>
                </c:pt>
                <c:pt idx="199">
                  <c:v>-0.1</c:v>
                </c:pt>
                <c:pt idx="200">
                  <c:v>-9.8000000000000004E-2</c:v>
                </c:pt>
                <c:pt idx="201">
                  <c:v>-9.6000000000000002E-2</c:v>
                </c:pt>
                <c:pt idx="202">
                  <c:v>-9.4E-2</c:v>
                </c:pt>
                <c:pt idx="203">
                  <c:v>-9.1999999999999998E-2</c:v>
                </c:pt>
                <c:pt idx="204">
                  <c:v>-0.09</c:v>
                </c:pt>
                <c:pt idx="205">
                  <c:v>-8.7999999999999995E-2</c:v>
                </c:pt>
                <c:pt idx="206">
                  <c:v>-8.5999999999999993E-2</c:v>
                </c:pt>
                <c:pt idx="207">
                  <c:v>-8.4000000000000005E-2</c:v>
                </c:pt>
                <c:pt idx="208">
                  <c:v>-8.2000000000000003E-2</c:v>
                </c:pt>
                <c:pt idx="209">
                  <c:v>-0.08</c:v>
                </c:pt>
                <c:pt idx="210">
                  <c:v>-7.8E-2</c:v>
                </c:pt>
                <c:pt idx="211">
                  <c:v>-7.5999999999999998E-2</c:v>
                </c:pt>
                <c:pt idx="212">
                  <c:v>-7.3999999999999996E-2</c:v>
                </c:pt>
                <c:pt idx="213">
                  <c:v>-7.1999999999999995E-2</c:v>
                </c:pt>
                <c:pt idx="214">
                  <c:v>-7.0000000000000007E-2</c:v>
                </c:pt>
                <c:pt idx="215">
                  <c:v>-6.8000000000000005E-2</c:v>
                </c:pt>
                <c:pt idx="216">
                  <c:v>-6.6000000000000003E-2</c:v>
                </c:pt>
                <c:pt idx="217">
                  <c:v>-6.4000000000000001E-2</c:v>
                </c:pt>
                <c:pt idx="218">
                  <c:v>-6.2E-2</c:v>
                </c:pt>
                <c:pt idx="219">
                  <c:v>-0.06</c:v>
                </c:pt>
                <c:pt idx="220">
                  <c:v>-5.8000000000000003E-2</c:v>
                </c:pt>
                <c:pt idx="221">
                  <c:v>-5.6000000000000001E-2</c:v>
                </c:pt>
                <c:pt idx="222">
                  <c:v>-5.3999999999999999E-2</c:v>
                </c:pt>
                <c:pt idx="223">
                  <c:v>-5.1999999999999998E-2</c:v>
                </c:pt>
                <c:pt idx="224">
                  <c:v>-0.05</c:v>
                </c:pt>
                <c:pt idx="225">
                  <c:v>-4.8000000000000001E-2</c:v>
                </c:pt>
                <c:pt idx="226">
                  <c:v>-4.5999999999999999E-2</c:v>
                </c:pt>
                <c:pt idx="227">
                  <c:v>-4.3999999999999997E-2</c:v>
                </c:pt>
                <c:pt idx="228">
                  <c:v>-4.2000000000000003E-2</c:v>
                </c:pt>
                <c:pt idx="229">
                  <c:v>-0.04</c:v>
                </c:pt>
                <c:pt idx="230">
                  <c:v>-3.7999999999999999E-2</c:v>
                </c:pt>
                <c:pt idx="231">
                  <c:v>-3.5999999999999997E-2</c:v>
                </c:pt>
                <c:pt idx="232">
                  <c:v>-3.4000000000000002E-2</c:v>
                </c:pt>
                <c:pt idx="233">
                  <c:v>-3.2000000000000001E-2</c:v>
                </c:pt>
                <c:pt idx="234">
                  <c:v>-0.03</c:v>
                </c:pt>
                <c:pt idx="235">
                  <c:v>-2.8000000000000001E-2</c:v>
                </c:pt>
                <c:pt idx="236">
                  <c:v>-2.5999999999999999E-2</c:v>
                </c:pt>
                <c:pt idx="237">
                  <c:v>-2.4E-2</c:v>
                </c:pt>
                <c:pt idx="238">
                  <c:v>-2.1999999999999999E-2</c:v>
                </c:pt>
                <c:pt idx="239">
                  <c:v>-0.02</c:v>
                </c:pt>
                <c:pt idx="240">
                  <c:v>-1.7999999999999999E-2</c:v>
                </c:pt>
                <c:pt idx="241">
                  <c:v>-1.6E-2</c:v>
                </c:pt>
                <c:pt idx="242">
                  <c:v>-1.4E-2</c:v>
                </c:pt>
                <c:pt idx="243">
                  <c:v>-1.2E-2</c:v>
                </c:pt>
                <c:pt idx="244">
                  <c:v>-9.9999900000000003E-3</c:v>
                </c:pt>
                <c:pt idx="245">
                  <c:v>-7.9999900000000002E-3</c:v>
                </c:pt>
                <c:pt idx="246">
                  <c:v>-6.0000000000000001E-3</c:v>
                </c:pt>
                <c:pt idx="247">
                  <c:v>-3.9999900000000001E-3</c:v>
                </c:pt>
                <c:pt idx="248">
                  <c:v>-1.9999900000000001E-3</c:v>
                </c:pt>
                <c:pt idx="249">
                  <c:v>1.49012E-8</c:v>
                </c:pt>
                <c:pt idx="250">
                  <c:v>2E-3</c:v>
                </c:pt>
                <c:pt idx="251">
                  <c:v>4.00001E-3</c:v>
                </c:pt>
                <c:pt idx="252">
                  <c:v>6.0000100000000001E-3</c:v>
                </c:pt>
                <c:pt idx="253">
                  <c:v>8.00002E-3</c:v>
                </c:pt>
                <c:pt idx="254">
                  <c:v>0.01</c:v>
                </c:pt>
                <c:pt idx="255">
                  <c:v>1.2E-2</c:v>
                </c:pt>
                <c:pt idx="256">
                  <c:v>1.4E-2</c:v>
                </c:pt>
                <c:pt idx="257">
                  <c:v>1.6E-2</c:v>
                </c:pt>
                <c:pt idx="258">
                  <c:v>1.7999999999999999E-2</c:v>
                </c:pt>
                <c:pt idx="259">
                  <c:v>0.02</c:v>
                </c:pt>
                <c:pt idx="260">
                  <c:v>2.1999999999999999E-2</c:v>
                </c:pt>
                <c:pt idx="261">
                  <c:v>2.4E-2</c:v>
                </c:pt>
                <c:pt idx="262">
                  <c:v>2.5999999999999999E-2</c:v>
                </c:pt>
                <c:pt idx="263">
                  <c:v>2.8000000000000001E-2</c:v>
                </c:pt>
                <c:pt idx="264">
                  <c:v>0.03</c:v>
                </c:pt>
                <c:pt idx="265">
                  <c:v>3.2000000000000001E-2</c:v>
                </c:pt>
                <c:pt idx="266">
                  <c:v>3.4000000000000002E-2</c:v>
                </c:pt>
                <c:pt idx="267">
                  <c:v>3.5999999999999997E-2</c:v>
                </c:pt>
                <c:pt idx="268">
                  <c:v>3.7999999999999999E-2</c:v>
                </c:pt>
                <c:pt idx="269">
                  <c:v>0.04</c:v>
                </c:pt>
                <c:pt idx="270">
                  <c:v>4.2000000000000003E-2</c:v>
                </c:pt>
                <c:pt idx="271">
                  <c:v>4.3999999999999997E-2</c:v>
                </c:pt>
                <c:pt idx="272">
                  <c:v>4.5999999999999999E-2</c:v>
                </c:pt>
                <c:pt idx="273">
                  <c:v>4.8000000000000001E-2</c:v>
                </c:pt>
                <c:pt idx="274">
                  <c:v>0.05</c:v>
                </c:pt>
                <c:pt idx="275">
                  <c:v>5.1999999999999998E-2</c:v>
                </c:pt>
                <c:pt idx="276">
                  <c:v>5.3999999999999999E-2</c:v>
                </c:pt>
                <c:pt idx="277">
                  <c:v>5.6000000000000001E-2</c:v>
                </c:pt>
                <c:pt idx="278">
                  <c:v>5.8000000000000003E-2</c:v>
                </c:pt>
                <c:pt idx="279">
                  <c:v>0.06</c:v>
                </c:pt>
                <c:pt idx="280">
                  <c:v>6.2E-2</c:v>
                </c:pt>
                <c:pt idx="281">
                  <c:v>6.4000000000000001E-2</c:v>
                </c:pt>
                <c:pt idx="282">
                  <c:v>6.6000000000000003E-2</c:v>
                </c:pt>
                <c:pt idx="283">
                  <c:v>6.8000000000000005E-2</c:v>
                </c:pt>
                <c:pt idx="284">
                  <c:v>7.0000000000000007E-2</c:v>
                </c:pt>
                <c:pt idx="285">
                  <c:v>7.1999999999999995E-2</c:v>
                </c:pt>
                <c:pt idx="286">
                  <c:v>7.3999999999999996E-2</c:v>
                </c:pt>
                <c:pt idx="287">
                  <c:v>7.5999999999999998E-2</c:v>
                </c:pt>
                <c:pt idx="288">
                  <c:v>7.8E-2</c:v>
                </c:pt>
                <c:pt idx="289">
                  <c:v>0.08</c:v>
                </c:pt>
                <c:pt idx="290">
                  <c:v>8.2000000000000003E-2</c:v>
                </c:pt>
                <c:pt idx="291">
                  <c:v>8.4000000000000005E-2</c:v>
                </c:pt>
                <c:pt idx="292">
                  <c:v>8.5999999999999993E-2</c:v>
                </c:pt>
                <c:pt idx="293">
                  <c:v>8.7999999999999995E-2</c:v>
                </c:pt>
                <c:pt idx="294">
                  <c:v>0.09</c:v>
                </c:pt>
                <c:pt idx="295">
                  <c:v>9.1999999999999998E-2</c:v>
                </c:pt>
                <c:pt idx="296">
                  <c:v>9.4E-2</c:v>
                </c:pt>
                <c:pt idx="297">
                  <c:v>9.6000000000000002E-2</c:v>
                </c:pt>
                <c:pt idx="298">
                  <c:v>9.8000000000000004E-2</c:v>
                </c:pt>
                <c:pt idx="299">
                  <c:v>0.1</c:v>
                </c:pt>
                <c:pt idx="300">
                  <c:v>0.10199999999999999</c:v>
                </c:pt>
                <c:pt idx="301">
                  <c:v>0.104</c:v>
                </c:pt>
                <c:pt idx="302">
                  <c:v>0.106</c:v>
                </c:pt>
                <c:pt idx="303">
                  <c:v>0.108</c:v>
                </c:pt>
                <c:pt idx="304">
                  <c:v>0.11</c:v>
                </c:pt>
                <c:pt idx="305">
                  <c:v>0.112</c:v>
                </c:pt>
                <c:pt idx="306">
                  <c:v>0.114</c:v>
                </c:pt>
                <c:pt idx="307">
                  <c:v>0.11600000000000001</c:v>
                </c:pt>
                <c:pt idx="308">
                  <c:v>0.11799999999999999</c:v>
                </c:pt>
                <c:pt idx="309">
                  <c:v>0.12</c:v>
                </c:pt>
                <c:pt idx="310">
                  <c:v>0.122</c:v>
                </c:pt>
                <c:pt idx="311">
                  <c:v>0.124</c:v>
                </c:pt>
                <c:pt idx="312">
                  <c:v>0.126</c:v>
                </c:pt>
                <c:pt idx="313">
                  <c:v>0.128</c:v>
                </c:pt>
                <c:pt idx="314">
                  <c:v>0.13</c:v>
                </c:pt>
                <c:pt idx="315">
                  <c:v>0.13200000000000001</c:v>
                </c:pt>
                <c:pt idx="316">
                  <c:v>0.13400000000000001</c:v>
                </c:pt>
                <c:pt idx="317">
                  <c:v>0.13600000000000001</c:v>
                </c:pt>
                <c:pt idx="318">
                  <c:v>0.13800000000000001</c:v>
                </c:pt>
                <c:pt idx="319">
                  <c:v>0.14000000000000001</c:v>
                </c:pt>
                <c:pt idx="320">
                  <c:v>0.14199999999999999</c:v>
                </c:pt>
                <c:pt idx="321">
                  <c:v>0.14399999999999999</c:v>
                </c:pt>
                <c:pt idx="322">
                  <c:v>0.14599999999999999</c:v>
                </c:pt>
                <c:pt idx="323">
                  <c:v>0.14799999999999999</c:v>
                </c:pt>
                <c:pt idx="324">
                  <c:v>0.15</c:v>
                </c:pt>
                <c:pt idx="325">
                  <c:v>0.152</c:v>
                </c:pt>
                <c:pt idx="326">
                  <c:v>0.154</c:v>
                </c:pt>
                <c:pt idx="327">
                  <c:v>0.156</c:v>
                </c:pt>
                <c:pt idx="328">
                  <c:v>0.158</c:v>
                </c:pt>
                <c:pt idx="329">
                  <c:v>0.16</c:v>
                </c:pt>
                <c:pt idx="330">
                  <c:v>0.16200000000000001</c:v>
                </c:pt>
                <c:pt idx="331">
                  <c:v>0.16400000000000001</c:v>
                </c:pt>
                <c:pt idx="332">
                  <c:v>0.16600000000000001</c:v>
                </c:pt>
                <c:pt idx="333">
                  <c:v>0.16800000000000001</c:v>
                </c:pt>
                <c:pt idx="334">
                  <c:v>0.17</c:v>
                </c:pt>
                <c:pt idx="335">
                  <c:v>0.17199999999999999</c:v>
                </c:pt>
                <c:pt idx="336">
                  <c:v>0.17399999999999999</c:v>
                </c:pt>
                <c:pt idx="337">
                  <c:v>0.17599999999999999</c:v>
                </c:pt>
                <c:pt idx="338">
                  <c:v>0.17799999999999999</c:v>
                </c:pt>
                <c:pt idx="339">
                  <c:v>0.18</c:v>
                </c:pt>
                <c:pt idx="340">
                  <c:v>0.182</c:v>
                </c:pt>
                <c:pt idx="341">
                  <c:v>0.184</c:v>
                </c:pt>
                <c:pt idx="342">
                  <c:v>0.186</c:v>
                </c:pt>
                <c:pt idx="343">
                  <c:v>0.188</c:v>
                </c:pt>
                <c:pt idx="344">
                  <c:v>0.19</c:v>
                </c:pt>
                <c:pt idx="345">
                  <c:v>0.192</c:v>
                </c:pt>
                <c:pt idx="346">
                  <c:v>0.19400000000000001</c:v>
                </c:pt>
                <c:pt idx="347">
                  <c:v>0.19600000000000001</c:v>
                </c:pt>
                <c:pt idx="348">
                  <c:v>0.19800000000000001</c:v>
                </c:pt>
                <c:pt idx="349">
                  <c:v>0.2</c:v>
                </c:pt>
                <c:pt idx="350">
                  <c:v>0.20200000000000001</c:v>
                </c:pt>
                <c:pt idx="351">
                  <c:v>0.20399999999999999</c:v>
                </c:pt>
                <c:pt idx="352">
                  <c:v>0.20599999999999999</c:v>
                </c:pt>
                <c:pt idx="353">
                  <c:v>0.20799999999999999</c:v>
                </c:pt>
                <c:pt idx="354">
                  <c:v>0.21</c:v>
                </c:pt>
                <c:pt idx="355">
                  <c:v>0.21199999999999999</c:v>
                </c:pt>
                <c:pt idx="356">
                  <c:v>0.214</c:v>
                </c:pt>
                <c:pt idx="357">
                  <c:v>0.216</c:v>
                </c:pt>
                <c:pt idx="358">
                  <c:v>0.218</c:v>
                </c:pt>
                <c:pt idx="359">
                  <c:v>0.22</c:v>
                </c:pt>
                <c:pt idx="360">
                  <c:v>0.222</c:v>
                </c:pt>
                <c:pt idx="361">
                  <c:v>0.224</c:v>
                </c:pt>
                <c:pt idx="362">
                  <c:v>0.22600000000000001</c:v>
                </c:pt>
                <c:pt idx="363">
                  <c:v>0.22800000000000001</c:v>
                </c:pt>
                <c:pt idx="364">
                  <c:v>0.23</c:v>
                </c:pt>
                <c:pt idx="365">
                  <c:v>0.23200000000000001</c:v>
                </c:pt>
                <c:pt idx="366">
                  <c:v>0.23400000000000001</c:v>
                </c:pt>
                <c:pt idx="367">
                  <c:v>0.23599999999999999</c:v>
                </c:pt>
                <c:pt idx="368">
                  <c:v>0.23799999999999999</c:v>
                </c:pt>
                <c:pt idx="369">
                  <c:v>0.24</c:v>
                </c:pt>
                <c:pt idx="370">
                  <c:v>0.24199999999999999</c:v>
                </c:pt>
                <c:pt idx="371">
                  <c:v>0.24399999999999999</c:v>
                </c:pt>
                <c:pt idx="372">
                  <c:v>0.246</c:v>
                </c:pt>
                <c:pt idx="373">
                  <c:v>0.248</c:v>
                </c:pt>
                <c:pt idx="374">
                  <c:v>0.25</c:v>
                </c:pt>
                <c:pt idx="375">
                  <c:v>0.252</c:v>
                </c:pt>
                <c:pt idx="376">
                  <c:v>0.254</c:v>
                </c:pt>
                <c:pt idx="377">
                  <c:v>0.25600000000000001</c:v>
                </c:pt>
                <c:pt idx="378">
                  <c:v>0.25800000000000001</c:v>
                </c:pt>
                <c:pt idx="379">
                  <c:v>0.26</c:v>
                </c:pt>
                <c:pt idx="380">
                  <c:v>0.26200000000000001</c:v>
                </c:pt>
                <c:pt idx="381">
                  <c:v>0.26400000000000001</c:v>
                </c:pt>
                <c:pt idx="382">
                  <c:v>0.26600000000000001</c:v>
                </c:pt>
                <c:pt idx="383">
                  <c:v>0.26800000000000002</c:v>
                </c:pt>
                <c:pt idx="384">
                  <c:v>0.27</c:v>
                </c:pt>
                <c:pt idx="385">
                  <c:v>0.27200000000000002</c:v>
                </c:pt>
                <c:pt idx="386">
                  <c:v>0.27400000000000002</c:v>
                </c:pt>
                <c:pt idx="387">
                  <c:v>0.27600000000000002</c:v>
                </c:pt>
                <c:pt idx="388">
                  <c:v>0.27800000000000002</c:v>
                </c:pt>
                <c:pt idx="389">
                  <c:v>0.28000000000000003</c:v>
                </c:pt>
                <c:pt idx="390">
                  <c:v>0.28199999999999997</c:v>
                </c:pt>
                <c:pt idx="391">
                  <c:v>0.28399999999999997</c:v>
                </c:pt>
                <c:pt idx="392">
                  <c:v>0.28599999999999998</c:v>
                </c:pt>
                <c:pt idx="393">
                  <c:v>0.28799999999999998</c:v>
                </c:pt>
                <c:pt idx="394">
                  <c:v>0.28999999999999998</c:v>
                </c:pt>
                <c:pt idx="395">
                  <c:v>0.29199999999999998</c:v>
                </c:pt>
                <c:pt idx="396">
                  <c:v>0.29399999999999998</c:v>
                </c:pt>
                <c:pt idx="397">
                  <c:v>0.29599999999999999</c:v>
                </c:pt>
                <c:pt idx="398">
                  <c:v>0.29799999999999999</c:v>
                </c:pt>
                <c:pt idx="399">
                  <c:v>0.3</c:v>
                </c:pt>
                <c:pt idx="400">
                  <c:v>0.30199999999999999</c:v>
                </c:pt>
                <c:pt idx="401">
                  <c:v>0.30399999999999999</c:v>
                </c:pt>
                <c:pt idx="402">
                  <c:v>0.30599999999999999</c:v>
                </c:pt>
                <c:pt idx="403">
                  <c:v>0.308</c:v>
                </c:pt>
                <c:pt idx="404">
                  <c:v>0.31</c:v>
                </c:pt>
                <c:pt idx="405">
                  <c:v>0.312</c:v>
                </c:pt>
                <c:pt idx="406">
                  <c:v>0.314</c:v>
                </c:pt>
                <c:pt idx="407">
                  <c:v>0.316</c:v>
                </c:pt>
                <c:pt idx="408">
                  <c:v>0.318</c:v>
                </c:pt>
                <c:pt idx="409">
                  <c:v>0.32</c:v>
                </c:pt>
                <c:pt idx="410">
                  <c:v>0.32200000000000001</c:v>
                </c:pt>
                <c:pt idx="411">
                  <c:v>0.32400000000000001</c:v>
                </c:pt>
                <c:pt idx="412">
                  <c:v>0.32600000000000001</c:v>
                </c:pt>
                <c:pt idx="413">
                  <c:v>0.32800000000000001</c:v>
                </c:pt>
                <c:pt idx="414">
                  <c:v>0.33</c:v>
                </c:pt>
                <c:pt idx="415">
                  <c:v>0.33200000000000002</c:v>
                </c:pt>
                <c:pt idx="416">
                  <c:v>0.33400000000000002</c:v>
                </c:pt>
                <c:pt idx="417">
                  <c:v>0.33600000000000002</c:v>
                </c:pt>
                <c:pt idx="418">
                  <c:v>0.33800000000000002</c:v>
                </c:pt>
                <c:pt idx="419">
                  <c:v>0.34</c:v>
                </c:pt>
                <c:pt idx="420">
                  <c:v>0.34200000000000003</c:v>
                </c:pt>
                <c:pt idx="421">
                  <c:v>0.34399999999999997</c:v>
                </c:pt>
                <c:pt idx="422">
                  <c:v>0.34599999999999997</c:v>
                </c:pt>
                <c:pt idx="423">
                  <c:v>0.34799999999999998</c:v>
                </c:pt>
                <c:pt idx="424">
                  <c:v>0.35</c:v>
                </c:pt>
                <c:pt idx="425">
                  <c:v>0.35199999999999998</c:v>
                </c:pt>
                <c:pt idx="426">
                  <c:v>0.35399999999999998</c:v>
                </c:pt>
                <c:pt idx="427">
                  <c:v>0.35599999999999998</c:v>
                </c:pt>
                <c:pt idx="428">
                  <c:v>0.35799999999999998</c:v>
                </c:pt>
                <c:pt idx="429">
                  <c:v>0.36</c:v>
                </c:pt>
                <c:pt idx="430">
                  <c:v>0.36199999999999999</c:v>
                </c:pt>
                <c:pt idx="431">
                  <c:v>0.36399999999999999</c:v>
                </c:pt>
                <c:pt idx="432">
                  <c:v>0.36599999999999999</c:v>
                </c:pt>
                <c:pt idx="433">
                  <c:v>0.36799999999999999</c:v>
                </c:pt>
                <c:pt idx="434">
                  <c:v>0.37</c:v>
                </c:pt>
                <c:pt idx="435">
                  <c:v>0.372</c:v>
                </c:pt>
                <c:pt idx="436">
                  <c:v>0.374</c:v>
                </c:pt>
                <c:pt idx="437">
                  <c:v>0.376</c:v>
                </c:pt>
                <c:pt idx="438">
                  <c:v>0.378</c:v>
                </c:pt>
                <c:pt idx="439">
                  <c:v>0.38</c:v>
                </c:pt>
                <c:pt idx="440">
                  <c:v>0.38200000000000001</c:v>
                </c:pt>
                <c:pt idx="441">
                  <c:v>0.38400000000000001</c:v>
                </c:pt>
                <c:pt idx="442">
                  <c:v>0.38600000000000001</c:v>
                </c:pt>
                <c:pt idx="443">
                  <c:v>0.38800000000000001</c:v>
                </c:pt>
                <c:pt idx="444">
                  <c:v>0.39</c:v>
                </c:pt>
                <c:pt idx="445">
                  <c:v>0.39200000000000002</c:v>
                </c:pt>
                <c:pt idx="446">
                  <c:v>0.39400000000000002</c:v>
                </c:pt>
                <c:pt idx="447">
                  <c:v>0.39600000000000002</c:v>
                </c:pt>
                <c:pt idx="448">
                  <c:v>0.39800000000000002</c:v>
                </c:pt>
                <c:pt idx="449">
                  <c:v>0.4</c:v>
                </c:pt>
                <c:pt idx="450">
                  <c:v>0.40200000000000002</c:v>
                </c:pt>
                <c:pt idx="451">
                  <c:v>0.40400000000000003</c:v>
                </c:pt>
                <c:pt idx="452">
                  <c:v>0.40600000000000003</c:v>
                </c:pt>
                <c:pt idx="453">
                  <c:v>0.40799999999999997</c:v>
                </c:pt>
                <c:pt idx="454">
                  <c:v>0.41</c:v>
                </c:pt>
                <c:pt idx="455">
                  <c:v>0.41199999999999998</c:v>
                </c:pt>
                <c:pt idx="456">
                  <c:v>0.41399999999999998</c:v>
                </c:pt>
                <c:pt idx="457">
                  <c:v>0.41599999999999998</c:v>
                </c:pt>
                <c:pt idx="458">
                  <c:v>0.41799999999999998</c:v>
                </c:pt>
                <c:pt idx="459">
                  <c:v>0.42</c:v>
                </c:pt>
                <c:pt idx="460">
                  <c:v>0.42199999999999999</c:v>
                </c:pt>
                <c:pt idx="461">
                  <c:v>0.42399999999999999</c:v>
                </c:pt>
                <c:pt idx="462">
                  <c:v>0.42599999999999999</c:v>
                </c:pt>
                <c:pt idx="463">
                  <c:v>0.42799999999999999</c:v>
                </c:pt>
                <c:pt idx="464">
                  <c:v>0.43</c:v>
                </c:pt>
                <c:pt idx="465">
                  <c:v>0.432</c:v>
                </c:pt>
                <c:pt idx="466">
                  <c:v>0.434</c:v>
                </c:pt>
                <c:pt idx="467">
                  <c:v>0.436</c:v>
                </c:pt>
                <c:pt idx="468">
                  <c:v>0.438</c:v>
                </c:pt>
                <c:pt idx="469">
                  <c:v>0.44</c:v>
                </c:pt>
                <c:pt idx="470">
                  <c:v>0.442</c:v>
                </c:pt>
                <c:pt idx="471">
                  <c:v>0.44400000000000001</c:v>
                </c:pt>
                <c:pt idx="472">
                  <c:v>0.44600000000000001</c:v>
                </c:pt>
                <c:pt idx="473">
                  <c:v>0.44800000000000001</c:v>
                </c:pt>
                <c:pt idx="474">
                  <c:v>0.45</c:v>
                </c:pt>
                <c:pt idx="475">
                  <c:v>0.45200000000000001</c:v>
                </c:pt>
                <c:pt idx="476">
                  <c:v>0.45400000000000001</c:v>
                </c:pt>
                <c:pt idx="477">
                  <c:v>0.45600000000000002</c:v>
                </c:pt>
                <c:pt idx="478">
                  <c:v>0.45800000000000002</c:v>
                </c:pt>
                <c:pt idx="479">
                  <c:v>0.46</c:v>
                </c:pt>
                <c:pt idx="480">
                  <c:v>0.46200000000000002</c:v>
                </c:pt>
                <c:pt idx="481">
                  <c:v>0.46400000000000002</c:v>
                </c:pt>
                <c:pt idx="482">
                  <c:v>0.46600000000000003</c:v>
                </c:pt>
                <c:pt idx="483">
                  <c:v>0.46800000000000003</c:v>
                </c:pt>
                <c:pt idx="484">
                  <c:v>0.47</c:v>
                </c:pt>
                <c:pt idx="485">
                  <c:v>0.47199999999999998</c:v>
                </c:pt>
                <c:pt idx="486">
                  <c:v>0.47399999999999998</c:v>
                </c:pt>
                <c:pt idx="487">
                  <c:v>0.47599999999999998</c:v>
                </c:pt>
                <c:pt idx="488">
                  <c:v>0.47799999999999998</c:v>
                </c:pt>
                <c:pt idx="489">
                  <c:v>0.48</c:v>
                </c:pt>
                <c:pt idx="490">
                  <c:v>0.48199999999999998</c:v>
                </c:pt>
                <c:pt idx="491">
                  <c:v>0.48399999999999999</c:v>
                </c:pt>
                <c:pt idx="492">
                  <c:v>0.48599999999999999</c:v>
                </c:pt>
                <c:pt idx="493">
                  <c:v>0.48799999999999999</c:v>
                </c:pt>
                <c:pt idx="494">
                  <c:v>0.49</c:v>
                </c:pt>
                <c:pt idx="495">
                  <c:v>0.49199999999999999</c:v>
                </c:pt>
                <c:pt idx="496">
                  <c:v>0.49399999999999999</c:v>
                </c:pt>
                <c:pt idx="497">
                  <c:v>0.496</c:v>
                </c:pt>
                <c:pt idx="498">
                  <c:v>0.498</c:v>
                </c:pt>
                <c:pt idx="499">
                  <c:v>0.5</c:v>
                </c:pt>
                <c:pt idx="500">
                  <c:v>0.502</c:v>
                </c:pt>
                <c:pt idx="501">
                  <c:v>0.504</c:v>
                </c:pt>
                <c:pt idx="502">
                  <c:v>0.50600000000000001</c:v>
                </c:pt>
                <c:pt idx="503">
                  <c:v>0.50800000000000001</c:v>
                </c:pt>
                <c:pt idx="504">
                  <c:v>0.51</c:v>
                </c:pt>
                <c:pt idx="505">
                  <c:v>0.51200000000000001</c:v>
                </c:pt>
                <c:pt idx="506">
                  <c:v>0.51400000000000001</c:v>
                </c:pt>
                <c:pt idx="507">
                  <c:v>0.51600000000000001</c:v>
                </c:pt>
                <c:pt idx="508">
                  <c:v>0.51800000000000002</c:v>
                </c:pt>
                <c:pt idx="509">
                  <c:v>0.52</c:v>
                </c:pt>
                <c:pt idx="510">
                  <c:v>0.52200000000000002</c:v>
                </c:pt>
                <c:pt idx="511">
                  <c:v>0.52400000000000002</c:v>
                </c:pt>
                <c:pt idx="512">
                  <c:v>0.52600000000000002</c:v>
                </c:pt>
                <c:pt idx="513">
                  <c:v>0.52800000000000002</c:v>
                </c:pt>
                <c:pt idx="514">
                  <c:v>0.53</c:v>
                </c:pt>
                <c:pt idx="515">
                  <c:v>0.53200000000000003</c:v>
                </c:pt>
                <c:pt idx="516">
                  <c:v>0.53400000000000003</c:v>
                </c:pt>
                <c:pt idx="517">
                  <c:v>0.53600000000000003</c:v>
                </c:pt>
                <c:pt idx="518">
                  <c:v>0.53800000000000003</c:v>
                </c:pt>
                <c:pt idx="519">
                  <c:v>0.54</c:v>
                </c:pt>
                <c:pt idx="520">
                  <c:v>0.54200000000000004</c:v>
                </c:pt>
                <c:pt idx="521">
                  <c:v>0.54400000000000004</c:v>
                </c:pt>
                <c:pt idx="522">
                  <c:v>0.54600000000000004</c:v>
                </c:pt>
                <c:pt idx="523">
                  <c:v>0.54800000000000004</c:v>
                </c:pt>
                <c:pt idx="524">
                  <c:v>0.55000000000000004</c:v>
                </c:pt>
                <c:pt idx="525">
                  <c:v>0.55200000000000005</c:v>
                </c:pt>
                <c:pt idx="526">
                  <c:v>0.55400000000000005</c:v>
                </c:pt>
                <c:pt idx="527">
                  <c:v>0.55600000000000005</c:v>
                </c:pt>
                <c:pt idx="528">
                  <c:v>0.55800000000000005</c:v>
                </c:pt>
                <c:pt idx="529">
                  <c:v>0.56000000000000005</c:v>
                </c:pt>
                <c:pt idx="530">
                  <c:v>0.56200000000000006</c:v>
                </c:pt>
                <c:pt idx="531">
                  <c:v>0.56399999999999995</c:v>
                </c:pt>
                <c:pt idx="532">
                  <c:v>0.56599999999999995</c:v>
                </c:pt>
                <c:pt idx="533">
                  <c:v>0.56799999999999995</c:v>
                </c:pt>
                <c:pt idx="534">
                  <c:v>0.56999999999999995</c:v>
                </c:pt>
                <c:pt idx="535">
                  <c:v>0.57199999999999995</c:v>
                </c:pt>
                <c:pt idx="536">
                  <c:v>0.57399999999999995</c:v>
                </c:pt>
                <c:pt idx="537">
                  <c:v>0.57599999999999996</c:v>
                </c:pt>
                <c:pt idx="538">
                  <c:v>0.57799999999999996</c:v>
                </c:pt>
                <c:pt idx="539">
                  <c:v>0.57999999999999996</c:v>
                </c:pt>
                <c:pt idx="540">
                  <c:v>0.58199999999999996</c:v>
                </c:pt>
                <c:pt idx="541">
                  <c:v>0.58399999999999996</c:v>
                </c:pt>
                <c:pt idx="542">
                  <c:v>0.58599999999999997</c:v>
                </c:pt>
                <c:pt idx="543">
                  <c:v>0.58799999999999997</c:v>
                </c:pt>
                <c:pt idx="544">
                  <c:v>0.59</c:v>
                </c:pt>
                <c:pt idx="545">
                  <c:v>0.59199999999999997</c:v>
                </c:pt>
                <c:pt idx="546">
                  <c:v>0.59399999999999997</c:v>
                </c:pt>
                <c:pt idx="547">
                  <c:v>0.59599999999999997</c:v>
                </c:pt>
                <c:pt idx="548">
                  <c:v>0.59799999999999998</c:v>
                </c:pt>
                <c:pt idx="549">
                  <c:v>0.6</c:v>
                </c:pt>
                <c:pt idx="550">
                  <c:v>0.60199999999999998</c:v>
                </c:pt>
                <c:pt idx="551">
                  <c:v>0.60399999999999998</c:v>
                </c:pt>
                <c:pt idx="552">
                  <c:v>0.60599999999999998</c:v>
                </c:pt>
                <c:pt idx="553">
                  <c:v>0.60799999999999998</c:v>
                </c:pt>
                <c:pt idx="554">
                  <c:v>0.61</c:v>
                </c:pt>
                <c:pt idx="555">
                  <c:v>0.61199999999999999</c:v>
                </c:pt>
                <c:pt idx="556">
                  <c:v>0.61399999999999999</c:v>
                </c:pt>
                <c:pt idx="557">
                  <c:v>0.61599999999999999</c:v>
                </c:pt>
                <c:pt idx="558">
                  <c:v>0.61799999999999999</c:v>
                </c:pt>
                <c:pt idx="559">
                  <c:v>0.62</c:v>
                </c:pt>
                <c:pt idx="560">
                  <c:v>0.622</c:v>
                </c:pt>
                <c:pt idx="561">
                  <c:v>0.624</c:v>
                </c:pt>
                <c:pt idx="562">
                  <c:v>0.626</c:v>
                </c:pt>
                <c:pt idx="563">
                  <c:v>0.628</c:v>
                </c:pt>
                <c:pt idx="564">
                  <c:v>0.63</c:v>
                </c:pt>
                <c:pt idx="565">
                  <c:v>0.63200000000000001</c:v>
                </c:pt>
                <c:pt idx="566">
                  <c:v>0.63400000000000001</c:v>
                </c:pt>
                <c:pt idx="567">
                  <c:v>0.63600000000000001</c:v>
                </c:pt>
                <c:pt idx="568">
                  <c:v>0.63800000000000001</c:v>
                </c:pt>
                <c:pt idx="569">
                  <c:v>0.64</c:v>
                </c:pt>
                <c:pt idx="570">
                  <c:v>0.64200000000000002</c:v>
                </c:pt>
                <c:pt idx="571">
                  <c:v>0.64400000000000002</c:v>
                </c:pt>
                <c:pt idx="572">
                  <c:v>0.64600000000000002</c:v>
                </c:pt>
                <c:pt idx="573">
                  <c:v>0.64800000000000002</c:v>
                </c:pt>
                <c:pt idx="574">
                  <c:v>0.65</c:v>
                </c:pt>
                <c:pt idx="575">
                  <c:v>0.65200000000000002</c:v>
                </c:pt>
                <c:pt idx="576">
                  <c:v>0.65400000000000003</c:v>
                </c:pt>
                <c:pt idx="577">
                  <c:v>0.65600000000000003</c:v>
                </c:pt>
                <c:pt idx="578">
                  <c:v>0.65800000000000003</c:v>
                </c:pt>
                <c:pt idx="579">
                  <c:v>0.66</c:v>
                </c:pt>
                <c:pt idx="580">
                  <c:v>0.66200000000000003</c:v>
                </c:pt>
                <c:pt idx="581">
                  <c:v>0.66400000000000003</c:v>
                </c:pt>
                <c:pt idx="582">
                  <c:v>0.66600000000000004</c:v>
                </c:pt>
                <c:pt idx="583">
                  <c:v>0.66800000000000004</c:v>
                </c:pt>
                <c:pt idx="584">
                  <c:v>0.67</c:v>
                </c:pt>
                <c:pt idx="585">
                  <c:v>0.67200000000000004</c:v>
                </c:pt>
                <c:pt idx="586">
                  <c:v>0.67400000000000004</c:v>
                </c:pt>
                <c:pt idx="587">
                  <c:v>0.67600000000000005</c:v>
                </c:pt>
                <c:pt idx="588">
                  <c:v>0.67800000000000005</c:v>
                </c:pt>
                <c:pt idx="589">
                  <c:v>0.68</c:v>
                </c:pt>
                <c:pt idx="590">
                  <c:v>0.68200000000000005</c:v>
                </c:pt>
                <c:pt idx="591">
                  <c:v>0.68400000000000005</c:v>
                </c:pt>
                <c:pt idx="592">
                  <c:v>0.68600000000000005</c:v>
                </c:pt>
                <c:pt idx="593">
                  <c:v>0.68799999999999994</c:v>
                </c:pt>
                <c:pt idx="594">
                  <c:v>0.69</c:v>
                </c:pt>
                <c:pt idx="595">
                  <c:v>0.69199999999999995</c:v>
                </c:pt>
                <c:pt idx="596">
                  <c:v>0.69399999999999995</c:v>
                </c:pt>
                <c:pt idx="597">
                  <c:v>0.69599999999999995</c:v>
                </c:pt>
                <c:pt idx="598">
                  <c:v>0.69799999999999995</c:v>
                </c:pt>
                <c:pt idx="599">
                  <c:v>0.7</c:v>
                </c:pt>
                <c:pt idx="600">
                  <c:v>0.70199999999999996</c:v>
                </c:pt>
                <c:pt idx="601">
                  <c:v>0.70399999999999996</c:v>
                </c:pt>
                <c:pt idx="602">
                  <c:v>0.70599999999999996</c:v>
                </c:pt>
                <c:pt idx="603">
                  <c:v>0.70799999999999996</c:v>
                </c:pt>
                <c:pt idx="604">
                  <c:v>0.71</c:v>
                </c:pt>
                <c:pt idx="605">
                  <c:v>0.71199999999999997</c:v>
                </c:pt>
                <c:pt idx="606">
                  <c:v>0.71399999999999997</c:v>
                </c:pt>
                <c:pt idx="607">
                  <c:v>0.71599999999999997</c:v>
                </c:pt>
                <c:pt idx="608">
                  <c:v>0.71799999999999997</c:v>
                </c:pt>
                <c:pt idx="609">
                  <c:v>0.72</c:v>
                </c:pt>
                <c:pt idx="610">
                  <c:v>0.72199999999999998</c:v>
                </c:pt>
                <c:pt idx="611">
                  <c:v>0.72399999999999998</c:v>
                </c:pt>
                <c:pt idx="612">
                  <c:v>0.72599999999999998</c:v>
                </c:pt>
                <c:pt idx="613">
                  <c:v>0.72799999999999998</c:v>
                </c:pt>
                <c:pt idx="614">
                  <c:v>0.73</c:v>
                </c:pt>
                <c:pt idx="615">
                  <c:v>0.73199999999999998</c:v>
                </c:pt>
                <c:pt idx="616">
                  <c:v>0.73399999999999999</c:v>
                </c:pt>
                <c:pt idx="617">
                  <c:v>0.73599999999999999</c:v>
                </c:pt>
                <c:pt idx="618">
                  <c:v>0.73799999999999999</c:v>
                </c:pt>
                <c:pt idx="619">
                  <c:v>0.74</c:v>
                </c:pt>
                <c:pt idx="620">
                  <c:v>0.74199999999999999</c:v>
                </c:pt>
                <c:pt idx="621">
                  <c:v>0.74399999999999999</c:v>
                </c:pt>
                <c:pt idx="622">
                  <c:v>0.746</c:v>
                </c:pt>
                <c:pt idx="623">
                  <c:v>0.748</c:v>
                </c:pt>
                <c:pt idx="624">
                  <c:v>0.75</c:v>
                </c:pt>
                <c:pt idx="625">
                  <c:v>0.752</c:v>
                </c:pt>
                <c:pt idx="626">
                  <c:v>0.754</c:v>
                </c:pt>
                <c:pt idx="627">
                  <c:v>0.75600000000000001</c:v>
                </c:pt>
                <c:pt idx="628">
                  <c:v>0.75800000000000001</c:v>
                </c:pt>
                <c:pt idx="629">
                  <c:v>0.76</c:v>
                </c:pt>
                <c:pt idx="630">
                  <c:v>0.76200000000000001</c:v>
                </c:pt>
                <c:pt idx="631">
                  <c:v>0.76400000000000001</c:v>
                </c:pt>
                <c:pt idx="632">
                  <c:v>0.76600000000000001</c:v>
                </c:pt>
                <c:pt idx="633">
                  <c:v>0.76800000000000002</c:v>
                </c:pt>
                <c:pt idx="634">
                  <c:v>0.77</c:v>
                </c:pt>
                <c:pt idx="635">
                  <c:v>0.77200000000000002</c:v>
                </c:pt>
                <c:pt idx="636">
                  <c:v>0.77400000000000002</c:v>
                </c:pt>
                <c:pt idx="637">
                  <c:v>0.77600000000000002</c:v>
                </c:pt>
                <c:pt idx="638">
                  <c:v>0.77800000000000002</c:v>
                </c:pt>
                <c:pt idx="639">
                  <c:v>0.78</c:v>
                </c:pt>
                <c:pt idx="640">
                  <c:v>0.78200000000000003</c:v>
                </c:pt>
                <c:pt idx="641">
                  <c:v>0.78400000000000003</c:v>
                </c:pt>
                <c:pt idx="642">
                  <c:v>0.78600000000000003</c:v>
                </c:pt>
                <c:pt idx="643">
                  <c:v>0.78800000000000003</c:v>
                </c:pt>
                <c:pt idx="644">
                  <c:v>0.79</c:v>
                </c:pt>
                <c:pt idx="645">
                  <c:v>0.79200000000000004</c:v>
                </c:pt>
                <c:pt idx="646">
                  <c:v>0.79400000000000004</c:v>
                </c:pt>
                <c:pt idx="647">
                  <c:v>0.79600000000000004</c:v>
                </c:pt>
                <c:pt idx="648">
                  <c:v>0.79800000000000004</c:v>
                </c:pt>
                <c:pt idx="649">
                  <c:v>0.8</c:v>
                </c:pt>
                <c:pt idx="650">
                  <c:v>0.79800000000000004</c:v>
                </c:pt>
                <c:pt idx="651">
                  <c:v>0.79600000000000004</c:v>
                </c:pt>
                <c:pt idx="652">
                  <c:v>0.79400000000000004</c:v>
                </c:pt>
                <c:pt idx="653">
                  <c:v>0.79200000000000004</c:v>
                </c:pt>
                <c:pt idx="654">
                  <c:v>0.79</c:v>
                </c:pt>
                <c:pt idx="655">
                  <c:v>0.78800000000000003</c:v>
                </c:pt>
                <c:pt idx="656">
                  <c:v>0.78600000000000003</c:v>
                </c:pt>
                <c:pt idx="657">
                  <c:v>0.78400000000000003</c:v>
                </c:pt>
                <c:pt idx="658">
                  <c:v>0.78200000000000003</c:v>
                </c:pt>
                <c:pt idx="659">
                  <c:v>0.78</c:v>
                </c:pt>
                <c:pt idx="660">
                  <c:v>0.77800000000000002</c:v>
                </c:pt>
                <c:pt idx="661">
                  <c:v>0.77600000000000002</c:v>
                </c:pt>
                <c:pt idx="662">
                  <c:v>0.77400000000000002</c:v>
                </c:pt>
                <c:pt idx="663">
                  <c:v>0.77200000000000002</c:v>
                </c:pt>
                <c:pt idx="664">
                  <c:v>0.77</c:v>
                </c:pt>
                <c:pt idx="665">
                  <c:v>0.76800000000000002</c:v>
                </c:pt>
                <c:pt idx="666">
                  <c:v>0.76600000000000001</c:v>
                </c:pt>
                <c:pt idx="667">
                  <c:v>0.76400000000000001</c:v>
                </c:pt>
                <c:pt idx="668">
                  <c:v>0.76200000000000001</c:v>
                </c:pt>
                <c:pt idx="669">
                  <c:v>0.76</c:v>
                </c:pt>
                <c:pt idx="670">
                  <c:v>0.75800000000000001</c:v>
                </c:pt>
                <c:pt idx="671">
                  <c:v>0.75600000000000001</c:v>
                </c:pt>
                <c:pt idx="672">
                  <c:v>0.754</c:v>
                </c:pt>
                <c:pt idx="673">
                  <c:v>0.752</c:v>
                </c:pt>
                <c:pt idx="674">
                  <c:v>0.75</c:v>
                </c:pt>
                <c:pt idx="675">
                  <c:v>0.748</c:v>
                </c:pt>
                <c:pt idx="676">
                  <c:v>0.746</c:v>
                </c:pt>
                <c:pt idx="677">
                  <c:v>0.74399999999999999</c:v>
                </c:pt>
                <c:pt idx="678">
                  <c:v>0.74199999999999999</c:v>
                </c:pt>
                <c:pt idx="679">
                  <c:v>0.74</c:v>
                </c:pt>
                <c:pt idx="680">
                  <c:v>0.73799999999999999</c:v>
                </c:pt>
                <c:pt idx="681">
                  <c:v>0.73599999999999999</c:v>
                </c:pt>
                <c:pt idx="682">
                  <c:v>0.73399999999999999</c:v>
                </c:pt>
                <c:pt idx="683">
                  <c:v>0.73199999999999998</c:v>
                </c:pt>
                <c:pt idx="684">
                  <c:v>0.73</c:v>
                </c:pt>
                <c:pt idx="685">
                  <c:v>0.72799999999999998</c:v>
                </c:pt>
                <c:pt idx="686">
                  <c:v>0.72599999999999998</c:v>
                </c:pt>
                <c:pt idx="687">
                  <c:v>0.72399999999999998</c:v>
                </c:pt>
                <c:pt idx="688">
                  <c:v>0.72199999999999998</c:v>
                </c:pt>
                <c:pt idx="689">
                  <c:v>0.72</c:v>
                </c:pt>
                <c:pt idx="690">
                  <c:v>0.71799999999999997</c:v>
                </c:pt>
                <c:pt idx="691">
                  <c:v>0.71599999999999997</c:v>
                </c:pt>
                <c:pt idx="692">
                  <c:v>0.71399999999999997</c:v>
                </c:pt>
                <c:pt idx="693">
                  <c:v>0.71199999999999997</c:v>
                </c:pt>
                <c:pt idx="694">
                  <c:v>0.71</c:v>
                </c:pt>
                <c:pt idx="695">
                  <c:v>0.70799999999999996</c:v>
                </c:pt>
                <c:pt idx="696">
                  <c:v>0.70599999999999996</c:v>
                </c:pt>
                <c:pt idx="697">
                  <c:v>0.70399999999999996</c:v>
                </c:pt>
                <c:pt idx="698">
                  <c:v>0.70199999999999996</c:v>
                </c:pt>
                <c:pt idx="699">
                  <c:v>0.7</c:v>
                </c:pt>
                <c:pt idx="700">
                  <c:v>0.69799999999999995</c:v>
                </c:pt>
                <c:pt idx="701">
                  <c:v>0.69599999999999995</c:v>
                </c:pt>
                <c:pt idx="702">
                  <c:v>0.69399999999999995</c:v>
                </c:pt>
                <c:pt idx="703">
                  <c:v>0.69199999999999995</c:v>
                </c:pt>
                <c:pt idx="704">
                  <c:v>0.69</c:v>
                </c:pt>
                <c:pt idx="705">
                  <c:v>0.68799999999999994</c:v>
                </c:pt>
                <c:pt idx="706">
                  <c:v>0.68600000000000005</c:v>
                </c:pt>
                <c:pt idx="707">
                  <c:v>0.68400000000000005</c:v>
                </c:pt>
                <c:pt idx="708">
                  <c:v>0.68200000000000005</c:v>
                </c:pt>
                <c:pt idx="709">
                  <c:v>0.68</c:v>
                </c:pt>
                <c:pt idx="710">
                  <c:v>0.67800000000000005</c:v>
                </c:pt>
                <c:pt idx="711">
                  <c:v>0.67600000000000005</c:v>
                </c:pt>
                <c:pt idx="712">
                  <c:v>0.67400000000000004</c:v>
                </c:pt>
                <c:pt idx="713">
                  <c:v>0.67200000000000004</c:v>
                </c:pt>
                <c:pt idx="714">
                  <c:v>0.67</c:v>
                </c:pt>
                <c:pt idx="715">
                  <c:v>0.66800000000000004</c:v>
                </c:pt>
                <c:pt idx="716">
                  <c:v>0.66600000000000004</c:v>
                </c:pt>
                <c:pt idx="717">
                  <c:v>0.66400000000000003</c:v>
                </c:pt>
                <c:pt idx="718">
                  <c:v>0.66200000000000003</c:v>
                </c:pt>
                <c:pt idx="719">
                  <c:v>0.66</c:v>
                </c:pt>
                <c:pt idx="720">
                  <c:v>0.65800000000000003</c:v>
                </c:pt>
                <c:pt idx="721">
                  <c:v>0.65600000000000003</c:v>
                </c:pt>
                <c:pt idx="722">
                  <c:v>0.65400000000000003</c:v>
                </c:pt>
                <c:pt idx="723">
                  <c:v>0.65200000000000002</c:v>
                </c:pt>
                <c:pt idx="724">
                  <c:v>0.65</c:v>
                </c:pt>
                <c:pt idx="725">
                  <c:v>0.64800000000000002</c:v>
                </c:pt>
                <c:pt idx="726">
                  <c:v>0.64600000000000002</c:v>
                </c:pt>
                <c:pt idx="727">
                  <c:v>0.64400000000000002</c:v>
                </c:pt>
                <c:pt idx="728">
                  <c:v>0.64200000000000002</c:v>
                </c:pt>
                <c:pt idx="729">
                  <c:v>0.64</c:v>
                </c:pt>
                <c:pt idx="730">
                  <c:v>0.63800000000000001</c:v>
                </c:pt>
                <c:pt idx="731">
                  <c:v>0.63600000000000001</c:v>
                </c:pt>
                <c:pt idx="732">
                  <c:v>0.63400000000000001</c:v>
                </c:pt>
                <c:pt idx="733">
                  <c:v>0.63200000000000001</c:v>
                </c:pt>
                <c:pt idx="734">
                  <c:v>0.63</c:v>
                </c:pt>
                <c:pt idx="735">
                  <c:v>0.628</c:v>
                </c:pt>
                <c:pt idx="736">
                  <c:v>0.626</c:v>
                </c:pt>
                <c:pt idx="737">
                  <c:v>0.624</c:v>
                </c:pt>
                <c:pt idx="738">
                  <c:v>0.622</c:v>
                </c:pt>
                <c:pt idx="739">
                  <c:v>0.62</c:v>
                </c:pt>
                <c:pt idx="740">
                  <c:v>0.61799999999999999</c:v>
                </c:pt>
                <c:pt idx="741">
                  <c:v>0.61599999999999999</c:v>
                </c:pt>
                <c:pt idx="742">
                  <c:v>0.61399999999999999</c:v>
                </c:pt>
                <c:pt idx="743">
                  <c:v>0.61199999999999999</c:v>
                </c:pt>
                <c:pt idx="744">
                  <c:v>0.61</c:v>
                </c:pt>
                <c:pt idx="745">
                  <c:v>0.60799999999999998</c:v>
                </c:pt>
                <c:pt idx="746">
                  <c:v>0.60599999999999998</c:v>
                </c:pt>
                <c:pt idx="747">
                  <c:v>0.60399999999999998</c:v>
                </c:pt>
                <c:pt idx="748">
                  <c:v>0.60199999999999998</c:v>
                </c:pt>
                <c:pt idx="749">
                  <c:v>0.6</c:v>
                </c:pt>
                <c:pt idx="750">
                  <c:v>0.59799999999999998</c:v>
                </c:pt>
                <c:pt idx="751">
                  <c:v>0.59599999999999997</c:v>
                </c:pt>
                <c:pt idx="752">
                  <c:v>0.59399999999999997</c:v>
                </c:pt>
                <c:pt idx="753">
                  <c:v>0.59199999999999997</c:v>
                </c:pt>
                <c:pt idx="754">
                  <c:v>0.59</c:v>
                </c:pt>
                <c:pt idx="755">
                  <c:v>0.58799999999999997</c:v>
                </c:pt>
                <c:pt idx="756">
                  <c:v>0.58599999999999997</c:v>
                </c:pt>
                <c:pt idx="757">
                  <c:v>0.58399999999999996</c:v>
                </c:pt>
                <c:pt idx="758">
                  <c:v>0.58199999999999996</c:v>
                </c:pt>
                <c:pt idx="759">
                  <c:v>0.57999999999999996</c:v>
                </c:pt>
                <c:pt idx="760">
                  <c:v>0.57799999999999996</c:v>
                </c:pt>
                <c:pt idx="761">
                  <c:v>0.57599999999999996</c:v>
                </c:pt>
                <c:pt idx="762">
                  <c:v>0.57399999999999995</c:v>
                </c:pt>
                <c:pt idx="763">
                  <c:v>0.57199999999999995</c:v>
                </c:pt>
                <c:pt idx="764">
                  <c:v>0.56999999999999995</c:v>
                </c:pt>
                <c:pt idx="765">
                  <c:v>0.56799999999999995</c:v>
                </c:pt>
                <c:pt idx="766">
                  <c:v>0.56599999999999995</c:v>
                </c:pt>
                <c:pt idx="767">
                  <c:v>0.56399999999999995</c:v>
                </c:pt>
                <c:pt idx="768">
                  <c:v>0.56200000000000006</c:v>
                </c:pt>
                <c:pt idx="769">
                  <c:v>0.56000000000000005</c:v>
                </c:pt>
                <c:pt idx="770">
                  <c:v>0.55800000000000005</c:v>
                </c:pt>
                <c:pt idx="771">
                  <c:v>0.55600000000000005</c:v>
                </c:pt>
                <c:pt idx="772">
                  <c:v>0.55400000000000005</c:v>
                </c:pt>
                <c:pt idx="773">
                  <c:v>0.55200000000000005</c:v>
                </c:pt>
                <c:pt idx="774">
                  <c:v>0.55000000000000004</c:v>
                </c:pt>
                <c:pt idx="775">
                  <c:v>0.54800000000000004</c:v>
                </c:pt>
                <c:pt idx="776">
                  <c:v>0.54600000000000004</c:v>
                </c:pt>
                <c:pt idx="777">
                  <c:v>0.54400000000000004</c:v>
                </c:pt>
                <c:pt idx="778">
                  <c:v>0.54200000000000004</c:v>
                </c:pt>
                <c:pt idx="779">
                  <c:v>0.54</c:v>
                </c:pt>
                <c:pt idx="780">
                  <c:v>0.53800000000000003</c:v>
                </c:pt>
                <c:pt idx="781">
                  <c:v>0.53600000000000003</c:v>
                </c:pt>
                <c:pt idx="782">
                  <c:v>0.53400000000000003</c:v>
                </c:pt>
                <c:pt idx="783">
                  <c:v>0.53200000000000003</c:v>
                </c:pt>
                <c:pt idx="784">
                  <c:v>0.53</c:v>
                </c:pt>
                <c:pt idx="785">
                  <c:v>0.52800000000000002</c:v>
                </c:pt>
                <c:pt idx="786">
                  <c:v>0.52600000000000002</c:v>
                </c:pt>
                <c:pt idx="787">
                  <c:v>0.52400000000000002</c:v>
                </c:pt>
                <c:pt idx="788">
                  <c:v>0.52200000000000002</c:v>
                </c:pt>
                <c:pt idx="789">
                  <c:v>0.52</c:v>
                </c:pt>
                <c:pt idx="790">
                  <c:v>0.51800000000000002</c:v>
                </c:pt>
                <c:pt idx="791">
                  <c:v>0.51600000000000001</c:v>
                </c:pt>
                <c:pt idx="792">
                  <c:v>0.51400000000000001</c:v>
                </c:pt>
                <c:pt idx="793">
                  <c:v>0.51200000000000001</c:v>
                </c:pt>
                <c:pt idx="794">
                  <c:v>0.51</c:v>
                </c:pt>
                <c:pt idx="795">
                  <c:v>0.50800000000000001</c:v>
                </c:pt>
                <c:pt idx="796">
                  <c:v>0.50600000000000001</c:v>
                </c:pt>
                <c:pt idx="797">
                  <c:v>0.504</c:v>
                </c:pt>
                <c:pt idx="798">
                  <c:v>0.502</c:v>
                </c:pt>
                <c:pt idx="799">
                  <c:v>0.5</c:v>
                </c:pt>
                <c:pt idx="800">
                  <c:v>0.498</c:v>
                </c:pt>
                <c:pt idx="801">
                  <c:v>0.496</c:v>
                </c:pt>
                <c:pt idx="802">
                  <c:v>0.49399999999999999</c:v>
                </c:pt>
                <c:pt idx="803">
                  <c:v>0.49199999999999999</c:v>
                </c:pt>
                <c:pt idx="804">
                  <c:v>0.49</c:v>
                </c:pt>
                <c:pt idx="805">
                  <c:v>0.48799999999999999</c:v>
                </c:pt>
                <c:pt idx="806">
                  <c:v>0.48599999999999999</c:v>
                </c:pt>
                <c:pt idx="807">
                  <c:v>0.48399999999999999</c:v>
                </c:pt>
                <c:pt idx="808">
                  <c:v>0.48199999999999998</c:v>
                </c:pt>
                <c:pt idx="809">
                  <c:v>0.48</c:v>
                </c:pt>
                <c:pt idx="810">
                  <c:v>0.47799999999999998</c:v>
                </c:pt>
                <c:pt idx="811">
                  <c:v>0.47599999999999998</c:v>
                </c:pt>
                <c:pt idx="812">
                  <c:v>0.47399999999999998</c:v>
                </c:pt>
                <c:pt idx="813">
                  <c:v>0.47199999999999998</c:v>
                </c:pt>
                <c:pt idx="814">
                  <c:v>0.47</c:v>
                </c:pt>
                <c:pt idx="815">
                  <c:v>0.46800000000000003</c:v>
                </c:pt>
                <c:pt idx="816">
                  <c:v>0.46600000000000003</c:v>
                </c:pt>
                <c:pt idx="817">
                  <c:v>0.46400000000000002</c:v>
                </c:pt>
                <c:pt idx="818">
                  <c:v>0.46200000000000002</c:v>
                </c:pt>
                <c:pt idx="819">
                  <c:v>0.46</c:v>
                </c:pt>
                <c:pt idx="820">
                  <c:v>0.45800000000000002</c:v>
                </c:pt>
                <c:pt idx="821">
                  <c:v>0.45600000000000002</c:v>
                </c:pt>
                <c:pt idx="822">
                  <c:v>0.45400000000000001</c:v>
                </c:pt>
                <c:pt idx="823">
                  <c:v>0.45200000000000001</c:v>
                </c:pt>
                <c:pt idx="824">
                  <c:v>0.45</c:v>
                </c:pt>
                <c:pt idx="825">
                  <c:v>0.44800000000000001</c:v>
                </c:pt>
                <c:pt idx="826">
                  <c:v>0.44600000000000001</c:v>
                </c:pt>
                <c:pt idx="827">
                  <c:v>0.44400000000000001</c:v>
                </c:pt>
                <c:pt idx="828">
                  <c:v>0.442</c:v>
                </c:pt>
                <c:pt idx="829">
                  <c:v>0.44</c:v>
                </c:pt>
                <c:pt idx="830">
                  <c:v>0.438</c:v>
                </c:pt>
                <c:pt idx="831">
                  <c:v>0.436</c:v>
                </c:pt>
                <c:pt idx="832">
                  <c:v>0.434</c:v>
                </c:pt>
                <c:pt idx="833">
                  <c:v>0.432</c:v>
                </c:pt>
                <c:pt idx="834">
                  <c:v>0.43</c:v>
                </c:pt>
                <c:pt idx="835">
                  <c:v>0.42799999999999999</c:v>
                </c:pt>
                <c:pt idx="836">
                  <c:v>0.42599999999999999</c:v>
                </c:pt>
                <c:pt idx="837">
                  <c:v>0.42399999999999999</c:v>
                </c:pt>
                <c:pt idx="838">
                  <c:v>0.42199999999999999</c:v>
                </c:pt>
                <c:pt idx="839">
                  <c:v>0.42</c:v>
                </c:pt>
                <c:pt idx="840">
                  <c:v>0.41799999999999998</c:v>
                </c:pt>
                <c:pt idx="841">
                  <c:v>0.41599999999999998</c:v>
                </c:pt>
                <c:pt idx="842">
                  <c:v>0.41399999999999998</c:v>
                </c:pt>
                <c:pt idx="843">
                  <c:v>0.41199999999999998</c:v>
                </c:pt>
                <c:pt idx="844">
                  <c:v>0.41</c:v>
                </c:pt>
                <c:pt idx="845">
                  <c:v>0.40799999999999997</c:v>
                </c:pt>
                <c:pt idx="846">
                  <c:v>0.40600000000000003</c:v>
                </c:pt>
                <c:pt idx="847">
                  <c:v>0.40400000000000003</c:v>
                </c:pt>
                <c:pt idx="848">
                  <c:v>0.40200000000000002</c:v>
                </c:pt>
                <c:pt idx="849">
                  <c:v>0.4</c:v>
                </c:pt>
                <c:pt idx="850">
                  <c:v>0.39800000000000002</c:v>
                </c:pt>
                <c:pt idx="851">
                  <c:v>0.39600000000000002</c:v>
                </c:pt>
                <c:pt idx="852">
                  <c:v>0.39400000000000002</c:v>
                </c:pt>
                <c:pt idx="853">
                  <c:v>0.39200000000000002</c:v>
                </c:pt>
                <c:pt idx="854">
                  <c:v>0.39</c:v>
                </c:pt>
                <c:pt idx="855">
                  <c:v>0.38800000000000001</c:v>
                </c:pt>
                <c:pt idx="856">
                  <c:v>0.38600000000000001</c:v>
                </c:pt>
                <c:pt idx="857">
                  <c:v>0.38400000000000001</c:v>
                </c:pt>
                <c:pt idx="858">
                  <c:v>0.38200000000000001</c:v>
                </c:pt>
                <c:pt idx="859">
                  <c:v>0.38</c:v>
                </c:pt>
                <c:pt idx="860">
                  <c:v>0.378</c:v>
                </c:pt>
                <c:pt idx="861">
                  <c:v>0.376</c:v>
                </c:pt>
                <c:pt idx="862">
                  <c:v>0.374</c:v>
                </c:pt>
                <c:pt idx="863">
                  <c:v>0.372</c:v>
                </c:pt>
                <c:pt idx="864">
                  <c:v>0.37</c:v>
                </c:pt>
                <c:pt idx="865">
                  <c:v>0.36799999999999999</c:v>
                </c:pt>
                <c:pt idx="866">
                  <c:v>0.36599999999999999</c:v>
                </c:pt>
                <c:pt idx="867">
                  <c:v>0.36399999999999999</c:v>
                </c:pt>
                <c:pt idx="868">
                  <c:v>0.36199999999999999</c:v>
                </c:pt>
                <c:pt idx="869">
                  <c:v>0.36</c:v>
                </c:pt>
                <c:pt idx="870">
                  <c:v>0.35799999999999998</c:v>
                </c:pt>
                <c:pt idx="871">
                  <c:v>0.35599999999999998</c:v>
                </c:pt>
                <c:pt idx="872">
                  <c:v>0.35399999999999998</c:v>
                </c:pt>
                <c:pt idx="873">
                  <c:v>0.35199999999999998</c:v>
                </c:pt>
                <c:pt idx="874">
                  <c:v>0.35</c:v>
                </c:pt>
                <c:pt idx="875">
                  <c:v>0.34799999999999998</c:v>
                </c:pt>
                <c:pt idx="876">
                  <c:v>0.34599999999999997</c:v>
                </c:pt>
                <c:pt idx="877">
                  <c:v>0.34399999999999997</c:v>
                </c:pt>
                <c:pt idx="878">
                  <c:v>0.34200000000000003</c:v>
                </c:pt>
                <c:pt idx="879">
                  <c:v>0.34</c:v>
                </c:pt>
                <c:pt idx="880">
                  <c:v>0.33800000000000002</c:v>
                </c:pt>
                <c:pt idx="881">
                  <c:v>0.33600000000000002</c:v>
                </c:pt>
                <c:pt idx="882">
                  <c:v>0.33400000000000002</c:v>
                </c:pt>
                <c:pt idx="883">
                  <c:v>0.33200000000000002</c:v>
                </c:pt>
                <c:pt idx="884">
                  <c:v>0.33</c:v>
                </c:pt>
                <c:pt idx="885">
                  <c:v>0.32800000000000001</c:v>
                </c:pt>
                <c:pt idx="886">
                  <c:v>0.32600000000000001</c:v>
                </c:pt>
                <c:pt idx="887">
                  <c:v>0.32400000000000001</c:v>
                </c:pt>
                <c:pt idx="888">
                  <c:v>0.32200000000000001</c:v>
                </c:pt>
                <c:pt idx="889">
                  <c:v>0.32</c:v>
                </c:pt>
                <c:pt idx="890">
                  <c:v>0.318</c:v>
                </c:pt>
                <c:pt idx="891">
                  <c:v>0.316</c:v>
                </c:pt>
                <c:pt idx="892">
                  <c:v>0.314</c:v>
                </c:pt>
                <c:pt idx="893">
                  <c:v>0.312</c:v>
                </c:pt>
                <c:pt idx="894">
                  <c:v>0.31</c:v>
                </c:pt>
                <c:pt idx="895">
                  <c:v>0.308</c:v>
                </c:pt>
                <c:pt idx="896">
                  <c:v>0.30599999999999999</c:v>
                </c:pt>
                <c:pt idx="897">
                  <c:v>0.30399999999999999</c:v>
                </c:pt>
                <c:pt idx="898">
                  <c:v>0.30199999999999999</c:v>
                </c:pt>
                <c:pt idx="899">
                  <c:v>0.3</c:v>
                </c:pt>
                <c:pt idx="900">
                  <c:v>0.29799999999999999</c:v>
                </c:pt>
                <c:pt idx="901">
                  <c:v>0.29599999999999999</c:v>
                </c:pt>
                <c:pt idx="902">
                  <c:v>0.29399999999999998</c:v>
                </c:pt>
                <c:pt idx="903">
                  <c:v>0.29199999999999998</c:v>
                </c:pt>
                <c:pt idx="904">
                  <c:v>0.28999999999999998</c:v>
                </c:pt>
                <c:pt idx="905">
                  <c:v>0.28799999999999998</c:v>
                </c:pt>
                <c:pt idx="906">
                  <c:v>0.28599999999999998</c:v>
                </c:pt>
                <c:pt idx="907">
                  <c:v>0.28399999999999997</c:v>
                </c:pt>
                <c:pt idx="908">
                  <c:v>0.28199999999999997</c:v>
                </c:pt>
                <c:pt idx="909">
                  <c:v>0.28000000000000003</c:v>
                </c:pt>
                <c:pt idx="910">
                  <c:v>0.27800000000000002</c:v>
                </c:pt>
                <c:pt idx="911">
                  <c:v>0.27600000000000002</c:v>
                </c:pt>
                <c:pt idx="912">
                  <c:v>0.27400000000000002</c:v>
                </c:pt>
                <c:pt idx="913">
                  <c:v>0.27200000000000002</c:v>
                </c:pt>
                <c:pt idx="914">
                  <c:v>0.27</c:v>
                </c:pt>
                <c:pt idx="915">
                  <c:v>0.26800000000000002</c:v>
                </c:pt>
                <c:pt idx="916">
                  <c:v>0.26600000000000001</c:v>
                </c:pt>
                <c:pt idx="917">
                  <c:v>0.26400000000000001</c:v>
                </c:pt>
                <c:pt idx="918">
                  <c:v>0.26200000000000001</c:v>
                </c:pt>
                <c:pt idx="919">
                  <c:v>0.26</c:v>
                </c:pt>
                <c:pt idx="920">
                  <c:v>0.25800000000000001</c:v>
                </c:pt>
                <c:pt idx="921">
                  <c:v>0.25600000000000001</c:v>
                </c:pt>
                <c:pt idx="922">
                  <c:v>0.254</c:v>
                </c:pt>
                <c:pt idx="923">
                  <c:v>0.252</c:v>
                </c:pt>
                <c:pt idx="924">
                  <c:v>0.25</c:v>
                </c:pt>
                <c:pt idx="925">
                  <c:v>0.248</c:v>
                </c:pt>
                <c:pt idx="926">
                  <c:v>0.246</c:v>
                </c:pt>
                <c:pt idx="927">
                  <c:v>0.24399999999999999</c:v>
                </c:pt>
                <c:pt idx="928">
                  <c:v>0.24199999999999999</c:v>
                </c:pt>
                <c:pt idx="929">
                  <c:v>0.24</c:v>
                </c:pt>
                <c:pt idx="930">
                  <c:v>0.23799999999999999</c:v>
                </c:pt>
                <c:pt idx="931">
                  <c:v>0.23599999999999999</c:v>
                </c:pt>
                <c:pt idx="932">
                  <c:v>0.23400000000000001</c:v>
                </c:pt>
                <c:pt idx="933">
                  <c:v>0.23200000000000001</c:v>
                </c:pt>
                <c:pt idx="934">
                  <c:v>0.23</c:v>
                </c:pt>
                <c:pt idx="935">
                  <c:v>0.22800000000000001</c:v>
                </c:pt>
                <c:pt idx="936">
                  <c:v>0.22600000000000001</c:v>
                </c:pt>
                <c:pt idx="937">
                  <c:v>0.224</c:v>
                </c:pt>
                <c:pt idx="938">
                  <c:v>0.222</c:v>
                </c:pt>
                <c:pt idx="939">
                  <c:v>0.22</c:v>
                </c:pt>
                <c:pt idx="940">
                  <c:v>0.218</c:v>
                </c:pt>
                <c:pt idx="941">
                  <c:v>0.216</c:v>
                </c:pt>
                <c:pt idx="942">
                  <c:v>0.214</c:v>
                </c:pt>
                <c:pt idx="943">
                  <c:v>0.21199999999999999</c:v>
                </c:pt>
                <c:pt idx="944">
                  <c:v>0.21</c:v>
                </c:pt>
                <c:pt idx="945">
                  <c:v>0.20799999999999999</c:v>
                </c:pt>
                <c:pt idx="946">
                  <c:v>0.20599999999999999</c:v>
                </c:pt>
                <c:pt idx="947">
                  <c:v>0.20399999999999999</c:v>
                </c:pt>
                <c:pt idx="948">
                  <c:v>0.20200000000000001</c:v>
                </c:pt>
                <c:pt idx="949">
                  <c:v>0.2</c:v>
                </c:pt>
                <c:pt idx="950">
                  <c:v>0.19800000000000001</c:v>
                </c:pt>
                <c:pt idx="951">
                  <c:v>0.19600000000000001</c:v>
                </c:pt>
                <c:pt idx="952">
                  <c:v>0.19400000000000001</c:v>
                </c:pt>
                <c:pt idx="953">
                  <c:v>0.192</c:v>
                </c:pt>
                <c:pt idx="954">
                  <c:v>0.19</c:v>
                </c:pt>
                <c:pt idx="955">
                  <c:v>0.188</c:v>
                </c:pt>
                <c:pt idx="956">
                  <c:v>0.186</c:v>
                </c:pt>
                <c:pt idx="957">
                  <c:v>0.184</c:v>
                </c:pt>
                <c:pt idx="958">
                  <c:v>0.182</c:v>
                </c:pt>
                <c:pt idx="959">
                  <c:v>0.18</c:v>
                </c:pt>
                <c:pt idx="960">
                  <c:v>0.17799999999999999</c:v>
                </c:pt>
                <c:pt idx="961">
                  <c:v>0.17599999999999999</c:v>
                </c:pt>
                <c:pt idx="962">
                  <c:v>0.17399999999999999</c:v>
                </c:pt>
                <c:pt idx="963">
                  <c:v>0.17199999999999999</c:v>
                </c:pt>
                <c:pt idx="964">
                  <c:v>0.17</c:v>
                </c:pt>
                <c:pt idx="965">
                  <c:v>0.16800000000000001</c:v>
                </c:pt>
                <c:pt idx="966">
                  <c:v>0.16600000000000001</c:v>
                </c:pt>
                <c:pt idx="967">
                  <c:v>0.16400000000000001</c:v>
                </c:pt>
                <c:pt idx="968">
                  <c:v>0.16200000000000001</c:v>
                </c:pt>
                <c:pt idx="969">
                  <c:v>0.16</c:v>
                </c:pt>
                <c:pt idx="970">
                  <c:v>0.158</c:v>
                </c:pt>
                <c:pt idx="971">
                  <c:v>0.156</c:v>
                </c:pt>
                <c:pt idx="972">
                  <c:v>0.154</c:v>
                </c:pt>
                <c:pt idx="973">
                  <c:v>0.152</c:v>
                </c:pt>
                <c:pt idx="974">
                  <c:v>0.15</c:v>
                </c:pt>
                <c:pt idx="975">
                  <c:v>0.14799999999999999</c:v>
                </c:pt>
                <c:pt idx="976">
                  <c:v>0.14599999999999999</c:v>
                </c:pt>
                <c:pt idx="977">
                  <c:v>0.14399999999999999</c:v>
                </c:pt>
                <c:pt idx="978">
                  <c:v>0.14199999999999999</c:v>
                </c:pt>
                <c:pt idx="979">
                  <c:v>0.14000000000000001</c:v>
                </c:pt>
                <c:pt idx="980">
                  <c:v>0.13800000000000001</c:v>
                </c:pt>
                <c:pt idx="981">
                  <c:v>0.13600000000000001</c:v>
                </c:pt>
                <c:pt idx="982">
                  <c:v>0.13400000000000001</c:v>
                </c:pt>
                <c:pt idx="983">
                  <c:v>0.13200000000000001</c:v>
                </c:pt>
                <c:pt idx="984">
                  <c:v>0.13</c:v>
                </c:pt>
                <c:pt idx="985">
                  <c:v>0.128</c:v>
                </c:pt>
                <c:pt idx="986">
                  <c:v>0.126</c:v>
                </c:pt>
                <c:pt idx="987">
                  <c:v>0.124</c:v>
                </c:pt>
                <c:pt idx="988">
                  <c:v>0.122</c:v>
                </c:pt>
                <c:pt idx="989">
                  <c:v>0.12</c:v>
                </c:pt>
                <c:pt idx="990">
                  <c:v>0.11799999999999999</c:v>
                </c:pt>
                <c:pt idx="991">
                  <c:v>0.11600000000000001</c:v>
                </c:pt>
                <c:pt idx="992">
                  <c:v>0.114</c:v>
                </c:pt>
                <c:pt idx="993">
                  <c:v>0.112</c:v>
                </c:pt>
                <c:pt idx="994">
                  <c:v>0.11</c:v>
                </c:pt>
                <c:pt idx="995">
                  <c:v>0.108</c:v>
                </c:pt>
                <c:pt idx="996">
                  <c:v>0.106</c:v>
                </c:pt>
                <c:pt idx="997">
                  <c:v>0.104</c:v>
                </c:pt>
                <c:pt idx="998">
                  <c:v>0.10199999999999999</c:v>
                </c:pt>
                <c:pt idx="999">
                  <c:v>0.1</c:v>
                </c:pt>
                <c:pt idx="1000">
                  <c:v>9.8000000000000004E-2</c:v>
                </c:pt>
                <c:pt idx="1001">
                  <c:v>9.6000000000000002E-2</c:v>
                </c:pt>
                <c:pt idx="1002">
                  <c:v>9.4E-2</c:v>
                </c:pt>
                <c:pt idx="1003">
                  <c:v>9.1999999999999998E-2</c:v>
                </c:pt>
                <c:pt idx="1004">
                  <c:v>0.09</c:v>
                </c:pt>
                <c:pt idx="1005">
                  <c:v>8.7999999999999995E-2</c:v>
                </c:pt>
                <c:pt idx="1006">
                  <c:v>8.5999999999999993E-2</c:v>
                </c:pt>
                <c:pt idx="1007">
                  <c:v>8.4000000000000005E-2</c:v>
                </c:pt>
                <c:pt idx="1008">
                  <c:v>8.2000000000000003E-2</c:v>
                </c:pt>
                <c:pt idx="1009">
                  <c:v>0.08</c:v>
                </c:pt>
                <c:pt idx="1010">
                  <c:v>7.8E-2</c:v>
                </c:pt>
                <c:pt idx="1011">
                  <c:v>7.5999999999999998E-2</c:v>
                </c:pt>
                <c:pt idx="1012">
                  <c:v>7.3999999999999996E-2</c:v>
                </c:pt>
                <c:pt idx="1013">
                  <c:v>7.1999999999999995E-2</c:v>
                </c:pt>
                <c:pt idx="1014">
                  <c:v>7.0000000000000007E-2</c:v>
                </c:pt>
                <c:pt idx="1015">
                  <c:v>6.8000000000000005E-2</c:v>
                </c:pt>
                <c:pt idx="1016">
                  <c:v>6.6000000000000003E-2</c:v>
                </c:pt>
                <c:pt idx="1017">
                  <c:v>6.4000000000000001E-2</c:v>
                </c:pt>
                <c:pt idx="1018">
                  <c:v>6.2E-2</c:v>
                </c:pt>
                <c:pt idx="1019">
                  <c:v>0.06</c:v>
                </c:pt>
                <c:pt idx="1020">
                  <c:v>5.8000000000000003E-2</c:v>
                </c:pt>
                <c:pt idx="1021">
                  <c:v>5.6000000000000001E-2</c:v>
                </c:pt>
                <c:pt idx="1022">
                  <c:v>5.3999999999999999E-2</c:v>
                </c:pt>
                <c:pt idx="1023">
                  <c:v>5.1999999999999998E-2</c:v>
                </c:pt>
                <c:pt idx="1024">
                  <c:v>0.05</c:v>
                </c:pt>
                <c:pt idx="1025">
                  <c:v>4.8000000000000001E-2</c:v>
                </c:pt>
                <c:pt idx="1026">
                  <c:v>4.5999999999999999E-2</c:v>
                </c:pt>
                <c:pt idx="1027">
                  <c:v>4.3999999999999997E-2</c:v>
                </c:pt>
                <c:pt idx="1028">
                  <c:v>4.2000000000000003E-2</c:v>
                </c:pt>
                <c:pt idx="1029">
                  <c:v>0.04</c:v>
                </c:pt>
                <c:pt idx="1030">
                  <c:v>3.7999999999999999E-2</c:v>
                </c:pt>
                <c:pt idx="1031">
                  <c:v>3.5999999999999997E-2</c:v>
                </c:pt>
                <c:pt idx="1032">
                  <c:v>3.4000000000000002E-2</c:v>
                </c:pt>
                <c:pt idx="1033">
                  <c:v>3.2000000000000001E-2</c:v>
                </c:pt>
                <c:pt idx="1034">
                  <c:v>0.03</c:v>
                </c:pt>
                <c:pt idx="1035">
                  <c:v>2.8000000000000001E-2</c:v>
                </c:pt>
                <c:pt idx="1036">
                  <c:v>2.5999999999999999E-2</c:v>
                </c:pt>
                <c:pt idx="1037">
                  <c:v>2.4E-2</c:v>
                </c:pt>
                <c:pt idx="1038">
                  <c:v>2.1999999999999999E-2</c:v>
                </c:pt>
                <c:pt idx="1039">
                  <c:v>0.02</c:v>
                </c:pt>
                <c:pt idx="1040">
                  <c:v>1.7999999999999999E-2</c:v>
                </c:pt>
                <c:pt idx="1041">
                  <c:v>1.6E-2</c:v>
                </c:pt>
                <c:pt idx="1042">
                  <c:v>1.4E-2</c:v>
                </c:pt>
                <c:pt idx="1043">
                  <c:v>1.2E-2</c:v>
                </c:pt>
                <c:pt idx="1044">
                  <c:v>0.01</c:v>
                </c:pt>
                <c:pt idx="1045">
                  <c:v>8.00002E-3</c:v>
                </c:pt>
                <c:pt idx="1046">
                  <c:v>6.0000100000000001E-3</c:v>
                </c:pt>
                <c:pt idx="1047">
                  <c:v>4.00001E-3</c:v>
                </c:pt>
                <c:pt idx="1048">
                  <c:v>2E-3</c:v>
                </c:pt>
                <c:pt idx="1049">
                  <c:v>1.49012E-8</c:v>
                </c:pt>
                <c:pt idx="1050">
                  <c:v>-1.9999900000000001E-3</c:v>
                </c:pt>
                <c:pt idx="1051">
                  <c:v>-3.9999900000000001E-3</c:v>
                </c:pt>
                <c:pt idx="1052">
                  <c:v>-6.0000000000000001E-3</c:v>
                </c:pt>
                <c:pt idx="1053">
                  <c:v>-7.9999900000000002E-3</c:v>
                </c:pt>
                <c:pt idx="1054">
                  <c:v>-9.9999900000000003E-3</c:v>
                </c:pt>
                <c:pt idx="1055">
                  <c:v>-1.2E-2</c:v>
                </c:pt>
                <c:pt idx="1056">
                  <c:v>-1.4E-2</c:v>
                </c:pt>
                <c:pt idx="1057">
                  <c:v>-1.6E-2</c:v>
                </c:pt>
                <c:pt idx="1058">
                  <c:v>-1.7999999999999999E-2</c:v>
                </c:pt>
                <c:pt idx="1059">
                  <c:v>-0.02</c:v>
                </c:pt>
                <c:pt idx="1060">
                  <c:v>-2.1999999999999999E-2</c:v>
                </c:pt>
                <c:pt idx="1061">
                  <c:v>-2.4E-2</c:v>
                </c:pt>
                <c:pt idx="1062">
                  <c:v>-2.5999999999999999E-2</c:v>
                </c:pt>
                <c:pt idx="1063">
                  <c:v>-2.8000000000000001E-2</c:v>
                </c:pt>
                <c:pt idx="1064">
                  <c:v>-0.03</c:v>
                </c:pt>
                <c:pt idx="1065">
                  <c:v>-3.2000000000000001E-2</c:v>
                </c:pt>
                <c:pt idx="1066">
                  <c:v>-3.4000000000000002E-2</c:v>
                </c:pt>
                <c:pt idx="1067">
                  <c:v>-3.5999999999999997E-2</c:v>
                </c:pt>
                <c:pt idx="1068">
                  <c:v>-3.7999999999999999E-2</c:v>
                </c:pt>
                <c:pt idx="1069">
                  <c:v>-0.04</c:v>
                </c:pt>
                <c:pt idx="1070">
                  <c:v>-4.2000000000000003E-2</c:v>
                </c:pt>
                <c:pt idx="1071">
                  <c:v>-4.3999999999999997E-2</c:v>
                </c:pt>
                <c:pt idx="1072">
                  <c:v>-4.5999999999999999E-2</c:v>
                </c:pt>
                <c:pt idx="1073">
                  <c:v>-4.8000000000000001E-2</c:v>
                </c:pt>
                <c:pt idx="1074">
                  <c:v>-0.05</c:v>
                </c:pt>
                <c:pt idx="1075">
                  <c:v>-5.1999999999999998E-2</c:v>
                </c:pt>
                <c:pt idx="1076">
                  <c:v>-5.3999999999999999E-2</c:v>
                </c:pt>
                <c:pt idx="1077">
                  <c:v>-5.6000000000000001E-2</c:v>
                </c:pt>
                <c:pt idx="1078">
                  <c:v>-5.8000000000000003E-2</c:v>
                </c:pt>
                <c:pt idx="1079">
                  <c:v>-0.06</c:v>
                </c:pt>
                <c:pt idx="1080">
                  <c:v>-6.2E-2</c:v>
                </c:pt>
                <c:pt idx="1081">
                  <c:v>-6.4000000000000001E-2</c:v>
                </c:pt>
                <c:pt idx="1082">
                  <c:v>-6.6000000000000003E-2</c:v>
                </c:pt>
                <c:pt idx="1083">
                  <c:v>-6.8000000000000005E-2</c:v>
                </c:pt>
                <c:pt idx="1084">
                  <c:v>-7.0000000000000007E-2</c:v>
                </c:pt>
                <c:pt idx="1085">
                  <c:v>-7.1999999999999995E-2</c:v>
                </c:pt>
                <c:pt idx="1086">
                  <c:v>-7.3999999999999996E-2</c:v>
                </c:pt>
                <c:pt idx="1087">
                  <c:v>-7.5999999999999998E-2</c:v>
                </c:pt>
                <c:pt idx="1088">
                  <c:v>-7.8E-2</c:v>
                </c:pt>
                <c:pt idx="1089">
                  <c:v>-0.08</c:v>
                </c:pt>
                <c:pt idx="1090">
                  <c:v>-8.2000000000000003E-2</c:v>
                </c:pt>
                <c:pt idx="1091">
                  <c:v>-8.4000000000000005E-2</c:v>
                </c:pt>
                <c:pt idx="1092">
                  <c:v>-8.5999999999999993E-2</c:v>
                </c:pt>
                <c:pt idx="1093">
                  <c:v>-8.7999999999999995E-2</c:v>
                </c:pt>
                <c:pt idx="1094">
                  <c:v>-0.09</c:v>
                </c:pt>
                <c:pt idx="1095">
                  <c:v>-9.1999999999999998E-2</c:v>
                </c:pt>
                <c:pt idx="1096">
                  <c:v>-9.4E-2</c:v>
                </c:pt>
                <c:pt idx="1097">
                  <c:v>-9.6000000000000002E-2</c:v>
                </c:pt>
                <c:pt idx="1098">
                  <c:v>-9.8000000000000004E-2</c:v>
                </c:pt>
                <c:pt idx="1099">
                  <c:v>-0.1</c:v>
                </c:pt>
                <c:pt idx="1100">
                  <c:v>-0.10199999999999999</c:v>
                </c:pt>
                <c:pt idx="1101">
                  <c:v>-0.104</c:v>
                </c:pt>
                <c:pt idx="1102">
                  <c:v>-0.106</c:v>
                </c:pt>
                <c:pt idx="1103">
                  <c:v>-0.108</c:v>
                </c:pt>
                <c:pt idx="1104">
                  <c:v>-0.11</c:v>
                </c:pt>
                <c:pt idx="1105">
                  <c:v>-0.112</c:v>
                </c:pt>
                <c:pt idx="1106">
                  <c:v>-0.114</c:v>
                </c:pt>
                <c:pt idx="1107">
                  <c:v>-0.11600000000000001</c:v>
                </c:pt>
                <c:pt idx="1108">
                  <c:v>-0.11799999999999999</c:v>
                </c:pt>
                <c:pt idx="1109">
                  <c:v>-0.12</c:v>
                </c:pt>
                <c:pt idx="1110">
                  <c:v>-0.122</c:v>
                </c:pt>
                <c:pt idx="1111">
                  <c:v>-0.124</c:v>
                </c:pt>
                <c:pt idx="1112">
                  <c:v>-0.126</c:v>
                </c:pt>
                <c:pt idx="1113">
                  <c:v>-0.128</c:v>
                </c:pt>
                <c:pt idx="1114">
                  <c:v>-0.13</c:v>
                </c:pt>
                <c:pt idx="1115">
                  <c:v>-0.13200000000000001</c:v>
                </c:pt>
                <c:pt idx="1116">
                  <c:v>-0.13400000000000001</c:v>
                </c:pt>
                <c:pt idx="1117">
                  <c:v>-0.13600000000000001</c:v>
                </c:pt>
                <c:pt idx="1118">
                  <c:v>-0.13800000000000001</c:v>
                </c:pt>
                <c:pt idx="1119">
                  <c:v>-0.14000000000000001</c:v>
                </c:pt>
                <c:pt idx="1120">
                  <c:v>-0.14199999999999999</c:v>
                </c:pt>
                <c:pt idx="1121">
                  <c:v>-0.14399999999999999</c:v>
                </c:pt>
                <c:pt idx="1122">
                  <c:v>-0.14599999999999999</c:v>
                </c:pt>
                <c:pt idx="1123">
                  <c:v>-0.14799999999999999</c:v>
                </c:pt>
                <c:pt idx="1124">
                  <c:v>-0.15</c:v>
                </c:pt>
                <c:pt idx="1125">
                  <c:v>-0.152</c:v>
                </c:pt>
                <c:pt idx="1126">
                  <c:v>-0.154</c:v>
                </c:pt>
                <c:pt idx="1127">
                  <c:v>-0.156</c:v>
                </c:pt>
                <c:pt idx="1128">
                  <c:v>-0.158</c:v>
                </c:pt>
                <c:pt idx="1129">
                  <c:v>-0.16</c:v>
                </c:pt>
                <c:pt idx="1130">
                  <c:v>-0.16200000000000001</c:v>
                </c:pt>
                <c:pt idx="1131">
                  <c:v>-0.16400000000000001</c:v>
                </c:pt>
                <c:pt idx="1132">
                  <c:v>-0.16600000000000001</c:v>
                </c:pt>
                <c:pt idx="1133">
                  <c:v>-0.16800000000000001</c:v>
                </c:pt>
                <c:pt idx="1134">
                  <c:v>-0.17</c:v>
                </c:pt>
                <c:pt idx="1135">
                  <c:v>-0.17199999999999999</c:v>
                </c:pt>
                <c:pt idx="1136">
                  <c:v>-0.17399999999999999</c:v>
                </c:pt>
                <c:pt idx="1137">
                  <c:v>-0.17599999999999999</c:v>
                </c:pt>
                <c:pt idx="1138">
                  <c:v>-0.17799999999999999</c:v>
                </c:pt>
                <c:pt idx="1139">
                  <c:v>-0.18</c:v>
                </c:pt>
                <c:pt idx="1140">
                  <c:v>-0.182</c:v>
                </c:pt>
                <c:pt idx="1141">
                  <c:v>-0.184</c:v>
                </c:pt>
                <c:pt idx="1142">
                  <c:v>-0.186</c:v>
                </c:pt>
                <c:pt idx="1143">
                  <c:v>-0.188</c:v>
                </c:pt>
                <c:pt idx="1144">
                  <c:v>-0.19</c:v>
                </c:pt>
                <c:pt idx="1145">
                  <c:v>-0.192</c:v>
                </c:pt>
                <c:pt idx="1146">
                  <c:v>-0.19400000000000001</c:v>
                </c:pt>
                <c:pt idx="1147">
                  <c:v>-0.19600000000000001</c:v>
                </c:pt>
                <c:pt idx="1148">
                  <c:v>-0.19800000000000001</c:v>
                </c:pt>
                <c:pt idx="1149">
                  <c:v>-0.2</c:v>
                </c:pt>
                <c:pt idx="1150">
                  <c:v>-0.20200000000000001</c:v>
                </c:pt>
                <c:pt idx="1151">
                  <c:v>-0.20399999999999999</c:v>
                </c:pt>
                <c:pt idx="1152">
                  <c:v>-0.20599999999999999</c:v>
                </c:pt>
                <c:pt idx="1153">
                  <c:v>-0.20799999999999999</c:v>
                </c:pt>
                <c:pt idx="1154">
                  <c:v>-0.21</c:v>
                </c:pt>
                <c:pt idx="1155">
                  <c:v>-0.21199999999999999</c:v>
                </c:pt>
                <c:pt idx="1156">
                  <c:v>-0.214</c:v>
                </c:pt>
                <c:pt idx="1157">
                  <c:v>-0.216</c:v>
                </c:pt>
                <c:pt idx="1158">
                  <c:v>-0.218</c:v>
                </c:pt>
                <c:pt idx="1159">
                  <c:v>-0.22</c:v>
                </c:pt>
                <c:pt idx="1160">
                  <c:v>-0.222</c:v>
                </c:pt>
                <c:pt idx="1161">
                  <c:v>-0.224</c:v>
                </c:pt>
                <c:pt idx="1162">
                  <c:v>-0.22600000000000001</c:v>
                </c:pt>
                <c:pt idx="1163">
                  <c:v>-0.22800000000000001</c:v>
                </c:pt>
                <c:pt idx="1164">
                  <c:v>-0.23</c:v>
                </c:pt>
                <c:pt idx="1165">
                  <c:v>-0.23200000000000001</c:v>
                </c:pt>
                <c:pt idx="1166">
                  <c:v>-0.23400000000000001</c:v>
                </c:pt>
                <c:pt idx="1167">
                  <c:v>-0.23599999999999999</c:v>
                </c:pt>
                <c:pt idx="1168">
                  <c:v>-0.23799999999999999</c:v>
                </c:pt>
                <c:pt idx="1169">
                  <c:v>-0.24</c:v>
                </c:pt>
                <c:pt idx="1170">
                  <c:v>-0.24199999999999999</c:v>
                </c:pt>
                <c:pt idx="1171">
                  <c:v>-0.24399999999999999</c:v>
                </c:pt>
                <c:pt idx="1172">
                  <c:v>-0.246</c:v>
                </c:pt>
                <c:pt idx="1173">
                  <c:v>-0.248</c:v>
                </c:pt>
                <c:pt idx="1174">
                  <c:v>-0.25</c:v>
                </c:pt>
                <c:pt idx="1175">
                  <c:v>-0.252</c:v>
                </c:pt>
                <c:pt idx="1176">
                  <c:v>-0.254</c:v>
                </c:pt>
                <c:pt idx="1177">
                  <c:v>-0.25600000000000001</c:v>
                </c:pt>
                <c:pt idx="1178">
                  <c:v>-0.25800000000000001</c:v>
                </c:pt>
                <c:pt idx="1179">
                  <c:v>-0.26</c:v>
                </c:pt>
                <c:pt idx="1180">
                  <c:v>-0.26200000000000001</c:v>
                </c:pt>
                <c:pt idx="1181">
                  <c:v>-0.26400000000000001</c:v>
                </c:pt>
                <c:pt idx="1182">
                  <c:v>-0.26600000000000001</c:v>
                </c:pt>
                <c:pt idx="1183">
                  <c:v>-0.26800000000000002</c:v>
                </c:pt>
                <c:pt idx="1184">
                  <c:v>-0.27</c:v>
                </c:pt>
                <c:pt idx="1185">
                  <c:v>-0.27200000000000002</c:v>
                </c:pt>
                <c:pt idx="1186">
                  <c:v>-0.27400000000000002</c:v>
                </c:pt>
                <c:pt idx="1187">
                  <c:v>-0.27600000000000002</c:v>
                </c:pt>
                <c:pt idx="1188">
                  <c:v>-0.27800000000000002</c:v>
                </c:pt>
                <c:pt idx="1189">
                  <c:v>-0.28000000000000003</c:v>
                </c:pt>
                <c:pt idx="1190">
                  <c:v>-0.28199999999999997</c:v>
                </c:pt>
                <c:pt idx="1191">
                  <c:v>-0.28399999999999997</c:v>
                </c:pt>
                <c:pt idx="1192">
                  <c:v>-0.28599999999999998</c:v>
                </c:pt>
                <c:pt idx="1193">
                  <c:v>-0.28799999999999998</c:v>
                </c:pt>
                <c:pt idx="1194">
                  <c:v>-0.28999999999999998</c:v>
                </c:pt>
                <c:pt idx="1195">
                  <c:v>-0.29199999999999998</c:v>
                </c:pt>
                <c:pt idx="1196">
                  <c:v>-0.29399999999999998</c:v>
                </c:pt>
                <c:pt idx="1197">
                  <c:v>-0.29599999999999999</c:v>
                </c:pt>
                <c:pt idx="1198">
                  <c:v>-0.29799999999999999</c:v>
                </c:pt>
                <c:pt idx="1199">
                  <c:v>-0.3</c:v>
                </c:pt>
                <c:pt idx="1200">
                  <c:v>-0.30199999999999999</c:v>
                </c:pt>
                <c:pt idx="1201">
                  <c:v>-0.30399999999999999</c:v>
                </c:pt>
                <c:pt idx="1202">
                  <c:v>-0.30599999999999999</c:v>
                </c:pt>
                <c:pt idx="1203">
                  <c:v>-0.308</c:v>
                </c:pt>
                <c:pt idx="1204">
                  <c:v>-0.31</c:v>
                </c:pt>
                <c:pt idx="1205">
                  <c:v>-0.312</c:v>
                </c:pt>
                <c:pt idx="1206">
                  <c:v>-0.314</c:v>
                </c:pt>
                <c:pt idx="1207">
                  <c:v>-0.316</c:v>
                </c:pt>
                <c:pt idx="1208">
                  <c:v>-0.318</c:v>
                </c:pt>
                <c:pt idx="1209">
                  <c:v>-0.32</c:v>
                </c:pt>
                <c:pt idx="1210">
                  <c:v>-0.32200000000000001</c:v>
                </c:pt>
                <c:pt idx="1211">
                  <c:v>-0.32400000000000001</c:v>
                </c:pt>
                <c:pt idx="1212">
                  <c:v>-0.32600000000000001</c:v>
                </c:pt>
                <c:pt idx="1213">
                  <c:v>-0.32800000000000001</c:v>
                </c:pt>
                <c:pt idx="1214">
                  <c:v>-0.33</c:v>
                </c:pt>
                <c:pt idx="1215">
                  <c:v>-0.33200000000000002</c:v>
                </c:pt>
                <c:pt idx="1216">
                  <c:v>-0.33400000000000002</c:v>
                </c:pt>
                <c:pt idx="1217">
                  <c:v>-0.33600000000000002</c:v>
                </c:pt>
                <c:pt idx="1218">
                  <c:v>-0.33800000000000002</c:v>
                </c:pt>
                <c:pt idx="1219">
                  <c:v>-0.34</c:v>
                </c:pt>
                <c:pt idx="1220">
                  <c:v>-0.34200000000000003</c:v>
                </c:pt>
                <c:pt idx="1221">
                  <c:v>-0.34399999999999997</c:v>
                </c:pt>
                <c:pt idx="1222">
                  <c:v>-0.34599999999999997</c:v>
                </c:pt>
                <c:pt idx="1223">
                  <c:v>-0.34799999999999998</c:v>
                </c:pt>
                <c:pt idx="1224">
                  <c:v>-0.35</c:v>
                </c:pt>
                <c:pt idx="1225">
                  <c:v>-0.35199999999999998</c:v>
                </c:pt>
                <c:pt idx="1226">
                  <c:v>-0.35399999999999998</c:v>
                </c:pt>
                <c:pt idx="1227">
                  <c:v>-0.35599999999999998</c:v>
                </c:pt>
                <c:pt idx="1228">
                  <c:v>-0.35799999999999998</c:v>
                </c:pt>
                <c:pt idx="1229">
                  <c:v>-0.36</c:v>
                </c:pt>
                <c:pt idx="1230">
                  <c:v>-0.36199999999999999</c:v>
                </c:pt>
                <c:pt idx="1231">
                  <c:v>-0.36399999999999999</c:v>
                </c:pt>
                <c:pt idx="1232">
                  <c:v>-0.36599999999999999</c:v>
                </c:pt>
                <c:pt idx="1233">
                  <c:v>-0.36799999999999999</c:v>
                </c:pt>
                <c:pt idx="1234">
                  <c:v>-0.37</c:v>
                </c:pt>
                <c:pt idx="1235">
                  <c:v>-0.372</c:v>
                </c:pt>
                <c:pt idx="1236">
                  <c:v>-0.374</c:v>
                </c:pt>
                <c:pt idx="1237">
                  <c:v>-0.376</c:v>
                </c:pt>
                <c:pt idx="1238">
                  <c:v>-0.378</c:v>
                </c:pt>
                <c:pt idx="1239">
                  <c:v>-0.38</c:v>
                </c:pt>
                <c:pt idx="1240">
                  <c:v>-0.38200000000000001</c:v>
                </c:pt>
                <c:pt idx="1241">
                  <c:v>-0.38400000000000001</c:v>
                </c:pt>
                <c:pt idx="1242">
                  <c:v>-0.38600000000000001</c:v>
                </c:pt>
                <c:pt idx="1243">
                  <c:v>-0.38800000000000001</c:v>
                </c:pt>
                <c:pt idx="1244">
                  <c:v>-0.39</c:v>
                </c:pt>
                <c:pt idx="1245">
                  <c:v>-0.39200000000000002</c:v>
                </c:pt>
                <c:pt idx="1246">
                  <c:v>-0.39400000000000002</c:v>
                </c:pt>
                <c:pt idx="1247">
                  <c:v>-0.39600000000000002</c:v>
                </c:pt>
                <c:pt idx="1248">
                  <c:v>-0.39800000000000002</c:v>
                </c:pt>
                <c:pt idx="1249">
                  <c:v>-0.4</c:v>
                </c:pt>
                <c:pt idx="1250">
                  <c:v>-0.40200000000000002</c:v>
                </c:pt>
                <c:pt idx="1251">
                  <c:v>-0.40400000000000003</c:v>
                </c:pt>
                <c:pt idx="1252">
                  <c:v>-0.40600000000000003</c:v>
                </c:pt>
                <c:pt idx="1253">
                  <c:v>-0.40799999999999997</c:v>
                </c:pt>
                <c:pt idx="1254">
                  <c:v>-0.41</c:v>
                </c:pt>
                <c:pt idx="1255">
                  <c:v>-0.41199999999999998</c:v>
                </c:pt>
                <c:pt idx="1256">
                  <c:v>-0.41399999999999998</c:v>
                </c:pt>
                <c:pt idx="1257">
                  <c:v>-0.41599999999999998</c:v>
                </c:pt>
                <c:pt idx="1258">
                  <c:v>-0.41799999999999998</c:v>
                </c:pt>
                <c:pt idx="1259">
                  <c:v>-0.42</c:v>
                </c:pt>
                <c:pt idx="1260">
                  <c:v>-0.42199999999999999</c:v>
                </c:pt>
                <c:pt idx="1261">
                  <c:v>-0.42399999999999999</c:v>
                </c:pt>
                <c:pt idx="1262">
                  <c:v>-0.42599999999999999</c:v>
                </c:pt>
                <c:pt idx="1263">
                  <c:v>-0.42799999999999999</c:v>
                </c:pt>
                <c:pt idx="1264">
                  <c:v>-0.43</c:v>
                </c:pt>
                <c:pt idx="1265">
                  <c:v>-0.432</c:v>
                </c:pt>
                <c:pt idx="1266">
                  <c:v>-0.434</c:v>
                </c:pt>
                <c:pt idx="1267">
                  <c:v>-0.436</c:v>
                </c:pt>
                <c:pt idx="1268">
                  <c:v>-0.438</c:v>
                </c:pt>
                <c:pt idx="1269">
                  <c:v>-0.44</c:v>
                </c:pt>
                <c:pt idx="1270">
                  <c:v>-0.442</c:v>
                </c:pt>
                <c:pt idx="1271">
                  <c:v>-0.44400000000000001</c:v>
                </c:pt>
                <c:pt idx="1272">
                  <c:v>-0.44600000000000001</c:v>
                </c:pt>
                <c:pt idx="1273">
                  <c:v>-0.44800000000000001</c:v>
                </c:pt>
                <c:pt idx="1274">
                  <c:v>-0.45</c:v>
                </c:pt>
                <c:pt idx="1275">
                  <c:v>-0.45200000000000001</c:v>
                </c:pt>
                <c:pt idx="1276">
                  <c:v>-0.45400000000000001</c:v>
                </c:pt>
                <c:pt idx="1277">
                  <c:v>-0.45600000000000002</c:v>
                </c:pt>
                <c:pt idx="1278">
                  <c:v>-0.45800000000000002</c:v>
                </c:pt>
                <c:pt idx="1279">
                  <c:v>-0.46</c:v>
                </c:pt>
                <c:pt idx="1280">
                  <c:v>-0.46200000000000002</c:v>
                </c:pt>
                <c:pt idx="1281">
                  <c:v>-0.46400000000000002</c:v>
                </c:pt>
                <c:pt idx="1282">
                  <c:v>-0.46600000000000003</c:v>
                </c:pt>
                <c:pt idx="1283">
                  <c:v>-0.46800000000000003</c:v>
                </c:pt>
                <c:pt idx="1284">
                  <c:v>-0.47</c:v>
                </c:pt>
                <c:pt idx="1285">
                  <c:v>-0.47199999999999998</c:v>
                </c:pt>
                <c:pt idx="1286">
                  <c:v>-0.47399999999999998</c:v>
                </c:pt>
                <c:pt idx="1287">
                  <c:v>-0.47599999999999998</c:v>
                </c:pt>
                <c:pt idx="1288">
                  <c:v>-0.47799999999999998</c:v>
                </c:pt>
                <c:pt idx="1289">
                  <c:v>-0.48</c:v>
                </c:pt>
                <c:pt idx="1290">
                  <c:v>-0.48199999999999998</c:v>
                </c:pt>
                <c:pt idx="1291">
                  <c:v>-0.48399999999999999</c:v>
                </c:pt>
                <c:pt idx="1292">
                  <c:v>-0.48599999999999999</c:v>
                </c:pt>
                <c:pt idx="1293">
                  <c:v>-0.48799999999999999</c:v>
                </c:pt>
                <c:pt idx="1294">
                  <c:v>-0.49</c:v>
                </c:pt>
                <c:pt idx="1295">
                  <c:v>-0.49199999999999999</c:v>
                </c:pt>
                <c:pt idx="1296">
                  <c:v>-0.49399999999999999</c:v>
                </c:pt>
                <c:pt idx="1297">
                  <c:v>-0.496</c:v>
                </c:pt>
                <c:pt idx="1298">
                  <c:v>-0.498</c:v>
                </c:pt>
                <c:pt idx="1299">
                  <c:v>-0.5</c:v>
                </c:pt>
              </c:numCache>
            </c:numRef>
          </c:xVal>
          <c:yVal>
            <c:numRef>
              <c:f>Sheet1!$E$1:$E$1300</c:f>
              <c:numCache>
                <c:formatCode>0.00E+00</c:formatCode>
                <c:ptCount val="1300"/>
                <c:pt idx="0">
                  <c:v>-2.1858099999999999E-7</c:v>
                </c:pt>
                <c:pt idx="1">
                  <c:v>-2.1858099999999999E-7</c:v>
                </c:pt>
                <c:pt idx="2">
                  <c:v>-2.06914E-7</c:v>
                </c:pt>
                <c:pt idx="3">
                  <c:v>-2.06914E-7</c:v>
                </c:pt>
                <c:pt idx="4">
                  <c:v>-2.17748E-7</c:v>
                </c:pt>
                <c:pt idx="5">
                  <c:v>-2.15248E-7</c:v>
                </c:pt>
                <c:pt idx="6">
                  <c:v>-2.0524800000000001E-7</c:v>
                </c:pt>
                <c:pt idx="7">
                  <c:v>-2.03581E-7</c:v>
                </c:pt>
                <c:pt idx="8">
                  <c:v>-2.01081E-7</c:v>
                </c:pt>
                <c:pt idx="9">
                  <c:v>-2.06081E-7</c:v>
                </c:pt>
                <c:pt idx="10">
                  <c:v>-1.9941399999999999E-7</c:v>
                </c:pt>
                <c:pt idx="11">
                  <c:v>-1.98581E-7</c:v>
                </c:pt>
                <c:pt idx="12">
                  <c:v>-1.7774700000000001E-7</c:v>
                </c:pt>
                <c:pt idx="13">
                  <c:v>-1.8358000000000001E-7</c:v>
                </c:pt>
                <c:pt idx="14">
                  <c:v>-1.7858E-7</c:v>
                </c:pt>
                <c:pt idx="15">
                  <c:v>-2.03581E-7</c:v>
                </c:pt>
                <c:pt idx="16">
                  <c:v>-1.9691400000000001E-7</c:v>
                </c:pt>
                <c:pt idx="17">
                  <c:v>-1.5024600000000001E-7</c:v>
                </c:pt>
                <c:pt idx="18">
                  <c:v>-1.17744E-7</c:v>
                </c:pt>
                <c:pt idx="19">
                  <c:v>-1.47745E-7</c:v>
                </c:pt>
                <c:pt idx="20">
                  <c:v>-1.40245E-7</c:v>
                </c:pt>
                <c:pt idx="21">
                  <c:v>-1.59413E-7</c:v>
                </c:pt>
                <c:pt idx="22">
                  <c:v>-6.9409299999999999E-8</c:v>
                </c:pt>
                <c:pt idx="23">
                  <c:v>-1.34412E-7</c:v>
                </c:pt>
                <c:pt idx="24">
                  <c:v>-1.5191199999999999E-7</c:v>
                </c:pt>
                <c:pt idx="25">
                  <c:v>-1.40245E-7</c:v>
                </c:pt>
                <c:pt idx="26">
                  <c:v>-1.53579E-7</c:v>
                </c:pt>
                <c:pt idx="27">
                  <c:v>-1.22745E-7</c:v>
                </c:pt>
                <c:pt idx="28">
                  <c:v>-9.3576799999999994E-8</c:v>
                </c:pt>
                <c:pt idx="29">
                  <c:v>-1.26078E-7</c:v>
                </c:pt>
                <c:pt idx="30">
                  <c:v>-1.20244E-7</c:v>
                </c:pt>
                <c:pt idx="31">
                  <c:v>-1.13578E-7</c:v>
                </c:pt>
                <c:pt idx="32">
                  <c:v>-1.23578E-7</c:v>
                </c:pt>
                <c:pt idx="33">
                  <c:v>-1.0441099999999999E-7</c:v>
                </c:pt>
                <c:pt idx="34">
                  <c:v>-1.15244E-7</c:v>
                </c:pt>
                <c:pt idx="35">
                  <c:v>-9.1910099999999999E-8</c:v>
                </c:pt>
                <c:pt idx="36">
                  <c:v>-1.10244E-7</c:v>
                </c:pt>
                <c:pt idx="37">
                  <c:v>-3.6074700000000001E-8</c:v>
                </c:pt>
                <c:pt idx="38">
                  <c:v>-7.8576300000000005E-8</c:v>
                </c:pt>
                <c:pt idx="39">
                  <c:v>-1.15244E-7</c:v>
                </c:pt>
                <c:pt idx="40">
                  <c:v>-9.7743599999999997E-8</c:v>
                </c:pt>
                <c:pt idx="41">
                  <c:v>-1.26078E-7</c:v>
                </c:pt>
                <c:pt idx="42">
                  <c:v>-8.3576499999999994E-8</c:v>
                </c:pt>
                <c:pt idx="43">
                  <c:v>-3.1074499999999998E-8</c:v>
                </c:pt>
                <c:pt idx="44">
                  <c:v>-1.07337E-9</c:v>
                </c:pt>
                <c:pt idx="45">
                  <c:v>-8.6076499999999997E-8</c:v>
                </c:pt>
                <c:pt idx="46">
                  <c:v>2.2260799999999999E-8</c:v>
                </c:pt>
                <c:pt idx="47">
                  <c:v>1.30938E-8</c:v>
                </c:pt>
                <c:pt idx="48">
                  <c:v>-6.3575699999999997E-8</c:v>
                </c:pt>
                <c:pt idx="49">
                  <c:v>-6.4409099999999997E-8</c:v>
                </c:pt>
                <c:pt idx="50">
                  <c:v>-7.1909300000000002E-8</c:v>
                </c:pt>
                <c:pt idx="51">
                  <c:v>5.4762100000000003E-8</c:v>
                </c:pt>
                <c:pt idx="52">
                  <c:v>1.2559800000000001E-7</c:v>
                </c:pt>
                <c:pt idx="53">
                  <c:v>1.3393200000000001E-7</c:v>
                </c:pt>
                <c:pt idx="54">
                  <c:v>5.4762100000000003E-8</c:v>
                </c:pt>
                <c:pt idx="55">
                  <c:v>6.2262299999999995E-8</c:v>
                </c:pt>
                <c:pt idx="56">
                  <c:v>6.6429099999999998E-8</c:v>
                </c:pt>
                <c:pt idx="57">
                  <c:v>5.5595399999999998E-8</c:v>
                </c:pt>
                <c:pt idx="58">
                  <c:v>1.04764E-7</c:v>
                </c:pt>
                <c:pt idx="59">
                  <c:v>7.3929399999999995E-8</c:v>
                </c:pt>
                <c:pt idx="60">
                  <c:v>-3.0241099999999998E-8</c:v>
                </c:pt>
                <c:pt idx="61">
                  <c:v>1.00597E-7</c:v>
                </c:pt>
                <c:pt idx="62">
                  <c:v>1.13098E-7</c:v>
                </c:pt>
                <c:pt idx="63">
                  <c:v>7.7262900000000003E-8</c:v>
                </c:pt>
                <c:pt idx="64">
                  <c:v>-2.1907499999999999E-8</c:v>
                </c:pt>
                <c:pt idx="65">
                  <c:v>-2.1907499999999999E-8</c:v>
                </c:pt>
                <c:pt idx="66">
                  <c:v>1.21431E-7</c:v>
                </c:pt>
                <c:pt idx="67">
                  <c:v>5.0595200000000002E-8</c:v>
                </c:pt>
                <c:pt idx="68">
                  <c:v>6.6429099999999998E-8</c:v>
                </c:pt>
                <c:pt idx="69">
                  <c:v>6.3095699999999995E-8</c:v>
                </c:pt>
                <c:pt idx="70">
                  <c:v>7.14293E-8</c:v>
                </c:pt>
                <c:pt idx="71">
                  <c:v>1.5809899999999999E-7</c:v>
                </c:pt>
                <c:pt idx="72">
                  <c:v>1.6143299999999999E-7</c:v>
                </c:pt>
                <c:pt idx="73">
                  <c:v>1.1059699999999999E-7</c:v>
                </c:pt>
                <c:pt idx="74">
                  <c:v>1.34765E-7</c:v>
                </c:pt>
                <c:pt idx="75">
                  <c:v>6.9762600000000006E-8</c:v>
                </c:pt>
                <c:pt idx="76">
                  <c:v>1.78933E-7</c:v>
                </c:pt>
                <c:pt idx="77">
                  <c:v>1.3559799999999999E-7</c:v>
                </c:pt>
                <c:pt idx="78">
                  <c:v>2.4226899999999998E-7</c:v>
                </c:pt>
                <c:pt idx="79">
                  <c:v>4.0594900000000002E-8</c:v>
                </c:pt>
                <c:pt idx="80">
                  <c:v>9.7263599999999995E-8</c:v>
                </c:pt>
                <c:pt idx="81">
                  <c:v>2.1476800000000001E-7</c:v>
                </c:pt>
                <c:pt idx="82">
                  <c:v>2.78937E-7</c:v>
                </c:pt>
                <c:pt idx="83">
                  <c:v>1.2809800000000001E-7</c:v>
                </c:pt>
                <c:pt idx="84">
                  <c:v>1.7226599999999999E-7</c:v>
                </c:pt>
                <c:pt idx="85">
                  <c:v>1.38098E-7</c:v>
                </c:pt>
                <c:pt idx="86">
                  <c:v>1.71433E-7</c:v>
                </c:pt>
                <c:pt idx="87">
                  <c:v>1.8976700000000001E-7</c:v>
                </c:pt>
                <c:pt idx="88">
                  <c:v>2.1726800000000001E-7</c:v>
                </c:pt>
                <c:pt idx="89">
                  <c:v>2.21435E-7</c:v>
                </c:pt>
                <c:pt idx="90">
                  <c:v>1.0809700000000001E-7</c:v>
                </c:pt>
                <c:pt idx="91">
                  <c:v>2.8393700000000001E-7</c:v>
                </c:pt>
                <c:pt idx="92">
                  <c:v>2.28935E-7</c:v>
                </c:pt>
                <c:pt idx="93">
                  <c:v>2.5310299999999999E-7</c:v>
                </c:pt>
                <c:pt idx="94">
                  <c:v>2.1976800000000001E-7</c:v>
                </c:pt>
                <c:pt idx="95">
                  <c:v>9.8930399999999995E-8</c:v>
                </c:pt>
                <c:pt idx="96">
                  <c:v>2.8977100000000001E-7</c:v>
                </c:pt>
                <c:pt idx="97">
                  <c:v>2.4976900000000002E-7</c:v>
                </c:pt>
                <c:pt idx="98">
                  <c:v>3.7477400000000002E-7</c:v>
                </c:pt>
                <c:pt idx="99">
                  <c:v>1.9476700000000001E-7</c:v>
                </c:pt>
                <c:pt idx="100">
                  <c:v>2.1143499999999999E-7</c:v>
                </c:pt>
                <c:pt idx="101">
                  <c:v>2.6143599999999999E-7</c:v>
                </c:pt>
                <c:pt idx="102">
                  <c:v>2.5810299999999999E-7</c:v>
                </c:pt>
                <c:pt idx="103">
                  <c:v>1.5893300000000001E-7</c:v>
                </c:pt>
                <c:pt idx="104">
                  <c:v>1.2059800000000001E-7</c:v>
                </c:pt>
                <c:pt idx="105">
                  <c:v>8.8930000000000003E-8</c:v>
                </c:pt>
                <c:pt idx="106">
                  <c:v>3.2810599999999999E-7</c:v>
                </c:pt>
                <c:pt idx="107">
                  <c:v>3.5894000000000001E-7</c:v>
                </c:pt>
                <c:pt idx="108">
                  <c:v>2.3726900000000001E-7</c:v>
                </c:pt>
                <c:pt idx="109">
                  <c:v>3.1143799999999999E-7</c:v>
                </c:pt>
                <c:pt idx="110">
                  <c:v>1.21431E-7</c:v>
                </c:pt>
                <c:pt idx="111">
                  <c:v>2.5143599999999998E-7</c:v>
                </c:pt>
                <c:pt idx="112">
                  <c:v>2.8560400000000002E-7</c:v>
                </c:pt>
                <c:pt idx="113">
                  <c:v>2.9643800000000002E-7</c:v>
                </c:pt>
                <c:pt idx="114">
                  <c:v>2.98938E-7</c:v>
                </c:pt>
                <c:pt idx="115">
                  <c:v>3.3477199999999998E-7</c:v>
                </c:pt>
                <c:pt idx="116">
                  <c:v>3.5143999999999998E-7</c:v>
                </c:pt>
                <c:pt idx="117">
                  <c:v>3.7560699999999998E-7</c:v>
                </c:pt>
                <c:pt idx="118">
                  <c:v>3.3143899999999998E-7</c:v>
                </c:pt>
                <c:pt idx="119">
                  <c:v>3.98942E-7</c:v>
                </c:pt>
                <c:pt idx="120">
                  <c:v>2.9477100000000001E-7</c:v>
                </c:pt>
                <c:pt idx="121">
                  <c:v>2.8310399999999999E-7</c:v>
                </c:pt>
                <c:pt idx="122">
                  <c:v>3.0477100000000002E-7</c:v>
                </c:pt>
                <c:pt idx="123">
                  <c:v>3.18105E-7</c:v>
                </c:pt>
                <c:pt idx="124">
                  <c:v>2.48936E-7</c:v>
                </c:pt>
                <c:pt idx="125">
                  <c:v>3.2560499999999998E-7</c:v>
                </c:pt>
                <c:pt idx="126">
                  <c:v>3.5643999999999998E-7</c:v>
                </c:pt>
                <c:pt idx="127">
                  <c:v>3.8144099999999998E-7</c:v>
                </c:pt>
                <c:pt idx="128">
                  <c:v>3.6643999999999999E-7</c:v>
                </c:pt>
                <c:pt idx="129">
                  <c:v>3.5643999999999998E-7</c:v>
                </c:pt>
                <c:pt idx="130">
                  <c:v>3.0643799999999998E-7</c:v>
                </c:pt>
                <c:pt idx="131">
                  <c:v>3.3560600000000002E-7</c:v>
                </c:pt>
                <c:pt idx="132">
                  <c:v>4.0144199999999998E-7</c:v>
                </c:pt>
                <c:pt idx="133">
                  <c:v>3.6477400000000001E-7</c:v>
                </c:pt>
                <c:pt idx="134">
                  <c:v>2.9643800000000002E-7</c:v>
                </c:pt>
                <c:pt idx="135">
                  <c:v>3.3393900000000001E-7</c:v>
                </c:pt>
                <c:pt idx="136">
                  <c:v>3.6143999999999999E-7</c:v>
                </c:pt>
                <c:pt idx="137">
                  <c:v>3.7727399999999999E-7</c:v>
                </c:pt>
                <c:pt idx="138">
                  <c:v>3.8977500000000001E-7</c:v>
                </c:pt>
                <c:pt idx="139">
                  <c:v>3.3393900000000001E-7</c:v>
                </c:pt>
                <c:pt idx="140">
                  <c:v>3.6643999999999999E-7</c:v>
                </c:pt>
                <c:pt idx="141">
                  <c:v>4.9227799999999996E-7</c:v>
                </c:pt>
                <c:pt idx="142">
                  <c:v>5.0144499999999995E-7</c:v>
                </c:pt>
                <c:pt idx="143">
                  <c:v>4.96445E-7</c:v>
                </c:pt>
                <c:pt idx="144">
                  <c:v>4.2810900000000001E-7</c:v>
                </c:pt>
                <c:pt idx="145">
                  <c:v>4.1644199999999999E-7</c:v>
                </c:pt>
                <c:pt idx="146">
                  <c:v>4.5060999999999998E-7</c:v>
                </c:pt>
                <c:pt idx="147">
                  <c:v>4.6977699999999999E-7</c:v>
                </c:pt>
                <c:pt idx="148">
                  <c:v>4.5477700000000002E-7</c:v>
                </c:pt>
                <c:pt idx="149">
                  <c:v>4.7727799999999999E-7</c:v>
                </c:pt>
                <c:pt idx="150">
                  <c:v>4.4977700000000002E-7</c:v>
                </c:pt>
                <c:pt idx="151">
                  <c:v>3.8560800000000002E-7</c:v>
                </c:pt>
                <c:pt idx="152">
                  <c:v>4.5977699999999998E-7</c:v>
                </c:pt>
                <c:pt idx="153">
                  <c:v>4.9227799999999996E-7</c:v>
                </c:pt>
                <c:pt idx="154">
                  <c:v>5.1144599999999999E-7</c:v>
                </c:pt>
                <c:pt idx="155">
                  <c:v>4.0810899999999999E-7</c:v>
                </c:pt>
                <c:pt idx="156">
                  <c:v>4.9061200000000003E-7</c:v>
                </c:pt>
                <c:pt idx="157">
                  <c:v>4.9894499999999997E-7</c:v>
                </c:pt>
                <c:pt idx="158">
                  <c:v>4.9477800000000004E-7</c:v>
                </c:pt>
                <c:pt idx="159">
                  <c:v>4.6644399999999999E-7</c:v>
                </c:pt>
                <c:pt idx="160">
                  <c:v>4.6477699999999998E-7</c:v>
                </c:pt>
                <c:pt idx="161">
                  <c:v>4.9811199999999995E-7</c:v>
                </c:pt>
                <c:pt idx="162">
                  <c:v>5.4728000000000001E-7</c:v>
                </c:pt>
                <c:pt idx="163">
                  <c:v>5.4144700000000004E-7</c:v>
                </c:pt>
                <c:pt idx="164">
                  <c:v>5.4811399999999995E-7</c:v>
                </c:pt>
                <c:pt idx="165">
                  <c:v>5.0061200000000004E-7</c:v>
                </c:pt>
                <c:pt idx="166">
                  <c:v>4.76444E-7</c:v>
                </c:pt>
                <c:pt idx="167">
                  <c:v>5.2394599999999997E-7</c:v>
                </c:pt>
                <c:pt idx="168">
                  <c:v>5.4978100000000002E-7</c:v>
                </c:pt>
                <c:pt idx="169">
                  <c:v>5.0811199999999996E-7</c:v>
                </c:pt>
                <c:pt idx="170">
                  <c:v>5.1644600000000004E-7</c:v>
                </c:pt>
                <c:pt idx="171">
                  <c:v>5.0144499999999995E-7</c:v>
                </c:pt>
                <c:pt idx="172">
                  <c:v>5.40613E-7</c:v>
                </c:pt>
                <c:pt idx="173">
                  <c:v>5.5144699999999995E-7</c:v>
                </c:pt>
                <c:pt idx="174">
                  <c:v>5.3394700000000001E-7</c:v>
                </c:pt>
                <c:pt idx="175">
                  <c:v>5.2977999999999997E-7</c:v>
                </c:pt>
                <c:pt idx="176">
                  <c:v>5.4144700000000004E-7</c:v>
                </c:pt>
                <c:pt idx="177">
                  <c:v>5.3977999999999998E-7</c:v>
                </c:pt>
                <c:pt idx="178">
                  <c:v>5.6478099999999998E-7</c:v>
                </c:pt>
                <c:pt idx="179">
                  <c:v>5.6644800000000004E-7</c:v>
                </c:pt>
                <c:pt idx="180">
                  <c:v>5.43114E-7</c:v>
                </c:pt>
                <c:pt idx="181">
                  <c:v>5.62281E-7</c:v>
                </c:pt>
                <c:pt idx="182">
                  <c:v>5.7644799999999995E-7</c:v>
                </c:pt>
                <c:pt idx="183">
                  <c:v>6.0144899999999995E-7</c:v>
                </c:pt>
                <c:pt idx="184">
                  <c:v>5.4811399999999995E-7</c:v>
                </c:pt>
                <c:pt idx="185">
                  <c:v>5.43114E-7</c:v>
                </c:pt>
                <c:pt idx="186">
                  <c:v>5.5561399999999999E-7</c:v>
                </c:pt>
                <c:pt idx="187">
                  <c:v>5.46447E-7</c:v>
                </c:pt>
                <c:pt idx="188">
                  <c:v>5.68115E-7</c:v>
                </c:pt>
                <c:pt idx="189">
                  <c:v>5.5228099999999999E-7</c:v>
                </c:pt>
                <c:pt idx="190">
                  <c:v>5.5478099999999997E-7</c:v>
                </c:pt>
                <c:pt idx="191">
                  <c:v>5.5894699999999998E-7</c:v>
                </c:pt>
                <c:pt idx="192">
                  <c:v>5.87282E-7</c:v>
                </c:pt>
                <c:pt idx="193">
                  <c:v>5.7478099999999999E-7</c:v>
                </c:pt>
                <c:pt idx="194">
                  <c:v>5.8894899999999996E-7</c:v>
                </c:pt>
                <c:pt idx="195">
                  <c:v>5.8061499999999999E-7</c:v>
                </c:pt>
                <c:pt idx="196">
                  <c:v>5.8644899999999999E-7</c:v>
                </c:pt>
                <c:pt idx="197">
                  <c:v>5.9144900000000004E-7</c:v>
                </c:pt>
                <c:pt idx="198">
                  <c:v>5.7811500000000001E-7</c:v>
                </c:pt>
                <c:pt idx="199">
                  <c:v>5.7811500000000001E-7</c:v>
                </c:pt>
                <c:pt idx="200">
                  <c:v>5.7644799999999995E-7</c:v>
                </c:pt>
                <c:pt idx="201">
                  <c:v>5.8311499999999996E-7</c:v>
                </c:pt>
                <c:pt idx="202">
                  <c:v>5.8978199999999998E-7</c:v>
                </c:pt>
                <c:pt idx="203">
                  <c:v>5.9478200000000004E-7</c:v>
                </c:pt>
                <c:pt idx="204">
                  <c:v>5.8394799999999998E-7</c:v>
                </c:pt>
                <c:pt idx="205">
                  <c:v>5.7978199999999997E-7</c:v>
                </c:pt>
                <c:pt idx="206">
                  <c:v>5.8311499999999996E-7</c:v>
                </c:pt>
                <c:pt idx="207">
                  <c:v>5.9144900000000004E-7</c:v>
                </c:pt>
                <c:pt idx="208">
                  <c:v>6.2311699999999995E-7</c:v>
                </c:pt>
                <c:pt idx="209">
                  <c:v>5.6394799999999996E-7</c:v>
                </c:pt>
                <c:pt idx="210">
                  <c:v>5.7478099999999999E-7</c:v>
                </c:pt>
                <c:pt idx="211">
                  <c:v>5.8311499999999996E-7</c:v>
                </c:pt>
                <c:pt idx="212">
                  <c:v>6.0978300000000003E-7</c:v>
                </c:pt>
                <c:pt idx="213">
                  <c:v>6.2228300000000001E-7</c:v>
                </c:pt>
                <c:pt idx="214">
                  <c:v>5.9811599999999995E-7</c:v>
                </c:pt>
                <c:pt idx="215">
                  <c:v>5.8311499999999996E-7</c:v>
                </c:pt>
                <c:pt idx="216">
                  <c:v>5.8561500000000005E-7</c:v>
                </c:pt>
                <c:pt idx="217">
                  <c:v>6.3895000000000004E-7</c:v>
                </c:pt>
                <c:pt idx="218">
                  <c:v>6.46451E-7</c:v>
                </c:pt>
                <c:pt idx="219">
                  <c:v>6.0311600000000001E-7</c:v>
                </c:pt>
                <c:pt idx="220">
                  <c:v>5.9811599999999995E-7</c:v>
                </c:pt>
                <c:pt idx="221">
                  <c:v>6.1144899999999996E-7</c:v>
                </c:pt>
                <c:pt idx="222">
                  <c:v>6.3978399999999998E-7</c:v>
                </c:pt>
                <c:pt idx="223">
                  <c:v>6.3978399999999998E-7</c:v>
                </c:pt>
                <c:pt idx="224">
                  <c:v>6.2145E-7</c:v>
                </c:pt>
                <c:pt idx="225">
                  <c:v>6.2644999999999995E-7</c:v>
                </c:pt>
                <c:pt idx="226">
                  <c:v>6.7645199999999995E-7</c:v>
                </c:pt>
                <c:pt idx="227">
                  <c:v>6.9478600000000004E-7</c:v>
                </c:pt>
                <c:pt idx="228">
                  <c:v>6.5645100000000001E-7</c:v>
                </c:pt>
                <c:pt idx="229">
                  <c:v>6.5811799999999996E-7</c:v>
                </c:pt>
                <c:pt idx="230">
                  <c:v>6.9728600000000001E-7</c:v>
                </c:pt>
                <c:pt idx="231">
                  <c:v>6.6145099999999996E-7</c:v>
                </c:pt>
                <c:pt idx="232">
                  <c:v>6.4811799999999995E-7</c:v>
                </c:pt>
                <c:pt idx="233">
                  <c:v>7.3812100000000002E-7</c:v>
                </c:pt>
                <c:pt idx="234">
                  <c:v>7.4478800000000004E-7</c:v>
                </c:pt>
                <c:pt idx="235">
                  <c:v>6.65618E-7</c:v>
                </c:pt>
                <c:pt idx="236">
                  <c:v>6.87286E-7</c:v>
                </c:pt>
                <c:pt idx="237">
                  <c:v>7.2228700000000001E-7</c:v>
                </c:pt>
                <c:pt idx="238">
                  <c:v>7.8395599999999998E-7</c:v>
                </c:pt>
                <c:pt idx="239">
                  <c:v>7.4312099999999997E-7</c:v>
                </c:pt>
                <c:pt idx="240">
                  <c:v>7.0978700000000003E-7</c:v>
                </c:pt>
                <c:pt idx="241">
                  <c:v>7.1562E-7</c:v>
                </c:pt>
                <c:pt idx="242">
                  <c:v>8.0395700000000003E-7</c:v>
                </c:pt>
                <c:pt idx="243">
                  <c:v>8.0812399999999996E-7</c:v>
                </c:pt>
                <c:pt idx="244">
                  <c:v>7.59788E-7</c:v>
                </c:pt>
                <c:pt idx="245">
                  <c:v>8.3562500000000005E-7</c:v>
                </c:pt>
                <c:pt idx="246">
                  <c:v>9.2312800000000003E-7</c:v>
                </c:pt>
                <c:pt idx="247">
                  <c:v>8.8146000000000001E-7</c:v>
                </c:pt>
                <c:pt idx="248">
                  <c:v>9.2812799999999998E-7</c:v>
                </c:pt>
                <c:pt idx="249">
                  <c:v>8.2812399999999998E-7</c:v>
                </c:pt>
                <c:pt idx="250">
                  <c:v>8.4312499999999997E-7</c:v>
                </c:pt>
                <c:pt idx="251">
                  <c:v>9.0729400000000002E-7</c:v>
                </c:pt>
                <c:pt idx="252">
                  <c:v>9.1396100000000004E-7</c:v>
                </c:pt>
                <c:pt idx="253">
                  <c:v>9.8729699999999998E-7</c:v>
                </c:pt>
                <c:pt idx="254">
                  <c:v>9.1979400000000001E-7</c:v>
                </c:pt>
                <c:pt idx="255">
                  <c:v>8.9146000000000002E-7</c:v>
                </c:pt>
                <c:pt idx="256">
                  <c:v>9.6146300000000006E-7</c:v>
                </c:pt>
                <c:pt idx="257">
                  <c:v>9.3312800000000004E-7</c:v>
                </c:pt>
                <c:pt idx="258">
                  <c:v>9.9813100000000003E-7</c:v>
                </c:pt>
                <c:pt idx="259">
                  <c:v>9.9979700000000007E-7</c:v>
                </c:pt>
                <c:pt idx="260">
                  <c:v>9.6729599999999993E-7</c:v>
                </c:pt>
                <c:pt idx="261">
                  <c:v>9.539619999999999E-7</c:v>
                </c:pt>
                <c:pt idx="262">
                  <c:v>9.8312999999999994E-7</c:v>
                </c:pt>
                <c:pt idx="263">
                  <c:v>1.00896E-6</c:v>
                </c:pt>
                <c:pt idx="264">
                  <c:v>1.01563E-6</c:v>
                </c:pt>
                <c:pt idx="265">
                  <c:v>1.04063E-6</c:v>
                </c:pt>
                <c:pt idx="266">
                  <c:v>1.11063E-6</c:v>
                </c:pt>
                <c:pt idx="267">
                  <c:v>1.1306400000000001E-6</c:v>
                </c:pt>
                <c:pt idx="268">
                  <c:v>1.1264699999999999E-6</c:v>
                </c:pt>
                <c:pt idx="269">
                  <c:v>1.1956400000000001E-6</c:v>
                </c:pt>
                <c:pt idx="270">
                  <c:v>1.18647E-6</c:v>
                </c:pt>
                <c:pt idx="271">
                  <c:v>1.1873000000000001E-6</c:v>
                </c:pt>
                <c:pt idx="272">
                  <c:v>1.20647E-6</c:v>
                </c:pt>
                <c:pt idx="273">
                  <c:v>1.2806399999999999E-6</c:v>
                </c:pt>
                <c:pt idx="274">
                  <c:v>1.28814E-6</c:v>
                </c:pt>
                <c:pt idx="275">
                  <c:v>1.2298099999999999E-6</c:v>
                </c:pt>
                <c:pt idx="276">
                  <c:v>1.3256399999999999E-6</c:v>
                </c:pt>
                <c:pt idx="277">
                  <c:v>1.3223100000000001E-6</c:v>
                </c:pt>
                <c:pt idx="278">
                  <c:v>1.36314E-6</c:v>
                </c:pt>
                <c:pt idx="279">
                  <c:v>1.37481E-6</c:v>
                </c:pt>
                <c:pt idx="280">
                  <c:v>1.39398E-6</c:v>
                </c:pt>
                <c:pt idx="281">
                  <c:v>1.4148100000000001E-6</c:v>
                </c:pt>
                <c:pt idx="282">
                  <c:v>1.4298099999999999E-6</c:v>
                </c:pt>
                <c:pt idx="283">
                  <c:v>1.4773199999999999E-6</c:v>
                </c:pt>
                <c:pt idx="284">
                  <c:v>1.5481499999999999E-6</c:v>
                </c:pt>
                <c:pt idx="285">
                  <c:v>1.52648E-6</c:v>
                </c:pt>
                <c:pt idx="286">
                  <c:v>1.5523200000000001E-6</c:v>
                </c:pt>
                <c:pt idx="287">
                  <c:v>1.6123199999999999E-6</c:v>
                </c:pt>
                <c:pt idx="288">
                  <c:v>1.65816E-6</c:v>
                </c:pt>
                <c:pt idx="289">
                  <c:v>1.64482E-6</c:v>
                </c:pt>
                <c:pt idx="290">
                  <c:v>1.6764900000000001E-6</c:v>
                </c:pt>
                <c:pt idx="291">
                  <c:v>1.7131599999999999E-6</c:v>
                </c:pt>
                <c:pt idx="292">
                  <c:v>1.7614899999999999E-6</c:v>
                </c:pt>
                <c:pt idx="293">
                  <c:v>1.79066E-6</c:v>
                </c:pt>
                <c:pt idx="294">
                  <c:v>1.78983E-6</c:v>
                </c:pt>
                <c:pt idx="295">
                  <c:v>1.8231599999999999E-6</c:v>
                </c:pt>
                <c:pt idx="296">
                  <c:v>1.87983E-6</c:v>
                </c:pt>
                <c:pt idx="297">
                  <c:v>1.9290000000000001E-6</c:v>
                </c:pt>
                <c:pt idx="298">
                  <c:v>2.01484E-6</c:v>
                </c:pt>
                <c:pt idx="299">
                  <c:v>2.0098400000000001E-6</c:v>
                </c:pt>
                <c:pt idx="300">
                  <c:v>2.0314999999999999E-6</c:v>
                </c:pt>
                <c:pt idx="301">
                  <c:v>2.1165099999999998E-6</c:v>
                </c:pt>
                <c:pt idx="302">
                  <c:v>2.1240100000000002E-6</c:v>
                </c:pt>
                <c:pt idx="303">
                  <c:v>2.1681699999999999E-6</c:v>
                </c:pt>
                <c:pt idx="304">
                  <c:v>2.15817E-6</c:v>
                </c:pt>
                <c:pt idx="305">
                  <c:v>2.18651E-6</c:v>
                </c:pt>
                <c:pt idx="306">
                  <c:v>2.2148400000000002E-6</c:v>
                </c:pt>
                <c:pt idx="307">
                  <c:v>2.2548399999999998E-6</c:v>
                </c:pt>
                <c:pt idx="308">
                  <c:v>2.27651E-6</c:v>
                </c:pt>
                <c:pt idx="309">
                  <c:v>2.3381800000000002E-6</c:v>
                </c:pt>
                <c:pt idx="310">
                  <c:v>2.36318E-6</c:v>
                </c:pt>
                <c:pt idx="311">
                  <c:v>2.47902E-6</c:v>
                </c:pt>
                <c:pt idx="312">
                  <c:v>2.59986E-6</c:v>
                </c:pt>
                <c:pt idx="313">
                  <c:v>2.6706899999999998E-6</c:v>
                </c:pt>
                <c:pt idx="314">
                  <c:v>2.7390299999999999E-6</c:v>
                </c:pt>
                <c:pt idx="315">
                  <c:v>2.8965300000000001E-6</c:v>
                </c:pt>
                <c:pt idx="316">
                  <c:v>2.94487E-6</c:v>
                </c:pt>
                <c:pt idx="317">
                  <c:v>2.9715400000000001E-6</c:v>
                </c:pt>
                <c:pt idx="318">
                  <c:v>2.9798700000000001E-6</c:v>
                </c:pt>
                <c:pt idx="319">
                  <c:v>2.98404E-6</c:v>
                </c:pt>
                <c:pt idx="320">
                  <c:v>2.9998699999999999E-6</c:v>
                </c:pt>
                <c:pt idx="321">
                  <c:v>3.0440399999999998E-6</c:v>
                </c:pt>
                <c:pt idx="322">
                  <c:v>3.1357100000000002E-6</c:v>
                </c:pt>
                <c:pt idx="323">
                  <c:v>3.3923900000000001E-6</c:v>
                </c:pt>
                <c:pt idx="324">
                  <c:v>3.4298900000000001E-6</c:v>
                </c:pt>
                <c:pt idx="325">
                  <c:v>3.66156E-6</c:v>
                </c:pt>
                <c:pt idx="326">
                  <c:v>3.7249000000000001E-6</c:v>
                </c:pt>
                <c:pt idx="327">
                  <c:v>3.7915699999999999E-6</c:v>
                </c:pt>
                <c:pt idx="328">
                  <c:v>3.8532400000000001E-6</c:v>
                </c:pt>
                <c:pt idx="329">
                  <c:v>3.94491E-6</c:v>
                </c:pt>
                <c:pt idx="330">
                  <c:v>4.11158E-6</c:v>
                </c:pt>
                <c:pt idx="331">
                  <c:v>4.18992E-6</c:v>
                </c:pt>
                <c:pt idx="332">
                  <c:v>4.4365900000000002E-6</c:v>
                </c:pt>
                <c:pt idx="333">
                  <c:v>4.6690999999999999E-6</c:v>
                </c:pt>
                <c:pt idx="334">
                  <c:v>4.8032699999999998E-6</c:v>
                </c:pt>
                <c:pt idx="335">
                  <c:v>4.9082800000000004E-6</c:v>
                </c:pt>
                <c:pt idx="336">
                  <c:v>4.9949500000000003E-6</c:v>
                </c:pt>
                <c:pt idx="337">
                  <c:v>5.1741199999999999E-6</c:v>
                </c:pt>
                <c:pt idx="338">
                  <c:v>5.3474599999999998E-6</c:v>
                </c:pt>
                <c:pt idx="339">
                  <c:v>5.3966299999999997E-6</c:v>
                </c:pt>
                <c:pt idx="340">
                  <c:v>5.5216300000000002E-6</c:v>
                </c:pt>
                <c:pt idx="341">
                  <c:v>5.70497E-6</c:v>
                </c:pt>
                <c:pt idx="342">
                  <c:v>6.0574900000000002E-6</c:v>
                </c:pt>
                <c:pt idx="343">
                  <c:v>6.1566599999999996E-6</c:v>
                </c:pt>
                <c:pt idx="344">
                  <c:v>6.1899900000000002E-6</c:v>
                </c:pt>
                <c:pt idx="345">
                  <c:v>6.3033299999999998E-6</c:v>
                </c:pt>
                <c:pt idx="346">
                  <c:v>6.6891799999999997E-6</c:v>
                </c:pt>
                <c:pt idx="347">
                  <c:v>6.9933499999999997E-6</c:v>
                </c:pt>
                <c:pt idx="348">
                  <c:v>7.1833600000000003E-6</c:v>
                </c:pt>
                <c:pt idx="349">
                  <c:v>7.54504E-6</c:v>
                </c:pt>
                <c:pt idx="350">
                  <c:v>7.8258799999999993E-6</c:v>
                </c:pt>
                <c:pt idx="351">
                  <c:v>8.1367299999999999E-6</c:v>
                </c:pt>
                <c:pt idx="352">
                  <c:v>8.4117400000000005E-6</c:v>
                </c:pt>
                <c:pt idx="353">
                  <c:v>8.6184099999999994E-6</c:v>
                </c:pt>
                <c:pt idx="354">
                  <c:v>8.9267599999999996E-6</c:v>
                </c:pt>
                <c:pt idx="355">
                  <c:v>9.3251100000000006E-6</c:v>
                </c:pt>
                <c:pt idx="356">
                  <c:v>9.3884399999999992E-6</c:v>
                </c:pt>
                <c:pt idx="357">
                  <c:v>9.8926299999999995E-6</c:v>
                </c:pt>
                <c:pt idx="358">
                  <c:v>1.02568E-5</c:v>
                </c:pt>
                <c:pt idx="359">
                  <c:v>1.06593E-5</c:v>
                </c:pt>
                <c:pt idx="360">
                  <c:v>1.1111799999999999E-5</c:v>
                </c:pt>
                <c:pt idx="361">
                  <c:v>1.14585E-5</c:v>
                </c:pt>
                <c:pt idx="362">
                  <c:v>1.1796900000000001E-5</c:v>
                </c:pt>
                <c:pt idx="363">
                  <c:v>1.22502E-5</c:v>
                </c:pt>
                <c:pt idx="364">
                  <c:v>1.25786E-5</c:v>
                </c:pt>
                <c:pt idx="365">
                  <c:v>1.28194E-5</c:v>
                </c:pt>
                <c:pt idx="366">
                  <c:v>1.34069E-5</c:v>
                </c:pt>
                <c:pt idx="367">
                  <c:v>1.39228E-5</c:v>
                </c:pt>
                <c:pt idx="368">
                  <c:v>1.4565299999999999E-5</c:v>
                </c:pt>
                <c:pt idx="369">
                  <c:v>1.4923700000000001E-5</c:v>
                </c:pt>
                <c:pt idx="370">
                  <c:v>1.5207E-5</c:v>
                </c:pt>
                <c:pt idx="371">
                  <c:v>1.5778699999999999E-5</c:v>
                </c:pt>
                <c:pt idx="372">
                  <c:v>1.60404E-5</c:v>
                </c:pt>
                <c:pt idx="373">
                  <c:v>1.67079E-5</c:v>
                </c:pt>
                <c:pt idx="374">
                  <c:v>1.7362899999999999E-5</c:v>
                </c:pt>
                <c:pt idx="375">
                  <c:v>1.78438E-5</c:v>
                </c:pt>
                <c:pt idx="376">
                  <c:v>1.82021E-5</c:v>
                </c:pt>
                <c:pt idx="377">
                  <c:v>1.8877099999999999E-5</c:v>
                </c:pt>
                <c:pt idx="378">
                  <c:v>1.9247100000000001E-5</c:v>
                </c:pt>
                <c:pt idx="379">
                  <c:v>1.98013E-5</c:v>
                </c:pt>
                <c:pt idx="380">
                  <c:v>2.0472999999999999E-5</c:v>
                </c:pt>
                <c:pt idx="381">
                  <c:v>2.10205E-5</c:v>
                </c:pt>
                <c:pt idx="382">
                  <c:v>2.1413899999999998E-5</c:v>
                </c:pt>
                <c:pt idx="383">
                  <c:v>2.2117299999999999E-5</c:v>
                </c:pt>
                <c:pt idx="384">
                  <c:v>2.21873E-5</c:v>
                </c:pt>
                <c:pt idx="385">
                  <c:v>2.2730599999999999E-5</c:v>
                </c:pt>
                <c:pt idx="386">
                  <c:v>2.34448E-5</c:v>
                </c:pt>
                <c:pt idx="387">
                  <c:v>2.4195699999999999E-5</c:v>
                </c:pt>
                <c:pt idx="388">
                  <c:v>2.45807E-5</c:v>
                </c:pt>
                <c:pt idx="389">
                  <c:v>2.5017399999999999E-5</c:v>
                </c:pt>
                <c:pt idx="390">
                  <c:v>2.5382399999999999E-5</c:v>
                </c:pt>
                <c:pt idx="391">
                  <c:v>2.5871600000000001E-5</c:v>
                </c:pt>
                <c:pt idx="392">
                  <c:v>2.6370700000000001E-5</c:v>
                </c:pt>
                <c:pt idx="393">
                  <c:v>2.69233E-5</c:v>
                </c:pt>
                <c:pt idx="394">
                  <c:v>2.73574E-5</c:v>
                </c:pt>
                <c:pt idx="395">
                  <c:v>2.7721599999999999E-5</c:v>
                </c:pt>
                <c:pt idx="396">
                  <c:v>2.81083E-5</c:v>
                </c:pt>
                <c:pt idx="397">
                  <c:v>2.853E-5</c:v>
                </c:pt>
                <c:pt idx="398">
                  <c:v>2.8961700000000001E-5</c:v>
                </c:pt>
                <c:pt idx="399">
                  <c:v>2.93584E-5</c:v>
                </c:pt>
                <c:pt idx="400">
                  <c:v>2.9600000000000001E-5</c:v>
                </c:pt>
                <c:pt idx="401">
                  <c:v>2.9963399999999998E-5</c:v>
                </c:pt>
                <c:pt idx="402">
                  <c:v>3.0415900000000001E-5</c:v>
                </c:pt>
                <c:pt idx="403">
                  <c:v>3.0694200000000002E-5</c:v>
                </c:pt>
                <c:pt idx="404">
                  <c:v>3.09501E-5</c:v>
                </c:pt>
                <c:pt idx="405">
                  <c:v>3.1146799999999998E-5</c:v>
                </c:pt>
                <c:pt idx="406">
                  <c:v>3.1400099999999998E-5</c:v>
                </c:pt>
                <c:pt idx="407">
                  <c:v>3.17101E-5</c:v>
                </c:pt>
                <c:pt idx="408">
                  <c:v>3.1843400000000001E-5</c:v>
                </c:pt>
                <c:pt idx="409">
                  <c:v>3.1964300000000002E-5</c:v>
                </c:pt>
                <c:pt idx="410">
                  <c:v>3.2150999999999998E-5</c:v>
                </c:pt>
                <c:pt idx="411">
                  <c:v>3.2366800000000003E-5</c:v>
                </c:pt>
                <c:pt idx="412">
                  <c:v>3.2554300000000001E-5</c:v>
                </c:pt>
                <c:pt idx="413">
                  <c:v>3.2663500000000003E-5</c:v>
                </c:pt>
                <c:pt idx="414">
                  <c:v>3.2765100000000002E-5</c:v>
                </c:pt>
                <c:pt idx="415">
                  <c:v>3.2800099999999998E-5</c:v>
                </c:pt>
                <c:pt idx="416">
                  <c:v>3.2866E-5</c:v>
                </c:pt>
                <c:pt idx="417">
                  <c:v>3.3015999999999997E-5</c:v>
                </c:pt>
                <c:pt idx="418">
                  <c:v>3.3036800000000002E-5</c:v>
                </c:pt>
                <c:pt idx="419">
                  <c:v>3.3096799999999998E-5</c:v>
                </c:pt>
                <c:pt idx="420">
                  <c:v>3.3074300000000003E-5</c:v>
                </c:pt>
                <c:pt idx="421">
                  <c:v>3.31535E-5</c:v>
                </c:pt>
                <c:pt idx="422">
                  <c:v>3.3155199999999997E-5</c:v>
                </c:pt>
                <c:pt idx="423">
                  <c:v>3.3147700000000001E-5</c:v>
                </c:pt>
                <c:pt idx="424">
                  <c:v>3.3151000000000002E-5</c:v>
                </c:pt>
                <c:pt idx="425">
                  <c:v>3.3071799999999997E-5</c:v>
                </c:pt>
                <c:pt idx="426">
                  <c:v>3.3036E-5</c:v>
                </c:pt>
                <c:pt idx="427">
                  <c:v>3.3011800000000001E-5</c:v>
                </c:pt>
                <c:pt idx="428">
                  <c:v>3.3036800000000002E-5</c:v>
                </c:pt>
                <c:pt idx="429">
                  <c:v>3.2932699999999997E-5</c:v>
                </c:pt>
                <c:pt idx="430">
                  <c:v>3.28443E-5</c:v>
                </c:pt>
                <c:pt idx="431">
                  <c:v>3.2796799999999997E-5</c:v>
                </c:pt>
                <c:pt idx="432">
                  <c:v>3.2743500000000003E-5</c:v>
                </c:pt>
                <c:pt idx="433">
                  <c:v>3.2696E-5</c:v>
                </c:pt>
                <c:pt idx="434">
                  <c:v>3.2617599999999998E-5</c:v>
                </c:pt>
                <c:pt idx="435">
                  <c:v>3.2580100000000003E-5</c:v>
                </c:pt>
                <c:pt idx="436">
                  <c:v>3.25385E-5</c:v>
                </c:pt>
                <c:pt idx="437">
                  <c:v>3.2496799999999997E-5</c:v>
                </c:pt>
                <c:pt idx="438">
                  <c:v>3.2471000000000001E-5</c:v>
                </c:pt>
                <c:pt idx="439">
                  <c:v>3.2445099999999999E-5</c:v>
                </c:pt>
                <c:pt idx="440">
                  <c:v>3.2190999999999997E-5</c:v>
                </c:pt>
                <c:pt idx="441">
                  <c:v>3.2160999999999999E-5</c:v>
                </c:pt>
                <c:pt idx="442">
                  <c:v>3.2141000000000003E-5</c:v>
                </c:pt>
                <c:pt idx="443">
                  <c:v>3.2096800000000001E-5</c:v>
                </c:pt>
                <c:pt idx="444">
                  <c:v>3.1955100000000002E-5</c:v>
                </c:pt>
                <c:pt idx="445">
                  <c:v>3.1897599999999998E-5</c:v>
                </c:pt>
                <c:pt idx="446">
                  <c:v>3.1829299999999997E-5</c:v>
                </c:pt>
                <c:pt idx="447">
                  <c:v>3.1799299999999999E-5</c:v>
                </c:pt>
                <c:pt idx="448">
                  <c:v>3.1775900000000002E-5</c:v>
                </c:pt>
                <c:pt idx="449">
                  <c:v>3.1747600000000001E-5</c:v>
                </c:pt>
                <c:pt idx="450">
                  <c:v>3.1715099999999997E-5</c:v>
                </c:pt>
                <c:pt idx="451">
                  <c:v>3.16701E-5</c:v>
                </c:pt>
                <c:pt idx="452">
                  <c:v>3.1637599999999997E-5</c:v>
                </c:pt>
                <c:pt idx="453">
                  <c:v>3.1654299999999999E-5</c:v>
                </c:pt>
                <c:pt idx="454">
                  <c:v>3.1538400000000003E-5</c:v>
                </c:pt>
                <c:pt idx="455">
                  <c:v>3.1460900000000002E-5</c:v>
                </c:pt>
                <c:pt idx="456">
                  <c:v>3.1446799999999998E-5</c:v>
                </c:pt>
                <c:pt idx="457">
                  <c:v>3.1443399999999998E-5</c:v>
                </c:pt>
                <c:pt idx="458">
                  <c:v>3.1375099999999997E-5</c:v>
                </c:pt>
                <c:pt idx="459">
                  <c:v>3.1350100000000003E-5</c:v>
                </c:pt>
                <c:pt idx="460">
                  <c:v>3.1306800000000003E-5</c:v>
                </c:pt>
                <c:pt idx="461">
                  <c:v>3.1281800000000003E-5</c:v>
                </c:pt>
                <c:pt idx="462">
                  <c:v>3.1260899999999997E-5</c:v>
                </c:pt>
                <c:pt idx="463">
                  <c:v>3.1201800000000003E-5</c:v>
                </c:pt>
                <c:pt idx="464">
                  <c:v>3.1144299999999999E-5</c:v>
                </c:pt>
                <c:pt idx="465">
                  <c:v>3.1075099999999997E-5</c:v>
                </c:pt>
                <c:pt idx="466">
                  <c:v>3.1108400000000002E-5</c:v>
                </c:pt>
                <c:pt idx="467">
                  <c:v>3.1056799999999997E-5</c:v>
                </c:pt>
                <c:pt idx="468">
                  <c:v>3.10517E-5</c:v>
                </c:pt>
                <c:pt idx="469">
                  <c:v>3.1012600000000002E-5</c:v>
                </c:pt>
                <c:pt idx="470">
                  <c:v>3.0998399999999998E-5</c:v>
                </c:pt>
                <c:pt idx="471">
                  <c:v>3.0986699999999999E-5</c:v>
                </c:pt>
                <c:pt idx="472">
                  <c:v>3.1019300000000003E-5</c:v>
                </c:pt>
                <c:pt idx="473">
                  <c:v>3.1022599999999997E-5</c:v>
                </c:pt>
                <c:pt idx="474">
                  <c:v>3.1009200000000001E-5</c:v>
                </c:pt>
                <c:pt idx="475">
                  <c:v>3.0964199999999997E-5</c:v>
                </c:pt>
                <c:pt idx="476">
                  <c:v>3.1010899999999998E-5</c:v>
                </c:pt>
                <c:pt idx="477">
                  <c:v>3.1004199999999997E-5</c:v>
                </c:pt>
                <c:pt idx="478">
                  <c:v>3.1020099999999998E-5</c:v>
                </c:pt>
                <c:pt idx="479">
                  <c:v>3.1010100000000003E-5</c:v>
                </c:pt>
                <c:pt idx="480">
                  <c:v>3.0983399999999999E-5</c:v>
                </c:pt>
                <c:pt idx="481">
                  <c:v>3.0980099999999998E-5</c:v>
                </c:pt>
                <c:pt idx="482">
                  <c:v>3.0976699999999998E-5</c:v>
                </c:pt>
                <c:pt idx="483">
                  <c:v>3.0981700000000002E-5</c:v>
                </c:pt>
                <c:pt idx="484">
                  <c:v>3.0956700000000001E-5</c:v>
                </c:pt>
                <c:pt idx="485">
                  <c:v>3.0942599999999997E-5</c:v>
                </c:pt>
                <c:pt idx="486">
                  <c:v>3.0945100000000003E-5</c:v>
                </c:pt>
                <c:pt idx="487">
                  <c:v>3.1022599999999997E-5</c:v>
                </c:pt>
                <c:pt idx="488">
                  <c:v>3.1057599999999999E-5</c:v>
                </c:pt>
                <c:pt idx="489">
                  <c:v>3.1026699999999999E-5</c:v>
                </c:pt>
                <c:pt idx="490">
                  <c:v>3.1017599999999999E-5</c:v>
                </c:pt>
                <c:pt idx="491">
                  <c:v>3.1035099999999997E-5</c:v>
                </c:pt>
                <c:pt idx="492">
                  <c:v>3.1057599999999999E-5</c:v>
                </c:pt>
                <c:pt idx="493">
                  <c:v>3.1106799999999998E-5</c:v>
                </c:pt>
                <c:pt idx="494">
                  <c:v>3.1140099999999997E-5</c:v>
                </c:pt>
                <c:pt idx="495">
                  <c:v>3.1101800000000001E-5</c:v>
                </c:pt>
                <c:pt idx="496">
                  <c:v>3.1182600000000002E-5</c:v>
                </c:pt>
                <c:pt idx="497">
                  <c:v>3.1240900000000001E-5</c:v>
                </c:pt>
                <c:pt idx="498">
                  <c:v>3.1257599999999997E-5</c:v>
                </c:pt>
                <c:pt idx="499">
                  <c:v>3.1202599999999998E-5</c:v>
                </c:pt>
                <c:pt idx="500">
                  <c:v>3.1235100000000002E-5</c:v>
                </c:pt>
                <c:pt idx="501">
                  <c:v>3.1263400000000003E-5</c:v>
                </c:pt>
                <c:pt idx="502">
                  <c:v>3.1328400000000003E-5</c:v>
                </c:pt>
                <c:pt idx="503">
                  <c:v>3.1369299999999998E-5</c:v>
                </c:pt>
                <c:pt idx="504">
                  <c:v>3.1380100000000001E-5</c:v>
                </c:pt>
                <c:pt idx="505">
                  <c:v>3.1402600000000003E-5</c:v>
                </c:pt>
                <c:pt idx="506">
                  <c:v>3.1499299999999998E-5</c:v>
                </c:pt>
                <c:pt idx="507">
                  <c:v>3.1505099999999998E-5</c:v>
                </c:pt>
                <c:pt idx="508">
                  <c:v>3.1615100000000002E-5</c:v>
                </c:pt>
                <c:pt idx="509">
                  <c:v>3.1621800000000003E-5</c:v>
                </c:pt>
                <c:pt idx="510">
                  <c:v>3.1631799999999998E-5</c:v>
                </c:pt>
                <c:pt idx="511">
                  <c:v>3.1661800000000002E-5</c:v>
                </c:pt>
                <c:pt idx="512">
                  <c:v>3.1750099999999999E-5</c:v>
                </c:pt>
                <c:pt idx="513">
                  <c:v>3.1782600000000003E-5</c:v>
                </c:pt>
                <c:pt idx="514">
                  <c:v>3.1797600000000002E-5</c:v>
                </c:pt>
                <c:pt idx="515">
                  <c:v>3.1789299999999997E-5</c:v>
                </c:pt>
                <c:pt idx="516">
                  <c:v>3.17876E-5</c:v>
                </c:pt>
                <c:pt idx="517">
                  <c:v>3.1829299999999997E-5</c:v>
                </c:pt>
                <c:pt idx="518">
                  <c:v>3.1895099999999999E-5</c:v>
                </c:pt>
                <c:pt idx="519">
                  <c:v>3.1973400000000001E-5</c:v>
                </c:pt>
                <c:pt idx="520">
                  <c:v>3.1960099999999999E-5</c:v>
                </c:pt>
                <c:pt idx="521">
                  <c:v>3.21026E-5</c:v>
                </c:pt>
                <c:pt idx="522">
                  <c:v>3.2219299999999998E-5</c:v>
                </c:pt>
                <c:pt idx="523">
                  <c:v>3.2305999999999999E-5</c:v>
                </c:pt>
                <c:pt idx="524">
                  <c:v>3.2290099999999998E-5</c:v>
                </c:pt>
                <c:pt idx="525">
                  <c:v>3.2358499999999999E-5</c:v>
                </c:pt>
                <c:pt idx="526">
                  <c:v>3.2438499999999998E-5</c:v>
                </c:pt>
                <c:pt idx="527">
                  <c:v>3.2534299999999998E-5</c:v>
                </c:pt>
                <c:pt idx="528">
                  <c:v>3.2584299999999999E-5</c:v>
                </c:pt>
                <c:pt idx="529">
                  <c:v>3.2616800000000003E-5</c:v>
                </c:pt>
                <c:pt idx="530">
                  <c:v>3.2626799999999997E-5</c:v>
                </c:pt>
                <c:pt idx="531">
                  <c:v>3.2721000000000001E-5</c:v>
                </c:pt>
                <c:pt idx="532">
                  <c:v>3.28226E-5</c:v>
                </c:pt>
                <c:pt idx="533">
                  <c:v>3.2854300000000002E-5</c:v>
                </c:pt>
                <c:pt idx="534">
                  <c:v>3.2911799999999999E-5</c:v>
                </c:pt>
                <c:pt idx="535">
                  <c:v>3.2997699999999997E-5</c:v>
                </c:pt>
                <c:pt idx="536">
                  <c:v>3.3033500000000001E-5</c:v>
                </c:pt>
                <c:pt idx="537">
                  <c:v>3.3170200000000003E-5</c:v>
                </c:pt>
                <c:pt idx="538">
                  <c:v>3.32243E-5</c:v>
                </c:pt>
                <c:pt idx="539">
                  <c:v>3.3272699999999997E-5</c:v>
                </c:pt>
                <c:pt idx="540">
                  <c:v>3.3340999999999998E-5</c:v>
                </c:pt>
                <c:pt idx="541">
                  <c:v>3.3445200000000003E-5</c:v>
                </c:pt>
                <c:pt idx="542">
                  <c:v>3.3541000000000003E-5</c:v>
                </c:pt>
                <c:pt idx="543">
                  <c:v>3.3699299999999998E-5</c:v>
                </c:pt>
                <c:pt idx="544">
                  <c:v>3.3717699999999997E-5</c:v>
                </c:pt>
                <c:pt idx="545">
                  <c:v>3.3742699999999998E-5</c:v>
                </c:pt>
                <c:pt idx="546">
                  <c:v>3.3785200000000003E-5</c:v>
                </c:pt>
                <c:pt idx="547">
                  <c:v>3.3902700000000003E-5</c:v>
                </c:pt>
                <c:pt idx="548">
                  <c:v>3.4027699999999999E-5</c:v>
                </c:pt>
                <c:pt idx="549">
                  <c:v>3.4104399999999998E-5</c:v>
                </c:pt>
                <c:pt idx="550">
                  <c:v>3.4125200000000003E-5</c:v>
                </c:pt>
                <c:pt idx="551">
                  <c:v>3.41919E-5</c:v>
                </c:pt>
                <c:pt idx="552">
                  <c:v>3.4241E-5</c:v>
                </c:pt>
                <c:pt idx="553">
                  <c:v>3.4305199999999998E-5</c:v>
                </c:pt>
                <c:pt idx="554">
                  <c:v>3.4382699999999999E-5</c:v>
                </c:pt>
                <c:pt idx="555">
                  <c:v>3.4477699999999997E-5</c:v>
                </c:pt>
                <c:pt idx="556">
                  <c:v>3.4566000000000001E-5</c:v>
                </c:pt>
                <c:pt idx="557">
                  <c:v>3.46644E-5</c:v>
                </c:pt>
                <c:pt idx="558">
                  <c:v>3.4761899999999997E-5</c:v>
                </c:pt>
                <c:pt idx="559">
                  <c:v>3.4766900000000001E-5</c:v>
                </c:pt>
                <c:pt idx="560">
                  <c:v>3.4857699999999997E-5</c:v>
                </c:pt>
                <c:pt idx="561">
                  <c:v>3.4946100000000001E-5</c:v>
                </c:pt>
                <c:pt idx="562">
                  <c:v>3.49952E-5</c:v>
                </c:pt>
                <c:pt idx="563">
                  <c:v>3.50294E-5</c:v>
                </c:pt>
                <c:pt idx="564">
                  <c:v>3.5085200000000001E-5</c:v>
                </c:pt>
                <c:pt idx="565">
                  <c:v>3.5090199999999998E-5</c:v>
                </c:pt>
                <c:pt idx="566">
                  <c:v>3.5224400000000001E-5</c:v>
                </c:pt>
                <c:pt idx="567">
                  <c:v>3.5465200000000001E-5</c:v>
                </c:pt>
                <c:pt idx="568">
                  <c:v>3.5607800000000002E-5</c:v>
                </c:pt>
                <c:pt idx="569">
                  <c:v>3.5616099999999999E-5</c:v>
                </c:pt>
                <c:pt idx="570">
                  <c:v>3.5711099999999998E-5</c:v>
                </c:pt>
                <c:pt idx="571">
                  <c:v>3.5766899999999998E-5</c:v>
                </c:pt>
                <c:pt idx="572">
                  <c:v>3.5791899999999999E-5</c:v>
                </c:pt>
                <c:pt idx="573">
                  <c:v>3.5889400000000002E-5</c:v>
                </c:pt>
                <c:pt idx="574">
                  <c:v>3.5936899999999998E-5</c:v>
                </c:pt>
                <c:pt idx="575">
                  <c:v>3.6000300000000002E-5</c:v>
                </c:pt>
                <c:pt idx="576">
                  <c:v>3.6108600000000002E-5</c:v>
                </c:pt>
                <c:pt idx="577">
                  <c:v>3.6263600000000003E-5</c:v>
                </c:pt>
                <c:pt idx="578">
                  <c:v>3.6345299999999999E-5</c:v>
                </c:pt>
                <c:pt idx="579">
                  <c:v>3.6412799999999998E-5</c:v>
                </c:pt>
                <c:pt idx="580">
                  <c:v>3.6420300000000001E-5</c:v>
                </c:pt>
                <c:pt idx="581">
                  <c:v>3.6526999999999998E-5</c:v>
                </c:pt>
                <c:pt idx="582">
                  <c:v>3.6633600000000001E-5</c:v>
                </c:pt>
                <c:pt idx="583">
                  <c:v>3.6742000000000002E-5</c:v>
                </c:pt>
                <c:pt idx="584">
                  <c:v>3.67845E-5</c:v>
                </c:pt>
                <c:pt idx="585">
                  <c:v>3.6822800000000003E-5</c:v>
                </c:pt>
                <c:pt idx="586">
                  <c:v>3.6891999999999998E-5</c:v>
                </c:pt>
                <c:pt idx="587">
                  <c:v>3.6940300000000003E-5</c:v>
                </c:pt>
                <c:pt idx="588">
                  <c:v>3.70503E-5</c:v>
                </c:pt>
                <c:pt idx="589">
                  <c:v>3.7038600000000001E-5</c:v>
                </c:pt>
                <c:pt idx="590">
                  <c:v>3.7082799999999997E-5</c:v>
                </c:pt>
                <c:pt idx="591">
                  <c:v>3.7177E-5</c:v>
                </c:pt>
                <c:pt idx="592">
                  <c:v>3.7247799999999999E-5</c:v>
                </c:pt>
                <c:pt idx="593">
                  <c:v>3.7344500000000001E-5</c:v>
                </c:pt>
                <c:pt idx="594">
                  <c:v>3.7394500000000003E-5</c:v>
                </c:pt>
                <c:pt idx="595">
                  <c:v>3.7417799999999999E-5</c:v>
                </c:pt>
                <c:pt idx="596">
                  <c:v>3.7533700000000003E-5</c:v>
                </c:pt>
                <c:pt idx="597">
                  <c:v>3.75695E-5</c:v>
                </c:pt>
                <c:pt idx="598">
                  <c:v>3.7692799999999999E-5</c:v>
                </c:pt>
                <c:pt idx="599">
                  <c:v>3.7771999999999997E-5</c:v>
                </c:pt>
                <c:pt idx="600">
                  <c:v>3.7772799999999999E-5</c:v>
                </c:pt>
                <c:pt idx="601">
                  <c:v>3.7898699999999997E-5</c:v>
                </c:pt>
                <c:pt idx="602">
                  <c:v>3.7947000000000001E-5</c:v>
                </c:pt>
                <c:pt idx="603">
                  <c:v>3.8033700000000001E-5</c:v>
                </c:pt>
                <c:pt idx="604">
                  <c:v>3.8049500000000002E-5</c:v>
                </c:pt>
                <c:pt idx="605">
                  <c:v>3.8092000000000001E-5</c:v>
                </c:pt>
                <c:pt idx="606">
                  <c:v>3.8135300000000001E-5</c:v>
                </c:pt>
                <c:pt idx="607">
                  <c:v>3.81812E-5</c:v>
                </c:pt>
                <c:pt idx="608">
                  <c:v>3.8226199999999997E-5</c:v>
                </c:pt>
                <c:pt idx="609">
                  <c:v>3.8209500000000001E-5</c:v>
                </c:pt>
                <c:pt idx="610">
                  <c:v>3.8217899999999999E-5</c:v>
                </c:pt>
                <c:pt idx="611">
                  <c:v>3.8306200000000003E-5</c:v>
                </c:pt>
                <c:pt idx="612">
                  <c:v>3.8476999999999998E-5</c:v>
                </c:pt>
                <c:pt idx="613">
                  <c:v>3.85987E-5</c:v>
                </c:pt>
                <c:pt idx="614">
                  <c:v>3.8650399999999998E-5</c:v>
                </c:pt>
                <c:pt idx="615">
                  <c:v>3.8710400000000001E-5</c:v>
                </c:pt>
                <c:pt idx="616">
                  <c:v>3.8826199999999998E-5</c:v>
                </c:pt>
                <c:pt idx="617">
                  <c:v>3.8920400000000001E-5</c:v>
                </c:pt>
                <c:pt idx="618">
                  <c:v>3.8943699999999998E-5</c:v>
                </c:pt>
                <c:pt idx="619">
                  <c:v>3.89479E-5</c:v>
                </c:pt>
                <c:pt idx="620">
                  <c:v>3.8992000000000002E-5</c:v>
                </c:pt>
                <c:pt idx="621">
                  <c:v>3.9004500000000002E-5</c:v>
                </c:pt>
                <c:pt idx="622">
                  <c:v>3.9022E-5</c:v>
                </c:pt>
                <c:pt idx="623">
                  <c:v>3.9062900000000002E-5</c:v>
                </c:pt>
                <c:pt idx="624">
                  <c:v>3.9100400000000003E-5</c:v>
                </c:pt>
                <c:pt idx="625">
                  <c:v>3.9085399999999997E-5</c:v>
                </c:pt>
                <c:pt idx="626">
                  <c:v>3.91671E-5</c:v>
                </c:pt>
                <c:pt idx="627">
                  <c:v>3.9221200000000003E-5</c:v>
                </c:pt>
                <c:pt idx="628">
                  <c:v>3.9312099999999999E-5</c:v>
                </c:pt>
                <c:pt idx="629">
                  <c:v>3.9347900000000003E-5</c:v>
                </c:pt>
                <c:pt idx="630">
                  <c:v>3.9395399999999999E-5</c:v>
                </c:pt>
                <c:pt idx="631">
                  <c:v>3.9429599999999999E-5</c:v>
                </c:pt>
                <c:pt idx="632">
                  <c:v>3.95629E-5</c:v>
                </c:pt>
                <c:pt idx="633">
                  <c:v>3.9617899999999999E-5</c:v>
                </c:pt>
                <c:pt idx="634">
                  <c:v>3.9575400000000001E-5</c:v>
                </c:pt>
                <c:pt idx="635">
                  <c:v>3.9607899999999997E-5</c:v>
                </c:pt>
                <c:pt idx="636">
                  <c:v>3.9662900000000003E-5</c:v>
                </c:pt>
                <c:pt idx="637">
                  <c:v>3.9716199999999998E-5</c:v>
                </c:pt>
                <c:pt idx="638">
                  <c:v>3.9712100000000002E-5</c:v>
                </c:pt>
                <c:pt idx="639">
                  <c:v>3.9771200000000003E-5</c:v>
                </c:pt>
                <c:pt idx="640">
                  <c:v>3.9771200000000003E-5</c:v>
                </c:pt>
                <c:pt idx="641">
                  <c:v>3.9774599999999997E-5</c:v>
                </c:pt>
                <c:pt idx="642">
                  <c:v>3.9847900000000002E-5</c:v>
                </c:pt>
                <c:pt idx="643">
                  <c:v>3.9885400000000003E-5</c:v>
                </c:pt>
                <c:pt idx="644">
                  <c:v>3.9926199999999997E-5</c:v>
                </c:pt>
                <c:pt idx="645">
                  <c:v>3.98596E-5</c:v>
                </c:pt>
                <c:pt idx="646">
                  <c:v>3.9891200000000002E-5</c:v>
                </c:pt>
                <c:pt idx="647">
                  <c:v>4.0021300000000003E-5</c:v>
                </c:pt>
                <c:pt idx="648">
                  <c:v>4.0092899999999997E-5</c:v>
                </c:pt>
                <c:pt idx="649">
                  <c:v>4.0106299999999999E-5</c:v>
                </c:pt>
                <c:pt idx="650">
                  <c:v>3.9237899999999999E-5</c:v>
                </c:pt>
                <c:pt idx="651">
                  <c:v>3.8610399999999999E-5</c:v>
                </c:pt>
                <c:pt idx="652">
                  <c:v>3.8145400000000002E-5</c:v>
                </c:pt>
                <c:pt idx="653">
                  <c:v>3.7601999999999997E-5</c:v>
                </c:pt>
                <c:pt idx="654">
                  <c:v>3.7197000000000003E-5</c:v>
                </c:pt>
                <c:pt idx="655">
                  <c:v>3.6742000000000002E-5</c:v>
                </c:pt>
                <c:pt idx="656">
                  <c:v>3.6287800000000002E-5</c:v>
                </c:pt>
                <c:pt idx="657">
                  <c:v>3.5880300000000003E-5</c:v>
                </c:pt>
                <c:pt idx="658">
                  <c:v>3.5673599999999997E-5</c:v>
                </c:pt>
                <c:pt idx="659">
                  <c:v>3.5090199999999998E-5</c:v>
                </c:pt>
                <c:pt idx="660">
                  <c:v>3.48961E-5</c:v>
                </c:pt>
                <c:pt idx="661">
                  <c:v>3.4499399999999997E-5</c:v>
                </c:pt>
                <c:pt idx="662">
                  <c:v>3.4205200000000002E-5</c:v>
                </c:pt>
                <c:pt idx="663">
                  <c:v>3.3863499999999999E-5</c:v>
                </c:pt>
                <c:pt idx="664">
                  <c:v>3.3619299999999998E-5</c:v>
                </c:pt>
                <c:pt idx="665">
                  <c:v>3.3325199999999997E-5</c:v>
                </c:pt>
                <c:pt idx="666">
                  <c:v>3.3007699999999999E-5</c:v>
                </c:pt>
                <c:pt idx="667">
                  <c:v>3.2773500000000001E-5</c:v>
                </c:pt>
                <c:pt idx="668">
                  <c:v>3.2515999999999998E-5</c:v>
                </c:pt>
                <c:pt idx="669">
                  <c:v>3.2218500000000003E-5</c:v>
                </c:pt>
                <c:pt idx="670">
                  <c:v>3.1885899999999999E-5</c:v>
                </c:pt>
                <c:pt idx="671">
                  <c:v>3.1732600000000002E-5</c:v>
                </c:pt>
                <c:pt idx="672">
                  <c:v>3.15309E-5</c:v>
                </c:pt>
                <c:pt idx="673">
                  <c:v>3.1180899999999998E-5</c:v>
                </c:pt>
                <c:pt idx="674">
                  <c:v>3.0994200000000002E-5</c:v>
                </c:pt>
                <c:pt idx="675">
                  <c:v>3.0740100000000001E-5</c:v>
                </c:pt>
                <c:pt idx="676">
                  <c:v>3.0556699999999998E-5</c:v>
                </c:pt>
                <c:pt idx="677">
                  <c:v>3.0371699999999999E-5</c:v>
                </c:pt>
                <c:pt idx="678">
                  <c:v>3.01342E-5</c:v>
                </c:pt>
                <c:pt idx="679">
                  <c:v>2.9856700000000002E-5</c:v>
                </c:pt>
                <c:pt idx="680">
                  <c:v>2.9652500000000001E-5</c:v>
                </c:pt>
                <c:pt idx="681">
                  <c:v>2.9453400000000002E-5</c:v>
                </c:pt>
                <c:pt idx="682">
                  <c:v>2.9353399999999999E-5</c:v>
                </c:pt>
                <c:pt idx="683">
                  <c:v>2.9127499999999999E-5</c:v>
                </c:pt>
                <c:pt idx="684">
                  <c:v>2.8875799999999999E-5</c:v>
                </c:pt>
                <c:pt idx="685">
                  <c:v>2.8614200000000001E-5</c:v>
                </c:pt>
                <c:pt idx="686">
                  <c:v>2.8548299999999999E-5</c:v>
                </c:pt>
                <c:pt idx="687">
                  <c:v>2.8342499999999998E-5</c:v>
                </c:pt>
                <c:pt idx="688">
                  <c:v>2.8209999999999999E-5</c:v>
                </c:pt>
                <c:pt idx="689">
                  <c:v>2.8005799999999999E-5</c:v>
                </c:pt>
                <c:pt idx="690">
                  <c:v>2.7755000000000001E-5</c:v>
                </c:pt>
                <c:pt idx="691">
                  <c:v>2.75708E-5</c:v>
                </c:pt>
                <c:pt idx="692">
                  <c:v>2.7449100000000001E-5</c:v>
                </c:pt>
                <c:pt idx="693">
                  <c:v>2.7325799999999998E-5</c:v>
                </c:pt>
                <c:pt idx="694">
                  <c:v>2.7129100000000001E-5</c:v>
                </c:pt>
                <c:pt idx="695">
                  <c:v>2.6959899999999999E-5</c:v>
                </c:pt>
                <c:pt idx="696">
                  <c:v>2.6775799999999999E-5</c:v>
                </c:pt>
                <c:pt idx="697">
                  <c:v>2.6608300000000001E-5</c:v>
                </c:pt>
                <c:pt idx="698">
                  <c:v>2.6477400000000002E-5</c:v>
                </c:pt>
                <c:pt idx="699">
                  <c:v>2.6325700000000001E-5</c:v>
                </c:pt>
                <c:pt idx="700">
                  <c:v>2.61891E-5</c:v>
                </c:pt>
                <c:pt idx="701">
                  <c:v>2.6046599999999999E-5</c:v>
                </c:pt>
                <c:pt idx="702">
                  <c:v>2.5868200000000001E-5</c:v>
                </c:pt>
                <c:pt idx="703">
                  <c:v>2.57707E-5</c:v>
                </c:pt>
                <c:pt idx="704">
                  <c:v>2.5602400000000001E-5</c:v>
                </c:pt>
                <c:pt idx="705">
                  <c:v>2.5423999999999999E-5</c:v>
                </c:pt>
                <c:pt idx="706">
                  <c:v>2.5375700000000002E-5</c:v>
                </c:pt>
                <c:pt idx="707">
                  <c:v>2.53457E-5</c:v>
                </c:pt>
                <c:pt idx="708">
                  <c:v>2.5092400000000001E-5</c:v>
                </c:pt>
                <c:pt idx="709">
                  <c:v>2.49207E-5</c:v>
                </c:pt>
                <c:pt idx="710">
                  <c:v>2.4630700000000001E-5</c:v>
                </c:pt>
                <c:pt idx="711">
                  <c:v>2.4598999999999999E-5</c:v>
                </c:pt>
                <c:pt idx="712">
                  <c:v>2.4573999999999999E-5</c:v>
                </c:pt>
                <c:pt idx="713">
                  <c:v>2.4555699999999999E-5</c:v>
                </c:pt>
                <c:pt idx="714">
                  <c:v>2.4428200000000001E-5</c:v>
                </c:pt>
                <c:pt idx="715">
                  <c:v>2.4168999999999998E-5</c:v>
                </c:pt>
                <c:pt idx="716">
                  <c:v>2.4160700000000001E-5</c:v>
                </c:pt>
                <c:pt idx="717">
                  <c:v>2.4162300000000001E-5</c:v>
                </c:pt>
                <c:pt idx="718">
                  <c:v>2.4130699999999999E-5</c:v>
                </c:pt>
                <c:pt idx="719">
                  <c:v>2.3938200000000001E-5</c:v>
                </c:pt>
                <c:pt idx="720">
                  <c:v>2.3610600000000001E-5</c:v>
                </c:pt>
                <c:pt idx="721">
                  <c:v>2.34773E-5</c:v>
                </c:pt>
                <c:pt idx="722">
                  <c:v>2.3258999999999999E-5</c:v>
                </c:pt>
                <c:pt idx="723">
                  <c:v>2.31406E-5</c:v>
                </c:pt>
                <c:pt idx="724">
                  <c:v>2.2987299999999999E-5</c:v>
                </c:pt>
                <c:pt idx="725">
                  <c:v>2.2920599999999999E-5</c:v>
                </c:pt>
                <c:pt idx="726">
                  <c:v>2.2785600000000001E-5</c:v>
                </c:pt>
                <c:pt idx="727">
                  <c:v>2.2543899999999999E-5</c:v>
                </c:pt>
                <c:pt idx="728">
                  <c:v>2.2370599999999999E-5</c:v>
                </c:pt>
                <c:pt idx="729">
                  <c:v>2.2213900000000001E-5</c:v>
                </c:pt>
                <c:pt idx="730">
                  <c:v>2.2195600000000001E-5</c:v>
                </c:pt>
                <c:pt idx="731">
                  <c:v>2.21781E-5</c:v>
                </c:pt>
                <c:pt idx="732">
                  <c:v>2.2180599999999999E-5</c:v>
                </c:pt>
                <c:pt idx="733">
                  <c:v>2.2172300000000001E-5</c:v>
                </c:pt>
                <c:pt idx="734">
                  <c:v>2.2098899999999999E-5</c:v>
                </c:pt>
                <c:pt idx="735">
                  <c:v>2.1893099999999999E-5</c:v>
                </c:pt>
                <c:pt idx="736">
                  <c:v>2.1773899999999998E-5</c:v>
                </c:pt>
                <c:pt idx="737">
                  <c:v>2.16789E-5</c:v>
                </c:pt>
                <c:pt idx="738">
                  <c:v>2.15706E-5</c:v>
                </c:pt>
                <c:pt idx="739">
                  <c:v>2.1458899999999999E-5</c:v>
                </c:pt>
                <c:pt idx="740">
                  <c:v>2.1393899999999999E-5</c:v>
                </c:pt>
                <c:pt idx="741">
                  <c:v>2.1375599999999999E-5</c:v>
                </c:pt>
                <c:pt idx="742">
                  <c:v>2.1345600000000001E-5</c:v>
                </c:pt>
                <c:pt idx="743">
                  <c:v>2.12756E-5</c:v>
                </c:pt>
                <c:pt idx="744">
                  <c:v>2.1160499999999998E-5</c:v>
                </c:pt>
                <c:pt idx="745">
                  <c:v>2.1033899999999999E-5</c:v>
                </c:pt>
                <c:pt idx="746">
                  <c:v>2.1010500000000002E-5</c:v>
                </c:pt>
                <c:pt idx="747">
                  <c:v>2.0942200000000001E-5</c:v>
                </c:pt>
                <c:pt idx="748">
                  <c:v>2.0885499999999998E-5</c:v>
                </c:pt>
                <c:pt idx="749">
                  <c:v>2.0795500000000001E-5</c:v>
                </c:pt>
                <c:pt idx="750">
                  <c:v>2.0598000000000002E-5</c:v>
                </c:pt>
                <c:pt idx="751">
                  <c:v>2.0412200000000001E-5</c:v>
                </c:pt>
                <c:pt idx="752">
                  <c:v>2.0308900000000001E-5</c:v>
                </c:pt>
                <c:pt idx="753">
                  <c:v>2.02897E-5</c:v>
                </c:pt>
                <c:pt idx="754">
                  <c:v>2.00705E-5</c:v>
                </c:pt>
                <c:pt idx="755">
                  <c:v>2.00238E-5</c:v>
                </c:pt>
                <c:pt idx="756">
                  <c:v>1.9913799999999999E-5</c:v>
                </c:pt>
                <c:pt idx="757">
                  <c:v>1.98447E-5</c:v>
                </c:pt>
                <c:pt idx="758">
                  <c:v>1.9803799999999998E-5</c:v>
                </c:pt>
                <c:pt idx="759">
                  <c:v>1.9724700000000001E-5</c:v>
                </c:pt>
                <c:pt idx="760">
                  <c:v>1.9638799999999999E-5</c:v>
                </c:pt>
                <c:pt idx="761">
                  <c:v>1.95588E-5</c:v>
                </c:pt>
                <c:pt idx="762">
                  <c:v>1.93038E-5</c:v>
                </c:pt>
                <c:pt idx="763">
                  <c:v>1.93921E-5</c:v>
                </c:pt>
                <c:pt idx="764">
                  <c:v>1.91388E-5</c:v>
                </c:pt>
                <c:pt idx="765">
                  <c:v>1.9023799999999999E-5</c:v>
                </c:pt>
                <c:pt idx="766">
                  <c:v>1.9067099999999999E-5</c:v>
                </c:pt>
                <c:pt idx="767">
                  <c:v>1.9013800000000001E-5</c:v>
                </c:pt>
                <c:pt idx="768">
                  <c:v>1.8982099999999999E-5</c:v>
                </c:pt>
                <c:pt idx="769">
                  <c:v>1.8978799999999999E-5</c:v>
                </c:pt>
                <c:pt idx="770">
                  <c:v>1.8953800000000001E-5</c:v>
                </c:pt>
                <c:pt idx="771">
                  <c:v>1.8905500000000001E-5</c:v>
                </c:pt>
                <c:pt idx="772">
                  <c:v>1.8910500000000001E-5</c:v>
                </c:pt>
                <c:pt idx="773">
                  <c:v>1.8885500000000001E-5</c:v>
                </c:pt>
                <c:pt idx="774">
                  <c:v>1.8717100000000001E-5</c:v>
                </c:pt>
                <c:pt idx="775">
                  <c:v>1.8547100000000001E-5</c:v>
                </c:pt>
                <c:pt idx="776">
                  <c:v>1.84805E-5</c:v>
                </c:pt>
                <c:pt idx="777">
                  <c:v>1.8400400000000001E-5</c:v>
                </c:pt>
                <c:pt idx="778">
                  <c:v>1.8329600000000002E-5</c:v>
                </c:pt>
                <c:pt idx="779">
                  <c:v>1.82671E-5</c:v>
                </c:pt>
                <c:pt idx="780">
                  <c:v>1.8208800000000001E-5</c:v>
                </c:pt>
                <c:pt idx="781">
                  <c:v>1.81604E-5</c:v>
                </c:pt>
                <c:pt idx="782">
                  <c:v>1.8168800000000001E-5</c:v>
                </c:pt>
                <c:pt idx="783">
                  <c:v>1.8133799999999999E-5</c:v>
                </c:pt>
                <c:pt idx="784">
                  <c:v>1.8090399999999999E-5</c:v>
                </c:pt>
                <c:pt idx="785">
                  <c:v>1.8014599999999999E-5</c:v>
                </c:pt>
                <c:pt idx="786">
                  <c:v>1.8030399999999999E-5</c:v>
                </c:pt>
                <c:pt idx="787">
                  <c:v>1.8008799999999999E-5</c:v>
                </c:pt>
                <c:pt idx="788">
                  <c:v>1.7911299999999999E-5</c:v>
                </c:pt>
                <c:pt idx="789">
                  <c:v>1.78621E-5</c:v>
                </c:pt>
                <c:pt idx="790">
                  <c:v>1.7837099999999999E-5</c:v>
                </c:pt>
                <c:pt idx="791">
                  <c:v>1.7788800000000002E-5</c:v>
                </c:pt>
                <c:pt idx="792">
                  <c:v>1.7768799999999998E-5</c:v>
                </c:pt>
                <c:pt idx="793">
                  <c:v>1.7748799999999999E-5</c:v>
                </c:pt>
                <c:pt idx="794">
                  <c:v>1.76938E-5</c:v>
                </c:pt>
                <c:pt idx="795">
                  <c:v>1.7622099999999999E-5</c:v>
                </c:pt>
                <c:pt idx="796">
                  <c:v>1.74637E-5</c:v>
                </c:pt>
                <c:pt idx="797">
                  <c:v>1.74421E-5</c:v>
                </c:pt>
                <c:pt idx="798">
                  <c:v>1.74204E-5</c:v>
                </c:pt>
                <c:pt idx="799">
                  <c:v>1.7252899999999999E-5</c:v>
                </c:pt>
                <c:pt idx="800">
                  <c:v>1.7097099999999999E-5</c:v>
                </c:pt>
                <c:pt idx="801">
                  <c:v>1.70387E-5</c:v>
                </c:pt>
                <c:pt idx="802">
                  <c:v>1.70404E-5</c:v>
                </c:pt>
                <c:pt idx="803">
                  <c:v>1.70371E-5</c:v>
                </c:pt>
                <c:pt idx="804">
                  <c:v>1.6838699999999999E-5</c:v>
                </c:pt>
                <c:pt idx="805">
                  <c:v>1.6821200000000001E-5</c:v>
                </c:pt>
                <c:pt idx="806">
                  <c:v>1.6778699999999999E-5</c:v>
                </c:pt>
                <c:pt idx="807">
                  <c:v>1.6790400000000001E-5</c:v>
                </c:pt>
                <c:pt idx="808">
                  <c:v>1.67604E-5</c:v>
                </c:pt>
                <c:pt idx="809">
                  <c:v>1.6642000000000001E-5</c:v>
                </c:pt>
                <c:pt idx="810">
                  <c:v>1.6598700000000001E-5</c:v>
                </c:pt>
                <c:pt idx="811">
                  <c:v>1.6617E-5</c:v>
                </c:pt>
                <c:pt idx="812">
                  <c:v>1.65937E-5</c:v>
                </c:pt>
                <c:pt idx="813">
                  <c:v>1.6562000000000002E-5</c:v>
                </c:pt>
                <c:pt idx="814">
                  <c:v>1.6538700000000001E-5</c:v>
                </c:pt>
                <c:pt idx="815">
                  <c:v>1.63804E-5</c:v>
                </c:pt>
                <c:pt idx="816">
                  <c:v>1.6433700000000002E-5</c:v>
                </c:pt>
                <c:pt idx="817">
                  <c:v>1.6453700000000001E-5</c:v>
                </c:pt>
                <c:pt idx="818">
                  <c:v>1.6270399999999999E-5</c:v>
                </c:pt>
                <c:pt idx="819">
                  <c:v>1.6283700000000001E-5</c:v>
                </c:pt>
                <c:pt idx="820">
                  <c:v>1.6007000000000001E-5</c:v>
                </c:pt>
                <c:pt idx="821">
                  <c:v>1.5898700000000001E-5</c:v>
                </c:pt>
                <c:pt idx="822">
                  <c:v>1.5875400000000001E-5</c:v>
                </c:pt>
                <c:pt idx="823">
                  <c:v>1.58904E-5</c:v>
                </c:pt>
                <c:pt idx="824">
                  <c:v>1.5843699999999999E-5</c:v>
                </c:pt>
                <c:pt idx="825">
                  <c:v>1.5801999999999999E-5</c:v>
                </c:pt>
                <c:pt idx="826">
                  <c:v>1.57795E-5</c:v>
                </c:pt>
                <c:pt idx="827">
                  <c:v>1.5807E-5</c:v>
                </c:pt>
                <c:pt idx="828">
                  <c:v>1.5781999999999999E-5</c:v>
                </c:pt>
                <c:pt idx="829">
                  <c:v>1.57887E-5</c:v>
                </c:pt>
                <c:pt idx="830">
                  <c:v>1.57887E-5</c:v>
                </c:pt>
                <c:pt idx="831">
                  <c:v>1.57778E-5</c:v>
                </c:pt>
                <c:pt idx="832">
                  <c:v>1.5773700000000001E-5</c:v>
                </c:pt>
                <c:pt idx="833">
                  <c:v>1.5778699999999999E-5</c:v>
                </c:pt>
                <c:pt idx="834">
                  <c:v>1.5755300000000001E-5</c:v>
                </c:pt>
                <c:pt idx="835">
                  <c:v>1.57253E-5</c:v>
                </c:pt>
                <c:pt idx="836">
                  <c:v>1.5713699999999998E-5</c:v>
                </c:pt>
                <c:pt idx="837">
                  <c:v>1.57237E-5</c:v>
                </c:pt>
                <c:pt idx="838">
                  <c:v>1.5695299999999999E-5</c:v>
                </c:pt>
                <c:pt idx="839">
                  <c:v>1.56837E-5</c:v>
                </c:pt>
                <c:pt idx="840">
                  <c:v>1.5545299999999998E-5</c:v>
                </c:pt>
                <c:pt idx="841">
                  <c:v>1.55553E-5</c:v>
                </c:pt>
                <c:pt idx="842">
                  <c:v>1.55337E-5</c:v>
                </c:pt>
                <c:pt idx="843">
                  <c:v>1.5453700000000001E-5</c:v>
                </c:pt>
                <c:pt idx="844">
                  <c:v>1.5308700000000001E-5</c:v>
                </c:pt>
                <c:pt idx="845">
                  <c:v>1.52453E-5</c:v>
                </c:pt>
                <c:pt idx="846">
                  <c:v>1.5221999999999999E-5</c:v>
                </c:pt>
                <c:pt idx="847">
                  <c:v>1.51653E-5</c:v>
                </c:pt>
                <c:pt idx="848">
                  <c:v>1.5072000000000001E-5</c:v>
                </c:pt>
                <c:pt idx="849">
                  <c:v>1.5051999999999999E-5</c:v>
                </c:pt>
                <c:pt idx="850">
                  <c:v>1.4999499999999999E-5</c:v>
                </c:pt>
                <c:pt idx="851">
                  <c:v>1.49937E-5</c:v>
                </c:pt>
                <c:pt idx="852">
                  <c:v>1.4992E-5</c:v>
                </c:pt>
                <c:pt idx="853">
                  <c:v>1.4987800000000001E-5</c:v>
                </c:pt>
                <c:pt idx="854">
                  <c:v>1.4972E-5</c:v>
                </c:pt>
                <c:pt idx="855">
                  <c:v>1.49487E-5</c:v>
                </c:pt>
                <c:pt idx="856">
                  <c:v>1.4913600000000001E-5</c:v>
                </c:pt>
                <c:pt idx="857">
                  <c:v>1.4902000000000001E-5</c:v>
                </c:pt>
                <c:pt idx="858">
                  <c:v>1.4907E-5</c:v>
                </c:pt>
                <c:pt idx="859">
                  <c:v>1.48853E-5</c:v>
                </c:pt>
                <c:pt idx="860">
                  <c:v>1.4703599999999999E-5</c:v>
                </c:pt>
                <c:pt idx="861">
                  <c:v>1.4652E-5</c:v>
                </c:pt>
                <c:pt idx="862">
                  <c:v>1.46686E-5</c:v>
                </c:pt>
                <c:pt idx="863">
                  <c:v>1.46536E-5</c:v>
                </c:pt>
                <c:pt idx="864">
                  <c:v>1.4602E-5</c:v>
                </c:pt>
                <c:pt idx="865">
                  <c:v>1.4552000000000001E-5</c:v>
                </c:pt>
                <c:pt idx="866">
                  <c:v>1.4521100000000001E-5</c:v>
                </c:pt>
                <c:pt idx="867">
                  <c:v>1.45086E-5</c:v>
                </c:pt>
                <c:pt idx="868">
                  <c:v>1.4438599999999999E-5</c:v>
                </c:pt>
                <c:pt idx="869">
                  <c:v>1.42836E-5</c:v>
                </c:pt>
                <c:pt idx="870">
                  <c:v>1.4217E-5</c:v>
                </c:pt>
                <c:pt idx="871">
                  <c:v>1.41878E-5</c:v>
                </c:pt>
                <c:pt idx="872">
                  <c:v>1.39794E-5</c:v>
                </c:pt>
                <c:pt idx="873">
                  <c:v>1.39111E-5</c:v>
                </c:pt>
                <c:pt idx="874">
                  <c:v>1.38203E-5</c:v>
                </c:pt>
                <c:pt idx="875">
                  <c:v>1.3633599999999999E-5</c:v>
                </c:pt>
                <c:pt idx="876">
                  <c:v>1.3535300000000001E-5</c:v>
                </c:pt>
                <c:pt idx="877">
                  <c:v>1.3485299999999999E-5</c:v>
                </c:pt>
                <c:pt idx="878">
                  <c:v>1.3420299999999999E-5</c:v>
                </c:pt>
                <c:pt idx="879">
                  <c:v>1.33536E-5</c:v>
                </c:pt>
                <c:pt idx="880">
                  <c:v>1.32953E-5</c:v>
                </c:pt>
                <c:pt idx="881">
                  <c:v>1.3156899999999999E-5</c:v>
                </c:pt>
                <c:pt idx="882">
                  <c:v>1.28852E-5</c:v>
                </c:pt>
                <c:pt idx="883">
                  <c:v>1.2718600000000001E-5</c:v>
                </c:pt>
                <c:pt idx="884">
                  <c:v>1.26086E-5</c:v>
                </c:pt>
                <c:pt idx="885">
                  <c:v>1.25802E-5</c:v>
                </c:pt>
                <c:pt idx="886">
                  <c:v>1.2561900000000001E-5</c:v>
                </c:pt>
                <c:pt idx="887">
                  <c:v>1.25069E-5</c:v>
                </c:pt>
                <c:pt idx="888">
                  <c:v>1.23261E-5</c:v>
                </c:pt>
                <c:pt idx="889">
                  <c:v>1.20919E-5</c:v>
                </c:pt>
                <c:pt idx="890">
                  <c:v>1.18877E-5</c:v>
                </c:pt>
                <c:pt idx="891">
                  <c:v>1.17652E-5</c:v>
                </c:pt>
                <c:pt idx="892">
                  <c:v>1.1715199999999999E-5</c:v>
                </c:pt>
                <c:pt idx="893">
                  <c:v>1.16244E-5</c:v>
                </c:pt>
                <c:pt idx="894">
                  <c:v>1.14769E-5</c:v>
                </c:pt>
                <c:pt idx="895">
                  <c:v>1.1341E-5</c:v>
                </c:pt>
                <c:pt idx="896">
                  <c:v>1.11602E-5</c:v>
                </c:pt>
                <c:pt idx="897">
                  <c:v>1.0943499999999999E-5</c:v>
                </c:pt>
                <c:pt idx="898">
                  <c:v>1.0751799999999999E-5</c:v>
                </c:pt>
                <c:pt idx="899">
                  <c:v>1.0391799999999999E-5</c:v>
                </c:pt>
                <c:pt idx="900">
                  <c:v>1.0180099999999999E-5</c:v>
                </c:pt>
                <c:pt idx="901">
                  <c:v>9.9293E-6</c:v>
                </c:pt>
                <c:pt idx="902">
                  <c:v>9.5951200000000004E-6</c:v>
                </c:pt>
                <c:pt idx="903">
                  <c:v>9.4251099999999996E-6</c:v>
                </c:pt>
                <c:pt idx="904">
                  <c:v>9.3834400000000001E-6</c:v>
                </c:pt>
                <c:pt idx="905">
                  <c:v>9.3117700000000008E-6</c:v>
                </c:pt>
                <c:pt idx="906">
                  <c:v>9.0201000000000003E-6</c:v>
                </c:pt>
                <c:pt idx="907">
                  <c:v>8.7517499999999997E-6</c:v>
                </c:pt>
                <c:pt idx="908">
                  <c:v>8.5967500000000003E-6</c:v>
                </c:pt>
                <c:pt idx="909">
                  <c:v>8.5175799999999999E-6</c:v>
                </c:pt>
                <c:pt idx="910">
                  <c:v>8.2417299999999998E-6</c:v>
                </c:pt>
                <c:pt idx="911">
                  <c:v>8.12673E-6</c:v>
                </c:pt>
                <c:pt idx="912">
                  <c:v>7.9150499999999997E-6</c:v>
                </c:pt>
                <c:pt idx="913">
                  <c:v>7.6525500000000001E-6</c:v>
                </c:pt>
                <c:pt idx="914">
                  <c:v>7.3133699999999997E-6</c:v>
                </c:pt>
                <c:pt idx="915">
                  <c:v>7.0650199999999998E-6</c:v>
                </c:pt>
                <c:pt idx="916">
                  <c:v>6.9466900000000001E-6</c:v>
                </c:pt>
                <c:pt idx="917">
                  <c:v>6.7991800000000004E-6</c:v>
                </c:pt>
                <c:pt idx="918">
                  <c:v>6.3958300000000002E-6</c:v>
                </c:pt>
                <c:pt idx="919">
                  <c:v>6.1849900000000002E-6</c:v>
                </c:pt>
                <c:pt idx="920">
                  <c:v>6.1533199999999997E-6</c:v>
                </c:pt>
                <c:pt idx="921">
                  <c:v>5.9499800000000001E-6</c:v>
                </c:pt>
                <c:pt idx="922">
                  <c:v>5.8266399999999997E-6</c:v>
                </c:pt>
                <c:pt idx="923">
                  <c:v>5.5916300000000004E-6</c:v>
                </c:pt>
                <c:pt idx="924">
                  <c:v>5.4216300000000003E-6</c:v>
                </c:pt>
                <c:pt idx="925">
                  <c:v>5.3466300000000002E-6</c:v>
                </c:pt>
                <c:pt idx="926">
                  <c:v>5.1457900000000001E-6</c:v>
                </c:pt>
                <c:pt idx="927">
                  <c:v>5.0599499999999997E-6</c:v>
                </c:pt>
                <c:pt idx="928">
                  <c:v>4.9332800000000001E-6</c:v>
                </c:pt>
                <c:pt idx="929">
                  <c:v>4.7807699999999996E-6</c:v>
                </c:pt>
                <c:pt idx="930">
                  <c:v>4.5899300000000003E-6</c:v>
                </c:pt>
                <c:pt idx="931">
                  <c:v>4.3532600000000001E-6</c:v>
                </c:pt>
                <c:pt idx="932">
                  <c:v>4.2232499999999998E-6</c:v>
                </c:pt>
                <c:pt idx="933">
                  <c:v>4.0465799999999998E-6</c:v>
                </c:pt>
                <c:pt idx="934">
                  <c:v>3.8248999999999996E-6</c:v>
                </c:pt>
                <c:pt idx="935">
                  <c:v>3.7390699999999999E-6</c:v>
                </c:pt>
                <c:pt idx="936">
                  <c:v>3.6015600000000001E-6</c:v>
                </c:pt>
                <c:pt idx="937">
                  <c:v>3.5198900000000001E-6</c:v>
                </c:pt>
                <c:pt idx="938">
                  <c:v>3.2482099999999999E-6</c:v>
                </c:pt>
                <c:pt idx="939">
                  <c:v>3.0648700000000001E-6</c:v>
                </c:pt>
                <c:pt idx="940">
                  <c:v>2.9915399999999999E-6</c:v>
                </c:pt>
                <c:pt idx="941">
                  <c:v>2.9723700000000001E-6</c:v>
                </c:pt>
                <c:pt idx="942">
                  <c:v>2.9665400000000001E-6</c:v>
                </c:pt>
                <c:pt idx="943">
                  <c:v>2.9615400000000002E-6</c:v>
                </c:pt>
                <c:pt idx="944">
                  <c:v>2.8907000000000001E-6</c:v>
                </c:pt>
                <c:pt idx="945">
                  <c:v>2.7806999999999999E-6</c:v>
                </c:pt>
                <c:pt idx="946">
                  <c:v>2.6748600000000002E-6</c:v>
                </c:pt>
                <c:pt idx="947">
                  <c:v>2.6065200000000001E-6</c:v>
                </c:pt>
                <c:pt idx="948">
                  <c:v>2.53235E-6</c:v>
                </c:pt>
                <c:pt idx="949">
                  <c:v>2.3623499999999999E-6</c:v>
                </c:pt>
                <c:pt idx="950">
                  <c:v>2.2923500000000002E-6</c:v>
                </c:pt>
                <c:pt idx="951">
                  <c:v>2.2381799999999999E-6</c:v>
                </c:pt>
                <c:pt idx="952">
                  <c:v>2.19484E-6</c:v>
                </c:pt>
                <c:pt idx="953">
                  <c:v>2.1606699999999999E-6</c:v>
                </c:pt>
                <c:pt idx="954">
                  <c:v>2.1190099999999998E-6</c:v>
                </c:pt>
                <c:pt idx="955">
                  <c:v>2.02567E-6</c:v>
                </c:pt>
                <c:pt idx="956">
                  <c:v>2.0364999999999999E-6</c:v>
                </c:pt>
                <c:pt idx="957">
                  <c:v>1.9865E-6</c:v>
                </c:pt>
                <c:pt idx="958">
                  <c:v>1.9481699999999998E-6</c:v>
                </c:pt>
                <c:pt idx="959">
                  <c:v>1.8431599999999999E-6</c:v>
                </c:pt>
                <c:pt idx="960">
                  <c:v>1.8198299999999999E-6</c:v>
                </c:pt>
                <c:pt idx="961">
                  <c:v>1.7814899999999999E-6</c:v>
                </c:pt>
                <c:pt idx="962">
                  <c:v>1.76483E-6</c:v>
                </c:pt>
                <c:pt idx="963">
                  <c:v>1.71149E-6</c:v>
                </c:pt>
                <c:pt idx="964">
                  <c:v>1.7573300000000001E-6</c:v>
                </c:pt>
                <c:pt idx="965">
                  <c:v>1.70816E-6</c:v>
                </c:pt>
                <c:pt idx="966">
                  <c:v>1.69482E-6</c:v>
                </c:pt>
                <c:pt idx="967">
                  <c:v>1.6481500000000001E-6</c:v>
                </c:pt>
                <c:pt idx="968">
                  <c:v>1.55732E-6</c:v>
                </c:pt>
                <c:pt idx="969">
                  <c:v>1.53482E-6</c:v>
                </c:pt>
                <c:pt idx="970">
                  <c:v>1.47232E-6</c:v>
                </c:pt>
                <c:pt idx="971">
                  <c:v>1.35814E-6</c:v>
                </c:pt>
                <c:pt idx="972">
                  <c:v>1.3614800000000001E-6</c:v>
                </c:pt>
                <c:pt idx="973">
                  <c:v>1.3448100000000001E-6</c:v>
                </c:pt>
                <c:pt idx="974">
                  <c:v>1.27897E-6</c:v>
                </c:pt>
                <c:pt idx="975">
                  <c:v>1.23397E-6</c:v>
                </c:pt>
                <c:pt idx="976">
                  <c:v>1.2439700000000001E-6</c:v>
                </c:pt>
                <c:pt idx="977">
                  <c:v>1.20647E-6</c:v>
                </c:pt>
                <c:pt idx="978">
                  <c:v>1.1973E-6</c:v>
                </c:pt>
                <c:pt idx="979">
                  <c:v>1.1173000000000001E-6</c:v>
                </c:pt>
                <c:pt idx="980">
                  <c:v>1.1147999999999999E-6</c:v>
                </c:pt>
                <c:pt idx="981">
                  <c:v>1.0981299999999999E-6</c:v>
                </c:pt>
                <c:pt idx="982">
                  <c:v>1.13314E-6</c:v>
                </c:pt>
                <c:pt idx="983">
                  <c:v>1.0714700000000001E-6</c:v>
                </c:pt>
                <c:pt idx="984">
                  <c:v>9.9396399999999999E-7</c:v>
                </c:pt>
                <c:pt idx="985">
                  <c:v>9.0896099999999998E-7</c:v>
                </c:pt>
                <c:pt idx="986">
                  <c:v>9.5646200000000008E-7</c:v>
                </c:pt>
                <c:pt idx="987">
                  <c:v>9.4062799999999997E-7</c:v>
                </c:pt>
                <c:pt idx="988">
                  <c:v>8.8979299999999995E-7</c:v>
                </c:pt>
                <c:pt idx="989">
                  <c:v>7.7978900000000005E-7</c:v>
                </c:pt>
                <c:pt idx="990">
                  <c:v>7.7145499999999997E-7</c:v>
                </c:pt>
                <c:pt idx="991">
                  <c:v>7.3228700000000002E-7</c:v>
                </c:pt>
                <c:pt idx="992">
                  <c:v>7.1312000000000002E-7</c:v>
                </c:pt>
                <c:pt idx="993">
                  <c:v>7.0145299999999995E-7</c:v>
                </c:pt>
                <c:pt idx="994">
                  <c:v>7.0145299999999995E-7</c:v>
                </c:pt>
                <c:pt idx="995">
                  <c:v>6.8478600000000003E-7</c:v>
                </c:pt>
                <c:pt idx="996">
                  <c:v>6.6145099999999996E-7</c:v>
                </c:pt>
                <c:pt idx="997">
                  <c:v>6.9811900000000003E-7</c:v>
                </c:pt>
                <c:pt idx="998">
                  <c:v>6.8311899999999996E-7</c:v>
                </c:pt>
                <c:pt idx="999">
                  <c:v>6.6395100000000004E-7</c:v>
                </c:pt>
                <c:pt idx="1000">
                  <c:v>6.4978399999999999E-7</c:v>
                </c:pt>
                <c:pt idx="1001">
                  <c:v>6.2561700000000004E-7</c:v>
                </c:pt>
                <c:pt idx="1002">
                  <c:v>6.3561700000000005E-7</c:v>
                </c:pt>
                <c:pt idx="1003">
                  <c:v>6.1144899999999996E-7</c:v>
                </c:pt>
                <c:pt idx="1004">
                  <c:v>5.7478099999999999E-7</c:v>
                </c:pt>
                <c:pt idx="1005">
                  <c:v>5.5394700000000003E-7</c:v>
                </c:pt>
                <c:pt idx="1006">
                  <c:v>5.6394799999999996E-7</c:v>
                </c:pt>
                <c:pt idx="1007">
                  <c:v>5.5061400000000004E-7</c:v>
                </c:pt>
                <c:pt idx="1008">
                  <c:v>5.1977900000000004E-7</c:v>
                </c:pt>
                <c:pt idx="1009">
                  <c:v>5.5061400000000004E-7</c:v>
                </c:pt>
                <c:pt idx="1010">
                  <c:v>4.8561100000000005E-7</c:v>
                </c:pt>
                <c:pt idx="1011">
                  <c:v>4.7394400000000003E-7</c:v>
                </c:pt>
                <c:pt idx="1012">
                  <c:v>5.2894600000000003E-7</c:v>
                </c:pt>
                <c:pt idx="1013">
                  <c:v>5.2811300000000001E-7</c:v>
                </c:pt>
                <c:pt idx="1014">
                  <c:v>5.0477899999999997E-7</c:v>
                </c:pt>
                <c:pt idx="1015">
                  <c:v>4.8477800000000003E-7</c:v>
                </c:pt>
                <c:pt idx="1016">
                  <c:v>4.5060999999999998E-7</c:v>
                </c:pt>
                <c:pt idx="1017">
                  <c:v>5.2311299999999995E-7</c:v>
                </c:pt>
                <c:pt idx="1018">
                  <c:v>4.6727700000000001E-7</c:v>
                </c:pt>
                <c:pt idx="1019">
                  <c:v>4.68111E-7</c:v>
                </c:pt>
                <c:pt idx="1020">
                  <c:v>4.13109E-7</c:v>
                </c:pt>
                <c:pt idx="1021">
                  <c:v>3.98942E-7</c:v>
                </c:pt>
                <c:pt idx="1022">
                  <c:v>4.4311E-7</c:v>
                </c:pt>
                <c:pt idx="1023">
                  <c:v>3.9060800000000003E-7</c:v>
                </c:pt>
                <c:pt idx="1024">
                  <c:v>3.82274E-7</c:v>
                </c:pt>
                <c:pt idx="1025">
                  <c:v>3.5310699999999999E-7</c:v>
                </c:pt>
                <c:pt idx="1026">
                  <c:v>3.5894000000000001E-7</c:v>
                </c:pt>
                <c:pt idx="1027">
                  <c:v>3.88108E-7</c:v>
                </c:pt>
                <c:pt idx="1028">
                  <c:v>3.0727199999999997E-7</c:v>
                </c:pt>
                <c:pt idx="1029">
                  <c:v>3.3893900000000002E-7</c:v>
                </c:pt>
                <c:pt idx="1030">
                  <c:v>2.6977000000000001E-7</c:v>
                </c:pt>
                <c:pt idx="1031">
                  <c:v>2.7810399999999999E-7</c:v>
                </c:pt>
                <c:pt idx="1032">
                  <c:v>3.7810700000000001E-7</c:v>
                </c:pt>
                <c:pt idx="1033">
                  <c:v>3.6394000000000002E-7</c:v>
                </c:pt>
                <c:pt idx="1034">
                  <c:v>2.34769E-7</c:v>
                </c:pt>
                <c:pt idx="1035">
                  <c:v>2.3310199999999999E-7</c:v>
                </c:pt>
                <c:pt idx="1036">
                  <c:v>2.43102E-7</c:v>
                </c:pt>
                <c:pt idx="1037">
                  <c:v>2.84771E-7</c:v>
                </c:pt>
                <c:pt idx="1038">
                  <c:v>3.0643799999999998E-7</c:v>
                </c:pt>
                <c:pt idx="1039">
                  <c:v>2.7143700000000002E-7</c:v>
                </c:pt>
                <c:pt idx="1040">
                  <c:v>2.4643600000000002E-7</c:v>
                </c:pt>
                <c:pt idx="1041">
                  <c:v>2.5893600000000001E-7</c:v>
                </c:pt>
                <c:pt idx="1042">
                  <c:v>2.5060300000000001E-7</c:v>
                </c:pt>
                <c:pt idx="1043">
                  <c:v>2.0310100000000001E-7</c:v>
                </c:pt>
                <c:pt idx="1044">
                  <c:v>2.0643400000000001E-7</c:v>
                </c:pt>
                <c:pt idx="1045">
                  <c:v>6.9762600000000006E-8</c:v>
                </c:pt>
                <c:pt idx="1046">
                  <c:v>1.11431E-7</c:v>
                </c:pt>
                <c:pt idx="1047">
                  <c:v>1.05597E-7</c:v>
                </c:pt>
                <c:pt idx="1048">
                  <c:v>1.3893199999999999E-7</c:v>
                </c:pt>
                <c:pt idx="1049">
                  <c:v>3.6428E-8</c:v>
                </c:pt>
                <c:pt idx="1050">
                  <c:v>6.6429099999999998E-8</c:v>
                </c:pt>
                <c:pt idx="1051">
                  <c:v>1.59766E-7</c:v>
                </c:pt>
                <c:pt idx="1052">
                  <c:v>1.6427299999999998E-8</c:v>
                </c:pt>
                <c:pt idx="1053">
                  <c:v>8.8096600000000003E-8</c:v>
                </c:pt>
                <c:pt idx="1054">
                  <c:v>2.97611E-8</c:v>
                </c:pt>
                <c:pt idx="1055">
                  <c:v>7.9762999999999998E-8</c:v>
                </c:pt>
                <c:pt idx="1056">
                  <c:v>1.43099E-7</c:v>
                </c:pt>
                <c:pt idx="1057">
                  <c:v>1.59766E-7</c:v>
                </c:pt>
                <c:pt idx="1058">
                  <c:v>7.30961E-8</c:v>
                </c:pt>
                <c:pt idx="1059">
                  <c:v>1.7810000000000001E-7</c:v>
                </c:pt>
                <c:pt idx="1060">
                  <c:v>1.03097E-7</c:v>
                </c:pt>
                <c:pt idx="1061">
                  <c:v>1.30938E-8</c:v>
                </c:pt>
                <c:pt idx="1062">
                  <c:v>1.2260499999999999E-8</c:v>
                </c:pt>
                <c:pt idx="1063">
                  <c:v>1.29765E-7</c:v>
                </c:pt>
                <c:pt idx="1064">
                  <c:v>1.1427100000000001E-8</c:v>
                </c:pt>
                <c:pt idx="1065">
                  <c:v>9.7603699999999999E-9</c:v>
                </c:pt>
                <c:pt idx="1066">
                  <c:v>6.6429099999999998E-8</c:v>
                </c:pt>
                <c:pt idx="1067">
                  <c:v>5.1428600000000002E-8</c:v>
                </c:pt>
                <c:pt idx="1068">
                  <c:v>4.2261600000000003E-8</c:v>
                </c:pt>
                <c:pt idx="1069">
                  <c:v>7.14293E-8</c:v>
                </c:pt>
                <c:pt idx="1070">
                  <c:v>4.6428399999999999E-8</c:v>
                </c:pt>
                <c:pt idx="1071">
                  <c:v>2.3094199999999999E-8</c:v>
                </c:pt>
                <c:pt idx="1072">
                  <c:v>8.0936400000000006E-9</c:v>
                </c:pt>
                <c:pt idx="1073">
                  <c:v>3.9761500000000002E-8</c:v>
                </c:pt>
                <c:pt idx="1074">
                  <c:v>-5.2401900000000003E-9</c:v>
                </c:pt>
                <c:pt idx="1075">
                  <c:v>-1.02404E-8</c:v>
                </c:pt>
                <c:pt idx="1076">
                  <c:v>-1.69073E-8</c:v>
                </c:pt>
                <c:pt idx="1077">
                  <c:v>3.2261199999999998E-8</c:v>
                </c:pt>
                <c:pt idx="1078">
                  <c:v>5.8095499999999999E-8</c:v>
                </c:pt>
                <c:pt idx="1079">
                  <c:v>4.7261799999999999E-8</c:v>
                </c:pt>
                <c:pt idx="1080">
                  <c:v>6.3095699999999995E-8</c:v>
                </c:pt>
                <c:pt idx="1081">
                  <c:v>-5.2401900000000003E-9</c:v>
                </c:pt>
                <c:pt idx="1082">
                  <c:v>3.1427799999999998E-8</c:v>
                </c:pt>
                <c:pt idx="1083">
                  <c:v>4.97619E-8</c:v>
                </c:pt>
                <c:pt idx="1084">
                  <c:v>-6.1909000000000002E-8</c:v>
                </c:pt>
                <c:pt idx="1085">
                  <c:v>-9.0243400000000005E-8</c:v>
                </c:pt>
                <c:pt idx="1086">
                  <c:v>-2.5240899999999999E-8</c:v>
                </c:pt>
                <c:pt idx="1087">
                  <c:v>1.42672E-9</c:v>
                </c:pt>
                <c:pt idx="1088">
                  <c:v>1.1427100000000001E-8</c:v>
                </c:pt>
                <c:pt idx="1089">
                  <c:v>2.64277E-8</c:v>
                </c:pt>
                <c:pt idx="1090">
                  <c:v>-4.1074899999999997E-8</c:v>
                </c:pt>
                <c:pt idx="1091">
                  <c:v>-2.3574200000000001E-8</c:v>
                </c:pt>
                <c:pt idx="1092">
                  <c:v>1.04764E-7</c:v>
                </c:pt>
                <c:pt idx="1093">
                  <c:v>7.8096199999999998E-8</c:v>
                </c:pt>
                <c:pt idx="1094">
                  <c:v>1.72606E-8</c:v>
                </c:pt>
                <c:pt idx="1095">
                  <c:v>-5.7742100000000001E-8</c:v>
                </c:pt>
                <c:pt idx="1096">
                  <c:v>4.7601800000000004E-9</c:v>
                </c:pt>
                <c:pt idx="1097">
                  <c:v>4.6428399999999999E-8</c:v>
                </c:pt>
                <c:pt idx="1098">
                  <c:v>3.9761500000000002E-8</c:v>
                </c:pt>
                <c:pt idx="1099">
                  <c:v>-2.6907699999999999E-8</c:v>
                </c:pt>
                <c:pt idx="1100">
                  <c:v>-1.1941100000000001E-7</c:v>
                </c:pt>
                <c:pt idx="1101">
                  <c:v>-8.2743099999999994E-8</c:v>
                </c:pt>
                <c:pt idx="1102">
                  <c:v>-2.94078E-8</c:v>
                </c:pt>
                <c:pt idx="1103">
                  <c:v>-9.4070099999999993E-9</c:v>
                </c:pt>
                <c:pt idx="1104">
                  <c:v>-1.11911E-7</c:v>
                </c:pt>
                <c:pt idx="1105">
                  <c:v>-5.2741999999999997E-8</c:v>
                </c:pt>
                <c:pt idx="1106">
                  <c:v>-9.2743499999999999E-8</c:v>
                </c:pt>
                <c:pt idx="1107">
                  <c:v>4.7601800000000004E-9</c:v>
                </c:pt>
                <c:pt idx="1108">
                  <c:v>1.9760700000000001E-8</c:v>
                </c:pt>
                <c:pt idx="1109">
                  <c:v>-2.85744E-8</c:v>
                </c:pt>
                <c:pt idx="1110">
                  <c:v>-4.6908400000000001E-8</c:v>
                </c:pt>
                <c:pt idx="1111">
                  <c:v>-1.03577E-7</c:v>
                </c:pt>
                <c:pt idx="1112">
                  <c:v>2.64277E-8</c:v>
                </c:pt>
                <c:pt idx="1113">
                  <c:v>3.0934499999999999E-9</c:v>
                </c:pt>
                <c:pt idx="1114">
                  <c:v>-5.1908599999999997E-8</c:v>
                </c:pt>
                <c:pt idx="1115">
                  <c:v>2.55943E-8</c:v>
                </c:pt>
                <c:pt idx="1116">
                  <c:v>-4.9408500000000002E-8</c:v>
                </c:pt>
                <c:pt idx="1117">
                  <c:v>-1.15244E-7</c:v>
                </c:pt>
                <c:pt idx="1118">
                  <c:v>-5.2741999999999997E-8</c:v>
                </c:pt>
                <c:pt idx="1119">
                  <c:v>-1.0024399999999999E-7</c:v>
                </c:pt>
                <c:pt idx="1120">
                  <c:v>-1.40245E-7</c:v>
                </c:pt>
                <c:pt idx="1121">
                  <c:v>-1.18578E-7</c:v>
                </c:pt>
                <c:pt idx="1122">
                  <c:v>-8.9410000000000005E-8</c:v>
                </c:pt>
                <c:pt idx="1123">
                  <c:v>-8.6909899999999997E-8</c:v>
                </c:pt>
                <c:pt idx="1124">
                  <c:v>-7.5242799999999997E-8</c:v>
                </c:pt>
                <c:pt idx="1125">
                  <c:v>-1.22745E-7</c:v>
                </c:pt>
                <c:pt idx="1126">
                  <c:v>-1.5524600000000001E-7</c:v>
                </c:pt>
                <c:pt idx="1127">
                  <c:v>-1.28578E-7</c:v>
                </c:pt>
                <c:pt idx="1128">
                  <c:v>-1.10244E-7</c:v>
                </c:pt>
                <c:pt idx="1129">
                  <c:v>-1.3357800000000001E-7</c:v>
                </c:pt>
                <c:pt idx="1130">
                  <c:v>-1.7107999999999999E-7</c:v>
                </c:pt>
                <c:pt idx="1131">
                  <c:v>-1.5857900000000001E-7</c:v>
                </c:pt>
                <c:pt idx="1132">
                  <c:v>-1.31912E-7</c:v>
                </c:pt>
                <c:pt idx="1133">
                  <c:v>-1.61913E-7</c:v>
                </c:pt>
                <c:pt idx="1134">
                  <c:v>-1.03577E-7</c:v>
                </c:pt>
                <c:pt idx="1135">
                  <c:v>-1.4691200000000001E-7</c:v>
                </c:pt>
                <c:pt idx="1136">
                  <c:v>-1.6024599999999999E-7</c:v>
                </c:pt>
                <c:pt idx="1137">
                  <c:v>-1.45245E-7</c:v>
                </c:pt>
                <c:pt idx="1138">
                  <c:v>-1.11911E-7</c:v>
                </c:pt>
                <c:pt idx="1139">
                  <c:v>-1.7191300000000001E-7</c:v>
                </c:pt>
                <c:pt idx="1140">
                  <c:v>-1.7774700000000001E-7</c:v>
                </c:pt>
                <c:pt idx="1141">
                  <c:v>-2.0024700000000001E-7</c:v>
                </c:pt>
                <c:pt idx="1142">
                  <c:v>-1.7358E-7</c:v>
                </c:pt>
                <c:pt idx="1143">
                  <c:v>-1.7107999999999999E-7</c:v>
                </c:pt>
                <c:pt idx="1144">
                  <c:v>-2.06914E-7</c:v>
                </c:pt>
                <c:pt idx="1145">
                  <c:v>-2.1608099999999999E-7</c:v>
                </c:pt>
                <c:pt idx="1146">
                  <c:v>-2.0441399999999999E-7</c:v>
                </c:pt>
                <c:pt idx="1147">
                  <c:v>-2.0191399999999999E-7</c:v>
                </c:pt>
                <c:pt idx="1148">
                  <c:v>-1.90247E-7</c:v>
                </c:pt>
                <c:pt idx="1149">
                  <c:v>-1.7524700000000001E-7</c:v>
                </c:pt>
                <c:pt idx="1150">
                  <c:v>-2.0274800000000001E-7</c:v>
                </c:pt>
                <c:pt idx="1151">
                  <c:v>-1.9358099999999999E-7</c:v>
                </c:pt>
                <c:pt idx="1152">
                  <c:v>-1.5191199999999999E-7</c:v>
                </c:pt>
                <c:pt idx="1153">
                  <c:v>-1.7691299999999999E-7</c:v>
                </c:pt>
                <c:pt idx="1154">
                  <c:v>-1.5524600000000001E-7</c:v>
                </c:pt>
                <c:pt idx="1155">
                  <c:v>-1.67746E-7</c:v>
                </c:pt>
                <c:pt idx="1156">
                  <c:v>-1.6357900000000001E-7</c:v>
                </c:pt>
                <c:pt idx="1157">
                  <c:v>-1.40245E-7</c:v>
                </c:pt>
                <c:pt idx="1158">
                  <c:v>-1.4691200000000001E-7</c:v>
                </c:pt>
                <c:pt idx="1159">
                  <c:v>-1.6691300000000001E-7</c:v>
                </c:pt>
                <c:pt idx="1160">
                  <c:v>-2.0858100000000001E-7</c:v>
                </c:pt>
                <c:pt idx="1161">
                  <c:v>-2.0524800000000001E-7</c:v>
                </c:pt>
                <c:pt idx="1162">
                  <c:v>-1.81913E-7</c:v>
                </c:pt>
                <c:pt idx="1163">
                  <c:v>-1.89414E-7</c:v>
                </c:pt>
                <c:pt idx="1164">
                  <c:v>-2.01081E-7</c:v>
                </c:pt>
                <c:pt idx="1165">
                  <c:v>-2.23582E-7</c:v>
                </c:pt>
                <c:pt idx="1166">
                  <c:v>-1.95247E-7</c:v>
                </c:pt>
                <c:pt idx="1167">
                  <c:v>-1.95247E-7</c:v>
                </c:pt>
                <c:pt idx="1168">
                  <c:v>-2.0524800000000001E-7</c:v>
                </c:pt>
                <c:pt idx="1169">
                  <c:v>-2.09414E-7</c:v>
                </c:pt>
                <c:pt idx="1170">
                  <c:v>-2.11915E-7</c:v>
                </c:pt>
                <c:pt idx="1171">
                  <c:v>-2.1691500000000001E-7</c:v>
                </c:pt>
                <c:pt idx="1172">
                  <c:v>-1.8858000000000001E-7</c:v>
                </c:pt>
                <c:pt idx="1173">
                  <c:v>-1.6607999999999999E-7</c:v>
                </c:pt>
                <c:pt idx="1174">
                  <c:v>-2.0024700000000001E-7</c:v>
                </c:pt>
                <c:pt idx="1175">
                  <c:v>-2.0524800000000001E-7</c:v>
                </c:pt>
                <c:pt idx="1176">
                  <c:v>-1.9691400000000001E-7</c:v>
                </c:pt>
                <c:pt idx="1177">
                  <c:v>-1.9191400000000001E-7</c:v>
                </c:pt>
                <c:pt idx="1178">
                  <c:v>-1.8024700000000001E-7</c:v>
                </c:pt>
                <c:pt idx="1179">
                  <c:v>-1.8274699999999999E-7</c:v>
                </c:pt>
                <c:pt idx="1180">
                  <c:v>-2.0024700000000001E-7</c:v>
                </c:pt>
                <c:pt idx="1181">
                  <c:v>-2.0858100000000001E-7</c:v>
                </c:pt>
                <c:pt idx="1182">
                  <c:v>-2.0191399999999999E-7</c:v>
                </c:pt>
                <c:pt idx="1183">
                  <c:v>-2.06914E-7</c:v>
                </c:pt>
                <c:pt idx="1184">
                  <c:v>-2.22748E-7</c:v>
                </c:pt>
                <c:pt idx="1185">
                  <c:v>-2.15248E-7</c:v>
                </c:pt>
                <c:pt idx="1186">
                  <c:v>-2.1358100000000001E-7</c:v>
                </c:pt>
                <c:pt idx="1187">
                  <c:v>-2.03581E-7</c:v>
                </c:pt>
                <c:pt idx="1188">
                  <c:v>-1.8608000000000001E-7</c:v>
                </c:pt>
                <c:pt idx="1189">
                  <c:v>-2.11915E-7</c:v>
                </c:pt>
                <c:pt idx="1190">
                  <c:v>-2.11915E-7</c:v>
                </c:pt>
                <c:pt idx="1191">
                  <c:v>-2.1358100000000001E-7</c:v>
                </c:pt>
                <c:pt idx="1192">
                  <c:v>-1.8358000000000001E-7</c:v>
                </c:pt>
                <c:pt idx="1193">
                  <c:v>-2.06914E-7</c:v>
                </c:pt>
                <c:pt idx="1194">
                  <c:v>-2.1024799999999999E-7</c:v>
                </c:pt>
                <c:pt idx="1195">
                  <c:v>-2.11915E-7</c:v>
                </c:pt>
                <c:pt idx="1196">
                  <c:v>-2.1858099999999999E-7</c:v>
                </c:pt>
                <c:pt idx="1197">
                  <c:v>-2.03581E-7</c:v>
                </c:pt>
                <c:pt idx="1198">
                  <c:v>-2.01081E-7</c:v>
                </c:pt>
                <c:pt idx="1199">
                  <c:v>-2.17748E-7</c:v>
                </c:pt>
                <c:pt idx="1200">
                  <c:v>-2.1358100000000001E-7</c:v>
                </c:pt>
                <c:pt idx="1201">
                  <c:v>-2.1691500000000001E-7</c:v>
                </c:pt>
                <c:pt idx="1202">
                  <c:v>-2.1024799999999999E-7</c:v>
                </c:pt>
                <c:pt idx="1203">
                  <c:v>-2.2191500000000001E-7</c:v>
                </c:pt>
                <c:pt idx="1204">
                  <c:v>-2.1608099999999999E-7</c:v>
                </c:pt>
                <c:pt idx="1205">
                  <c:v>-2.1358100000000001E-7</c:v>
                </c:pt>
                <c:pt idx="1206">
                  <c:v>-2.1358100000000001E-7</c:v>
                </c:pt>
                <c:pt idx="1207">
                  <c:v>-2.11915E-7</c:v>
                </c:pt>
                <c:pt idx="1208">
                  <c:v>-2.09414E-7</c:v>
                </c:pt>
                <c:pt idx="1209">
                  <c:v>-2.15248E-7</c:v>
                </c:pt>
                <c:pt idx="1210">
                  <c:v>-2.11915E-7</c:v>
                </c:pt>
                <c:pt idx="1211">
                  <c:v>-2.11915E-7</c:v>
                </c:pt>
                <c:pt idx="1212">
                  <c:v>-2.14415E-7</c:v>
                </c:pt>
                <c:pt idx="1213">
                  <c:v>-2.1024799999999999E-7</c:v>
                </c:pt>
                <c:pt idx="1214">
                  <c:v>-2.11915E-7</c:v>
                </c:pt>
                <c:pt idx="1215">
                  <c:v>-2.1858099999999999E-7</c:v>
                </c:pt>
                <c:pt idx="1216">
                  <c:v>-2.0858100000000001E-7</c:v>
                </c:pt>
                <c:pt idx="1217">
                  <c:v>-2.11915E-7</c:v>
                </c:pt>
                <c:pt idx="1218">
                  <c:v>-2.11915E-7</c:v>
                </c:pt>
                <c:pt idx="1219">
                  <c:v>-2.11915E-7</c:v>
                </c:pt>
                <c:pt idx="1220">
                  <c:v>-2.15248E-7</c:v>
                </c:pt>
                <c:pt idx="1221">
                  <c:v>-2.1858099999999999E-7</c:v>
                </c:pt>
                <c:pt idx="1222">
                  <c:v>-2.1358100000000001E-7</c:v>
                </c:pt>
                <c:pt idx="1223">
                  <c:v>-2.2108199999999999E-7</c:v>
                </c:pt>
                <c:pt idx="1224">
                  <c:v>-2.17748E-7</c:v>
                </c:pt>
                <c:pt idx="1225">
                  <c:v>-2.17748E-7</c:v>
                </c:pt>
                <c:pt idx="1226">
                  <c:v>-2.2774900000000001E-7</c:v>
                </c:pt>
                <c:pt idx="1227">
                  <c:v>-2.22748E-7</c:v>
                </c:pt>
                <c:pt idx="1228">
                  <c:v>-2.1358100000000001E-7</c:v>
                </c:pt>
                <c:pt idx="1229">
                  <c:v>-2.1691500000000001E-7</c:v>
                </c:pt>
                <c:pt idx="1230">
                  <c:v>-2.1858099999999999E-7</c:v>
                </c:pt>
                <c:pt idx="1231">
                  <c:v>-2.15248E-7</c:v>
                </c:pt>
                <c:pt idx="1232">
                  <c:v>-2.15248E-7</c:v>
                </c:pt>
                <c:pt idx="1233">
                  <c:v>-2.1691500000000001E-7</c:v>
                </c:pt>
                <c:pt idx="1234">
                  <c:v>-2.1858099999999999E-7</c:v>
                </c:pt>
                <c:pt idx="1235">
                  <c:v>-2.1858099999999999E-7</c:v>
                </c:pt>
                <c:pt idx="1236">
                  <c:v>-2.1358100000000001E-7</c:v>
                </c:pt>
                <c:pt idx="1237">
                  <c:v>-2.09414E-7</c:v>
                </c:pt>
                <c:pt idx="1238">
                  <c:v>-2.1941500000000001E-7</c:v>
                </c:pt>
                <c:pt idx="1239">
                  <c:v>-2.1691500000000001E-7</c:v>
                </c:pt>
                <c:pt idx="1240">
                  <c:v>-2.1358100000000001E-7</c:v>
                </c:pt>
                <c:pt idx="1241">
                  <c:v>-2.1858099999999999E-7</c:v>
                </c:pt>
                <c:pt idx="1242">
                  <c:v>-2.1274799999999999E-7</c:v>
                </c:pt>
                <c:pt idx="1243">
                  <c:v>-2.2108199999999999E-7</c:v>
                </c:pt>
                <c:pt idx="1244">
                  <c:v>-2.20248E-7</c:v>
                </c:pt>
                <c:pt idx="1245">
                  <c:v>-2.20248E-7</c:v>
                </c:pt>
                <c:pt idx="1246">
                  <c:v>-2.28582E-7</c:v>
                </c:pt>
                <c:pt idx="1247">
                  <c:v>-2.17748E-7</c:v>
                </c:pt>
                <c:pt idx="1248">
                  <c:v>-2.1941500000000001E-7</c:v>
                </c:pt>
                <c:pt idx="1249">
                  <c:v>-2.1941500000000001E-7</c:v>
                </c:pt>
                <c:pt idx="1250">
                  <c:v>-2.1858099999999999E-7</c:v>
                </c:pt>
                <c:pt idx="1251">
                  <c:v>-2.20248E-7</c:v>
                </c:pt>
                <c:pt idx="1252">
                  <c:v>-2.2108199999999999E-7</c:v>
                </c:pt>
                <c:pt idx="1253">
                  <c:v>-2.2774900000000001E-7</c:v>
                </c:pt>
                <c:pt idx="1254">
                  <c:v>-2.1358100000000001E-7</c:v>
                </c:pt>
                <c:pt idx="1255">
                  <c:v>-2.15248E-7</c:v>
                </c:pt>
                <c:pt idx="1256">
                  <c:v>-2.20248E-7</c:v>
                </c:pt>
                <c:pt idx="1257">
                  <c:v>-2.15248E-7</c:v>
                </c:pt>
                <c:pt idx="1258">
                  <c:v>-2.1941500000000001E-7</c:v>
                </c:pt>
                <c:pt idx="1259">
                  <c:v>-2.2191500000000001E-7</c:v>
                </c:pt>
                <c:pt idx="1260">
                  <c:v>-2.1358100000000001E-7</c:v>
                </c:pt>
                <c:pt idx="1261">
                  <c:v>-2.1858099999999999E-7</c:v>
                </c:pt>
                <c:pt idx="1262">
                  <c:v>-2.15248E-7</c:v>
                </c:pt>
                <c:pt idx="1263">
                  <c:v>-2.23582E-7</c:v>
                </c:pt>
                <c:pt idx="1264">
                  <c:v>-2.2691499999999999E-7</c:v>
                </c:pt>
                <c:pt idx="1265">
                  <c:v>-2.2774900000000001E-7</c:v>
                </c:pt>
                <c:pt idx="1266">
                  <c:v>-2.2191500000000001E-7</c:v>
                </c:pt>
                <c:pt idx="1267">
                  <c:v>-2.1858099999999999E-7</c:v>
                </c:pt>
                <c:pt idx="1268">
                  <c:v>-2.1358100000000001E-7</c:v>
                </c:pt>
                <c:pt idx="1269">
                  <c:v>-2.2191500000000001E-7</c:v>
                </c:pt>
                <c:pt idx="1270">
                  <c:v>-2.2524800000000001E-7</c:v>
                </c:pt>
                <c:pt idx="1271">
                  <c:v>-2.2191500000000001E-7</c:v>
                </c:pt>
                <c:pt idx="1272">
                  <c:v>-2.1858099999999999E-7</c:v>
                </c:pt>
                <c:pt idx="1273">
                  <c:v>-2.1691500000000001E-7</c:v>
                </c:pt>
                <c:pt idx="1274">
                  <c:v>-2.2108199999999999E-7</c:v>
                </c:pt>
                <c:pt idx="1275">
                  <c:v>-2.2191500000000001E-7</c:v>
                </c:pt>
                <c:pt idx="1276">
                  <c:v>-2.20248E-7</c:v>
                </c:pt>
                <c:pt idx="1277">
                  <c:v>-2.1858099999999999E-7</c:v>
                </c:pt>
                <c:pt idx="1278">
                  <c:v>-2.1858099999999999E-7</c:v>
                </c:pt>
                <c:pt idx="1279">
                  <c:v>-2.23582E-7</c:v>
                </c:pt>
                <c:pt idx="1280">
                  <c:v>-2.3274899999999999E-7</c:v>
                </c:pt>
                <c:pt idx="1281">
                  <c:v>-2.2191500000000001E-7</c:v>
                </c:pt>
                <c:pt idx="1282">
                  <c:v>-2.20248E-7</c:v>
                </c:pt>
                <c:pt idx="1283">
                  <c:v>-2.23582E-7</c:v>
                </c:pt>
                <c:pt idx="1284">
                  <c:v>-2.2524800000000001E-7</c:v>
                </c:pt>
                <c:pt idx="1285">
                  <c:v>-2.7691699999999999E-7</c:v>
                </c:pt>
                <c:pt idx="1286">
                  <c:v>-2.2441499999999999E-7</c:v>
                </c:pt>
                <c:pt idx="1287">
                  <c:v>-2.1858099999999999E-7</c:v>
                </c:pt>
                <c:pt idx="1288">
                  <c:v>-2.2191500000000001E-7</c:v>
                </c:pt>
                <c:pt idx="1289">
                  <c:v>-2.2191500000000001E-7</c:v>
                </c:pt>
                <c:pt idx="1290">
                  <c:v>-2.2524800000000001E-7</c:v>
                </c:pt>
                <c:pt idx="1291">
                  <c:v>-2.2108199999999999E-7</c:v>
                </c:pt>
                <c:pt idx="1292">
                  <c:v>-2.1691500000000001E-7</c:v>
                </c:pt>
                <c:pt idx="1293">
                  <c:v>-2.1691500000000001E-7</c:v>
                </c:pt>
                <c:pt idx="1294">
                  <c:v>-2.2691499999999999E-7</c:v>
                </c:pt>
                <c:pt idx="1295">
                  <c:v>-2.2441499999999999E-7</c:v>
                </c:pt>
                <c:pt idx="1296">
                  <c:v>-2.31915E-7</c:v>
                </c:pt>
                <c:pt idx="1297">
                  <c:v>-2.2108199999999999E-7</c:v>
                </c:pt>
                <c:pt idx="1298">
                  <c:v>-2.2108199999999999E-7</c:v>
                </c:pt>
                <c:pt idx="1299">
                  <c:v>-2.2691499999999999E-7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1-E578-459D-8308-0DE678916939}"/>
            </c:ext>
          </c:extLst>
        </c:ser>
        <c:ser>
          <c:idx val="2"/>
          <c:order val="2"/>
          <c:spPr>
            <a:ln w="19050" cap="rnd">
              <a:solidFill>
                <a:schemeClr val="accent3"/>
              </a:solidFill>
              <a:round/>
            </a:ln>
            <a:effectLst/>
          </c:spPr>
          <c:marker>
            <c:symbol val="none"/>
          </c:marker>
          <c:xVal>
            <c:numRef>
              <c:f>Sheet1!$G$1:$G$1300</c:f>
              <c:numCache>
                <c:formatCode>0.00E+00</c:formatCode>
                <c:ptCount val="1300"/>
                <c:pt idx="0">
                  <c:v>-0.498</c:v>
                </c:pt>
                <c:pt idx="1">
                  <c:v>-0.496</c:v>
                </c:pt>
                <c:pt idx="2">
                  <c:v>-0.49399999999999999</c:v>
                </c:pt>
                <c:pt idx="3">
                  <c:v>-0.49199999999999999</c:v>
                </c:pt>
                <c:pt idx="4">
                  <c:v>-0.49</c:v>
                </c:pt>
                <c:pt idx="5">
                  <c:v>-0.48799999999999999</c:v>
                </c:pt>
                <c:pt idx="6">
                  <c:v>-0.48599999999999999</c:v>
                </c:pt>
                <c:pt idx="7">
                  <c:v>-0.48399999999999999</c:v>
                </c:pt>
                <c:pt idx="8">
                  <c:v>-0.48199999999999998</c:v>
                </c:pt>
                <c:pt idx="9">
                  <c:v>-0.48</c:v>
                </c:pt>
                <c:pt idx="10">
                  <c:v>-0.47799999999999998</c:v>
                </c:pt>
                <c:pt idx="11">
                  <c:v>-0.47599999999999998</c:v>
                </c:pt>
                <c:pt idx="12">
                  <c:v>-0.47399999999999998</c:v>
                </c:pt>
                <c:pt idx="13">
                  <c:v>-0.47199999999999998</c:v>
                </c:pt>
                <c:pt idx="14">
                  <c:v>-0.47</c:v>
                </c:pt>
                <c:pt idx="15">
                  <c:v>-0.46800000000000003</c:v>
                </c:pt>
                <c:pt idx="16">
                  <c:v>-0.46600000000000003</c:v>
                </c:pt>
                <c:pt idx="17">
                  <c:v>-0.46400000000000002</c:v>
                </c:pt>
                <c:pt idx="18">
                  <c:v>-0.46200000000000002</c:v>
                </c:pt>
                <c:pt idx="19">
                  <c:v>-0.46</c:v>
                </c:pt>
                <c:pt idx="20">
                  <c:v>-0.45800000000000002</c:v>
                </c:pt>
                <c:pt idx="21">
                  <c:v>-0.45600000000000002</c:v>
                </c:pt>
                <c:pt idx="22">
                  <c:v>-0.45400000000000001</c:v>
                </c:pt>
                <c:pt idx="23">
                  <c:v>-0.45200000000000001</c:v>
                </c:pt>
                <c:pt idx="24">
                  <c:v>-0.45</c:v>
                </c:pt>
                <c:pt idx="25">
                  <c:v>-0.44800000000000001</c:v>
                </c:pt>
                <c:pt idx="26">
                  <c:v>-0.44600000000000001</c:v>
                </c:pt>
                <c:pt idx="27">
                  <c:v>-0.44400000000000001</c:v>
                </c:pt>
                <c:pt idx="28">
                  <c:v>-0.442</c:v>
                </c:pt>
                <c:pt idx="29">
                  <c:v>-0.44</c:v>
                </c:pt>
                <c:pt idx="30">
                  <c:v>-0.438</c:v>
                </c:pt>
                <c:pt idx="31">
                  <c:v>-0.436</c:v>
                </c:pt>
                <c:pt idx="32">
                  <c:v>-0.434</c:v>
                </c:pt>
                <c:pt idx="33">
                  <c:v>-0.432</c:v>
                </c:pt>
                <c:pt idx="34">
                  <c:v>-0.43</c:v>
                </c:pt>
                <c:pt idx="35">
                  <c:v>-0.42799999999999999</c:v>
                </c:pt>
                <c:pt idx="36">
                  <c:v>-0.42599999999999999</c:v>
                </c:pt>
                <c:pt idx="37">
                  <c:v>-0.42399999999999999</c:v>
                </c:pt>
                <c:pt idx="38">
                  <c:v>-0.42199999999999999</c:v>
                </c:pt>
                <c:pt idx="39">
                  <c:v>-0.42</c:v>
                </c:pt>
                <c:pt idx="40">
                  <c:v>-0.41799999999999998</c:v>
                </c:pt>
                <c:pt idx="41">
                  <c:v>-0.41599999999999998</c:v>
                </c:pt>
                <c:pt idx="42">
                  <c:v>-0.41399999999999998</c:v>
                </c:pt>
                <c:pt idx="43">
                  <c:v>-0.41199999999999998</c:v>
                </c:pt>
                <c:pt idx="44">
                  <c:v>-0.41</c:v>
                </c:pt>
                <c:pt idx="45">
                  <c:v>-0.40799999999999997</c:v>
                </c:pt>
                <c:pt idx="46">
                  <c:v>-0.40600000000000003</c:v>
                </c:pt>
                <c:pt idx="47">
                  <c:v>-0.40400000000000003</c:v>
                </c:pt>
                <c:pt idx="48">
                  <c:v>-0.40200000000000002</c:v>
                </c:pt>
                <c:pt idx="49">
                  <c:v>-0.4</c:v>
                </c:pt>
                <c:pt idx="50">
                  <c:v>-0.39800000000000002</c:v>
                </c:pt>
                <c:pt idx="51">
                  <c:v>-0.39600000000000002</c:v>
                </c:pt>
                <c:pt idx="52">
                  <c:v>-0.39400000000000002</c:v>
                </c:pt>
                <c:pt idx="53">
                  <c:v>-0.39200000000000002</c:v>
                </c:pt>
                <c:pt idx="54">
                  <c:v>-0.39</c:v>
                </c:pt>
                <c:pt idx="55">
                  <c:v>-0.38800000000000001</c:v>
                </c:pt>
                <c:pt idx="56">
                  <c:v>-0.38600000000000001</c:v>
                </c:pt>
                <c:pt idx="57">
                  <c:v>-0.38400000000000001</c:v>
                </c:pt>
                <c:pt idx="58">
                  <c:v>-0.38200000000000001</c:v>
                </c:pt>
                <c:pt idx="59">
                  <c:v>-0.38</c:v>
                </c:pt>
                <c:pt idx="60">
                  <c:v>-0.378</c:v>
                </c:pt>
                <c:pt idx="61">
                  <c:v>-0.376</c:v>
                </c:pt>
                <c:pt idx="62">
                  <c:v>-0.374</c:v>
                </c:pt>
                <c:pt idx="63">
                  <c:v>-0.372</c:v>
                </c:pt>
                <c:pt idx="64">
                  <c:v>-0.37</c:v>
                </c:pt>
                <c:pt idx="65">
                  <c:v>-0.36799999999999999</c:v>
                </c:pt>
                <c:pt idx="66">
                  <c:v>-0.36599999999999999</c:v>
                </c:pt>
                <c:pt idx="67">
                  <c:v>-0.36399999999999999</c:v>
                </c:pt>
                <c:pt idx="68">
                  <c:v>-0.36199999999999999</c:v>
                </c:pt>
                <c:pt idx="69">
                  <c:v>-0.36</c:v>
                </c:pt>
                <c:pt idx="70">
                  <c:v>-0.35799999999999998</c:v>
                </c:pt>
                <c:pt idx="71">
                  <c:v>-0.35599999999999998</c:v>
                </c:pt>
                <c:pt idx="72">
                  <c:v>-0.35399999999999998</c:v>
                </c:pt>
                <c:pt idx="73">
                  <c:v>-0.35199999999999998</c:v>
                </c:pt>
                <c:pt idx="74">
                  <c:v>-0.35</c:v>
                </c:pt>
                <c:pt idx="75">
                  <c:v>-0.34799999999999998</c:v>
                </c:pt>
                <c:pt idx="76">
                  <c:v>-0.34599999999999997</c:v>
                </c:pt>
                <c:pt idx="77">
                  <c:v>-0.34399999999999997</c:v>
                </c:pt>
                <c:pt idx="78">
                  <c:v>-0.34200000000000003</c:v>
                </c:pt>
                <c:pt idx="79">
                  <c:v>-0.34</c:v>
                </c:pt>
                <c:pt idx="80">
                  <c:v>-0.33800000000000002</c:v>
                </c:pt>
                <c:pt idx="81">
                  <c:v>-0.33600000000000002</c:v>
                </c:pt>
                <c:pt idx="82">
                  <c:v>-0.33400000000000002</c:v>
                </c:pt>
                <c:pt idx="83">
                  <c:v>-0.33200000000000002</c:v>
                </c:pt>
                <c:pt idx="84">
                  <c:v>-0.33</c:v>
                </c:pt>
                <c:pt idx="85">
                  <c:v>-0.32800000000000001</c:v>
                </c:pt>
                <c:pt idx="86">
                  <c:v>-0.32600000000000001</c:v>
                </c:pt>
                <c:pt idx="87">
                  <c:v>-0.32400000000000001</c:v>
                </c:pt>
                <c:pt idx="88">
                  <c:v>-0.32200000000000001</c:v>
                </c:pt>
                <c:pt idx="89">
                  <c:v>-0.32</c:v>
                </c:pt>
                <c:pt idx="90">
                  <c:v>-0.318</c:v>
                </c:pt>
                <c:pt idx="91">
                  <c:v>-0.316</c:v>
                </c:pt>
                <c:pt idx="92">
                  <c:v>-0.314</c:v>
                </c:pt>
                <c:pt idx="93">
                  <c:v>-0.312</c:v>
                </c:pt>
                <c:pt idx="94">
                  <c:v>-0.31</c:v>
                </c:pt>
                <c:pt idx="95">
                  <c:v>-0.308</c:v>
                </c:pt>
                <c:pt idx="96">
                  <c:v>-0.30599999999999999</c:v>
                </c:pt>
                <c:pt idx="97">
                  <c:v>-0.30399999999999999</c:v>
                </c:pt>
                <c:pt idx="98">
                  <c:v>-0.30199999999999999</c:v>
                </c:pt>
                <c:pt idx="99">
                  <c:v>-0.3</c:v>
                </c:pt>
                <c:pt idx="100">
                  <c:v>-0.29799999999999999</c:v>
                </c:pt>
                <c:pt idx="101">
                  <c:v>-0.29599999999999999</c:v>
                </c:pt>
                <c:pt idx="102">
                  <c:v>-0.29399999999999998</c:v>
                </c:pt>
                <c:pt idx="103">
                  <c:v>-0.29199999999999998</c:v>
                </c:pt>
                <c:pt idx="104">
                  <c:v>-0.28999999999999998</c:v>
                </c:pt>
                <c:pt idx="105">
                  <c:v>-0.28799999999999998</c:v>
                </c:pt>
                <c:pt idx="106">
                  <c:v>-0.28599999999999998</c:v>
                </c:pt>
                <c:pt idx="107">
                  <c:v>-0.28399999999999997</c:v>
                </c:pt>
                <c:pt idx="108">
                  <c:v>-0.28199999999999997</c:v>
                </c:pt>
                <c:pt idx="109">
                  <c:v>-0.28000000000000003</c:v>
                </c:pt>
                <c:pt idx="110">
                  <c:v>-0.27800000000000002</c:v>
                </c:pt>
                <c:pt idx="111">
                  <c:v>-0.27600000000000002</c:v>
                </c:pt>
                <c:pt idx="112">
                  <c:v>-0.27400000000000002</c:v>
                </c:pt>
                <c:pt idx="113">
                  <c:v>-0.27200000000000002</c:v>
                </c:pt>
                <c:pt idx="114">
                  <c:v>-0.27</c:v>
                </c:pt>
                <c:pt idx="115">
                  <c:v>-0.26800000000000002</c:v>
                </c:pt>
                <c:pt idx="116">
                  <c:v>-0.26600000000000001</c:v>
                </c:pt>
                <c:pt idx="117">
                  <c:v>-0.26400000000000001</c:v>
                </c:pt>
                <c:pt idx="118">
                  <c:v>-0.26200000000000001</c:v>
                </c:pt>
                <c:pt idx="119">
                  <c:v>-0.26</c:v>
                </c:pt>
                <c:pt idx="120">
                  <c:v>-0.25800000000000001</c:v>
                </c:pt>
                <c:pt idx="121">
                  <c:v>-0.25600000000000001</c:v>
                </c:pt>
                <c:pt idx="122">
                  <c:v>-0.254</c:v>
                </c:pt>
                <c:pt idx="123">
                  <c:v>-0.252</c:v>
                </c:pt>
                <c:pt idx="124">
                  <c:v>-0.25</c:v>
                </c:pt>
                <c:pt idx="125">
                  <c:v>-0.248</c:v>
                </c:pt>
                <c:pt idx="126">
                  <c:v>-0.246</c:v>
                </c:pt>
                <c:pt idx="127">
                  <c:v>-0.24399999999999999</c:v>
                </c:pt>
                <c:pt idx="128">
                  <c:v>-0.24199999999999999</c:v>
                </c:pt>
                <c:pt idx="129">
                  <c:v>-0.24</c:v>
                </c:pt>
                <c:pt idx="130">
                  <c:v>-0.23799999999999999</c:v>
                </c:pt>
                <c:pt idx="131">
                  <c:v>-0.23599999999999999</c:v>
                </c:pt>
                <c:pt idx="132">
                  <c:v>-0.23400000000000001</c:v>
                </c:pt>
                <c:pt idx="133">
                  <c:v>-0.23200000000000001</c:v>
                </c:pt>
                <c:pt idx="134">
                  <c:v>-0.23</c:v>
                </c:pt>
                <c:pt idx="135">
                  <c:v>-0.22800000000000001</c:v>
                </c:pt>
                <c:pt idx="136">
                  <c:v>-0.22600000000000001</c:v>
                </c:pt>
                <c:pt idx="137">
                  <c:v>-0.224</c:v>
                </c:pt>
                <c:pt idx="138">
                  <c:v>-0.222</c:v>
                </c:pt>
                <c:pt idx="139">
                  <c:v>-0.22</c:v>
                </c:pt>
                <c:pt idx="140">
                  <c:v>-0.218</c:v>
                </c:pt>
                <c:pt idx="141">
                  <c:v>-0.216</c:v>
                </c:pt>
                <c:pt idx="142">
                  <c:v>-0.214</c:v>
                </c:pt>
                <c:pt idx="143">
                  <c:v>-0.21199999999999999</c:v>
                </c:pt>
                <c:pt idx="144">
                  <c:v>-0.21</c:v>
                </c:pt>
                <c:pt idx="145">
                  <c:v>-0.20799999999999999</c:v>
                </c:pt>
                <c:pt idx="146">
                  <c:v>-0.20599999999999999</c:v>
                </c:pt>
                <c:pt idx="147">
                  <c:v>-0.20399999999999999</c:v>
                </c:pt>
                <c:pt idx="148">
                  <c:v>-0.20200000000000001</c:v>
                </c:pt>
                <c:pt idx="149">
                  <c:v>-0.2</c:v>
                </c:pt>
                <c:pt idx="150">
                  <c:v>-0.19800000000000001</c:v>
                </c:pt>
                <c:pt idx="151">
                  <c:v>-0.19600000000000001</c:v>
                </c:pt>
                <c:pt idx="152">
                  <c:v>-0.19400000000000001</c:v>
                </c:pt>
                <c:pt idx="153">
                  <c:v>-0.192</c:v>
                </c:pt>
                <c:pt idx="154">
                  <c:v>-0.19</c:v>
                </c:pt>
                <c:pt idx="155">
                  <c:v>-0.188</c:v>
                </c:pt>
                <c:pt idx="156">
                  <c:v>-0.186</c:v>
                </c:pt>
                <c:pt idx="157">
                  <c:v>-0.184</c:v>
                </c:pt>
                <c:pt idx="158">
                  <c:v>-0.182</c:v>
                </c:pt>
                <c:pt idx="159">
                  <c:v>-0.18</c:v>
                </c:pt>
                <c:pt idx="160">
                  <c:v>-0.17799999999999999</c:v>
                </c:pt>
                <c:pt idx="161">
                  <c:v>-0.17599999999999999</c:v>
                </c:pt>
                <c:pt idx="162">
                  <c:v>-0.17399999999999999</c:v>
                </c:pt>
                <c:pt idx="163">
                  <c:v>-0.17199999999999999</c:v>
                </c:pt>
                <c:pt idx="164">
                  <c:v>-0.17</c:v>
                </c:pt>
                <c:pt idx="165">
                  <c:v>-0.16800000000000001</c:v>
                </c:pt>
                <c:pt idx="166">
                  <c:v>-0.16600000000000001</c:v>
                </c:pt>
                <c:pt idx="167">
                  <c:v>-0.16400000000000001</c:v>
                </c:pt>
                <c:pt idx="168">
                  <c:v>-0.16200000000000001</c:v>
                </c:pt>
                <c:pt idx="169">
                  <c:v>-0.16</c:v>
                </c:pt>
                <c:pt idx="170">
                  <c:v>-0.158</c:v>
                </c:pt>
                <c:pt idx="171">
                  <c:v>-0.156</c:v>
                </c:pt>
                <c:pt idx="172">
                  <c:v>-0.154</c:v>
                </c:pt>
                <c:pt idx="173">
                  <c:v>-0.152</c:v>
                </c:pt>
                <c:pt idx="174">
                  <c:v>-0.15</c:v>
                </c:pt>
                <c:pt idx="175">
                  <c:v>-0.14799999999999999</c:v>
                </c:pt>
                <c:pt idx="176">
                  <c:v>-0.14599999999999999</c:v>
                </c:pt>
                <c:pt idx="177">
                  <c:v>-0.14399999999999999</c:v>
                </c:pt>
                <c:pt idx="178">
                  <c:v>-0.14199999999999999</c:v>
                </c:pt>
                <c:pt idx="179">
                  <c:v>-0.14000000000000001</c:v>
                </c:pt>
                <c:pt idx="180">
                  <c:v>-0.13800000000000001</c:v>
                </c:pt>
                <c:pt idx="181">
                  <c:v>-0.13600000000000001</c:v>
                </c:pt>
                <c:pt idx="182">
                  <c:v>-0.13400000000000001</c:v>
                </c:pt>
                <c:pt idx="183">
                  <c:v>-0.13200000000000001</c:v>
                </c:pt>
                <c:pt idx="184">
                  <c:v>-0.13</c:v>
                </c:pt>
                <c:pt idx="185">
                  <c:v>-0.128</c:v>
                </c:pt>
                <c:pt idx="186">
                  <c:v>-0.126</c:v>
                </c:pt>
                <c:pt idx="187">
                  <c:v>-0.124</c:v>
                </c:pt>
                <c:pt idx="188">
                  <c:v>-0.122</c:v>
                </c:pt>
                <c:pt idx="189">
                  <c:v>-0.12</c:v>
                </c:pt>
                <c:pt idx="190">
                  <c:v>-0.11799999999999999</c:v>
                </c:pt>
                <c:pt idx="191">
                  <c:v>-0.11600000000000001</c:v>
                </c:pt>
                <c:pt idx="192">
                  <c:v>-0.114</c:v>
                </c:pt>
                <c:pt idx="193">
                  <c:v>-0.112</c:v>
                </c:pt>
                <c:pt idx="194">
                  <c:v>-0.11</c:v>
                </c:pt>
                <c:pt idx="195">
                  <c:v>-0.108</c:v>
                </c:pt>
                <c:pt idx="196">
                  <c:v>-0.106</c:v>
                </c:pt>
                <c:pt idx="197">
                  <c:v>-0.104</c:v>
                </c:pt>
                <c:pt idx="198">
                  <c:v>-0.10199999999999999</c:v>
                </c:pt>
                <c:pt idx="199">
                  <c:v>-0.1</c:v>
                </c:pt>
                <c:pt idx="200">
                  <c:v>-9.8000000000000004E-2</c:v>
                </c:pt>
                <c:pt idx="201">
                  <c:v>-9.6000000000000002E-2</c:v>
                </c:pt>
                <c:pt idx="202">
                  <c:v>-9.4E-2</c:v>
                </c:pt>
                <c:pt idx="203">
                  <c:v>-9.1999999999999998E-2</c:v>
                </c:pt>
                <c:pt idx="204">
                  <c:v>-0.09</c:v>
                </c:pt>
                <c:pt idx="205">
                  <c:v>-8.7999999999999995E-2</c:v>
                </c:pt>
                <c:pt idx="206">
                  <c:v>-8.5999999999999993E-2</c:v>
                </c:pt>
                <c:pt idx="207">
                  <c:v>-8.4000000000000005E-2</c:v>
                </c:pt>
                <c:pt idx="208">
                  <c:v>-8.2000000000000003E-2</c:v>
                </c:pt>
                <c:pt idx="209">
                  <c:v>-0.08</c:v>
                </c:pt>
                <c:pt idx="210">
                  <c:v>-7.8E-2</c:v>
                </c:pt>
                <c:pt idx="211">
                  <c:v>-7.5999999999999998E-2</c:v>
                </c:pt>
                <c:pt idx="212">
                  <c:v>-7.3999999999999996E-2</c:v>
                </c:pt>
                <c:pt idx="213">
                  <c:v>-7.1999999999999995E-2</c:v>
                </c:pt>
                <c:pt idx="214">
                  <c:v>-7.0000000000000007E-2</c:v>
                </c:pt>
                <c:pt idx="215">
                  <c:v>-6.8000000000000005E-2</c:v>
                </c:pt>
                <c:pt idx="216">
                  <c:v>-6.6000000000000003E-2</c:v>
                </c:pt>
                <c:pt idx="217">
                  <c:v>-6.4000000000000001E-2</c:v>
                </c:pt>
                <c:pt idx="218">
                  <c:v>-6.2E-2</c:v>
                </c:pt>
                <c:pt idx="219">
                  <c:v>-0.06</c:v>
                </c:pt>
                <c:pt idx="220">
                  <c:v>-5.8000000000000003E-2</c:v>
                </c:pt>
                <c:pt idx="221">
                  <c:v>-5.6000000000000001E-2</c:v>
                </c:pt>
                <c:pt idx="222">
                  <c:v>-5.3999999999999999E-2</c:v>
                </c:pt>
                <c:pt idx="223">
                  <c:v>-5.1999999999999998E-2</c:v>
                </c:pt>
                <c:pt idx="224">
                  <c:v>-0.05</c:v>
                </c:pt>
                <c:pt idx="225">
                  <c:v>-4.8000000000000001E-2</c:v>
                </c:pt>
                <c:pt idx="226">
                  <c:v>-4.5999999999999999E-2</c:v>
                </c:pt>
                <c:pt idx="227">
                  <c:v>-4.3999999999999997E-2</c:v>
                </c:pt>
                <c:pt idx="228">
                  <c:v>-4.2000000000000003E-2</c:v>
                </c:pt>
                <c:pt idx="229">
                  <c:v>-0.04</c:v>
                </c:pt>
                <c:pt idx="230">
                  <c:v>-3.7999999999999999E-2</c:v>
                </c:pt>
                <c:pt idx="231">
                  <c:v>-3.5999999999999997E-2</c:v>
                </c:pt>
                <c:pt idx="232">
                  <c:v>-3.4000000000000002E-2</c:v>
                </c:pt>
                <c:pt idx="233">
                  <c:v>-3.2000000000000001E-2</c:v>
                </c:pt>
                <c:pt idx="234">
                  <c:v>-0.03</c:v>
                </c:pt>
                <c:pt idx="235">
                  <c:v>-2.8000000000000001E-2</c:v>
                </c:pt>
                <c:pt idx="236">
                  <c:v>-2.5999999999999999E-2</c:v>
                </c:pt>
                <c:pt idx="237">
                  <c:v>-2.4E-2</c:v>
                </c:pt>
                <c:pt idx="238">
                  <c:v>-2.1999999999999999E-2</c:v>
                </c:pt>
                <c:pt idx="239">
                  <c:v>-0.02</c:v>
                </c:pt>
                <c:pt idx="240">
                  <c:v>-1.7999999999999999E-2</c:v>
                </c:pt>
                <c:pt idx="241">
                  <c:v>-1.6E-2</c:v>
                </c:pt>
                <c:pt idx="242">
                  <c:v>-1.4E-2</c:v>
                </c:pt>
                <c:pt idx="243">
                  <c:v>-1.2E-2</c:v>
                </c:pt>
                <c:pt idx="244">
                  <c:v>-9.9999900000000003E-3</c:v>
                </c:pt>
                <c:pt idx="245">
                  <c:v>-7.9999900000000002E-3</c:v>
                </c:pt>
                <c:pt idx="246">
                  <c:v>-6.0000000000000001E-3</c:v>
                </c:pt>
                <c:pt idx="247">
                  <c:v>-3.9999900000000001E-3</c:v>
                </c:pt>
                <c:pt idx="248">
                  <c:v>-1.9999900000000001E-3</c:v>
                </c:pt>
                <c:pt idx="249">
                  <c:v>1.49012E-8</c:v>
                </c:pt>
                <c:pt idx="250">
                  <c:v>2E-3</c:v>
                </c:pt>
                <c:pt idx="251">
                  <c:v>4.00001E-3</c:v>
                </c:pt>
                <c:pt idx="252">
                  <c:v>6.0000100000000001E-3</c:v>
                </c:pt>
                <c:pt idx="253">
                  <c:v>8.00002E-3</c:v>
                </c:pt>
                <c:pt idx="254">
                  <c:v>0.01</c:v>
                </c:pt>
                <c:pt idx="255">
                  <c:v>1.2E-2</c:v>
                </c:pt>
                <c:pt idx="256">
                  <c:v>1.4E-2</c:v>
                </c:pt>
                <c:pt idx="257">
                  <c:v>1.6E-2</c:v>
                </c:pt>
                <c:pt idx="258">
                  <c:v>1.7999999999999999E-2</c:v>
                </c:pt>
                <c:pt idx="259">
                  <c:v>0.02</c:v>
                </c:pt>
                <c:pt idx="260">
                  <c:v>2.1999999999999999E-2</c:v>
                </c:pt>
                <c:pt idx="261">
                  <c:v>2.4E-2</c:v>
                </c:pt>
                <c:pt idx="262">
                  <c:v>2.5999999999999999E-2</c:v>
                </c:pt>
                <c:pt idx="263">
                  <c:v>2.8000000000000001E-2</c:v>
                </c:pt>
                <c:pt idx="264">
                  <c:v>0.03</c:v>
                </c:pt>
                <c:pt idx="265">
                  <c:v>3.2000000000000001E-2</c:v>
                </c:pt>
                <c:pt idx="266">
                  <c:v>3.4000000000000002E-2</c:v>
                </c:pt>
                <c:pt idx="267">
                  <c:v>3.5999999999999997E-2</c:v>
                </c:pt>
                <c:pt idx="268">
                  <c:v>3.7999999999999999E-2</c:v>
                </c:pt>
                <c:pt idx="269">
                  <c:v>0.04</c:v>
                </c:pt>
                <c:pt idx="270">
                  <c:v>4.2000000000000003E-2</c:v>
                </c:pt>
                <c:pt idx="271">
                  <c:v>4.3999999999999997E-2</c:v>
                </c:pt>
                <c:pt idx="272">
                  <c:v>4.5999999999999999E-2</c:v>
                </c:pt>
                <c:pt idx="273">
                  <c:v>4.8000000000000001E-2</c:v>
                </c:pt>
                <c:pt idx="274">
                  <c:v>0.05</c:v>
                </c:pt>
                <c:pt idx="275">
                  <c:v>5.1999999999999998E-2</c:v>
                </c:pt>
                <c:pt idx="276">
                  <c:v>5.3999999999999999E-2</c:v>
                </c:pt>
                <c:pt idx="277">
                  <c:v>5.6000000000000001E-2</c:v>
                </c:pt>
                <c:pt idx="278">
                  <c:v>5.8000000000000003E-2</c:v>
                </c:pt>
                <c:pt idx="279">
                  <c:v>0.06</c:v>
                </c:pt>
                <c:pt idx="280">
                  <c:v>6.2E-2</c:v>
                </c:pt>
                <c:pt idx="281">
                  <c:v>6.4000000000000001E-2</c:v>
                </c:pt>
                <c:pt idx="282">
                  <c:v>6.6000000000000003E-2</c:v>
                </c:pt>
                <c:pt idx="283">
                  <c:v>6.8000000000000005E-2</c:v>
                </c:pt>
                <c:pt idx="284">
                  <c:v>7.0000000000000007E-2</c:v>
                </c:pt>
                <c:pt idx="285">
                  <c:v>7.1999999999999995E-2</c:v>
                </c:pt>
                <c:pt idx="286">
                  <c:v>7.3999999999999996E-2</c:v>
                </c:pt>
                <c:pt idx="287">
                  <c:v>7.5999999999999998E-2</c:v>
                </c:pt>
                <c:pt idx="288">
                  <c:v>7.8E-2</c:v>
                </c:pt>
                <c:pt idx="289">
                  <c:v>0.08</c:v>
                </c:pt>
                <c:pt idx="290">
                  <c:v>8.2000000000000003E-2</c:v>
                </c:pt>
                <c:pt idx="291">
                  <c:v>8.4000000000000005E-2</c:v>
                </c:pt>
                <c:pt idx="292">
                  <c:v>8.5999999999999993E-2</c:v>
                </c:pt>
                <c:pt idx="293">
                  <c:v>8.7999999999999995E-2</c:v>
                </c:pt>
                <c:pt idx="294">
                  <c:v>0.09</c:v>
                </c:pt>
                <c:pt idx="295">
                  <c:v>9.1999999999999998E-2</c:v>
                </c:pt>
                <c:pt idx="296">
                  <c:v>9.4E-2</c:v>
                </c:pt>
                <c:pt idx="297">
                  <c:v>9.6000000000000002E-2</c:v>
                </c:pt>
                <c:pt idx="298">
                  <c:v>9.8000000000000004E-2</c:v>
                </c:pt>
                <c:pt idx="299">
                  <c:v>0.1</c:v>
                </c:pt>
                <c:pt idx="300">
                  <c:v>0.10199999999999999</c:v>
                </c:pt>
                <c:pt idx="301">
                  <c:v>0.104</c:v>
                </c:pt>
                <c:pt idx="302">
                  <c:v>0.106</c:v>
                </c:pt>
                <c:pt idx="303">
                  <c:v>0.108</c:v>
                </c:pt>
                <c:pt idx="304">
                  <c:v>0.11</c:v>
                </c:pt>
                <c:pt idx="305">
                  <c:v>0.112</c:v>
                </c:pt>
                <c:pt idx="306">
                  <c:v>0.114</c:v>
                </c:pt>
                <c:pt idx="307">
                  <c:v>0.11600000000000001</c:v>
                </c:pt>
                <c:pt idx="308">
                  <c:v>0.11799999999999999</c:v>
                </c:pt>
                <c:pt idx="309">
                  <c:v>0.12</c:v>
                </c:pt>
                <c:pt idx="310">
                  <c:v>0.122</c:v>
                </c:pt>
                <c:pt idx="311">
                  <c:v>0.124</c:v>
                </c:pt>
                <c:pt idx="312">
                  <c:v>0.126</c:v>
                </c:pt>
                <c:pt idx="313">
                  <c:v>0.128</c:v>
                </c:pt>
                <c:pt idx="314">
                  <c:v>0.13</c:v>
                </c:pt>
                <c:pt idx="315">
                  <c:v>0.13200000000000001</c:v>
                </c:pt>
                <c:pt idx="316">
                  <c:v>0.13400000000000001</c:v>
                </c:pt>
                <c:pt idx="317">
                  <c:v>0.13600000000000001</c:v>
                </c:pt>
                <c:pt idx="318">
                  <c:v>0.13800000000000001</c:v>
                </c:pt>
                <c:pt idx="319">
                  <c:v>0.14000000000000001</c:v>
                </c:pt>
                <c:pt idx="320">
                  <c:v>0.14199999999999999</c:v>
                </c:pt>
                <c:pt idx="321">
                  <c:v>0.14399999999999999</c:v>
                </c:pt>
                <c:pt idx="322">
                  <c:v>0.14599999999999999</c:v>
                </c:pt>
                <c:pt idx="323">
                  <c:v>0.14799999999999999</c:v>
                </c:pt>
                <c:pt idx="324">
                  <c:v>0.15</c:v>
                </c:pt>
                <c:pt idx="325">
                  <c:v>0.152</c:v>
                </c:pt>
                <c:pt idx="326">
                  <c:v>0.154</c:v>
                </c:pt>
                <c:pt idx="327">
                  <c:v>0.156</c:v>
                </c:pt>
                <c:pt idx="328">
                  <c:v>0.158</c:v>
                </c:pt>
                <c:pt idx="329">
                  <c:v>0.16</c:v>
                </c:pt>
                <c:pt idx="330">
                  <c:v>0.16200000000000001</c:v>
                </c:pt>
                <c:pt idx="331">
                  <c:v>0.16400000000000001</c:v>
                </c:pt>
                <c:pt idx="332">
                  <c:v>0.16600000000000001</c:v>
                </c:pt>
                <c:pt idx="333">
                  <c:v>0.16800000000000001</c:v>
                </c:pt>
                <c:pt idx="334">
                  <c:v>0.17</c:v>
                </c:pt>
                <c:pt idx="335">
                  <c:v>0.17199999999999999</c:v>
                </c:pt>
                <c:pt idx="336">
                  <c:v>0.17399999999999999</c:v>
                </c:pt>
                <c:pt idx="337">
                  <c:v>0.17599999999999999</c:v>
                </c:pt>
                <c:pt idx="338">
                  <c:v>0.17799999999999999</c:v>
                </c:pt>
                <c:pt idx="339">
                  <c:v>0.18</c:v>
                </c:pt>
                <c:pt idx="340">
                  <c:v>0.182</c:v>
                </c:pt>
                <c:pt idx="341">
                  <c:v>0.184</c:v>
                </c:pt>
                <c:pt idx="342">
                  <c:v>0.186</c:v>
                </c:pt>
                <c:pt idx="343">
                  <c:v>0.188</c:v>
                </c:pt>
                <c:pt idx="344">
                  <c:v>0.19</c:v>
                </c:pt>
                <c:pt idx="345">
                  <c:v>0.192</c:v>
                </c:pt>
                <c:pt idx="346">
                  <c:v>0.19400000000000001</c:v>
                </c:pt>
                <c:pt idx="347">
                  <c:v>0.19600000000000001</c:v>
                </c:pt>
                <c:pt idx="348">
                  <c:v>0.19800000000000001</c:v>
                </c:pt>
                <c:pt idx="349">
                  <c:v>0.2</c:v>
                </c:pt>
                <c:pt idx="350">
                  <c:v>0.20200000000000001</c:v>
                </c:pt>
                <c:pt idx="351">
                  <c:v>0.20399999999999999</c:v>
                </c:pt>
                <c:pt idx="352">
                  <c:v>0.20599999999999999</c:v>
                </c:pt>
                <c:pt idx="353">
                  <c:v>0.20799999999999999</c:v>
                </c:pt>
                <c:pt idx="354">
                  <c:v>0.21</c:v>
                </c:pt>
                <c:pt idx="355">
                  <c:v>0.21199999999999999</c:v>
                </c:pt>
                <c:pt idx="356">
                  <c:v>0.214</c:v>
                </c:pt>
                <c:pt idx="357">
                  <c:v>0.216</c:v>
                </c:pt>
                <c:pt idx="358">
                  <c:v>0.218</c:v>
                </c:pt>
                <c:pt idx="359">
                  <c:v>0.22</c:v>
                </c:pt>
                <c:pt idx="360">
                  <c:v>0.222</c:v>
                </c:pt>
                <c:pt idx="361">
                  <c:v>0.224</c:v>
                </c:pt>
                <c:pt idx="362">
                  <c:v>0.22600000000000001</c:v>
                </c:pt>
                <c:pt idx="363">
                  <c:v>0.22800000000000001</c:v>
                </c:pt>
                <c:pt idx="364">
                  <c:v>0.23</c:v>
                </c:pt>
                <c:pt idx="365">
                  <c:v>0.23200000000000001</c:v>
                </c:pt>
                <c:pt idx="366">
                  <c:v>0.23400000000000001</c:v>
                </c:pt>
                <c:pt idx="367">
                  <c:v>0.23599999999999999</c:v>
                </c:pt>
                <c:pt idx="368">
                  <c:v>0.23799999999999999</c:v>
                </c:pt>
                <c:pt idx="369">
                  <c:v>0.24</c:v>
                </c:pt>
                <c:pt idx="370">
                  <c:v>0.24199999999999999</c:v>
                </c:pt>
                <c:pt idx="371">
                  <c:v>0.24399999999999999</c:v>
                </c:pt>
                <c:pt idx="372">
                  <c:v>0.246</c:v>
                </c:pt>
                <c:pt idx="373">
                  <c:v>0.248</c:v>
                </c:pt>
                <c:pt idx="374">
                  <c:v>0.25</c:v>
                </c:pt>
                <c:pt idx="375">
                  <c:v>0.252</c:v>
                </c:pt>
                <c:pt idx="376">
                  <c:v>0.254</c:v>
                </c:pt>
                <c:pt idx="377">
                  <c:v>0.25600000000000001</c:v>
                </c:pt>
                <c:pt idx="378">
                  <c:v>0.25800000000000001</c:v>
                </c:pt>
                <c:pt idx="379">
                  <c:v>0.26</c:v>
                </c:pt>
                <c:pt idx="380">
                  <c:v>0.26200000000000001</c:v>
                </c:pt>
                <c:pt idx="381">
                  <c:v>0.26400000000000001</c:v>
                </c:pt>
                <c:pt idx="382">
                  <c:v>0.26600000000000001</c:v>
                </c:pt>
                <c:pt idx="383">
                  <c:v>0.26800000000000002</c:v>
                </c:pt>
                <c:pt idx="384">
                  <c:v>0.27</c:v>
                </c:pt>
                <c:pt idx="385">
                  <c:v>0.27200000000000002</c:v>
                </c:pt>
                <c:pt idx="386">
                  <c:v>0.27400000000000002</c:v>
                </c:pt>
                <c:pt idx="387">
                  <c:v>0.27600000000000002</c:v>
                </c:pt>
                <c:pt idx="388">
                  <c:v>0.27800000000000002</c:v>
                </c:pt>
                <c:pt idx="389">
                  <c:v>0.28000000000000003</c:v>
                </c:pt>
                <c:pt idx="390">
                  <c:v>0.28199999999999997</c:v>
                </c:pt>
                <c:pt idx="391">
                  <c:v>0.28399999999999997</c:v>
                </c:pt>
                <c:pt idx="392">
                  <c:v>0.28599999999999998</c:v>
                </c:pt>
                <c:pt idx="393">
                  <c:v>0.28799999999999998</c:v>
                </c:pt>
                <c:pt idx="394">
                  <c:v>0.28999999999999998</c:v>
                </c:pt>
                <c:pt idx="395">
                  <c:v>0.29199999999999998</c:v>
                </c:pt>
                <c:pt idx="396">
                  <c:v>0.29399999999999998</c:v>
                </c:pt>
                <c:pt idx="397">
                  <c:v>0.29599999999999999</c:v>
                </c:pt>
                <c:pt idx="398">
                  <c:v>0.29799999999999999</c:v>
                </c:pt>
                <c:pt idx="399">
                  <c:v>0.3</c:v>
                </c:pt>
                <c:pt idx="400">
                  <c:v>0.30199999999999999</c:v>
                </c:pt>
                <c:pt idx="401">
                  <c:v>0.30399999999999999</c:v>
                </c:pt>
                <c:pt idx="402">
                  <c:v>0.30599999999999999</c:v>
                </c:pt>
                <c:pt idx="403">
                  <c:v>0.308</c:v>
                </c:pt>
                <c:pt idx="404">
                  <c:v>0.31</c:v>
                </c:pt>
                <c:pt idx="405">
                  <c:v>0.312</c:v>
                </c:pt>
                <c:pt idx="406">
                  <c:v>0.314</c:v>
                </c:pt>
                <c:pt idx="407">
                  <c:v>0.316</c:v>
                </c:pt>
                <c:pt idx="408">
                  <c:v>0.318</c:v>
                </c:pt>
                <c:pt idx="409">
                  <c:v>0.32</c:v>
                </c:pt>
                <c:pt idx="410">
                  <c:v>0.32200000000000001</c:v>
                </c:pt>
                <c:pt idx="411">
                  <c:v>0.32400000000000001</c:v>
                </c:pt>
                <c:pt idx="412">
                  <c:v>0.32600000000000001</c:v>
                </c:pt>
                <c:pt idx="413">
                  <c:v>0.32800000000000001</c:v>
                </c:pt>
                <c:pt idx="414">
                  <c:v>0.33</c:v>
                </c:pt>
                <c:pt idx="415">
                  <c:v>0.33200000000000002</c:v>
                </c:pt>
                <c:pt idx="416">
                  <c:v>0.33400000000000002</c:v>
                </c:pt>
                <c:pt idx="417">
                  <c:v>0.33600000000000002</c:v>
                </c:pt>
                <c:pt idx="418">
                  <c:v>0.33800000000000002</c:v>
                </c:pt>
                <c:pt idx="419">
                  <c:v>0.34</c:v>
                </c:pt>
                <c:pt idx="420">
                  <c:v>0.34200000000000003</c:v>
                </c:pt>
                <c:pt idx="421">
                  <c:v>0.34399999999999997</c:v>
                </c:pt>
                <c:pt idx="422">
                  <c:v>0.34599999999999997</c:v>
                </c:pt>
                <c:pt idx="423">
                  <c:v>0.34799999999999998</c:v>
                </c:pt>
                <c:pt idx="424">
                  <c:v>0.35</c:v>
                </c:pt>
                <c:pt idx="425">
                  <c:v>0.35199999999999998</c:v>
                </c:pt>
                <c:pt idx="426">
                  <c:v>0.35399999999999998</c:v>
                </c:pt>
                <c:pt idx="427">
                  <c:v>0.35599999999999998</c:v>
                </c:pt>
                <c:pt idx="428">
                  <c:v>0.35799999999999998</c:v>
                </c:pt>
                <c:pt idx="429">
                  <c:v>0.36</c:v>
                </c:pt>
                <c:pt idx="430">
                  <c:v>0.36199999999999999</c:v>
                </c:pt>
                <c:pt idx="431">
                  <c:v>0.36399999999999999</c:v>
                </c:pt>
                <c:pt idx="432">
                  <c:v>0.36599999999999999</c:v>
                </c:pt>
                <c:pt idx="433">
                  <c:v>0.36799999999999999</c:v>
                </c:pt>
                <c:pt idx="434">
                  <c:v>0.37</c:v>
                </c:pt>
                <c:pt idx="435">
                  <c:v>0.372</c:v>
                </c:pt>
                <c:pt idx="436">
                  <c:v>0.374</c:v>
                </c:pt>
                <c:pt idx="437">
                  <c:v>0.376</c:v>
                </c:pt>
                <c:pt idx="438">
                  <c:v>0.378</c:v>
                </c:pt>
                <c:pt idx="439">
                  <c:v>0.38</c:v>
                </c:pt>
                <c:pt idx="440">
                  <c:v>0.38200000000000001</c:v>
                </c:pt>
                <c:pt idx="441">
                  <c:v>0.38400000000000001</c:v>
                </c:pt>
                <c:pt idx="442">
                  <c:v>0.38600000000000001</c:v>
                </c:pt>
                <c:pt idx="443">
                  <c:v>0.38800000000000001</c:v>
                </c:pt>
                <c:pt idx="444">
                  <c:v>0.39</c:v>
                </c:pt>
                <c:pt idx="445">
                  <c:v>0.39200000000000002</c:v>
                </c:pt>
                <c:pt idx="446">
                  <c:v>0.39400000000000002</c:v>
                </c:pt>
                <c:pt idx="447">
                  <c:v>0.39600000000000002</c:v>
                </c:pt>
                <c:pt idx="448">
                  <c:v>0.39800000000000002</c:v>
                </c:pt>
                <c:pt idx="449">
                  <c:v>0.4</c:v>
                </c:pt>
                <c:pt idx="450">
                  <c:v>0.40200000000000002</c:v>
                </c:pt>
                <c:pt idx="451">
                  <c:v>0.40400000000000003</c:v>
                </c:pt>
                <c:pt idx="452">
                  <c:v>0.40600000000000003</c:v>
                </c:pt>
                <c:pt idx="453">
                  <c:v>0.40799999999999997</c:v>
                </c:pt>
                <c:pt idx="454">
                  <c:v>0.41</c:v>
                </c:pt>
                <c:pt idx="455">
                  <c:v>0.41199999999999998</c:v>
                </c:pt>
                <c:pt idx="456">
                  <c:v>0.41399999999999998</c:v>
                </c:pt>
                <c:pt idx="457">
                  <c:v>0.41599999999999998</c:v>
                </c:pt>
                <c:pt idx="458">
                  <c:v>0.41799999999999998</c:v>
                </c:pt>
                <c:pt idx="459">
                  <c:v>0.42</c:v>
                </c:pt>
                <c:pt idx="460">
                  <c:v>0.42199999999999999</c:v>
                </c:pt>
                <c:pt idx="461">
                  <c:v>0.42399999999999999</c:v>
                </c:pt>
                <c:pt idx="462">
                  <c:v>0.42599999999999999</c:v>
                </c:pt>
                <c:pt idx="463">
                  <c:v>0.42799999999999999</c:v>
                </c:pt>
                <c:pt idx="464">
                  <c:v>0.43</c:v>
                </c:pt>
                <c:pt idx="465">
                  <c:v>0.432</c:v>
                </c:pt>
                <c:pt idx="466">
                  <c:v>0.434</c:v>
                </c:pt>
                <c:pt idx="467">
                  <c:v>0.436</c:v>
                </c:pt>
                <c:pt idx="468">
                  <c:v>0.438</c:v>
                </c:pt>
                <c:pt idx="469">
                  <c:v>0.44</c:v>
                </c:pt>
                <c:pt idx="470">
                  <c:v>0.442</c:v>
                </c:pt>
                <c:pt idx="471">
                  <c:v>0.44400000000000001</c:v>
                </c:pt>
                <c:pt idx="472">
                  <c:v>0.44600000000000001</c:v>
                </c:pt>
                <c:pt idx="473">
                  <c:v>0.44800000000000001</c:v>
                </c:pt>
                <c:pt idx="474">
                  <c:v>0.45</c:v>
                </c:pt>
                <c:pt idx="475">
                  <c:v>0.45200000000000001</c:v>
                </c:pt>
                <c:pt idx="476">
                  <c:v>0.45400000000000001</c:v>
                </c:pt>
                <c:pt idx="477">
                  <c:v>0.45600000000000002</c:v>
                </c:pt>
                <c:pt idx="478">
                  <c:v>0.45800000000000002</c:v>
                </c:pt>
                <c:pt idx="479">
                  <c:v>0.46</c:v>
                </c:pt>
                <c:pt idx="480">
                  <c:v>0.46200000000000002</c:v>
                </c:pt>
                <c:pt idx="481">
                  <c:v>0.46400000000000002</c:v>
                </c:pt>
                <c:pt idx="482">
                  <c:v>0.46600000000000003</c:v>
                </c:pt>
                <c:pt idx="483">
                  <c:v>0.46800000000000003</c:v>
                </c:pt>
                <c:pt idx="484">
                  <c:v>0.47</c:v>
                </c:pt>
                <c:pt idx="485">
                  <c:v>0.47199999999999998</c:v>
                </c:pt>
                <c:pt idx="486">
                  <c:v>0.47399999999999998</c:v>
                </c:pt>
                <c:pt idx="487">
                  <c:v>0.47599999999999998</c:v>
                </c:pt>
                <c:pt idx="488">
                  <c:v>0.47799999999999998</c:v>
                </c:pt>
                <c:pt idx="489">
                  <c:v>0.48</c:v>
                </c:pt>
                <c:pt idx="490">
                  <c:v>0.48199999999999998</c:v>
                </c:pt>
                <c:pt idx="491">
                  <c:v>0.48399999999999999</c:v>
                </c:pt>
                <c:pt idx="492">
                  <c:v>0.48599999999999999</c:v>
                </c:pt>
                <c:pt idx="493">
                  <c:v>0.48799999999999999</c:v>
                </c:pt>
                <c:pt idx="494">
                  <c:v>0.49</c:v>
                </c:pt>
                <c:pt idx="495">
                  <c:v>0.49199999999999999</c:v>
                </c:pt>
                <c:pt idx="496">
                  <c:v>0.49399999999999999</c:v>
                </c:pt>
                <c:pt idx="497">
                  <c:v>0.496</c:v>
                </c:pt>
                <c:pt idx="498">
                  <c:v>0.498</c:v>
                </c:pt>
                <c:pt idx="499">
                  <c:v>0.5</c:v>
                </c:pt>
                <c:pt idx="500">
                  <c:v>0.502</c:v>
                </c:pt>
                <c:pt idx="501">
                  <c:v>0.504</c:v>
                </c:pt>
                <c:pt idx="502">
                  <c:v>0.50600000000000001</c:v>
                </c:pt>
                <c:pt idx="503">
                  <c:v>0.50800000000000001</c:v>
                </c:pt>
                <c:pt idx="504">
                  <c:v>0.51</c:v>
                </c:pt>
                <c:pt idx="505">
                  <c:v>0.51200000000000001</c:v>
                </c:pt>
                <c:pt idx="506">
                  <c:v>0.51400000000000001</c:v>
                </c:pt>
                <c:pt idx="507">
                  <c:v>0.51600000000000001</c:v>
                </c:pt>
                <c:pt idx="508">
                  <c:v>0.51800000000000002</c:v>
                </c:pt>
                <c:pt idx="509">
                  <c:v>0.52</c:v>
                </c:pt>
                <c:pt idx="510">
                  <c:v>0.52200000000000002</c:v>
                </c:pt>
                <c:pt idx="511">
                  <c:v>0.52400000000000002</c:v>
                </c:pt>
                <c:pt idx="512">
                  <c:v>0.52600000000000002</c:v>
                </c:pt>
                <c:pt idx="513">
                  <c:v>0.52800000000000002</c:v>
                </c:pt>
                <c:pt idx="514">
                  <c:v>0.53</c:v>
                </c:pt>
                <c:pt idx="515">
                  <c:v>0.53200000000000003</c:v>
                </c:pt>
                <c:pt idx="516">
                  <c:v>0.53400000000000003</c:v>
                </c:pt>
                <c:pt idx="517">
                  <c:v>0.53600000000000003</c:v>
                </c:pt>
                <c:pt idx="518">
                  <c:v>0.53800000000000003</c:v>
                </c:pt>
                <c:pt idx="519">
                  <c:v>0.54</c:v>
                </c:pt>
                <c:pt idx="520">
                  <c:v>0.54200000000000004</c:v>
                </c:pt>
                <c:pt idx="521">
                  <c:v>0.54400000000000004</c:v>
                </c:pt>
                <c:pt idx="522">
                  <c:v>0.54600000000000004</c:v>
                </c:pt>
                <c:pt idx="523">
                  <c:v>0.54800000000000004</c:v>
                </c:pt>
                <c:pt idx="524">
                  <c:v>0.55000000000000004</c:v>
                </c:pt>
                <c:pt idx="525">
                  <c:v>0.55200000000000005</c:v>
                </c:pt>
                <c:pt idx="526">
                  <c:v>0.55400000000000005</c:v>
                </c:pt>
                <c:pt idx="527">
                  <c:v>0.55600000000000005</c:v>
                </c:pt>
                <c:pt idx="528">
                  <c:v>0.55800000000000005</c:v>
                </c:pt>
                <c:pt idx="529">
                  <c:v>0.56000000000000005</c:v>
                </c:pt>
                <c:pt idx="530">
                  <c:v>0.56200000000000006</c:v>
                </c:pt>
                <c:pt idx="531">
                  <c:v>0.56399999999999995</c:v>
                </c:pt>
                <c:pt idx="532">
                  <c:v>0.56599999999999995</c:v>
                </c:pt>
                <c:pt idx="533">
                  <c:v>0.56799999999999995</c:v>
                </c:pt>
                <c:pt idx="534">
                  <c:v>0.56999999999999995</c:v>
                </c:pt>
                <c:pt idx="535">
                  <c:v>0.57199999999999995</c:v>
                </c:pt>
                <c:pt idx="536">
                  <c:v>0.57399999999999995</c:v>
                </c:pt>
                <c:pt idx="537">
                  <c:v>0.57599999999999996</c:v>
                </c:pt>
                <c:pt idx="538">
                  <c:v>0.57799999999999996</c:v>
                </c:pt>
                <c:pt idx="539">
                  <c:v>0.57999999999999996</c:v>
                </c:pt>
                <c:pt idx="540">
                  <c:v>0.58199999999999996</c:v>
                </c:pt>
                <c:pt idx="541">
                  <c:v>0.58399999999999996</c:v>
                </c:pt>
                <c:pt idx="542">
                  <c:v>0.58599999999999997</c:v>
                </c:pt>
                <c:pt idx="543">
                  <c:v>0.58799999999999997</c:v>
                </c:pt>
                <c:pt idx="544">
                  <c:v>0.59</c:v>
                </c:pt>
                <c:pt idx="545">
                  <c:v>0.59199999999999997</c:v>
                </c:pt>
                <c:pt idx="546">
                  <c:v>0.59399999999999997</c:v>
                </c:pt>
                <c:pt idx="547">
                  <c:v>0.59599999999999997</c:v>
                </c:pt>
                <c:pt idx="548">
                  <c:v>0.59799999999999998</c:v>
                </c:pt>
                <c:pt idx="549">
                  <c:v>0.6</c:v>
                </c:pt>
                <c:pt idx="550">
                  <c:v>0.60199999999999998</c:v>
                </c:pt>
                <c:pt idx="551">
                  <c:v>0.60399999999999998</c:v>
                </c:pt>
                <c:pt idx="552">
                  <c:v>0.60599999999999998</c:v>
                </c:pt>
                <c:pt idx="553">
                  <c:v>0.60799999999999998</c:v>
                </c:pt>
                <c:pt idx="554">
                  <c:v>0.61</c:v>
                </c:pt>
                <c:pt idx="555">
                  <c:v>0.61199999999999999</c:v>
                </c:pt>
                <c:pt idx="556">
                  <c:v>0.61399999999999999</c:v>
                </c:pt>
                <c:pt idx="557">
                  <c:v>0.61599999999999999</c:v>
                </c:pt>
                <c:pt idx="558">
                  <c:v>0.61799999999999999</c:v>
                </c:pt>
                <c:pt idx="559">
                  <c:v>0.62</c:v>
                </c:pt>
                <c:pt idx="560">
                  <c:v>0.622</c:v>
                </c:pt>
                <c:pt idx="561">
                  <c:v>0.624</c:v>
                </c:pt>
                <c:pt idx="562">
                  <c:v>0.626</c:v>
                </c:pt>
                <c:pt idx="563">
                  <c:v>0.628</c:v>
                </c:pt>
                <c:pt idx="564">
                  <c:v>0.63</c:v>
                </c:pt>
                <c:pt idx="565">
                  <c:v>0.63200000000000001</c:v>
                </c:pt>
                <c:pt idx="566">
                  <c:v>0.63400000000000001</c:v>
                </c:pt>
                <c:pt idx="567">
                  <c:v>0.63600000000000001</c:v>
                </c:pt>
                <c:pt idx="568">
                  <c:v>0.63800000000000001</c:v>
                </c:pt>
                <c:pt idx="569">
                  <c:v>0.64</c:v>
                </c:pt>
                <c:pt idx="570">
                  <c:v>0.64200000000000002</c:v>
                </c:pt>
                <c:pt idx="571">
                  <c:v>0.64400000000000002</c:v>
                </c:pt>
                <c:pt idx="572">
                  <c:v>0.64600000000000002</c:v>
                </c:pt>
                <c:pt idx="573">
                  <c:v>0.64800000000000002</c:v>
                </c:pt>
                <c:pt idx="574">
                  <c:v>0.65</c:v>
                </c:pt>
                <c:pt idx="575">
                  <c:v>0.65200000000000002</c:v>
                </c:pt>
                <c:pt idx="576">
                  <c:v>0.65400000000000003</c:v>
                </c:pt>
                <c:pt idx="577">
                  <c:v>0.65600000000000003</c:v>
                </c:pt>
                <c:pt idx="578">
                  <c:v>0.65800000000000003</c:v>
                </c:pt>
                <c:pt idx="579">
                  <c:v>0.66</c:v>
                </c:pt>
                <c:pt idx="580">
                  <c:v>0.66200000000000003</c:v>
                </c:pt>
                <c:pt idx="581">
                  <c:v>0.66400000000000003</c:v>
                </c:pt>
                <c:pt idx="582">
                  <c:v>0.66600000000000004</c:v>
                </c:pt>
                <c:pt idx="583">
                  <c:v>0.66800000000000004</c:v>
                </c:pt>
                <c:pt idx="584">
                  <c:v>0.67</c:v>
                </c:pt>
                <c:pt idx="585">
                  <c:v>0.67200000000000004</c:v>
                </c:pt>
                <c:pt idx="586">
                  <c:v>0.67400000000000004</c:v>
                </c:pt>
                <c:pt idx="587">
                  <c:v>0.67600000000000005</c:v>
                </c:pt>
                <c:pt idx="588">
                  <c:v>0.67800000000000005</c:v>
                </c:pt>
                <c:pt idx="589">
                  <c:v>0.68</c:v>
                </c:pt>
                <c:pt idx="590">
                  <c:v>0.68200000000000005</c:v>
                </c:pt>
                <c:pt idx="591">
                  <c:v>0.68400000000000005</c:v>
                </c:pt>
                <c:pt idx="592">
                  <c:v>0.68600000000000005</c:v>
                </c:pt>
                <c:pt idx="593">
                  <c:v>0.68799999999999994</c:v>
                </c:pt>
                <c:pt idx="594">
                  <c:v>0.69</c:v>
                </c:pt>
                <c:pt idx="595">
                  <c:v>0.69199999999999995</c:v>
                </c:pt>
                <c:pt idx="596">
                  <c:v>0.69399999999999995</c:v>
                </c:pt>
                <c:pt idx="597">
                  <c:v>0.69599999999999995</c:v>
                </c:pt>
                <c:pt idx="598">
                  <c:v>0.69799999999999995</c:v>
                </c:pt>
                <c:pt idx="599">
                  <c:v>0.7</c:v>
                </c:pt>
                <c:pt idx="600">
                  <c:v>0.70199999999999996</c:v>
                </c:pt>
                <c:pt idx="601">
                  <c:v>0.70399999999999996</c:v>
                </c:pt>
                <c:pt idx="602">
                  <c:v>0.70599999999999996</c:v>
                </c:pt>
                <c:pt idx="603">
                  <c:v>0.70799999999999996</c:v>
                </c:pt>
                <c:pt idx="604">
                  <c:v>0.71</c:v>
                </c:pt>
                <c:pt idx="605">
                  <c:v>0.71199999999999997</c:v>
                </c:pt>
                <c:pt idx="606">
                  <c:v>0.71399999999999997</c:v>
                </c:pt>
                <c:pt idx="607">
                  <c:v>0.71599999999999997</c:v>
                </c:pt>
                <c:pt idx="608">
                  <c:v>0.71799999999999997</c:v>
                </c:pt>
                <c:pt idx="609">
                  <c:v>0.72</c:v>
                </c:pt>
                <c:pt idx="610">
                  <c:v>0.72199999999999998</c:v>
                </c:pt>
                <c:pt idx="611">
                  <c:v>0.72399999999999998</c:v>
                </c:pt>
                <c:pt idx="612">
                  <c:v>0.72599999999999998</c:v>
                </c:pt>
                <c:pt idx="613">
                  <c:v>0.72799999999999998</c:v>
                </c:pt>
                <c:pt idx="614">
                  <c:v>0.73</c:v>
                </c:pt>
                <c:pt idx="615">
                  <c:v>0.73199999999999998</c:v>
                </c:pt>
                <c:pt idx="616">
                  <c:v>0.73399999999999999</c:v>
                </c:pt>
                <c:pt idx="617">
                  <c:v>0.73599999999999999</c:v>
                </c:pt>
                <c:pt idx="618">
                  <c:v>0.73799999999999999</c:v>
                </c:pt>
                <c:pt idx="619">
                  <c:v>0.74</c:v>
                </c:pt>
                <c:pt idx="620">
                  <c:v>0.74199999999999999</c:v>
                </c:pt>
                <c:pt idx="621">
                  <c:v>0.74399999999999999</c:v>
                </c:pt>
                <c:pt idx="622">
                  <c:v>0.746</c:v>
                </c:pt>
                <c:pt idx="623">
                  <c:v>0.748</c:v>
                </c:pt>
                <c:pt idx="624">
                  <c:v>0.75</c:v>
                </c:pt>
                <c:pt idx="625">
                  <c:v>0.752</c:v>
                </c:pt>
                <c:pt idx="626">
                  <c:v>0.754</c:v>
                </c:pt>
                <c:pt idx="627">
                  <c:v>0.75600000000000001</c:v>
                </c:pt>
                <c:pt idx="628">
                  <c:v>0.75800000000000001</c:v>
                </c:pt>
                <c:pt idx="629">
                  <c:v>0.76</c:v>
                </c:pt>
                <c:pt idx="630">
                  <c:v>0.76200000000000001</c:v>
                </c:pt>
                <c:pt idx="631">
                  <c:v>0.76400000000000001</c:v>
                </c:pt>
                <c:pt idx="632">
                  <c:v>0.76600000000000001</c:v>
                </c:pt>
                <c:pt idx="633">
                  <c:v>0.76800000000000002</c:v>
                </c:pt>
                <c:pt idx="634">
                  <c:v>0.77</c:v>
                </c:pt>
                <c:pt idx="635">
                  <c:v>0.77200000000000002</c:v>
                </c:pt>
                <c:pt idx="636">
                  <c:v>0.77400000000000002</c:v>
                </c:pt>
                <c:pt idx="637">
                  <c:v>0.77600000000000002</c:v>
                </c:pt>
                <c:pt idx="638">
                  <c:v>0.77800000000000002</c:v>
                </c:pt>
                <c:pt idx="639">
                  <c:v>0.78</c:v>
                </c:pt>
                <c:pt idx="640">
                  <c:v>0.78200000000000003</c:v>
                </c:pt>
                <c:pt idx="641">
                  <c:v>0.78400000000000003</c:v>
                </c:pt>
                <c:pt idx="642">
                  <c:v>0.78600000000000003</c:v>
                </c:pt>
                <c:pt idx="643">
                  <c:v>0.78800000000000003</c:v>
                </c:pt>
                <c:pt idx="644">
                  <c:v>0.79</c:v>
                </c:pt>
                <c:pt idx="645">
                  <c:v>0.79200000000000004</c:v>
                </c:pt>
                <c:pt idx="646">
                  <c:v>0.79400000000000004</c:v>
                </c:pt>
                <c:pt idx="647">
                  <c:v>0.79600000000000004</c:v>
                </c:pt>
                <c:pt idx="648">
                  <c:v>0.79800000000000004</c:v>
                </c:pt>
                <c:pt idx="649">
                  <c:v>0.8</c:v>
                </c:pt>
                <c:pt idx="650">
                  <c:v>0.79800000000000004</c:v>
                </c:pt>
                <c:pt idx="651">
                  <c:v>0.79600000000000004</c:v>
                </c:pt>
                <c:pt idx="652">
                  <c:v>0.79400000000000004</c:v>
                </c:pt>
                <c:pt idx="653">
                  <c:v>0.79200000000000004</c:v>
                </c:pt>
                <c:pt idx="654">
                  <c:v>0.79</c:v>
                </c:pt>
                <c:pt idx="655">
                  <c:v>0.78800000000000003</c:v>
                </c:pt>
                <c:pt idx="656">
                  <c:v>0.78600000000000003</c:v>
                </c:pt>
                <c:pt idx="657">
                  <c:v>0.78400000000000003</c:v>
                </c:pt>
                <c:pt idx="658">
                  <c:v>0.78200000000000003</c:v>
                </c:pt>
                <c:pt idx="659">
                  <c:v>0.78</c:v>
                </c:pt>
                <c:pt idx="660">
                  <c:v>0.77800000000000002</c:v>
                </c:pt>
                <c:pt idx="661">
                  <c:v>0.77600000000000002</c:v>
                </c:pt>
                <c:pt idx="662">
                  <c:v>0.77400000000000002</c:v>
                </c:pt>
                <c:pt idx="663">
                  <c:v>0.77200000000000002</c:v>
                </c:pt>
                <c:pt idx="664">
                  <c:v>0.77</c:v>
                </c:pt>
                <c:pt idx="665">
                  <c:v>0.76800000000000002</c:v>
                </c:pt>
                <c:pt idx="666">
                  <c:v>0.76600000000000001</c:v>
                </c:pt>
                <c:pt idx="667">
                  <c:v>0.76400000000000001</c:v>
                </c:pt>
                <c:pt idx="668">
                  <c:v>0.76200000000000001</c:v>
                </c:pt>
                <c:pt idx="669">
                  <c:v>0.76</c:v>
                </c:pt>
                <c:pt idx="670">
                  <c:v>0.75800000000000001</c:v>
                </c:pt>
                <c:pt idx="671">
                  <c:v>0.75600000000000001</c:v>
                </c:pt>
                <c:pt idx="672">
                  <c:v>0.754</c:v>
                </c:pt>
                <c:pt idx="673">
                  <c:v>0.752</c:v>
                </c:pt>
                <c:pt idx="674">
                  <c:v>0.75</c:v>
                </c:pt>
                <c:pt idx="675">
                  <c:v>0.748</c:v>
                </c:pt>
                <c:pt idx="676">
                  <c:v>0.746</c:v>
                </c:pt>
                <c:pt idx="677">
                  <c:v>0.74399999999999999</c:v>
                </c:pt>
                <c:pt idx="678">
                  <c:v>0.74199999999999999</c:v>
                </c:pt>
                <c:pt idx="679">
                  <c:v>0.74</c:v>
                </c:pt>
                <c:pt idx="680">
                  <c:v>0.73799999999999999</c:v>
                </c:pt>
                <c:pt idx="681">
                  <c:v>0.73599999999999999</c:v>
                </c:pt>
                <c:pt idx="682">
                  <c:v>0.73399999999999999</c:v>
                </c:pt>
                <c:pt idx="683">
                  <c:v>0.73199999999999998</c:v>
                </c:pt>
                <c:pt idx="684">
                  <c:v>0.73</c:v>
                </c:pt>
                <c:pt idx="685">
                  <c:v>0.72799999999999998</c:v>
                </c:pt>
                <c:pt idx="686">
                  <c:v>0.72599999999999998</c:v>
                </c:pt>
                <c:pt idx="687">
                  <c:v>0.72399999999999998</c:v>
                </c:pt>
                <c:pt idx="688">
                  <c:v>0.72199999999999998</c:v>
                </c:pt>
                <c:pt idx="689">
                  <c:v>0.72</c:v>
                </c:pt>
                <c:pt idx="690">
                  <c:v>0.71799999999999997</c:v>
                </c:pt>
                <c:pt idx="691">
                  <c:v>0.71599999999999997</c:v>
                </c:pt>
                <c:pt idx="692">
                  <c:v>0.71399999999999997</c:v>
                </c:pt>
                <c:pt idx="693">
                  <c:v>0.71199999999999997</c:v>
                </c:pt>
                <c:pt idx="694">
                  <c:v>0.71</c:v>
                </c:pt>
                <c:pt idx="695">
                  <c:v>0.70799999999999996</c:v>
                </c:pt>
                <c:pt idx="696">
                  <c:v>0.70599999999999996</c:v>
                </c:pt>
                <c:pt idx="697">
                  <c:v>0.70399999999999996</c:v>
                </c:pt>
                <c:pt idx="698">
                  <c:v>0.70199999999999996</c:v>
                </c:pt>
                <c:pt idx="699">
                  <c:v>0.7</c:v>
                </c:pt>
                <c:pt idx="700">
                  <c:v>0.69799999999999995</c:v>
                </c:pt>
                <c:pt idx="701">
                  <c:v>0.69599999999999995</c:v>
                </c:pt>
                <c:pt idx="702">
                  <c:v>0.69399999999999995</c:v>
                </c:pt>
                <c:pt idx="703">
                  <c:v>0.69199999999999995</c:v>
                </c:pt>
                <c:pt idx="704">
                  <c:v>0.69</c:v>
                </c:pt>
                <c:pt idx="705">
                  <c:v>0.68799999999999994</c:v>
                </c:pt>
                <c:pt idx="706">
                  <c:v>0.68600000000000005</c:v>
                </c:pt>
                <c:pt idx="707">
                  <c:v>0.68400000000000005</c:v>
                </c:pt>
                <c:pt idx="708">
                  <c:v>0.68200000000000005</c:v>
                </c:pt>
                <c:pt idx="709">
                  <c:v>0.68</c:v>
                </c:pt>
                <c:pt idx="710">
                  <c:v>0.67800000000000005</c:v>
                </c:pt>
                <c:pt idx="711">
                  <c:v>0.67600000000000005</c:v>
                </c:pt>
                <c:pt idx="712">
                  <c:v>0.67400000000000004</c:v>
                </c:pt>
                <c:pt idx="713">
                  <c:v>0.67200000000000004</c:v>
                </c:pt>
                <c:pt idx="714">
                  <c:v>0.67</c:v>
                </c:pt>
                <c:pt idx="715">
                  <c:v>0.66800000000000004</c:v>
                </c:pt>
                <c:pt idx="716">
                  <c:v>0.66600000000000004</c:v>
                </c:pt>
                <c:pt idx="717">
                  <c:v>0.66400000000000003</c:v>
                </c:pt>
                <c:pt idx="718">
                  <c:v>0.66200000000000003</c:v>
                </c:pt>
                <c:pt idx="719">
                  <c:v>0.66</c:v>
                </c:pt>
                <c:pt idx="720">
                  <c:v>0.65800000000000003</c:v>
                </c:pt>
                <c:pt idx="721">
                  <c:v>0.65600000000000003</c:v>
                </c:pt>
                <c:pt idx="722">
                  <c:v>0.65400000000000003</c:v>
                </c:pt>
                <c:pt idx="723">
                  <c:v>0.65200000000000002</c:v>
                </c:pt>
                <c:pt idx="724">
                  <c:v>0.65</c:v>
                </c:pt>
                <c:pt idx="725">
                  <c:v>0.64800000000000002</c:v>
                </c:pt>
                <c:pt idx="726">
                  <c:v>0.64600000000000002</c:v>
                </c:pt>
                <c:pt idx="727">
                  <c:v>0.64400000000000002</c:v>
                </c:pt>
                <c:pt idx="728">
                  <c:v>0.64200000000000002</c:v>
                </c:pt>
                <c:pt idx="729">
                  <c:v>0.64</c:v>
                </c:pt>
                <c:pt idx="730">
                  <c:v>0.63800000000000001</c:v>
                </c:pt>
                <c:pt idx="731">
                  <c:v>0.63600000000000001</c:v>
                </c:pt>
                <c:pt idx="732">
                  <c:v>0.63400000000000001</c:v>
                </c:pt>
                <c:pt idx="733">
                  <c:v>0.63200000000000001</c:v>
                </c:pt>
                <c:pt idx="734">
                  <c:v>0.63</c:v>
                </c:pt>
                <c:pt idx="735">
                  <c:v>0.628</c:v>
                </c:pt>
                <c:pt idx="736">
                  <c:v>0.626</c:v>
                </c:pt>
                <c:pt idx="737">
                  <c:v>0.624</c:v>
                </c:pt>
                <c:pt idx="738">
                  <c:v>0.622</c:v>
                </c:pt>
                <c:pt idx="739">
                  <c:v>0.62</c:v>
                </c:pt>
                <c:pt idx="740">
                  <c:v>0.61799999999999999</c:v>
                </c:pt>
                <c:pt idx="741">
                  <c:v>0.61599999999999999</c:v>
                </c:pt>
                <c:pt idx="742">
                  <c:v>0.61399999999999999</c:v>
                </c:pt>
                <c:pt idx="743">
                  <c:v>0.61199999999999999</c:v>
                </c:pt>
                <c:pt idx="744">
                  <c:v>0.61</c:v>
                </c:pt>
                <c:pt idx="745">
                  <c:v>0.60799999999999998</c:v>
                </c:pt>
                <c:pt idx="746">
                  <c:v>0.60599999999999998</c:v>
                </c:pt>
                <c:pt idx="747">
                  <c:v>0.60399999999999998</c:v>
                </c:pt>
                <c:pt idx="748">
                  <c:v>0.60199999999999998</c:v>
                </c:pt>
                <c:pt idx="749">
                  <c:v>0.6</c:v>
                </c:pt>
                <c:pt idx="750">
                  <c:v>0.59799999999999998</c:v>
                </c:pt>
                <c:pt idx="751">
                  <c:v>0.59599999999999997</c:v>
                </c:pt>
                <c:pt idx="752">
                  <c:v>0.59399999999999997</c:v>
                </c:pt>
                <c:pt idx="753">
                  <c:v>0.59199999999999997</c:v>
                </c:pt>
                <c:pt idx="754">
                  <c:v>0.59</c:v>
                </c:pt>
                <c:pt idx="755">
                  <c:v>0.58799999999999997</c:v>
                </c:pt>
                <c:pt idx="756">
                  <c:v>0.58599999999999997</c:v>
                </c:pt>
                <c:pt idx="757">
                  <c:v>0.58399999999999996</c:v>
                </c:pt>
                <c:pt idx="758">
                  <c:v>0.58199999999999996</c:v>
                </c:pt>
                <c:pt idx="759">
                  <c:v>0.57999999999999996</c:v>
                </c:pt>
                <c:pt idx="760">
                  <c:v>0.57799999999999996</c:v>
                </c:pt>
                <c:pt idx="761">
                  <c:v>0.57599999999999996</c:v>
                </c:pt>
                <c:pt idx="762">
                  <c:v>0.57399999999999995</c:v>
                </c:pt>
                <c:pt idx="763">
                  <c:v>0.57199999999999995</c:v>
                </c:pt>
                <c:pt idx="764">
                  <c:v>0.56999999999999995</c:v>
                </c:pt>
                <c:pt idx="765">
                  <c:v>0.56799999999999995</c:v>
                </c:pt>
                <c:pt idx="766">
                  <c:v>0.56599999999999995</c:v>
                </c:pt>
                <c:pt idx="767">
                  <c:v>0.56399999999999995</c:v>
                </c:pt>
                <c:pt idx="768">
                  <c:v>0.56200000000000006</c:v>
                </c:pt>
                <c:pt idx="769">
                  <c:v>0.56000000000000005</c:v>
                </c:pt>
                <c:pt idx="770">
                  <c:v>0.55800000000000005</c:v>
                </c:pt>
                <c:pt idx="771">
                  <c:v>0.55600000000000005</c:v>
                </c:pt>
                <c:pt idx="772">
                  <c:v>0.55400000000000005</c:v>
                </c:pt>
                <c:pt idx="773">
                  <c:v>0.55200000000000005</c:v>
                </c:pt>
                <c:pt idx="774">
                  <c:v>0.55000000000000004</c:v>
                </c:pt>
                <c:pt idx="775">
                  <c:v>0.54800000000000004</c:v>
                </c:pt>
                <c:pt idx="776">
                  <c:v>0.54600000000000004</c:v>
                </c:pt>
                <c:pt idx="777">
                  <c:v>0.54400000000000004</c:v>
                </c:pt>
                <c:pt idx="778">
                  <c:v>0.54200000000000004</c:v>
                </c:pt>
                <c:pt idx="779">
                  <c:v>0.54</c:v>
                </c:pt>
                <c:pt idx="780">
                  <c:v>0.53800000000000003</c:v>
                </c:pt>
                <c:pt idx="781">
                  <c:v>0.53600000000000003</c:v>
                </c:pt>
                <c:pt idx="782">
                  <c:v>0.53400000000000003</c:v>
                </c:pt>
                <c:pt idx="783">
                  <c:v>0.53200000000000003</c:v>
                </c:pt>
                <c:pt idx="784">
                  <c:v>0.53</c:v>
                </c:pt>
                <c:pt idx="785">
                  <c:v>0.52800000000000002</c:v>
                </c:pt>
                <c:pt idx="786">
                  <c:v>0.52600000000000002</c:v>
                </c:pt>
                <c:pt idx="787">
                  <c:v>0.52400000000000002</c:v>
                </c:pt>
                <c:pt idx="788">
                  <c:v>0.52200000000000002</c:v>
                </c:pt>
                <c:pt idx="789">
                  <c:v>0.52</c:v>
                </c:pt>
                <c:pt idx="790">
                  <c:v>0.51800000000000002</c:v>
                </c:pt>
                <c:pt idx="791">
                  <c:v>0.51600000000000001</c:v>
                </c:pt>
                <c:pt idx="792">
                  <c:v>0.51400000000000001</c:v>
                </c:pt>
                <c:pt idx="793">
                  <c:v>0.51200000000000001</c:v>
                </c:pt>
                <c:pt idx="794">
                  <c:v>0.51</c:v>
                </c:pt>
                <c:pt idx="795">
                  <c:v>0.50800000000000001</c:v>
                </c:pt>
                <c:pt idx="796">
                  <c:v>0.50600000000000001</c:v>
                </c:pt>
                <c:pt idx="797">
                  <c:v>0.504</c:v>
                </c:pt>
                <c:pt idx="798">
                  <c:v>0.502</c:v>
                </c:pt>
                <c:pt idx="799">
                  <c:v>0.5</c:v>
                </c:pt>
                <c:pt idx="800">
                  <c:v>0.498</c:v>
                </c:pt>
                <c:pt idx="801">
                  <c:v>0.496</c:v>
                </c:pt>
                <c:pt idx="802">
                  <c:v>0.49399999999999999</c:v>
                </c:pt>
                <c:pt idx="803">
                  <c:v>0.49199999999999999</c:v>
                </c:pt>
                <c:pt idx="804">
                  <c:v>0.49</c:v>
                </c:pt>
                <c:pt idx="805">
                  <c:v>0.48799999999999999</c:v>
                </c:pt>
                <c:pt idx="806">
                  <c:v>0.48599999999999999</c:v>
                </c:pt>
                <c:pt idx="807">
                  <c:v>0.48399999999999999</c:v>
                </c:pt>
                <c:pt idx="808">
                  <c:v>0.48199999999999998</c:v>
                </c:pt>
                <c:pt idx="809">
                  <c:v>0.48</c:v>
                </c:pt>
                <c:pt idx="810">
                  <c:v>0.47799999999999998</c:v>
                </c:pt>
                <c:pt idx="811">
                  <c:v>0.47599999999999998</c:v>
                </c:pt>
                <c:pt idx="812">
                  <c:v>0.47399999999999998</c:v>
                </c:pt>
                <c:pt idx="813">
                  <c:v>0.47199999999999998</c:v>
                </c:pt>
                <c:pt idx="814">
                  <c:v>0.47</c:v>
                </c:pt>
                <c:pt idx="815">
                  <c:v>0.46800000000000003</c:v>
                </c:pt>
                <c:pt idx="816">
                  <c:v>0.46600000000000003</c:v>
                </c:pt>
                <c:pt idx="817">
                  <c:v>0.46400000000000002</c:v>
                </c:pt>
                <c:pt idx="818">
                  <c:v>0.46200000000000002</c:v>
                </c:pt>
                <c:pt idx="819">
                  <c:v>0.46</c:v>
                </c:pt>
                <c:pt idx="820">
                  <c:v>0.45800000000000002</c:v>
                </c:pt>
                <c:pt idx="821">
                  <c:v>0.45600000000000002</c:v>
                </c:pt>
                <c:pt idx="822">
                  <c:v>0.45400000000000001</c:v>
                </c:pt>
                <c:pt idx="823">
                  <c:v>0.45200000000000001</c:v>
                </c:pt>
                <c:pt idx="824">
                  <c:v>0.45</c:v>
                </c:pt>
                <c:pt idx="825">
                  <c:v>0.44800000000000001</c:v>
                </c:pt>
                <c:pt idx="826">
                  <c:v>0.44600000000000001</c:v>
                </c:pt>
                <c:pt idx="827">
                  <c:v>0.44400000000000001</c:v>
                </c:pt>
                <c:pt idx="828">
                  <c:v>0.442</c:v>
                </c:pt>
                <c:pt idx="829">
                  <c:v>0.44</c:v>
                </c:pt>
                <c:pt idx="830">
                  <c:v>0.438</c:v>
                </c:pt>
                <c:pt idx="831">
                  <c:v>0.436</c:v>
                </c:pt>
                <c:pt idx="832">
                  <c:v>0.434</c:v>
                </c:pt>
                <c:pt idx="833">
                  <c:v>0.432</c:v>
                </c:pt>
                <c:pt idx="834">
                  <c:v>0.43</c:v>
                </c:pt>
                <c:pt idx="835">
                  <c:v>0.42799999999999999</c:v>
                </c:pt>
                <c:pt idx="836">
                  <c:v>0.42599999999999999</c:v>
                </c:pt>
                <c:pt idx="837">
                  <c:v>0.42399999999999999</c:v>
                </c:pt>
                <c:pt idx="838">
                  <c:v>0.42199999999999999</c:v>
                </c:pt>
                <c:pt idx="839">
                  <c:v>0.42</c:v>
                </c:pt>
                <c:pt idx="840">
                  <c:v>0.41799999999999998</c:v>
                </c:pt>
                <c:pt idx="841">
                  <c:v>0.41599999999999998</c:v>
                </c:pt>
                <c:pt idx="842">
                  <c:v>0.41399999999999998</c:v>
                </c:pt>
                <c:pt idx="843">
                  <c:v>0.41199999999999998</c:v>
                </c:pt>
                <c:pt idx="844">
                  <c:v>0.41</c:v>
                </c:pt>
                <c:pt idx="845">
                  <c:v>0.40799999999999997</c:v>
                </c:pt>
                <c:pt idx="846">
                  <c:v>0.40600000000000003</c:v>
                </c:pt>
                <c:pt idx="847">
                  <c:v>0.40400000000000003</c:v>
                </c:pt>
                <c:pt idx="848">
                  <c:v>0.40200000000000002</c:v>
                </c:pt>
                <c:pt idx="849">
                  <c:v>0.4</c:v>
                </c:pt>
                <c:pt idx="850">
                  <c:v>0.39800000000000002</c:v>
                </c:pt>
                <c:pt idx="851">
                  <c:v>0.39600000000000002</c:v>
                </c:pt>
                <c:pt idx="852">
                  <c:v>0.39400000000000002</c:v>
                </c:pt>
                <c:pt idx="853">
                  <c:v>0.39200000000000002</c:v>
                </c:pt>
                <c:pt idx="854">
                  <c:v>0.39</c:v>
                </c:pt>
                <c:pt idx="855">
                  <c:v>0.38800000000000001</c:v>
                </c:pt>
                <c:pt idx="856">
                  <c:v>0.38600000000000001</c:v>
                </c:pt>
                <c:pt idx="857">
                  <c:v>0.38400000000000001</c:v>
                </c:pt>
                <c:pt idx="858">
                  <c:v>0.38200000000000001</c:v>
                </c:pt>
                <c:pt idx="859">
                  <c:v>0.38</c:v>
                </c:pt>
                <c:pt idx="860">
                  <c:v>0.378</c:v>
                </c:pt>
                <c:pt idx="861">
                  <c:v>0.376</c:v>
                </c:pt>
                <c:pt idx="862">
                  <c:v>0.374</c:v>
                </c:pt>
                <c:pt idx="863">
                  <c:v>0.372</c:v>
                </c:pt>
                <c:pt idx="864">
                  <c:v>0.37</c:v>
                </c:pt>
                <c:pt idx="865">
                  <c:v>0.36799999999999999</c:v>
                </c:pt>
                <c:pt idx="866">
                  <c:v>0.36599999999999999</c:v>
                </c:pt>
                <c:pt idx="867">
                  <c:v>0.36399999999999999</c:v>
                </c:pt>
                <c:pt idx="868">
                  <c:v>0.36199999999999999</c:v>
                </c:pt>
                <c:pt idx="869">
                  <c:v>0.36</c:v>
                </c:pt>
                <c:pt idx="870">
                  <c:v>0.35799999999999998</c:v>
                </c:pt>
                <c:pt idx="871">
                  <c:v>0.35599999999999998</c:v>
                </c:pt>
                <c:pt idx="872">
                  <c:v>0.35399999999999998</c:v>
                </c:pt>
                <c:pt idx="873">
                  <c:v>0.35199999999999998</c:v>
                </c:pt>
                <c:pt idx="874">
                  <c:v>0.35</c:v>
                </c:pt>
                <c:pt idx="875">
                  <c:v>0.34799999999999998</c:v>
                </c:pt>
                <c:pt idx="876">
                  <c:v>0.34599999999999997</c:v>
                </c:pt>
                <c:pt idx="877">
                  <c:v>0.34399999999999997</c:v>
                </c:pt>
                <c:pt idx="878">
                  <c:v>0.34200000000000003</c:v>
                </c:pt>
                <c:pt idx="879">
                  <c:v>0.34</c:v>
                </c:pt>
                <c:pt idx="880">
                  <c:v>0.33800000000000002</c:v>
                </c:pt>
                <c:pt idx="881">
                  <c:v>0.33600000000000002</c:v>
                </c:pt>
                <c:pt idx="882">
                  <c:v>0.33400000000000002</c:v>
                </c:pt>
                <c:pt idx="883">
                  <c:v>0.33200000000000002</c:v>
                </c:pt>
                <c:pt idx="884">
                  <c:v>0.33</c:v>
                </c:pt>
                <c:pt idx="885">
                  <c:v>0.32800000000000001</c:v>
                </c:pt>
                <c:pt idx="886">
                  <c:v>0.32600000000000001</c:v>
                </c:pt>
                <c:pt idx="887">
                  <c:v>0.32400000000000001</c:v>
                </c:pt>
                <c:pt idx="888">
                  <c:v>0.32200000000000001</c:v>
                </c:pt>
                <c:pt idx="889">
                  <c:v>0.32</c:v>
                </c:pt>
                <c:pt idx="890">
                  <c:v>0.318</c:v>
                </c:pt>
                <c:pt idx="891">
                  <c:v>0.316</c:v>
                </c:pt>
                <c:pt idx="892">
                  <c:v>0.314</c:v>
                </c:pt>
                <c:pt idx="893">
                  <c:v>0.312</c:v>
                </c:pt>
                <c:pt idx="894">
                  <c:v>0.31</c:v>
                </c:pt>
                <c:pt idx="895">
                  <c:v>0.308</c:v>
                </c:pt>
                <c:pt idx="896">
                  <c:v>0.30599999999999999</c:v>
                </c:pt>
                <c:pt idx="897">
                  <c:v>0.30399999999999999</c:v>
                </c:pt>
                <c:pt idx="898">
                  <c:v>0.30199999999999999</c:v>
                </c:pt>
                <c:pt idx="899">
                  <c:v>0.3</c:v>
                </c:pt>
                <c:pt idx="900">
                  <c:v>0.29799999999999999</c:v>
                </c:pt>
                <c:pt idx="901">
                  <c:v>0.29599999999999999</c:v>
                </c:pt>
                <c:pt idx="902">
                  <c:v>0.29399999999999998</c:v>
                </c:pt>
                <c:pt idx="903">
                  <c:v>0.29199999999999998</c:v>
                </c:pt>
                <c:pt idx="904">
                  <c:v>0.28999999999999998</c:v>
                </c:pt>
                <c:pt idx="905">
                  <c:v>0.28799999999999998</c:v>
                </c:pt>
                <c:pt idx="906">
                  <c:v>0.28599999999999998</c:v>
                </c:pt>
                <c:pt idx="907">
                  <c:v>0.28399999999999997</c:v>
                </c:pt>
                <c:pt idx="908">
                  <c:v>0.28199999999999997</c:v>
                </c:pt>
                <c:pt idx="909">
                  <c:v>0.28000000000000003</c:v>
                </c:pt>
                <c:pt idx="910">
                  <c:v>0.27800000000000002</c:v>
                </c:pt>
                <c:pt idx="911">
                  <c:v>0.27600000000000002</c:v>
                </c:pt>
                <c:pt idx="912">
                  <c:v>0.27400000000000002</c:v>
                </c:pt>
                <c:pt idx="913">
                  <c:v>0.27200000000000002</c:v>
                </c:pt>
                <c:pt idx="914">
                  <c:v>0.27</c:v>
                </c:pt>
                <c:pt idx="915">
                  <c:v>0.26800000000000002</c:v>
                </c:pt>
                <c:pt idx="916">
                  <c:v>0.26600000000000001</c:v>
                </c:pt>
                <c:pt idx="917">
                  <c:v>0.26400000000000001</c:v>
                </c:pt>
                <c:pt idx="918">
                  <c:v>0.26200000000000001</c:v>
                </c:pt>
                <c:pt idx="919">
                  <c:v>0.26</c:v>
                </c:pt>
                <c:pt idx="920">
                  <c:v>0.25800000000000001</c:v>
                </c:pt>
                <c:pt idx="921">
                  <c:v>0.25600000000000001</c:v>
                </c:pt>
                <c:pt idx="922">
                  <c:v>0.254</c:v>
                </c:pt>
                <c:pt idx="923">
                  <c:v>0.252</c:v>
                </c:pt>
                <c:pt idx="924">
                  <c:v>0.25</c:v>
                </c:pt>
                <c:pt idx="925">
                  <c:v>0.248</c:v>
                </c:pt>
                <c:pt idx="926">
                  <c:v>0.246</c:v>
                </c:pt>
                <c:pt idx="927">
                  <c:v>0.24399999999999999</c:v>
                </c:pt>
                <c:pt idx="928">
                  <c:v>0.24199999999999999</c:v>
                </c:pt>
                <c:pt idx="929">
                  <c:v>0.24</c:v>
                </c:pt>
                <c:pt idx="930">
                  <c:v>0.23799999999999999</c:v>
                </c:pt>
                <c:pt idx="931">
                  <c:v>0.23599999999999999</c:v>
                </c:pt>
                <c:pt idx="932">
                  <c:v>0.23400000000000001</c:v>
                </c:pt>
                <c:pt idx="933">
                  <c:v>0.23200000000000001</c:v>
                </c:pt>
                <c:pt idx="934">
                  <c:v>0.23</c:v>
                </c:pt>
                <c:pt idx="935">
                  <c:v>0.22800000000000001</c:v>
                </c:pt>
                <c:pt idx="936">
                  <c:v>0.22600000000000001</c:v>
                </c:pt>
                <c:pt idx="937">
                  <c:v>0.224</c:v>
                </c:pt>
                <c:pt idx="938">
                  <c:v>0.222</c:v>
                </c:pt>
                <c:pt idx="939">
                  <c:v>0.22</c:v>
                </c:pt>
                <c:pt idx="940">
                  <c:v>0.218</c:v>
                </c:pt>
                <c:pt idx="941">
                  <c:v>0.216</c:v>
                </c:pt>
                <c:pt idx="942">
                  <c:v>0.214</c:v>
                </c:pt>
                <c:pt idx="943">
                  <c:v>0.21199999999999999</c:v>
                </c:pt>
                <c:pt idx="944">
                  <c:v>0.21</c:v>
                </c:pt>
                <c:pt idx="945">
                  <c:v>0.20799999999999999</c:v>
                </c:pt>
                <c:pt idx="946">
                  <c:v>0.20599999999999999</c:v>
                </c:pt>
                <c:pt idx="947">
                  <c:v>0.20399999999999999</c:v>
                </c:pt>
                <c:pt idx="948">
                  <c:v>0.20200000000000001</c:v>
                </c:pt>
                <c:pt idx="949">
                  <c:v>0.2</c:v>
                </c:pt>
                <c:pt idx="950">
                  <c:v>0.19800000000000001</c:v>
                </c:pt>
                <c:pt idx="951">
                  <c:v>0.19600000000000001</c:v>
                </c:pt>
                <c:pt idx="952">
                  <c:v>0.19400000000000001</c:v>
                </c:pt>
                <c:pt idx="953">
                  <c:v>0.192</c:v>
                </c:pt>
                <c:pt idx="954">
                  <c:v>0.19</c:v>
                </c:pt>
                <c:pt idx="955">
                  <c:v>0.188</c:v>
                </c:pt>
                <c:pt idx="956">
                  <c:v>0.186</c:v>
                </c:pt>
                <c:pt idx="957">
                  <c:v>0.184</c:v>
                </c:pt>
                <c:pt idx="958">
                  <c:v>0.182</c:v>
                </c:pt>
                <c:pt idx="959">
                  <c:v>0.18</c:v>
                </c:pt>
                <c:pt idx="960">
                  <c:v>0.17799999999999999</c:v>
                </c:pt>
                <c:pt idx="961">
                  <c:v>0.17599999999999999</c:v>
                </c:pt>
                <c:pt idx="962">
                  <c:v>0.17399999999999999</c:v>
                </c:pt>
                <c:pt idx="963">
                  <c:v>0.17199999999999999</c:v>
                </c:pt>
                <c:pt idx="964">
                  <c:v>0.17</c:v>
                </c:pt>
                <c:pt idx="965">
                  <c:v>0.16800000000000001</c:v>
                </c:pt>
                <c:pt idx="966">
                  <c:v>0.16600000000000001</c:v>
                </c:pt>
                <c:pt idx="967">
                  <c:v>0.16400000000000001</c:v>
                </c:pt>
                <c:pt idx="968">
                  <c:v>0.16200000000000001</c:v>
                </c:pt>
                <c:pt idx="969">
                  <c:v>0.16</c:v>
                </c:pt>
                <c:pt idx="970">
                  <c:v>0.158</c:v>
                </c:pt>
                <c:pt idx="971">
                  <c:v>0.156</c:v>
                </c:pt>
                <c:pt idx="972">
                  <c:v>0.154</c:v>
                </c:pt>
                <c:pt idx="973">
                  <c:v>0.152</c:v>
                </c:pt>
                <c:pt idx="974">
                  <c:v>0.15</c:v>
                </c:pt>
                <c:pt idx="975">
                  <c:v>0.14799999999999999</c:v>
                </c:pt>
                <c:pt idx="976">
                  <c:v>0.14599999999999999</c:v>
                </c:pt>
                <c:pt idx="977">
                  <c:v>0.14399999999999999</c:v>
                </c:pt>
                <c:pt idx="978">
                  <c:v>0.14199999999999999</c:v>
                </c:pt>
                <c:pt idx="979">
                  <c:v>0.14000000000000001</c:v>
                </c:pt>
                <c:pt idx="980">
                  <c:v>0.13800000000000001</c:v>
                </c:pt>
                <c:pt idx="981">
                  <c:v>0.13600000000000001</c:v>
                </c:pt>
                <c:pt idx="982">
                  <c:v>0.13400000000000001</c:v>
                </c:pt>
                <c:pt idx="983">
                  <c:v>0.13200000000000001</c:v>
                </c:pt>
                <c:pt idx="984">
                  <c:v>0.13</c:v>
                </c:pt>
                <c:pt idx="985">
                  <c:v>0.128</c:v>
                </c:pt>
                <c:pt idx="986">
                  <c:v>0.126</c:v>
                </c:pt>
                <c:pt idx="987">
                  <c:v>0.124</c:v>
                </c:pt>
                <c:pt idx="988">
                  <c:v>0.122</c:v>
                </c:pt>
                <c:pt idx="989">
                  <c:v>0.12</c:v>
                </c:pt>
                <c:pt idx="990">
                  <c:v>0.11799999999999999</c:v>
                </c:pt>
                <c:pt idx="991">
                  <c:v>0.11600000000000001</c:v>
                </c:pt>
                <c:pt idx="992">
                  <c:v>0.114</c:v>
                </c:pt>
                <c:pt idx="993">
                  <c:v>0.112</c:v>
                </c:pt>
                <c:pt idx="994">
                  <c:v>0.11</c:v>
                </c:pt>
                <c:pt idx="995">
                  <c:v>0.108</c:v>
                </c:pt>
                <c:pt idx="996">
                  <c:v>0.106</c:v>
                </c:pt>
                <c:pt idx="997">
                  <c:v>0.104</c:v>
                </c:pt>
                <c:pt idx="998">
                  <c:v>0.10199999999999999</c:v>
                </c:pt>
                <c:pt idx="999">
                  <c:v>0.1</c:v>
                </c:pt>
                <c:pt idx="1000">
                  <c:v>9.8000000000000004E-2</c:v>
                </c:pt>
                <c:pt idx="1001">
                  <c:v>9.6000000000000002E-2</c:v>
                </c:pt>
                <c:pt idx="1002">
                  <c:v>9.4E-2</c:v>
                </c:pt>
                <c:pt idx="1003">
                  <c:v>9.1999999999999998E-2</c:v>
                </c:pt>
                <c:pt idx="1004">
                  <c:v>0.09</c:v>
                </c:pt>
                <c:pt idx="1005">
                  <c:v>8.7999999999999995E-2</c:v>
                </c:pt>
                <c:pt idx="1006">
                  <c:v>8.5999999999999993E-2</c:v>
                </c:pt>
                <c:pt idx="1007">
                  <c:v>8.4000000000000005E-2</c:v>
                </c:pt>
                <c:pt idx="1008">
                  <c:v>8.2000000000000003E-2</c:v>
                </c:pt>
                <c:pt idx="1009">
                  <c:v>0.08</c:v>
                </c:pt>
                <c:pt idx="1010">
                  <c:v>7.8E-2</c:v>
                </c:pt>
                <c:pt idx="1011">
                  <c:v>7.5999999999999998E-2</c:v>
                </c:pt>
                <c:pt idx="1012">
                  <c:v>7.3999999999999996E-2</c:v>
                </c:pt>
                <c:pt idx="1013">
                  <c:v>7.1999999999999995E-2</c:v>
                </c:pt>
                <c:pt idx="1014">
                  <c:v>7.0000000000000007E-2</c:v>
                </c:pt>
                <c:pt idx="1015">
                  <c:v>6.8000000000000005E-2</c:v>
                </c:pt>
                <c:pt idx="1016">
                  <c:v>6.6000000000000003E-2</c:v>
                </c:pt>
                <c:pt idx="1017">
                  <c:v>6.4000000000000001E-2</c:v>
                </c:pt>
                <c:pt idx="1018">
                  <c:v>6.2E-2</c:v>
                </c:pt>
                <c:pt idx="1019">
                  <c:v>0.06</c:v>
                </c:pt>
                <c:pt idx="1020">
                  <c:v>5.8000000000000003E-2</c:v>
                </c:pt>
                <c:pt idx="1021">
                  <c:v>5.6000000000000001E-2</c:v>
                </c:pt>
                <c:pt idx="1022">
                  <c:v>5.3999999999999999E-2</c:v>
                </c:pt>
                <c:pt idx="1023">
                  <c:v>5.1999999999999998E-2</c:v>
                </c:pt>
                <c:pt idx="1024">
                  <c:v>0.05</c:v>
                </c:pt>
                <c:pt idx="1025">
                  <c:v>4.8000000000000001E-2</c:v>
                </c:pt>
                <c:pt idx="1026">
                  <c:v>4.5999999999999999E-2</c:v>
                </c:pt>
                <c:pt idx="1027">
                  <c:v>4.3999999999999997E-2</c:v>
                </c:pt>
                <c:pt idx="1028">
                  <c:v>4.2000000000000003E-2</c:v>
                </c:pt>
                <c:pt idx="1029">
                  <c:v>0.04</c:v>
                </c:pt>
                <c:pt idx="1030">
                  <c:v>3.7999999999999999E-2</c:v>
                </c:pt>
                <c:pt idx="1031">
                  <c:v>3.5999999999999997E-2</c:v>
                </c:pt>
                <c:pt idx="1032">
                  <c:v>3.4000000000000002E-2</c:v>
                </c:pt>
                <c:pt idx="1033">
                  <c:v>3.2000000000000001E-2</c:v>
                </c:pt>
                <c:pt idx="1034">
                  <c:v>0.03</c:v>
                </c:pt>
                <c:pt idx="1035">
                  <c:v>2.8000000000000001E-2</c:v>
                </c:pt>
                <c:pt idx="1036">
                  <c:v>2.5999999999999999E-2</c:v>
                </c:pt>
                <c:pt idx="1037">
                  <c:v>2.4E-2</c:v>
                </c:pt>
                <c:pt idx="1038">
                  <c:v>2.1999999999999999E-2</c:v>
                </c:pt>
                <c:pt idx="1039">
                  <c:v>0.02</c:v>
                </c:pt>
                <c:pt idx="1040">
                  <c:v>1.7999999999999999E-2</c:v>
                </c:pt>
                <c:pt idx="1041">
                  <c:v>1.6E-2</c:v>
                </c:pt>
                <c:pt idx="1042">
                  <c:v>1.4E-2</c:v>
                </c:pt>
                <c:pt idx="1043">
                  <c:v>1.2E-2</c:v>
                </c:pt>
                <c:pt idx="1044">
                  <c:v>0.01</c:v>
                </c:pt>
                <c:pt idx="1045">
                  <c:v>8.00002E-3</c:v>
                </c:pt>
                <c:pt idx="1046">
                  <c:v>6.0000100000000001E-3</c:v>
                </c:pt>
                <c:pt idx="1047">
                  <c:v>4.00001E-3</c:v>
                </c:pt>
                <c:pt idx="1048">
                  <c:v>2E-3</c:v>
                </c:pt>
                <c:pt idx="1049">
                  <c:v>1.49012E-8</c:v>
                </c:pt>
                <c:pt idx="1050">
                  <c:v>-1.9999900000000001E-3</c:v>
                </c:pt>
                <c:pt idx="1051">
                  <c:v>-3.9999900000000001E-3</c:v>
                </c:pt>
                <c:pt idx="1052">
                  <c:v>-6.0000000000000001E-3</c:v>
                </c:pt>
                <c:pt idx="1053">
                  <c:v>-7.9999900000000002E-3</c:v>
                </c:pt>
                <c:pt idx="1054">
                  <c:v>-9.9999900000000003E-3</c:v>
                </c:pt>
                <c:pt idx="1055">
                  <c:v>-1.2E-2</c:v>
                </c:pt>
                <c:pt idx="1056">
                  <c:v>-1.4E-2</c:v>
                </c:pt>
                <c:pt idx="1057">
                  <c:v>-1.6E-2</c:v>
                </c:pt>
                <c:pt idx="1058">
                  <c:v>-1.7999999999999999E-2</c:v>
                </c:pt>
                <c:pt idx="1059">
                  <c:v>-0.02</c:v>
                </c:pt>
                <c:pt idx="1060">
                  <c:v>-2.1999999999999999E-2</c:v>
                </c:pt>
                <c:pt idx="1061">
                  <c:v>-2.4E-2</c:v>
                </c:pt>
                <c:pt idx="1062">
                  <c:v>-2.5999999999999999E-2</c:v>
                </c:pt>
                <c:pt idx="1063">
                  <c:v>-2.8000000000000001E-2</c:v>
                </c:pt>
                <c:pt idx="1064">
                  <c:v>-0.03</c:v>
                </c:pt>
                <c:pt idx="1065">
                  <c:v>-3.2000000000000001E-2</c:v>
                </c:pt>
                <c:pt idx="1066">
                  <c:v>-3.4000000000000002E-2</c:v>
                </c:pt>
                <c:pt idx="1067">
                  <c:v>-3.5999999999999997E-2</c:v>
                </c:pt>
                <c:pt idx="1068">
                  <c:v>-3.7999999999999999E-2</c:v>
                </c:pt>
                <c:pt idx="1069">
                  <c:v>-0.04</c:v>
                </c:pt>
                <c:pt idx="1070">
                  <c:v>-4.2000000000000003E-2</c:v>
                </c:pt>
                <c:pt idx="1071">
                  <c:v>-4.3999999999999997E-2</c:v>
                </c:pt>
                <c:pt idx="1072">
                  <c:v>-4.5999999999999999E-2</c:v>
                </c:pt>
                <c:pt idx="1073">
                  <c:v>-4.8000000000000001E-2</c:v>
                </c:pt>
                <c:pt idx="1074">
                  <c:v>-0.05</c:v>
                </c:pt>
                <c:pt idx="1075">
                  <c:v>-5.1999999999999998E-2</c:v>
                </c:pt>
                <c:pt idx="1076">
                  <c:v>-5.3999999999999999E-2</c:v>
                </c:pt>
                <c:pt idx="1077">
                  <c:v>-5.6000000000000001E-2</c:v>
                </c:pt>
                <c:pt idx="1078">
                  <c:v>-5.8000000000000003E-2</c:v>
                </c:pt>
                <c:pt idx="1079">
                  <c:v>-0.06</c:v>
                </c:pt>
                <c:pt idx="1080">
                  <c:v>-6.2E-2</c:v>
                </c:pt>
                <c:pt idx="1081">
                  <c:v>-6.4000000000000001E-2</c:v>
                </c:pt>
                <c:pt idx="1082">
                  <c:v>-6.6000000000000003E-2</c:v>
                </c:pt>
                <c:pt idx="1083">
                  <c:v>-6.8000000000000005E-2</c:v>
                </c:pt>
                <c:pt idx="1084">
                  <c:v>-7.0000000000000007E-2</c:v>
                </c:pt>
                <c:pt idx="1085">
                  <c:v>-7.1999999999999995E-2</c:v>
                </c:pt>
                <c:pt idx="1086">
                  <c:v>-7.3999999999999996E-2</c:v>
                </c:pt>
                <c:pt idx="1087">
                  <c:v>-7.5999999999999998E-2</c:v>
                </c:pt>
                <c:pt idx="1088">
                  <c:v>-7.8E-2</c:v>
                </c:pt>
                <c:pt idx="1089">
                  <c:v>-0.08</c:v>
                </c:pt>
                <c:pt idx="1090">
                  <c:v>-8.2000000000000003E-2</c:v>
                </c:pt>
                <c:pt idx="1091">
                  <c:v>-8.4000000000000005E-2</c:v>
                </c:pt>
                <c:pt idx="1092">
                  <c:v>-8.5999999999999993E-2</c:v>
                </c:pt>
                <c:pt idx="1093">
                  <c:v>-8.7999999999999995E-2</c:v>
                </c:pt>
                <c:pt idx="1094">
                  <c:v>-0.09</c:v>
                </c:pt>
                <c:pt idx="1095">
                  <c:v>-9.1999999999999998E-2</c:v>
                </c:pt>
                <c:pt idx="1096">
                  <c:v>-9.4E-2</c:v>
                </c:pt>
                <c:pt idx="1097">
                  <c:v>-9.6000000000000002E-2</c:v>
                </c:pt>
                <c:pt idx="1098">
                  <c:v>-9.8000000000000004E-2</c:v>
                </c:pt>
                <c:pt idx="1099">
                  <c:v>-0.1</c:v>
                </c:pt>
                <c:pt idx="1100">
                  <c:v>-0.10199999999999999</c:v>
                </c:pt>
                <c:pt idx="1101">
                  <c:v>-0.104</c:v>
                </c:pt>
                <c:pt idx="1102">
                  <c:v>-0.106</c:v>
                </c:pt>
                <c:pt idx="1103">
                  <c:v>-0.108</c:v>
                </c:pt>
                <c:pt idx="1104">
                  <c:v>-0.11</c:v>
                </c:pt>
                <c:pt idx="1105">
                  <c:v>-0.112</c:v>
                </c:pt>
                <c:pt idx="1106">
                  <c:v>-0.114</c:v>
                </c:pt>
                <c:pt idx="1107">
                  <c:v>-0.11600000000000001</c:v>
                </c:pt>
                <c:pt idx="1108">
                  <c:v>-0.11799999999999999</c:v>
                </c:pt>
                <c:pt idx="1109">
                  <c:v>-0.12</c:v>
                </c:pt>
                <c:pt idx="1110">
                  <c:v>-0.122</c:v>
                </c:pt>
                <c:pt idx="1111">
                  <c:v>-0.124</c:v>
                </c:pt>
                <c:pt idx="1112">
                  <c:v>-0.126</c:v>
                </c:pt>
                <c:pt idx="1113">
                  <c:v>-0.128</c:v>
                </c:pt>
                <c:pt idx="1114">
                  <c:v>-0.13</c:v>
                </c:pt>
                <c:pt idx="1115">
                  <c:v>-0.13200000000000001</c:v>
                </c:pt>
                <c:pt idx="1116">
                  <c:v>-0.13400000000000001</c:v>
                </c:pt>
                <c:pt idx="1117">
                  <c:v>-0.13600000000000001</c:v>
                </c:pt>
                <c:pt idx="1118">
                  <c:v>-0.13800000000000001</c:v>
                </c:pt>
                <c:pt idx="1119">
                  <c:v>-0.14000000000000001</c:v>
                </c:pt>
                <c:pt idx="1120">
                  <c:v>-0.14199999999999999</c:v>
                </c:pt>
                <c:pt idx="1121">
                  <c:v>-0.14399999999999999</c:v>
                </c:pt>
                <c:pt idx="1122">
                  <c:v>-0.14599999999999999</c:v>
                </c:pt>
                <c:pt idx="1123">
                  <c:v>-0.14799999999999999</c:v>
                </c:pt>
                <c:pt idx="1124">
                  <c:v>-0.15</c:v>
                </c:pt>
                <c:pt idx="1125">
                  <c:v>-0.152</c:v>
                </c:pt>
                <c:pt idx="1126">
                  <c:v>-0.154</c:v>
                </c:pt>
                <c:pt idx="1127">
                  <c:v>-0.156</c:v>
                </c:pt>
                <c:pt idx="1128">
                  <c:v>-0.158</c:v>
                </c:pt>
                <c:pt idx="1129">
                  <c:v>-0.16</c:v>
                </c:pt>
                <c:pt idx="1130">
                  <c:v>-0.16200000000000001</c:v>
                </c:pt>
                <c:pt idx="1131">
                  <c:v>-0.16400000000000001</c:v>
                </c:pt>
                <c:pt idx="1132">
                  <c:v>-0.16600000000000001</c:v>
                </c:pt>
                <c:pt idx="1133">
                  <c:v>-0.16800000000000001</c:v>
                </c:pt>
                <c:pt idx="1134">
                  <c:v>-0.17</c:v>
                </c:pt>
                <c:pt idx="1135">
                  <c:v>-0.17199999999999999</c:v>
                </c:pt>
                <c:pt idx="1136">
                  <c:v>-0.17399999999999999</c:v>
                </c:pt>
                <c:pt idx="1137">
                  <c:v>-0.17599999999999999</c:v>
                </c:pt>
                <c:pt idx="1138">
                  <c:v>-0.17799999999999999</c:v>
                </c:pt>
                <c:pt idx="1139">
                  <c:v>-0.18</c:v>
                </c:pt>
                <c:pt idx="1140">
                  <c:v>-0.182</c:v>
                </c:pt>
                <c:pt idx="1141">
                  <c:v>-0.184</c:v>
                </c:pt>
                <c:pt idx="1142">
                  <c:v>-0.186</c:v>
                </c:pt>
                <c:pt idx="1143">
                  <c:v>-0.188</c:v>
                </c:pt>
                <c:pt idx="1144">
                  <c:v>-0.19</c:v>
                </c:pt>
                <c:pt idx="1145">
                  <c:v>-0.192</c:v>
                </c:pt>
                <c:pt idx="1146">
                  <c:v>-0.19400000000000001</c:v>
                </c:pt>
                <c:pt idx="1147">
                  <c:v>-0.19600000000000001</c:v>
                </c:pt>
                <c:pt idx="1148">
                  <c:v>-0.19800000000000001</c:v>
                </c:pt>
                <c:pt idx="1149">
                  <c:v>-0.2</c:v>
                </c:pt>
                <c:pt idx="1150">
                  <c:v>-0.20200000000000001</c:v>
                </c:pt>
                <c:pt idx="1151">
                  <c:v>-0.20399999999999999</c:v>
                </c:pt>
                <c:pt idx="1152">
                  <c:v>-0.20599999999999999</c:v>
                </c:pt>
                <c:pt idx="1153">
                  <c:v>-0.20799999999999999</c:v>
                </c:pt>
                <c:pt idx="1154">
                  <c:v>-0.21</c:v>
                </c:pt>
                <c:pt idx="1155">
                  <c:v>-0.21199999999999999</c:v>
                </c:pt>
                <c:pt idx="1156">
                  <c:v>-0.214</c:v>
                </c:pt>
                <c:pt idx="1157">
                  <c:v>-0.216</c:v>
                </c:pt>
                <c:pt idx="1158">
                  <c:v>-0.218</c:v>
                </c:pt>
                <c:pt idx="1159">
                  <c:v>-0.22</c:v>
                </c:pt>
                <c:pt idx="1160">
                  <c:v>-0.222</c:v>
                </c:pt>
                <c:pt idx="1161">
                  <c:v>-0.224</c:v>
                </c:pt>
                <c:pt idx="1162">
                  <c:v>-0.22600000000000001</c:v>
                </c:pt>
                <c:pt idx="1163">
                  <c:v>-0.22800000000000001</c:v>
                </c:pt>
                <c:pt idx="1164">
                  <c:v>-0.23</c:v>
                </c:pt>
                <c:pt idx="1165">
                  <c:v>-0.23200000000000001</c:v>
                </c:pt>
                <c:pt idx="1166">
                  <c:v>-0.23400000000000001</c:v>
                </c:pt>
                <c:pt idx="1167">
                  <c:v>-0.23599999999999999</c:v>
                </c:pt>
                <c:pt idx="1168">
                  <c:v>-0.23799999999999999</c:v>
                </c:pt>
                <c:pt idx="1169">
                  <c:v>-0.24</c:v>
                </c:pt>
                <c:pt idx="1170">
                  <c:v>-0.24199999999999999</c:v>
                </c:pt>
                <c:pt idx="1171">
                  <c:v>-0.24399999999999999</c:v>
                </c:pt>
                <c:pt idx="1172">
                  <c:v>-0.246</c:v>
                </c:pt>
                <c:pt idx="1173">
                  <c:v>-0.248</c:v>
                </c:pt>
                <c:pt idx="1174">
                  <c:v>-0.25</c:v>
                </c:pt>
                <c:pt idx="1175">
                  <c:v>-0.252</c:v>
                </c:pt>
                <c:pt idx="1176">
                  <c:v>-0.254</c:v>
                </c:pt>
                <c:pt idx="1177">
                  <c:v>-0.25600000000000001</c:v>
                </c:pt>
                <c:pt idx="1178">
                  <c:v>-0.25800000000000001</c:v>
                </c:pt>
                <c:pt idx="1179">
                  <c:v>-0.26</c:v>
                </c:pt>
                <c:pt idx="1180">
                  <c:v>-0.26200000000000001</c:v>
                </c:pt>
                <c:pt idx="1181">
                  <c:v>-0.26400000000000001</c:v>
                </c:pt>
                <c:pt idx="1182">
                  <c:v>-0.26600000000000001</c:v>
                </c:pt>
                <c:pt idx="1183">
                  <c:v>-0.26800000000000002</c:v>
                </c:pt>
                <c:pt idx="1184">
                  <c:v>-0.27</c:v>
                </c:pt>
                <c:pt idx="1185">
                  <c:v>-0.27200000000000002</c:v>
                </c:pt>
                <c:pt idx="1186">
                  <c:v>-0.27400000000000002</c:v>
                </c:pt>
                <c:pt idx="1187">
                  <c:v>-0.27600000000000002</c:v>
                </c:pt>
                <c:pt idx="1188">
                  <c:v>-0.27800000000000002</c:v>
                </c:pt>
                <c:pt idx="1189">
                  <c:v>-0.28000000000000003</c:v>
                </c:pt>
                <c:pt idx="1190">
                  <c:v>-0.28199999999999997</c:v>
                </c:pt>
                <c:pt idx="1191">
                  <c:v>-0.28399999999999997</c:v>
                </c:pt>
                <c:pt idx="1192">
                  <c:v>-0.28599999999999998</c:v>
                </c:pt>
                <c:pt idx="1193">
                  <c:v>-0.28799999999999998</c:v>
                </c:pt>
                <c:pt idx="1194">
                  <c:v>-0.28999999999999998</c:v>
                </c:pt>
                <c:pt idx="1195">
                  <c:v>-0.29199999999999998</c:v>
                </c:pt>
                <c:pt idx="1196">
                  <c:v>-0.29399999999999998</c:v>
                </c:pt>
                <c:pt idx="1197">
                  <c:v>-0.29599999999999999</c:v>
                </c:pt>
                <c:pt idx="1198">
                  <c:v>-0.29799999999999999</c:v>
                </c:pt>
                <c:pt idx="1199">
                  <c:v>-0.3</c:v>
                </c:pt>
                <c:pt idx="1200">
                  <c:v>-0.30199999999999999</c:v>
                </c:pt>
                <c:pt idx="1201">
                  <c:v>-0.30399999999999999</c:v>
                </c:pt>
                <c:pt idx="1202">
                  <c:v>-0.30599999999999999</c:v>
                </c:pt>
                <c:pt idx="1203">
                  <c:v>-0.308</c:v>
                </c:pt>
                <c:pt idx="1204">
                  <c:v>-0.31</c:v>
                </c:pt>
                <c:pt idx="1205">
                  <c:v>-0.312</c:v>
                </c:pt>
                <c:pt idx="1206">
                  <c:v>-0.314</c:v>
                </c:pt>
                <c:pt idx="1207">
                  <c:v>-0.316</c:v>
                </c:pt>
                <c:pt idx="1208">
                  <c:v>-0.318</c:v>
                </c:pt>
                <c:pt idx="1209">
                  <c:v>-0.32</c:v>
                </c:pt>
                <c:pt idx="1210">
                  <c:v>-0.32200000000000001</c:v>
                </c:pt>
                <c:pt idx="1211">
                  <c:v>-0.32400000000000001</c:v>
                </c:pt>
                <c:pt idx="1212">
                  <c:v>-0.32600000000000001</c:v>
                </c:pt>
                <c:pt idx="1213">
                  <c:v>-0.32800000000000001</c:v>
                </c:pt>
                <c:pt idx="1214">
                  <c:v>-0.33</c:v>
                </c:pt>
                <c:pt idx="1215">
                  <c:v>-0.33200000000000002</c:v>
                </c:pt>
                <c:pt idx="1216">
                  <c:v>-0.33400000000000002</c:v>
                </c:pt>
                <c:pt idx="1217">
                  <c:v>-0.33600000000000002</c:v>
                </c:pt>
                <c:pt idx="1218">
                  <c:v>-0.33800000000000002</c:v>
                </c:pt>
                <c:pt idx="1219">
                  <c:v>-0.34</c:v>
                </c:pt>
                <c:pt idx="1220">
                  <c:v>-0.34200000000000003</c:v>
                </c:pt>
                <c:pt idx="1221">
                  <c:v>-0.34399999999999997</c:v>
                </c:pt>
                <c:pt idx="1222">
                  <c:v>-0.34599999999999997</c:v>
                </c:pt>
                <c:pt idx="1223">
                  <c:v>-0.34799999999999998</c:v>
                </c:pt>
                <c:pt idx="1224">
                  <c:v>-0.35</c:v>
                </c:pt>
                <c:pt idx="1225">
                  <c:v>-0.35199999999999998</c:v>
                </c:pt>
                <c:pt idx="1226">
                  <c:v>-0.35399999999999998</c:v>
                </c:pt>
                <c:pt idx="1227">
                  <c:v>-0.35599999999999998</c:v>
                </c:pt>
                <c:pt idx="1228">
                  <c:v>-0.35799999999999998</c:v>
                </c:pt>
                <c:pt idx="1229">
                  <c:v>-0.36</c:v>
                </c:pt>
                <c:pt idx="1230">
                  <c:v>-0.36199999999999999</c:v>
                </c:pt>
                <c:pt idx="1231">
                  <c:v>-0.36399999999999999</c:v>
                </c:pt>
                <c:pt idx="1232">
                  <c:v>-0.36599999999999999</c:v>
                </c:pt>
                <c:pt idx="1233">
                  <c:v>-0.36799999999999999</c:v>
                </c:pt>
                <c:pt idx="1234">
                  <c:v>-0.37</c:v>
                </c:pt>
                <c:pt idx="1235">
                  <c:v>-0.372</c:v>
                </c:pt>
                <c:pt idx="1236">
                  <c:v>-0.374</c:v>
                </c:pt>
                <c:pt idx="1237">
                  <c:v>-0.376</c:v>
                </c:pt>
                <c:pt idx="1238">
                  <c:v>-0.378</c:v>
                </c:pt>
                <c:pt idx="1239">
                  <c:v>-0.38</c:v>
                </c:pt>
                <c:pt idx="1240">
                  <c:v>-0.38200000000000001</c:v>
                </c:pt>
                <c:pt idx="1241">
                  <c:v>-0.38400000000000001</c:v>
                </c:pt>
                <c:pt idx="1242">
                  <c:v>-0.38600000000000001</c:v>
                </c:pt>
                <c:pt idx="1243">
                  <c:v>-0.38800000000000001</c:v>
                </c:pt>
                <c:pt idx="1244">
                  <c:v>-0.39</c:v>
                </c:pt>
                <c:pt idx="1245">
                  <c:v>-0.39200000000000002</c:v>
                </c:pt>
                <c:pt idx="1246">
                  <c:v>-0.39400000000000002</c:v>
                </c:pt>
                <c:pt idx="1247">
                  <c:v>-0.39600000000000002</c:v>
                </c:pt>
                <c:pt idx="1248">
                  <c:v>-0.39800000000000002</c:v>
                </c:pt>
                <c:pt idx="1249">
                  <c:v>-0.4</c:v>
                </c:pt>
                <c:pt idx="1250">
                  <c:v>-0.40200000000000002</c:v>
                </c:pt>
                <c:pt idx="1251">
                  <c:v>-0.40400000000000003</c:v>
                </c:pt>
                <c:pt idx="1252">
                  <c:v>-0.40600000000000003</c:v>
                </c:pt>
                <c:pt idx="1253">
                  <c:v>-0.40799999999999997</c:v>
                </c:pt>
                <c:pt idx="1254">
                  <c:v>-0.41</c:v>
                </c:pt>
                <c:pt idx="1255">
                  <c:v>-0.41199999999999998</c:v>
                </c:pt>
                <c:pt idx="1256">
                  <c:v>-0.41399999999999998</c:v>
                </c:pt>
                <c:pt idx="1257">
                  <c:v>-0.41599999999999998</c:v>
                </c:pt>
                <c:pt idx="1258">
                  <c:v>-0.41799999999999998</c:v>
                </c:pt>
                <c:pt idx="1259">
                  <c:v>-0.42</c:v>
                </c:pt>
                <c:pt idx="1260">
                  <c:v>-0.42199999999999999</c:v>
                </c:pt>
                <c:pt idx="1261">
                  <c:v>-0.42399999999999999</c:v>
                </c:pt>
                <c:pt idx="1262">
                  <c:v>-0.42599999999999999</c:v>
                </c:pt>
                <c:pt idx="1263">
                  <c:v>-0.42799999999999999</c:v>
                </c:pt>
                <c:pt idx="1264">
                  <c:v>-0.43</c:v>
                </c:pt>
                <c:pt idx="1265">
                  <c:v>-0.432</c:v>
                </c:pt>
                <c:pt idx="1266">
                  <c:v>-0.434</c:v>
                </c:pt>
                <c:pt idx="1267">
                  <c:v>-0.436</c:v>
                </c:pt>
                <c:pt idx="1268">
                  <c:v>-0.438</c:v>
                </c:pt>
                <c:pt idx="1269">
                  <c:v>-0.44</c:v>
                </c:pt>
                <c:pt idx="1270">
                  <c:v>-0.442</c:v>
                </c:pt>
                <c:pt idx="1271">
                  <c:v>-0.44400000000000001</c:v>
                </c:pt>
                <c:pt idx="1272">
                  <c:v>-0.44600000000000001</c:v>
                </c:pt>
                <c:pt idx="1273">
                  <c:v>-0.44800000000000001</c:v>
                </c:pt>
                <c:pt idx="1274">
                  <c:v>-0.45</c:v>
                </c:pt>
                <c:pt idx="1275">
                  <c:v>-0.45200000000000001</c:v>
                </c:pt>
                <c:pt idx="1276">
                  <c:v>-0.45400000000000001</c:v>
                </c:pt>
                <c:pt idx="1277">
                  <c:v>-0.45600000000000002</c:v>
                </c:pt>
                <c:pt idx="1278">
                  <c:v>-0.45800000000000002</c:v>
                </c:pt>
                <c:pt idx="1279">
                  <c:v>-0.46</c:v>
                </c:pt>
                <c:pt idx="1280">
                  <c:v>-0.46200000000000002</c:v>
                </c:pt>
                <c:pt idx="1281">
                  <c:v>-0.46400000000000002</c:v>
                </c:pt>
                <c:pt idx="1282">
                  <c:v>-0.46600000000000003</c:v>
                </c:pt>
                <c:pt idx="1283">
                  <c:v>-0.46800000000000003</c:v>
                </c:pt>
                <c:pt idx="1284">
                  <c:v>-0.47</c:v>
                </c:pt>
                <c:pt idx="1285">
                  <c:v>-0.47199999999999998</c:v>
                </c:pt>
                <c:pt idx="1286">
                  <c:v>-0.47399999999999998</c:v>
                </c:pt>
                <c:pt idx="1287">
                  <c:v>-0.47599999999999998</c:v>
                </c:pt>
                <c:pt idx="1288">
                  <c:v>-0.47799999999999998</c:v>
                </c:pt>
                <c:pt idx="1289">
                  <c:v>-0.48</c:v>
                </c:pt>
                <c:pt idx="1290">
                  <c:v>-0.48199999999999998</c:v>
                </c:pt>
                <c:pt idx="1291">
                  <c:v>-0.48399999999999999</c:v>
                </c:pt>
                <c:pt idx="1292">
                  <c:v>-0.48599999999999999</c:v>
                </c:pt>
                <c:pt idx="1293">
                  <c:v>-0.48799999999999999</c:v>
                </c:pt>
                <c:pt idx="1294">
                  <c:v>-0.49</c:v>
                </c:pt>
                <c:pt idx="1295">
                  <c:v>-0.49199999999999999</c:v>
                </c:pt>
                <c:pt idx="1296">
                  <c:v>-0.49399999999999999</c:v>
                </c:pt>
                <c:pt idx="1297">
                  <c:v>-0.496</c:v>
                </c:pt>
                <c:pt idx="1298">
                  <c:v>-0.498</c:v>
                </c:pt>
                <c:pt idx="1299">
                  <c:v>-0.5</c:v>
                </c:pt>
              </c:numCache>
            </c:numRef>
          </c:xVal>
          <c:yVal>
            <c:numRef>
              <c:f>Sheet1!$H$1:$H$1300</c:f>
              <c:numCache>
                <c:formatCode>0.00E+00</c:formatCode>
                <c:ptCount val="1300"/>
                <c:pt idx="0">
                  <c:v>-2.2191500000000001E-7</c:v>
                </c:pt>
                <c:pt idx="1">
                  <c:v>-2.20248E-7</c:v>
                </c:pt>
                <c:pt idx="2">
                  <c:v>-2.17748E-7</c:v>
                </c:pt>
                <c:pt idx="3">
                  <c:v>-2.1858099999999999E-7</c:v>
                </c:pt>
                <c:pt idx="4">
                  <c:v>-2.1941500000000001E-7</c:v>
                </c:pt>
                <c:pt idx="5">
                  <c:v>-2.1858099999999999E-7</c:v>
                </c:pt>
                <c:pt idx="6">
                  <c:v>-2.15248E-7</c:v>
                </c:pt>
                <c:pt idx="7">
                  <c:v>-2.1691500000000001E-7</c:v>
                </c:pt>
                <c:pt idx="8">
                  <c:v>-2.0524800000000001E-7</c:v>
                </c:pt>
                <c:pt idx="9">
                  <c:v>-2.11915E-7</c:v>
                </c:pt>
                <c:pt idx="10">
                  <c:v>-2.15248E-7</c:v>
                </c:pt>
                <c:pt idx="11">
                  <c:v>-2.1358100000000001E-7</c:v>
                </c:pt>
                <c:pt idx="12">
                  <c:v>-2.1691500000000001E-7</c:v>
                </c:pt>
                <c:pt idx="13">
                  <c:v>-2.1691500000000001E-7</c:v>
                </c:pt>
                <c:pt idx="14">
                  <c:v>-2.11915E-7</c:v>
                </c:pt>
                <c:pt idx="15">
                  <c:v>-2.1024799999999999E-7</c:v>
                </c:pt>
                <c:pt idx="16">
                  <c:v>-2.15248E-7</c:v>
                </c:pt>
                <c:pt idx="17">
                  <c:v>-2.1358100000000001E-7</c:v>
                </c:pt>
                <c:pt idx="18">
                  <c:v>-1.9941399999999999E-7</c:v>
                </c:pt>
                <c:pt idx="19">
                  <c:v>-2.15248E-7</c:v>
                </c:pt>
                <c:pt idx="20">
                  <c:v>-2.0858100000000001E-7</c:v>
                </c:pt>
                <c:pt idx="21">
                  <c:v>-2.06081E-7</c:v>
                </c:pt>
                <c:pt idx="22">
                  <c:v>-2.06914E-7</c:v>
                </c:pt>
                <c:pt idx="23">
                  <c:v>-2.0024700000000001E-7</c:v>
                </c:pt>
                <c:pt idx="24">
                  <c:v>-2.0774799999999999E-7</c:v>
                </c:pt>
                <c:pt idx="25">
                  <c:v>-2.0858100000000001E-7</c:v>
                </c:pt>
                <c:pt idx="26">
                  <c:v>-1.8774699999999999E-7</c:v>
                </c:pt>
                <c:pt idx="27">
                  <c:v>-1.9691400000000001E-7</c:v>
                </c:pt>
                <c:pt idx="28">
                  <c:v>-1.7191300000000001E-7</c:v>
                </c:pt>
                <c:pt idx="29">
                  <c:v>-2.1024799999999999E-7</c:v>
                </c:pt>
                <c:pt idx="30">
                  <c:v>-2.11915E-7</c:v>
                </c:pt>
                <c:pt idx="31">
                  <c:v>-1.90247E-7</c:v>
                </c:pt>
                <c:pt idx="32">
                  <c:v>-1.7441299999999999E-7</c:v>
                </c:pt>
                <c:pt idx="33">
                  <c:v>-1.5857900000000001E-7</c:v>
                </c:pt>
                <c:pt idx="34">
                  <c:v>-1.65246E-7</c:v>
                </c:pt>
                <c:pt idx="35">
                  <c:v>-1.53579E-7</c:v>
                </c:pt>
                <c:pt idx="36">
                  <c:v>-1.53579E-7</c:v>
                </c:pt>
                <c:pt idx="37">
                  <c:v>-1.31912E-7</c:v>
                </c:pt>
                <c:pt idx="38">
                  <c:v>-7.6076199999999997E-8</c:v>
                </c:pt>
                <c:pt idx="39">
                  <c:v>-1.4357899999999999E-7</c:v>
                </c:pt>
                <c:pt idx="40">
                  <c:v>-1.6691300000000001E-7</c:v>
                </c:pt>
                <c:pt idx="41">
                  <c:v>-1.5191199999999999E-7</c:v>
                </c:pt>
                <c:pt idx="42">
                  <c:v>-1.15244E-7</c:v>
                </c:pt>
                <c:pt idx="43">
                  <c:v>-1.28578E-7</c:v>
                </c:pt>
                <c:pt idx="44">
                  <c:v>-1.13578E-7</c:v>
                </c:pt>
                <c:pt idx="45">
                  <c:v>-1.3357800000000001E-7</c:v>
                </c:pt>
                <c:pt idx="46">
                  <c:v>-1.8358000000000001E-7</c:v>
                </c:pt>
                <c:pt idx="47">
                  <c:v>-1.5191199999999999E-7</c:v>
                </c:pt>
                <c:pt idx="48">
                  <c:v>-1.11911E-7</c:v>
                </c:pt>
                <c:pt idx="49">
                  <c:v>-8.1909699999999994E-8</c:v>
                </c:pt>
                <c:pt idx="50">
                  <c:v>-1.6857999999999999E-7</c:v>
                </c:pt>
                <c:pt idx="51">
                  <c:v>-1.5191199999999999E-7</c:v>
                </c:pt>
                <c:pt idx="52">
                  <c:v>-1.4357899999999999E-7</c:v>
                </c:pt>
                <c:pt idx="53">
                  <c:v>-1.2691099999999999E-7</c:v>
                </c:pt>
                <c:pt idx="54">
                  <c:v>-1.53579E-7</c:v>
                </c:pt>
                <c:pt idx="55">
                  <c:v>-1.36912E-7</c:v>
                </c:pt>
                <c:pt idx="56">
                  <c:v>-1.1691099999999999E-7</c:v>
                </c:pt>
                <c:pt idx="57">
                  <c:v>-1.16078E-7</c:v>
                </c:pt>
                <c:pt idx="58">
                  <c:v>-1.18578E-7</c:v>
                </c:pt>
                <c:pt idx="59">
                  <c:v>-1.70246E-7</c:v>
                </c:pt>
                <c:pt idx="60">
                  <c:v>-1.26078E-7</c:v>
                </c:pt>
                <c:pt idx="61">
                  <c:v>-7.7742900000000005E-8</c:v>
                </c:pt>
                <c:pt idx="62">
                  <c:v>-8.8576600000000005E-8</c:v>
                </c:pt>
                <c:pt idx="63">
                  <c:v>-1.5274600000000001E-7</c:v>
                </c:pt>
                <c:pt idx="64">
                  <c:v>-1.6691300000000001E-7</c:v>
                </c:pt>
                <c:pt idx="65">
                  <c:v>-1.84414E-7</c:v>
                </c:pt>
                <c:pt idx="66">
                  <c:v>-1.36912E-7</c:v>
                </c:pt>
                <c:pt idx="67">
                  <c:v>-7.9409599999999999E-8</c:v>
                </c:pt>
                <c:pt idx="68">
                  <c:v>-1.05244E-7</c:v>
                </c:pt>
                <c:pt idx="69">
                  <c:v>-1.23578E-7</c:v>
                </c:pt>
                <c:pt idx="70">
                  <c:v>-1.4191200000000001E-7</c:v>
                </c:pt>
                <c:pt idx="71">
                  <c:v>-1.2691099999999999E-7</c:v>
                </c:pt>
                <c:pt idx="72">
                  <c:v>-5.0241900000000002E-8</c:v>
                </c:pt>
                <c:pt idx="73">
                  <c:v>-6.1909000000000002E-8</c:v>
                </c:pt>
                <c:pt idx="74">
                  <c:v>-1.10244E-7</c:v>
                </c:pt>
                <c:pt idx="75">
                  <c:v>-5.1075200000000003E-8</c:v>
                </c:pt>
                <c:pt idx="76">
                  <c:v>-4.8575100000000002E-8</c:v>
                </c:pt>
                <c:pt idx="77">
                  <c:v>-4.0241499999999997E-8</c:v>
                </c:pt>
                <c:pt idx="78">
                  <c:v>-8.6076499999999997E-8</c:v>
                </c:pt>
                <c:pt idx="79">
                  <c:v>-9.0243400000000005E-8</c:v>
                </c:pt>
                <c:pt idx="80">
                  <c:v>-5.0241900000000002E-8</c:v>
                </c:pt>
                <c:pt idx="81">
                  <c:v>-8.8576600000000005E-8</c:v>
                </c:pt>
                <c:pt idx="82">
                  <c:v>-8.0242999999999999E-8</c:v>
                </c:pt>
                <c:pt idx="83">
                  <c:v>-4.9408500000000002E-8</c:v>
                </c:pt>
                <c:pt idx="84">
                  <c:v>-9.1076699999999999E-8</c:v>
                </c:pt>
                <c:pt idx="85">
                  <c:v>-1.2191100000000001E-7</c:v>
                </c:pt>
                <c:pt idx="86">
                  <c:v>-9.6076900000000002E-8</c:v>
                </c:pt>
                <c:pt idx="87">
                  <c:v>-1.1073700000000001E-8</c:v>
                </c:pt>
                <c:pt idx="88">
                  <c:v>-5.3575299999999998E-8</c:v>
                </c:pt>
                <c:pt idx="89">
                  <c:v>-8.3576499999999994E-8</c:v>
                </c:pt>
                <c:pt idx="90">
                  <c:v>-9.1076699999999999E-8</c:v>
                </c:pt>
                <c:pt idx="91">
                  <c:v>-6.6909200000000005E-8</c:v>
                </c:pt>
                <c:pt idx="92">
                  <c:v>-5.2741999999999997E-8</c:v>
                </c:pt>
                <c:pt idx="93">
                  <c:v>-6.1909000000000002E-8</c:v>
                </c:pt>
                <c:pt idx="94">
                  <c:v>-6.2742299999999997E-8</c:v>
                </c:pt>
                <c:pt idx="95">
                  <c:v>-5.1908599999999997E-8</c:v>
                </c:pt>
                <c:pt idx="96">
                  <c:v>1.30938E-8</c:v>
                </c:pt>
                <c:pt idx="97">
                  <c:v>1.07264E-7</c:v>
                </c:pt>
                <c:pt idx="98">
                  <c:v>3.3094599999999998E-8</c:v>
                </c:pt>
                <c:pt idx="99">
                  <c:v>-1.3857800000000001E-7</c:v>
                </c:pt>
                <c:pt idx="100">
                  <c:v>-1.15244E-7</c:v>
                </c:pt>
                <c:pt idx="101">
                  <c:v>-6.1909000000000002E-8</c:v>
                </c:pt>
                <c:pt idx="102">
                  <c:v>7.5596199999999995E-8</c:v>
                </c:pt>
                <c:pt idx="103">
                  <c:v>1.8094E-8</c:v>
                </c:pt>
                <c:pt idx="104">
                  <c:v>6.4269099999999997E-9</c:v>
                </c:pt>
                <c:pt idx="105">
                  <c:v>-1.9407400000000001E-8</c:v>
                </c:pt>
                <c:pt idx="106">
                  <c:v>-2.3574200000000001E-8</c:v>
                </c:pt>
                <c:pt idx="107">
                  <c:v>-8.5736500000000005E-9</c:v>
                </c:pt>
                <c:pt idx="108">
                  <c:v>3.3094599999999998E-8</c:v>
                </c:pt>
                <c:pt idx="109">
                  <c:v>3.80948E-8</c:v>
                </c:pt>
                <c:pt idx="110">
                  <c:v>4.80951E-8</c:v>
                </c:pt>
                <c:pt idx="111">
                  <c:v>4.3094899999999998E-8</c:v>
                </c:pt>
                <c:pt idx="112">
                  <c:v>8.5596499999999995E-8</c:v>
                </c:pt>
                <c:pt idx="113">
                  <c:v>7.30961E-8</c:v>
                </c:pt>
                <c:pt idx="114">
                  <c:v>4.7601800000000004E-9</c:v>
                </c:pt>
                <c:pt idx="115">
                  <c:v>-4.1908199999999998E-8</c:v>
                </c:pt>
                <c:pt idx="116">
                  <c:v>6.4269099999999997E-9</c:v>
                </c:pt>
                <c:pt idx="117">
                  <c:v>8.39298E-8</c:v>
                </c:pt>
                <c:pt idx="118">
                  <c:v>9.7603699999999999E-9</c:v>
                </c:pt>
                <c:pt idx="119">
                  <c:v>-4.3574999999999998E-8</c:v>
                </c:pt>
                <c:pt idx="120">
                  <c:v>1.72606E-8</c:v>
                </c:pt>
                <c:pt idx="121">
                  <c:v>1.30938E-8</c:v>
                </c:pt>
                <c:pt idx="122">
                  <c:v>1.1059699999999999E-7</c:v>
                </c:pt>
                <c:pt idx="123">
                  <c:v>8.9763400000000003E-8</c:v>
                </c:pt>
                <c:pt idx="124">
                  <c:v>6.9762600000000006E-8</c:v>
                </c:pt>
                <c:pt idx="125">
                  <c:v>3.8928100000000002E-8</c:v>
                </c:pt>
                <c:pt idx="126">
                  <c:v>5.1428600000000002E-8</c:v>
                </c:pt>
                <c:pt idx="127">
                  <c:v>1.5309900000000001E-7</c:v>
                </c:pt>
                <c:pt idx="128">
                  <c:v>1.0393100000000001E-7</c:v>
                </c:pt>
                <c:pt idx="129">
                  <c:v>9.55969E-8</c:v>
                </c:pt>
                <c:pt idx="130">
                  <c:v>5.8928899999999999E-8</c:v>
                </c:pt>
                <c:pt idx="131">
                  <c:v>1.4809900000000001E-7</c:v>
                </c:pt>
                <c:pt idx="132">
                  <c:v>1.54766E-7</c:v>
                </c:pt>
                <c:pt idx="133">
                  <c:v>2.2726799999999999E-7</c:v>
                </c:pt>
                <c:pt idx="134">
                  <c:v>7.9762999999999998E-8</c:v>
                </c:pt>
                <c:pt idx="135">
                  <c:v>1.2260499999999999E-8</c:v>
                </c:pt>
                <c:pt idx="136">
                  <c:v>1.0809700000000001E-7</c:v>
                </c:pt>
                <c:pt idx="137">
                  <c:v>5.8095499999999999E-8</c:v>
                </c:pt>
                <c:pt idx="138">
                  <c:v>5.4762100000000003E-8</c:v>
                </c:pt>
                <c:pt idx="139">
                  <c:v>1.89274E-8</c:v>
                </c:pt>
                <c:pt idx="140">
                  <c:v>6.4269099999999997E-9</c:v>
                </c:pt>
                <c:pt idx="141">
                  <c:v>2.2600900000000002E-9</c:v>
                </c:pt>
                <c:pt idx="142">
                  <c:v>1.6476600000000001E-7</c:v>
                </c:pt>
                <c:pt idx="143">
                  <c:v>1.681E-7</c:v>
                </c:pt>
                <c:pt idx="144">
                  <c:v>2.1643499999999999E-7</c:v>
                </c:pt>
                <c:pt idx="145">
                  <c:v>1.26431E-7</c:v>
                </c:pt>
                <c:pt idx="146">
                  <c:v>1.5559899999999999E-7</c:v>
                </c:pt>
                <c:pt idx="147">
                  <c:v>2.78937E-7</c:v>
                </c:pt>
                <c:pt idx="148">
                  <c:v>2.9477100000000001E-7</c:v>
                </c:pt>
                <c:pt idx="149">
                  <c:v>2.0310100000000001E-7</c:v>
                </c:pt>
                <c:pt idx="150">
                  <c:v>2.04768E-7</c:v>
                </c:pt>
                <c:pt idx="151">
                  <c:v>1.3643199999999999E-7</c:v>
                </c:pt>
                <c:pt idx="152">
                  <c:v>1.1643100000000001E-7</c:v>
                </c:pt>
                <c:pt idx="153">
                  <c:v>1.32265E-7</c:v>
                </c:pt>
                <c:pt idx="154">
                  <c:v>1.6143299999999999E-7</c:v>
                </c:pt>
                <c:pt idx="155">
                  <c:v>1.4559900000000001E-7</c:v>
                </c:pt>
                <c:pt idx="156">
                  <c:v>9.64303E-8</c:v>
                </c:pt>
                <c:pt idx="157">
                  <c:v>5.3095300000000003E-8</c:v>
                </c:pt>
                <c:pt idx="158">
                  <c:v>1.5643300000000001E-7</c:v>
                </c:pt>
                <c:pt idx="159">
                  <c:v>1.46432E-7</c:v>
                </c:pt>
                <c:pt idx="160">
                  <c:v>8.1429700000000006E-8</c:v>
                </c:pt>
                <c:pt idx="161">
                  <c:v>2.02268E-7</c:v>
                </c:pt>
                <c:pt idx="162">
                  <c:v>2.9810400000000001E-7</c:v>
                </c:pt>
                <c:pt idx="163">
                  <c:v>2.5560300000000002E-7</c:v>
                </c:pt>
                <c:pt idx="164">
                  <c:v>7.14293E-8</c:v>
                </c:pt>
                <c:pt idx="165">
                  <c:v>1.3309799999999999E-7</c:v>
                </c:pt>
                <c:pt idx="166">
                  <c:v>2.1476800000000001E-7</c:v>
                </c:pt>
                <c:pt idx="167">
                  <c:v>2.6143599999999999E-7</c:v>
                </c:pt>
                <c:pt idx="168">
                  <c:v>1.5643300000000001E-7</c:v>
                </c:pt>
                <c:pt idx="169">
                  <c:v>1.6893299999999999E-7</c:v>
                </c:pt>
                <c:pt idx="170">
                  <c:v>1.8143300000000001E-7</c:v>
                </c:pt>
                <c:pt idx="171">
                  <c:v>2.84771E-7</c:v>
                </c:pt>
                <c:pt idx="172">
                  <c:v>2.4560300000000001E-7</c:v>
                </c:pt>
                <c:pt idx="173">
                  <c:v>1.6476600000000001E-7</c:v>
                </c:pt>
                <c:pt idx="174">
                  <c:v>2.02268E-7</c:v>
                </c:pt>
                <c:pt idx="175">
                  <c:v>1.7810000000000001E-7</c:v>
                </c:pt>
                <c:pt idx="176">
                  <c:v>2.0560099999999999E-7</c:v>
                </c:pt>
                <c:pt idx="177">
                  <c:v>2.73937E-7</c:v>
                </c:pt>
                <c:pt idx="178">
                  <c:v>2.7143700000000002E-7</c:v>
                </c:pt>
                <c:pt idx="179">
                  <c:v>2.4643600000000002E-7</c:v>
                </c:pt>
                <c:pt idx="180">
                  <c:v>1.7226599999999999E-7</c:v>
                </c:pt>
                <c:pt idx="181">
                  <c:v>3.2060499999999998E-7</c:v>
                </c:pt>
                <c:pt idx="182">
                  <c:v>3.9977500000000002E-7</c:v>
                </c:pt>
                <c:pt idx="183">
                  <c:v>3.4060600000000003E-7</c:v>
                </c:pt>
                <c:pt idx="184">
                  <c:v>3.18105E-7</c:v>
                </c:pt>
                <c:pt idx="185">
                  <c:v>3.1727199999999998E-7</c:v>
                </c:pt>
                <c:pt idx="186">
                  <c:v>3.5643999999999998E-7</c:v>
                </c:pt>
                <c:pt idx="187">
                  <c:v>4.46443E-7</c:v>
                </c:pt>
                <c:pt idx="188">
                  <c:v>4.2060899999999998E-7</c:v>
                </c:pt>
                <c:pt idx="189">
                  <c:v>3.0643799999999998E-7</c:v>
                </c:pt>
                <c:pt idx="190">
                  <c:v>3.2310500000000001E-7</c:v>
                </c:pt>
                <c:pt idx="191">
                  <c:v>3.88108E-7</c:v>
                </c:pt>
                <c:pt idx="192">
                  <c:v>3.3977300000000001E-7</c:v>
                </c:pt>
                <c:pt idx="193">
                  <c:v>3.8644099999999999E-7</c:v>
                </c:pt>
                <c:pt idx="194">
                  <c:v>3.4977300000000002E-7</c:v>
                </c:pt>
                <c:pt idx="195">
                  <c:v>3.6560700000000003E-7</c:v>
                </c:pt>
                <c:pt idx="196">
                  <c:v>3.3977300000000001E-7</c:v>
                </c:pt>
                <c:pt idx="197">
                  <c:v>4.28943E-7</c:v>
                </c:pt>
                <c:pt idx="198">
                  <c:v>5.0811199999999996E-7</c:v>
                </c:pt>
                <c:pt idx="199">
                  <c:v>4.4311E-7</c:v>
                </c:pt>
                <c:pt idx="200">
                  <c:v>3.5810699999999999E-7</c:v>
                </c:pt>
                <c:pt idx="201">
                  <c:v>3.88108E-7</c:v>
                </c:pt>
                <c:pt idx="202">
                  <c:v>4.9811199999999995E-7</c:v>
                </c:pt>
                <c:pt idx="203">
                  <c:v>4.6144399999999999E-7</c:v>
                </c:pt>
                <c:pt idx="204">
                  <c:v>3.78941E-7</c:v>
                </c:pt>
                <c:pt idx="205">
                  <c:v>3.57273E-7</c:v>
                </c:pt>
                <c:pt idx="206">
                  <c:v>3.9727499999999999E-7</c:v>
                </c:pt>
                <c:pt idx="207">
                  <c:v>4.6060999999999999E-7</c:v>
                </c:pt>
                <c:pt idx="208">
                  <c:v>4.2310900000000001E-7</c:v>
                </c:pt>
                <c:pt idx="209">
                  <c:v>3.7227399999999999E-7</c:v>
                </c:pt>
                <c:pt idx="210">
                  <c:v>4.21442E-7</c:v>
                </c:pt>
                <c:pt idx="211">
                  <c:v>4.4811000000000001E-7</c:v>
                </c:pt>
                <c:pt idx="212">
                  <c:v>5.2811300000000001E-7</c:v>
                </c:pt>
                <c:pt idx="213">
                  <c:v>4.8811100000000002E-7</c:v>
                </c:pt>
                <c:pt idx="214">
                  <c:v>4.8311099999999996E-7</c:v>
                </c:pt>
                <c:pt idx="215">
                  <c:v>4.4811000000000001E-7</c:v>
                </c:pt>
                <c:pt idx="216">
                  <c:v>4.9811199999999995E-7</c:v>
                </c:pt>
                <c:pt idx="217">
                  <c:v>4.9977900000000002E-7</c:v>
                </c:pt>
                <c:pt idx="218">
                  <c:v>5.5561399999999999E-7</c:v>
                </c:pt>
                <c:pt idx="219">
                  <c:v>5.2644599999999995E-7</c:v>
                </c:pt>
                <c:pt idx="220">
                  <c:v>5.6144799999999999E-7</c:v>
                </c:pt>
                <c:pt idx="221">
                  <c:v>5.4978100000000002E-7</c:v>
                </c:pt>
                <c:pt idx="222">
                  <c:v>5.6311400000000002E-7</c:v>
                </c:pt>
                <c:pt idx="223">
                  <c:v>5.3644699999999999E-7</c:v>
                </c:pt>
                <c:pt idx="224">
                  <c:v>5.2478000000000002E-7</c:v>
                </c:pt>
                <c:pt idx="225">
                  <c:v>5.18113E-7</c:v>
                </c:pt>
                <c:pt idx="226">
                  <c:v>5.5144699999999995E-7</c:v>
                </c:pt>
                <c:pt idx="227">
                  <c:v>5.3644699999999999E-7</c:v>
                </c:pt>
                <c:pt idx="228">
                  <c:v>5.5561399999999999E-7</c:v>
                </c:pt>
                <c:pt idx="229">
                  <c:v>5.46447E-7</c:v>
                </c:pt>
                <c:pt idx="230">
                  <c:v>5.6728099999999996E-7</c:v>
                </c:pt>
                <c:pt idx="231">
                  <c:v>5.6394799999999996E-7</c:v>
                </c:pt>
                <c:pt idx="232">
                  <c:v>5.7311499999999995E-7</c:v>
                </c:pt>
                <c:pt idx="233">
                  <c:v>5.65614E-7</c:v>
                </c:pt>
                <c:pt idx="234">
                  <c:v>5.4811399999999995E-7</c:v>
                </c:pt>
                <c:pt idx="235">
                  <c:v>5.6144799999999999E-7</c:v>
                </c:pt>
                <c:pt idx="236">
                  <c:v>5.5811399999999996E-7</c:v>
                </c:pt>
                <c:pt idx="237">
                  <c:v>5.8978199999999998E-7</c:v>
                </c:pt>
                <c:pt idx="238">
                  <c:v>6.0394900000000003E-7</c:v>
                </c:pt>
                <c:pt idx="239">
                  <c:v>5.8311499999999996E-7</c:v>
                </c:pt>
                <c:pt idx="240">
                  <c:v>5.8478200000000003E-7</c:v>
                </c:pt>
                <c:pt idx="241">
                  <c:v>5.71448E-7</c:v>
                </c:pt>
                <c:pt idx="242">
                  <c:v>5.8311499999999996E-7</c:v>
                </c:pt>
                <c:pt idx="243">
                  <c:v>6.0228199999999997E-7</c:v>
                </c:pt>
                <c:pt idx="244">
                  <c:v>6.0811599999999996E-7</c:v>
                </c:pt>
                <c:pt idx="245">
                  <c:v>5.9811599999999995E-7</c:v>
                </c:pt>
                <c:pt idx="246">
                  <c:v>6.0394900000000003E-7</c:v>
                </c:pt>
                <c:pt idx="247">
                  <c:v>5.9894899999999997E-7</c:v>
                </c:pt>
                <c:pt idx="248">
                  <c:v>6.0644900000000001E-7</c:v>
                </c:pt>
                <c:pt idx="249">
                  <c:v>6.0394900000000003E-7</c:v>
                </c:pt>
                <c:pt idx="250">
                  <c:v>5.9228199999999996E-7</c:v>
                </c:pt>
                <c:pt idx="251">
                  <c:v>5.8228200000000005E-7</c:v>
                </c:pt>
                <c:pt idx="252">
                  <c:v>6.0561599999999999E-7</c:v>
                </c:pt>
                <c:pt idx="253">
                  <c:v>6.1144899999999996E-7</c:v>
                </c:pt>
                <c:pt idx="254">
                  <c:v>6.2644999999999995E-7</c:v>
                </c:pt>
                <c:pt idx="255">
                  <c:v>6.6311800000000002E-7</c:v>
                </c:pt>
                <c:pt idx="256">
                  <c:v>6.2394999999999997E-7</c:v>
                </c:pt>
                <c:pt idx="257">
                  <c:v>6.3561700000000005E-7</c:v>
                </c:pt>
                <c:pt idx="258">
                  <c:v>6.8228500000000002E-7</c:v>
                </c:pt>
                <c:pt idx="259">
                  <c:v>6.3978399999999998E-7</c:v>
                </c:pt>
                <c:pt idx="260">
                  <c:v>6.3811700000000002E-7</c:v>
                </c:pt>
                <c:pt idx="261">
                  <c:v>7.1562E-7</c:v>
                </c:pt>
                <c:pt idx="262">
                  <c:v>7.0978700000000003E-7</c:v>
                </c:pt>
                <c:pt idx="263">
                  <c:v>7.0312000000000001E-7</c:v>
                </c:pt>
                <c:pt idx="264">
                  <c:v>6.8478600000000003E-7</c:v>
                </c:pt>
                <c:pt idx="265">
                  <c:v>7.0811999999999996E-7</c:v>
                </c:pt>
                <c:pt idx="266">
                  <c:v>7.4978799999999999E-7</c:v>
                </c:pt>
                <c:pt idx="267">
                  <c:v>8.2729099999999997E-7</c:v>
                </c:pt>
                <c:pt idx="268">
                  <c:v>8.5895899999999998E-7</c:v>
                </c:pt>
                <c:pt idx="269">
                  <c:v>8.2729099999999997E-7</c:v>
                </c:pt>
                <c:pt idx="270">
                  <c:v>8.65626E-7</c:v>
                </c:pt>
                <c:pt idx="271">
                  <c:v>8.6229199999999998E-7</c:v>
                </c:pt>
                <c:pt idx="272">
                  <c:v>9.1479399999999995E-7</c:v>
                </c:pt>
                <c:pt idx="273">
                  <c:v>9.4062799999999997E-7</c:v>
                </c:pt>
                <c:pt idx="274">
                  <c:v>8.8146000000000001E-7</c:v>
                </c:pt>
                <c:pt idx="275">
                  <c:v>8.8812599999999999E-7</c:v>
                </c:pt>
                <c:pt idx="276">
                  <c:v>9.4312899999999997E-7</c:v>
                </c:pt>
                <c:pt idx="277">
                  <c:v>9.5146200000000003E-7</c:v>
                </c:pt>
                <c:pt idx="278">
                  <c:v>9.4979499999999996E-7</c:v>
                </c:pt>
                <c:pt idx="279">
                  <c:v>1.0048000000000001E-6</c:v>
                </c:pt>
                <c:pt idx="280">
                  <c:v>1.0481299999999999E-6</c:v>
                </c:pt>
                <c:pt idx="281">
                  <c:v>1.0672999999999999E-6</c:v>
                </c:pt>
                <c:pt idx="282">
                  <c:v>1.1306400000000001E-6</c:v>
                </c:pt>
                <c:pt idx="283">
                  <c:v>1.1347999999999999E-6</c:v>
                </c:pt>
                <c:pt idx="284">
                  <c:v>1.1264699999999999E-6</c:v>
                </c:pt>
                <c:pt idx="285">
                  <c:v>1.12147E-6</c:v>
                </c:pt>
                <c:pt idx="286">
                  <c:v>1.2022999999999999E-6</c:v>
                </c:pt>
                <c:pt idx="287">
                  <c:v>1.2773100000000001E-6</c:v>
                </c:pt>
                <c:pt idx="288">
                  <c:v>1.3648099999999999E-6</c:v>
                </c:pt>
                <c:pt idx="289">
                  <c:v>1.3198099999999999E-6</c:v>
                </c:pt>
                <c:pt idx="290">
                  <c:v>1.30731E-6</c:v>
                </c:pt>
                <c:pt idx="291">
                  <c:v>1.3706400000000001E-6</c:v>
                </c:pt>
                <c:pt idx="292">
                  <c:v>1.43398E-6</c:v>
                </c:pt>
                <c:pt idx="293">
                  <c:v>1.51565E-6</c:v>
                </c:pt>
                <c:pt idx="294">
                  <c:v>1.47315E-6</c:v>
                </c:pt>
                <c:pt idx="295">
                  <c:v>1.6089899999999999E-6</c:v>
                </c:pt>
                <c:pt idx="296">
                  <c:v>1.6181499999999999E-6</c:v>
                </c:pt>
                <c:pt idx="297">
                  <c:v>1.67232E-6</c:v>
                </c:pt>
                <c:pt idx="298">
                  <c:v>1.7106599999999999E-6</c:v>
                </c:pt>
                <c:pt idx="299">
                  <c:v>1.74816E-6</c:v>
                </c:pt>
                <c:pt idx="300">
                  <c:v>1.7689900000000001E-6</c:v>
                </c:pt>
                <c:pt idx="301">
                  <c:v>1.76816E-6</c:v>
                </c:pt>
                <c:pt idx="302">
                  <c:v>1.83316E-6</c:v>
                </c:pt>
                <c:pt idx="303">
                  <c:v>1.8456599999999999E-6</c:v>
                </c:pt>
                <c:pt idx="304">
                  <c:v>1.8665E-6</c:v>
                </c:pt>
                <c:pt idx="305">
                  <c:v>1.87983E-6</c:v>
                </c:pt>
                <c:pt idx="306">
                  <c:v>1.9815E-6</c:v>
                </c:pt>
                <c:pt idx="307">
                  <c:v>2.0215E-6</c:v>
                </c:pt>
                <c:pt idx="308">
                  <c:v>2.06317E-6</c:v>
                </c:pt>
                <c:pt idx="309">
                  <c:v>2.0798399999999998E-6</c:v>
                </c:pt>
                <c:pt idx="310">
                  <c:v>2.1306699999999998E-6</c:v>
                </c:pt>
                <c:pt idx="311">
                  <c:v>2.1356700000000002E-6</c:v>
                </c:pt>
                <c:pt idx="312">
                  <c:v>2.2006799999999998E-6</c:v>
                </c:pt>
                <c:pt idx="313">
                  <c:v>2.26568E-6</c:v>
                </c:pt>
                <c:pt idx="314">
                  <c:v>2.2698400000000001E-6</c:v>
                </c:pt>
                <c:pt idx="315">
                  <c:v>2.3290099999999999E-6</c:v>
                </c:pt>
                <c:pt idx="316">
                  <c:v>2.44485E-6</c:v>
                </c:pt>
                <c:pt idx="317">
                  <c:v>2.64403E-6</c:v>
                </c:pt>
                <c:pt idx="318">
                  <c:v>2.7381999999999999E-6</c:v>
                </c:pt>
                <c:pt idx="319">
                  <c:v>2.7890299999999999E-6</c:v>
                </c:pt>
                <c:pt idx="320">
                  <c:v>2.8223699999999999E-6</c:v>
                </c:pt>
                <c:pt idx="321">
                  <c:v>2.9332000000000001E-6</c:v>
                </c:pt>
                <c:pt idx="322">
                  <c:v>2.9631999999999999E-6</c:v>
                </c:pt>
                <c:pt idx="323">
                  <c:v>2.98654E-6</c:v>
                </c:pt>
                <c:pt idx="324">
                  <c:v>2.9882099999999999E-6</c:v>
                </c:pt>
                <c:pt idx="325">
                  <c:v>2.98654E-6</c:v>
                </c:pt>
                <c:pt idx="326">
                  <c:v>3.0565400000000001E-6</c:v>
                </c:pt>
                <c:pt idx="327">
                  <c:v>3.2065499999999998E-6</c:v>
                </c:pt>
                <c:pt idx="328">
                  <c:v>3.2898799999999999E-6</c:v>
                </c:pt>
                <c:pt idx="329">
                  <c:v>3.5115600000000001E-6</c:v>
                </c:pt>
                <c:pt idx="330">
                  <c:v>3.4623899999999998E-6</c:v>
                </c:pt>
                <c:pt idx="331">
                  <c:v>3.72907E-6</c:v>
                </c:pt>
                <c:pt idx="332">
                  <c:v>3.7982400000000002E-6</c:v>
                </c:pt>
                <c:pt idx="333">
                  <c:v>3.8898999999999998E-6</c:v>
                </c:pt>
                <c:pt idx="334">
                  <c:v>3.90241E-6</c:v>
                </c:pt>
                <c:pt idx="335">
                  <c:v>4.0982500000000001E-6</c:v>
                </c:pt>
                <c:pt idx="336">
                  <c:v>4.2115799999999999E-6</c:v>
                </c:pt>
                <c:pt idx="337">
                  <c:v>4.4457599999999996E-6</c:v>
                </c:pt>
                <c:pt idx="338">
                  <c:v>4.6649300000000004E-6</c:v>
                </c:pt>
                <c:pt idx="339">
                  <c:v>4.8082699999999998E-6</c:v>
                </c:pt>
                <c:pt idx="340">
                  <c:v>4.91244E-6</c:v>
                </c:pt>
                <c:pt idx="341">
                  <c:v>4.9774500000000001E-6</c:v>
                </c:pt>
                <c:pt idx="342">
                  <c:v>5.1082800000000002E-6</c:v>
                </c:pt>
                <c:pt idx="343">
                  <c:v>5.1899500000000002E-6</c:v>
                </c:pt>
                <c:pt idx="344">
                  <c:v>5.3624599999999996E-6</c:v>
                </c:pt>
                <c:pt idx="345">
                  <c:v>5.4057900000000001E-6</c:v>
                </c:pt>
                <c:pt idx="346">
                  <c:v>5.6016400000000001E-6</c:v>
                </c:pt>
                <c:pt idx="347">
                  <c:v>5.90915E-6</c:v>
                </c:pt>
                <c:pt idx="348">
                  <c:v>6.1266599999999999E-6</c:v>
                </c:pt>
                <c:pt idx="349">
                  <c:v>6.1816600000000002E-6</c:v>
                </c:pt>
                <c:pt idx="350">
                  <c:v>6.20832E-6</c:v>
                </c:pt>
                <c:pt idx="351">
                  <c:v>6.5816699999999996E-6</c:v>
                </c:pt>
                <c:pt idx="352">
                  <c:v>6.9333500000000003E-6</c:v>
                </c:pt>
                <c:pt idx="353">
                  <c:v>7.0550199999999999E-6</c:v>
                </c:pt>
                <c:pt idx="354">
                  <c:v>7.3517000000000003E-6</c:v>
                </c:pt>
                <c:pt idx="355">
                  <c:v>7.6217100000000001E-6</c:v>
                </c:pt>
                <c:pt idx="356">
                  <c:v>7.9925599999999992E-6</c:v>
                </c:pt>
                <c:pt idx="357">
                  <c:v>8.2208999999999995E-6</c:v>
                </c:pt>
                <c:pt idx="358">
                  <c:v>8.5100800000000004E-6</c:v>
                </c:pt>
                <c:pt idx="359">
                  <c:v>8.6450799999999999E-6</c:v>
                </c:pt>
                <c:pt idx="360">
                  <c:v>8.92093E-6</c:v>
                </c:pt>
                <c:pt idx="361">
                  <c:v>9.2834399999999993E-6</c:v>
                </c:pt>
                <c:pt idx="362">
                  <c:v>9.4034399999999999E-6</c:v>
                </c:pt>
                <c:pt idx="363">
                  <c:v>9.8784599999999993E-6</c:v>
                </c:pt>
                <c:pt idx="364">
                  <c:v>1.02268E-5</c:v>
                </c:pt>
                <c:pt idx="365">
                  <c:v>1.0560199999999999E-5</c:v>
                </c:pt>
                <c:pt idx="366">
                  <c:v>1.1002700000000001E-5</c:v>
                </c:pt>
                <c:pt idx="367">
                  <c:v>1.1397699999999999E-5</c:v>
                </c:pt>
                <c:pt idx="368">
                  <c:v>1.1725200000000001E-5</c:v>
                </c:pt>
                <c:pt idx="369">
                  <c:v>1.19935E-5</c:v>
                </c:pt>
                <c:pt idx="370">
                  <c:v>1.25069E-5</c:v>
                </c:pt>
                <c:pt idx="371">
                  <c:v>1.2603600000000001E-5</c:v>
                </c:pt>
                <c:pt idx="372">
                  <c:v>1.3220299999999999E-5</c:v>
                </c:pt>
                <c:pt idx="373">
                  <c:v>1.36469E-5</c:v>
                </c:pt>
                <c:pt idx="374">
                  <c:v>1.4236100000000001E-5</c:v>
                </c:pt>
                <c:pt idx="375">
                  <c:v>1.46136E-5</c:v>
                </c:pt>
                <c:pt idx="376">
                  <c:v>1.4943700000000001E-5</c:v>
                </c:pt>
                <c:pt idx="377">
                  <c:v>1.54303E-5</c:v>
                </c:pt>
                <c:pt idx="378">
                  <c:v>1.5781999999999999E-5</c:v>
                </c:pt>
                <c:pt idx="379">
                  <c:v>1.6027000000000001E-5</c:v>
                </c:pt>
                <c:pt idx="380">
                  <c:v>1.66062E-5</c:v>
                </c:pt>
                <c:pt idx="381">
                  <c:v>1.7063700000000001E-5</c:v>
                </c:pt>
                <c:pt idx="382">
                  <c:v>1.7772099999999999E-5</c:v>
                </c:pt>
                <c:pt idx="383">
                  <c:v>1.8167100000000001E-5</c:v>
                </c:pt>
                <c:pt idx="384">
                  <c:v>1.8490399999999998E-5</c:v>
                </c:pt>
                <c:pt idx="385">
                  <c:v>1.8906299999999999E-5</c:v>
                </c:pt>
                <c:pt idx="386">
                  <c:v>1.91171E-5</c:v>
                </c:pt>
                <c:pt idx="387">
                  <c:v>1.9842200000000001E-5</c:v>
                </c:pt>
                <c:pt idx="388">
                  <c:v>2.0444700000000001E-5</c:v>
                </c:pt>
                <c:pt idx="389">
                  <c:v>2.09822E-5</c:v>
                </c:pt>
                <c:pt idx="390">
                  <c:v>2.1262200000000001E-5</c:v>
                </c:pt>
                <c:pt idx="391">
                  <c:v>2.15522E-5</c:v>
                </c:pt>
                <c:pt idx="392">
                  <c:v>2.21531E-5</c:v>
                </c:pt>
                <c:pt idx="393">
                  <c:v>2.2234799999999999E-5</c:v>
                </c:pt>
                <c:pt idx="394">
                  <c:v>2.2898899999999999E-5</c:v>
                </c:pt>
                <c:pt idx="395">
                  <c:v>2.3258999999999999E-5</c:v>
                </c:pt>
                <c:pt idx="396">
                  <c:v>2.3988199999999998E-5</c:v>
                </c:pt>
                <c:pt idx="397">
                  <c:v>2.4261500000000001E-5</c:v>
                </c:pt>
                <c:pt idx="398">
                  <c:v>2.45807E-5</c:v>
                </c:pt>
                <c:pt idx="399">
                  <c:v>2.4794899999999999E-5</c:v>
                </c:pt>
                <c:pt idx="400">
                  <c:v>2.52407E-5</c:v>
                </c:pt>
                <c:pt idx="401">
                  <c:v>2.5464900000000001E-5</c:v>
                </c:pt>
                <c:pt idx="402">
                  <c:v>2.5871600000000001E-5</c:v>
                </c:pt>
                <c:pt idx="403">
                  <c:v>2.62449E-5</c:v>
                </c:pt>
                <c:pt idx="404">
                  <c:v>2.6548200000000001E-5</c:v>
                </c:pt>
                <c:pt idx="405">
                  <c:v>2.6815800000000002E-5</c:v>
                </c:pt>
                <c:pt idx="406">
                  <c:v>2.7065800000000001E-5</c:v>
                </c:pt>
                <c:pt idx="407">
                  <c:v>2.7416600000000001E-5</c:v>
                </c:pt>
                <c:pt idx="408">
                  <c:v>2.7639100000000001E-5</c:v>
                </c:pt>
                <c:pt idx="409">
                  <c:v>2.77775E-5</c:v>
                </c:pt>
                <c:pt idx="410">
                  <c:v>2.7964099999999999E-5</c:v>
                </c:pt>
                <c:pt idx="411">
                  <c:v>2.8113300000000001E-5</c:v>
                </c:pt>
                <c:pt idx="412">
                  <c:v>2.8326600000000001E-5</c:v>
                </c:pt>
                <c:pt idx="413">
                  <c:v>2.8521699999999998E-5</c:v>
                </c:pt>
                <c:pt idx="414">
                  <c:v>2.8575E-5</c:v>
                </c:pt>
                <c:pt idx="415">
                  <c:v>2.8645000000000001E-5</c:v>
                </c:pt>
                <c:pt idx="416">
                  <c:v>2.8807500000000002E-5</c:v>
                </c:pt>
                <c:pt idx="417">
                  <c:v>2.8950800000000001E-5</c:v>
                </c:pt>
                <c:pt idx="418">
                  <c:v>2.9086700000000001E-5</c:v>
                </c:pt>
                <c:pt idx="419">
                  <c:v>2.9124200000000001E-5</c:v>
                </c:pt>
                <c:pt idx="420">
                  <c:v>2.9120800000000001E-5</c:v>
                </c:pt>
                <c:pt idx="421">
                  <c:v>2.9226699999999999E-5</c:v>
                </c:pt>
                <c:pt idx="422">
                  <c:v>2.9331699999999999E-5</c:v>
                </c:pt>
                <c:pt idx="423">
                  <c:v>2.9363400000000001E-5</c:v>
                </c:pt>
                <c:pt idx="424">
                  <c:v>2.9333399999999999E-5</c:v>
                </c:pt>
                <c:pt idx="425">
                  <c:v>2.92717E-5</c:v>
                </c:pt>
                <c:pt idx="426">
                  <c:v>2.9279199999999999E-5</c:v>
                </c:pt>
                <c:pt idx="427">
                  <c:v>2.9331699999999999E-5</c:v>
                </c:pt>
                <c:pt idx="428">
                  <c:v>2.93384E-5</c:v>
                </c:pt>
                <c:pt idx="429">
                  <c:v>2.9300899999999999E-5</c:v>
                </c:pt>
                <c:pt idx="430">
                  <c:v>2.92534E-5</c:v>
                </c:pt>
                <c:pt idx="431">
                  <c:v>2.92517E-5</c:v>
                </c:pt>
                <c:pt idx="432">
                  <c:v>2.92242E-5</c:v>
                </c:pt>
                <c:pt idx="433">
                  <c:v>2.92284E-5</c:v>
                </c:pt>
                <c:pt idx="434">
                  <c:v>2.90833E-5</c:v>
                </c:pt>
                <c:pt idx="435">
                  <c:v>2.8966700000000002E-5</c:v>
                </c:pt>
                <c:pt idx="436">
                  <c:v>2.8981700000000001E-5</c:v>
                </c:pt>
                <c:pt idx="437">
                  <c:v>2.89475E-5</c:v>
                </c:pt>
                <c:pt idx="438">
                  <c:v>2.885E-5</c:v>
                </c:pt>
                <c:pt idx="439">
                  <c:v>2.8785800000000001E-5</c:v>
                </c:pt>
                <c:pt idx="440">
                  <c:v>2.8773300000000001E-5</c:v>
                </c:pt>
                <c:pt idx="441">
                  <c:v>2.87758E-5</c:v>
                </c:pt>
                <c:pt idx="442">
                  <c:v>2.8707499999999999E-5</c:v>
                </c:pt>
                <c:pt idx="443">
                  <c:v>2.8637500000000002E-5</c:v>
                </c:pt>
                <c:pt idx="444">
                  <c:v>2.8610800000000001E-5</c:v>
                </c:pt>
                <c:pt idx="445">
                  <c:v>2.85642E-5</c:v>
                </c:pt>
                <c:pt idx="446">
                  <c:v>2.85517E-5</c:v>
                </c:pt>
                <c:pt idx="447">
                  <c:v>2.8532500000000002E-5</c:v>
                </c:pt>
                <c:pt idx="448">
                  <c:v>2.8509200000000001E-5</c:v>
                </c:pt>
                <c:pt idx="449">
                  <c:v>2.84083E-5</c:v>
                </c:pt>
                <c:pt idx="450">
                  <c:v>2.83075E-5</c:v>
                </c:pt>
                <c:pt idx="451">
                  <c:v>2.8320800000000002E-5</c:v>
                </c:pt>
                <c:pt idx="452">
                  <c:v>2.8252500000000001E-5</c:v>
                </c:pt>
                <c:pt idx="453">
                  <c:v>2.82333E-5</c:v>
                </c:pt>
                <c:pt idx="454">
                  <c:v>2.8172499999999998E-5</c:v>
                </c:pt>
                <c:pt idx="455">
                  <c:v>2.8132499999999999E-5</c:v>
                </c:pt>
                <c:pt idx="456">
                  <c:v>2.8050000000000001E-5</c:v>
                </c:pt>
                <c:pt idx="457">
                  <c:v>2.8081599999999999E-5</c:v>
                </c:pt>
                <c:pt idx="458">
                  <c:v>2.8016599999999999E-5</c:v>
                </c:pt>
                <c:pt idx="459">
                  <c:v>2.7988300000000001E-5</c:v>
                </c:pt>
                <c:pt idx="460">
                  <c:v>2.7929999999999999E-5</c:v>
                </c:pt>
                <c:pt idx="461">
                  <c:v>2.78966E-5</c:v>
                </c:pt>
                <c:pt idx="462">
                  <c:v>2.79166E-5</c:v>
                </c:pt>
                <c:pt idx="463">
                  <c:v>2.78875E-5</c:v>
                </c:pt>
                <c:pt idx="464">
                  <c:v>2.7843300000000002E-5</c:v>
                </c:pt>
                <c:pt idx="465">
                  <c:v>2.7789100000000001E-5</c:v>
                </c:pt>
                <c:pt idx="466">
                  <c:v>2.7774099999999999E-5</c:v>
                </c:pt>
                <c:pt idx="467">
                  <c:v>2.77408E-5</c:v>
                </c:pt>
                <c:pt idx="468">
                  <c:v>2.7769100000000002E-5</c:v>
                </c:pt>
                <c:pt idx="469">
                  <c:v>2.7743299999999999E-5</c:v>
                </c:pt>
                <c:pt idx="470">
                  <c:v>2.7679999999999999E-5</c:v>
                </c:pt>
                <c:pt idx="471">
                  <c:v>2.7670799999999999E-5</c:v>
                </c:pt>
                <c:pt idx="472">
                  <c:v>2.7700800000000001E-5</c:v>
                </c:pt>
                <c:pt idx="473">
                  <c:v>2.7679999999999999E-5</c:v>
                </c:pt>
                <c:pt idx="474">
                  <c:v>2.76541E-5</c:v>
                </c:pt>
                <c:pt idx="475">
                  <c:v>2.76558E-5</c:v>
                </c:pt>
                <c:pt idx="476">
                  <c:v>2.7658299999999999E-5</c:v>
                </c:pt>
                <c:pt idx="477">
                  <c:v>2.7662500000000002E-5</c:v>
                </c:pt>
                <c:pt idx="478">
                  <c:v>2.7659100000000001E-5</c:v>
                </c:pt>
                <c:pt idx="479">
                  <c:v>2.7580799999999999E-5</c:v>
                </c:pt>
                <c:pt idx="480">
                  <c:v>2.7594999999999999E-5</c:v>
                </c:pt>
                <c:pt idx="481">
                  <c:v>2.7557499999999998E-5</c:v>
                </c:pt>
                <c:pt idx="482">
                  <c:v>2.7618299999999999E-5</c:v>
                </c:pt>
                <c:pt idx="483">
                  <c:v>2.75875E-5</c:v>
                </c:pt>
                <c:pt idx="484">
                  <c:v>2.75475E-5</c:v>
                </c:pt>
                <c:pt idx="485">
                  <c:v>2.75275E-5</c:v>
                </c:pt>
                <c:pt idx="486">
                  <c:v>2.75366E-5</c:v>
                </c:pt>
                <c:pt idx="487">
                  <c:v>2.7593299999999999E-5</c:v>
                </c:pt>
                <c:pt idx="488">
                  <c:v>2.7549999999999999E-5</c:v>
                </c:pt>
                <c:pt idx="489">
                  <c:v>2.7533299999999999E-5</c:v>
                </c:pt>
                <c:pt idx="490">
                  <c:v>2.75708E-5</c:v>
                </c:pt>
                <c:pt idx="491">
                  <c:v>2.7535800000000002E-5</c:v>
                </c:pt>
                <c:pt idx="492">
                  <c:v>2.7648300000000001E-5</c:v>
                </c:pt>
                <c:pt idx="493">
                  <c:v>2.7685799999999998E-5</c:v>
                </c:pt>
                <c:pt idx="494">
                  <c:v>2.7591599999999999E-5</c:v>
                </c:pt>
                <c:pt idx="495">
                  <c:v>2.7678299999999999E-5</c:v>
                </c:pt>
                <c:pt idx="496">
                  <c:v>2.7709099999999999E-5</c:v>
                </c:pt>
                <c:pt idx="497">
                  <c:v>2.7722500000000001E-5</c:v>
                </c:pt>
                <c:pt idx="498">
                  <c:v>2.7730799999999999E-5</c:v>
                </c:pt>
                <c:pt idx="499">
                  <c:v>2.775E-5</c:v>
                </c:pt>
                <c:pt idx="500">
                  <c:v>2.7704100000000001E-5</c:v>
                </c:pt>
                <c:pt idx="501">
                  <c:v>2.7770799999999998E-5</c:v>
                </c:pt>
                <c:pt idx="502">
                  <c:v>2.7804999999999999E-5</c:v>
                </c:pt>
                <c:pt idx="503">
                  <c:v>2.779E-5</c:v>
                </c:pt>
                <c:pt idx="504">
                  <c:v>2.7815000000000001E-5</c:v>
                </c:pt>
                <c:pt idx="505">
                  <c:v>2.7810800000000001E-5</c:v>
                </c:pt>
                <c:pt idx="506">
                  <c:v>2.7844999999999999E-5</c:v>
                </c:pt>
                <c:pt idx="507">
                  <c:v>2.7881600000000001E-5</c:v>
                </c:pt>
                <c:pt idx="508">
                  <c:v>2.7903300000000001E-5</c:v>
                </c:pt>
                <c:pt idx="509">
                  <c:v>2.794E-5</c:v>
                </c:pt>
                <c:pt idx="510">
                  <c:v>2.79166E-5</c:v>
                </c:pt>
                <c:pt idx="511">
                  <c:v>2.7934100000000001E-5</c:v>
                </c:pt>
                <c:pt idx="512">
                  <c:v>2.80433E-5</c:v>
                </c:pt>
                <c:pt idx="513">
                  <c:v>2.8050799999999999E-5</c:v>
                </c:pt>
                <c:pt idx="514">
                  <c:v>2.80558E-5</c:v>
                </c:pt>
                <c:pt idx="515">
                  <c:v>2.811E-5</c:v>
                </c:pt>
                <c:pt idx="516">
                  <c:v>2.81533E-5</c:v>
                </c:pt>
                <c:pt idx="517">
                  <c:v>2.8210800000000001E-5</c:v>
                </c:pt>
                <c:pt idx="518">
                  <c:v>2.8244099999999999E-5</c:v>
                </c:pt>
                <c:pt idx="519">
                  <c:v>2.8240000000000001E-5</c:v>
                </c:pt>
                <c:pt idx="520">
                  <c:v>2.8284099999999999E-5</c:v>
                </c:pt>
                <c:pt idx="521">
                  <c:v>2.8325799999999999E-5</c:v>
                </c:pt>
                <c:pt idx="522">
                  <c:v>2.8411700000000001E-5</c:v>
                </c:pt>
                <c:pt idx="523">
                  <c:v>2.8413300000000001E-5</c:v>
                </c:pt>
                <c:pt idx="524">
                  <c:v>2.84558E-5</c:v>
                </c:pt>
                <c:pt idx="525">
                  <c:v>2.847E-5</c:v>
                </c:pt>
                <c:pt idx="526">
                  <c:v>2.8523299999999998E-5</c:v>
                </c:pt>
                <c:pt idx="527">
                  <c:v>2.8575799999999998E-5</c:v>
                </c:pt>
                <c:pt idx="528">
                  <c:v>2.8595E-5</c:v>
                </c:pt>
                <c:pt idx="529">
                  <c:v>2.85858E-5</c:v>
                </c:pt>
                <c:pt idx="530">
                  <c:v>2.8660799999999998E-5</c:v>
                </c:pt>
                <c:pt idx="531">
                  <c:v>2.8707499999999999E-5</c:v>
                </c:pt>
                <c:pt idx="532">
                  <c:v>2.87158E-5</c:v>
                </c:pt>
                <c:pt idx="533">
                  <c:v>2.8846699999999999E-5</c:v>
                </c:pt>
                <c:pt idx="534">
                  <c:v>2.88792E-5</c:v>
                </c:pt>
                <c:pt idx="535">
                  <c:v>2.8920799999999999E-5</c:v>
                </c:pt>
                <c:pt idx="536">
                  <c:v>2.90492E-5</c:v>
                </c:pt>
                <c:pt idx="537">
                  <c:v>2.9127499999999999E-5</c:v>
                </c:pt>
                <c:pt idx="538">
                  <c:v>2.91283E-5</c:v>
                </c:pt>
                <c:pt idx="539">
                  <c:v>2.91883E-5</c:v>
                </c:pt>
                <c:pt idx="540">
                  <c:v>2.92733E-5</c:v>
                </c:pt>
                <c:pt idx="541">
                  <c:v>2.9349999999999999E-5</c:v>
                </c:pt>
                <c:pt idx="542">
                  <c:v>2.9414999999999999E-5</c:v>
                </c:pt>
                <c:pt idx="543">
                  <c:v>2.94834E-5</c:v>
                </c:pt>
                <c:pt idx="544">
                  <c:v>2.9490899999999999E-5</c:v>
                </c:pt>
                <c:pt idx="545">
                  <c:v>2.9553400000000001E-5</c:v>
                </c:pt>
                <c:pt idx="546">
                  <c:v>2.9682499999999999E-5</c:v>
                </c:pt>
                <c:pt idx="547">
                  <c:v>2.97384E-5</c:v>
                </c:pt>
                <c:pt idx="548">
                  <c:v>2.9779999999999999E-5</c:v>
                </c:pt>
                <c:pt idx="549">
                  <c:v>2.9789199999999999E-5</c:v>
                </c:pt>
                <c:pt idx="550">
                  <c:v>2.98467E-5</c:v>
                </c:pt>
                <c:pt idx="551">
                  <c:v>2.9905900000000001E-5</c:v>
                </c:pt>
                <c:pt idx="552">
                  <c:v>3.0030900000000001E-5</c:v>
                </c:pt>
                <c:pt idx="553">
                  <c:v>3.01092E-5</c:v>
                </c:pt>
                <c:pt idx="554">
                  <c:v>3.012E-5</c:v>
                </c:pt>
                <c:pt idx="555">
                  <c:v>3.01651E-5</c:v>
                </c:pt>
                <c:pt idx="556">
                  <c:v>3.0296700000000001E-5</c:v>
                </c:pt>
                <c:pt idx="557">
                  <c:v>3.0335899999999999E-5</c:v>
                </c:pt>
                <c:pt idx="558">
                  <c:v>3.0430099999999999E-5</c:v>
                </c:pt>
                <c:pt idx="559">
                  <c:v>3.0467599999999999E-5</c:v>
                </c:pt>
                <c:pt idx="560">
                  <c:v>3.0533400000000001E-5</c:v>
                </c:pt>
                <c:pt idx="561">
                  <c:v>3.0592600000000003E-5</c:v>
                </c:pt>
                <c:pt idx="562">
                  <c:v>3.0659199999999999E-5</c:v>
                </c:pt>
                <c:pt idx="563">
                  <c:v>3.0786700000000001E-5</c:v>
                </c:pt>
                <c:pt idx="564">
                  <c:v>3.0827600000000003E-5</c:v>
                </c:pt>
                <c:pt idx="565">
                  <c:v>3.0907600000000002E-5</c:v>
                </c:pt>
                <c:pt idx="566">
                  <c:v>3.0966700000000003E-5</c:v>
                </c:pt>
                <c:pt idx="567">
                  <c:v>3.1091799999999999E-5</c:v>
                </c:pt>
                <c:pt idx="568">
                  <c:v>3.1121799999999997E-5</c:v>
                </c:pt>
                <c:pt idx="569">
                  <c:v>3.11943E-5</c:v>
                </c:pt>
                <c:pt idx="570">
                  <c:v>3.1238400000000002E-5</c:v>
                </c:pt>
                <c:pt idx="571">
                  <c:v>3.13426E-5</c:v>
                </c:pt>
                <c:pt idx="572">
                  <c:v>3.1412599999999998E-5</c:v>
                </c:pt>
                <c:pt idx="573">
                  <c:v>3.1461799999999998E-5</c:v>
                </c:pt>
                <c:pt idx="574">
                  <c:v>3.15526E-5</c:v>
                </c:pt>
                <c:pt idx="575">
                  <c:v>3.1585099999999997E-5</c:v>
                </c:pt>
                <c:pt idx="576">
                  <c:v>3.1687599999999998E-5</c:v>
                </c:pt>
                <c:pt idx="577">
                  <c:v>3.1745100000000002E-5</c:v>
                </c:pt>
                <c:pt idx="578">
                  <c:v>3.17934E-5</c:v>
                </c:pt>
                <c:pt idx="579">
                  <c:v>3.17968E-5</c:v>
                </c:pt>
                <c:pt idx="580">
                  <c:v>3.18493E-5</c:v>
                </c:pt>
                <c:pt idx="581">
                  <c:v>3.1934299999999997E-5</c:v>
                </c:pt>
                <c:pt idx="582">
                  <c:v>3.2042599999999997E-5</c:v>
                </c:pt>
                <c:pt idx="583">
                  <c:v>3.21801E-5</c:v>
                </c:pt>
                <c:pt idx="584">
                  <c:v>3.2186800000000002E-5</c:v>
                </c:pt>
                <c:pt idx="585">
                  <c:v>3.2256799999999999E-5</c:v>
                </c:pt>
                <c:pt idx="586">
                  <c:v>3.2316E-5</c:v>
                </c:pt>
                <c:pt idx="587">
                  <c:v>3.2486E-5</c:v>
                </c:pt>
                <c:pt idx="588">
                  <c:v>3.2511000000000001E-5</c:v>
                </c:pt>
                <c:pt idx="589">
                  <c:v>3.2536800000000003E-5</c:v>
                </c:pt>
                <c:pt idx="590">
                  <c:v>3.2575099999999999E-5</c:v>
                </c:pt>
                <c:pt idx="591">
                  <c:v>3.2664299999999998E-5</c:v>
                </c:pt>
                <c:pt idx="592">
                  <c:v>3.2755100000000001E-5</c:v>
                </c:pt>
                <c:pt idx="593">
                  <c:v>3.2883499999999998E-5</c:v>
                </c:pt>
                <c:pt idx="594">
                  <c:v>3.2883499999999998E-5</c:v>
                </c:pt>
                <c:pt idx="595">
                  <c:v>3.2889299999999997E-5</c:v>
                </c:pt>
                <c:pt idx="596">
                  <c:v>3.3020199999999999E-5</c:v>
                </c:pt>
                <c:pt idx="597">
                  <c:v>3.3145200000000002E-5</c:v>
                </c:pt>
                <c:pt idx="598">
                  <c:v>3.3208499999999999E-5</c:v>
                </c:pt>
                <c:pt idx="599">
                  <c:v>3.3273499999999999E-5</c:v>
                </c:pt>
                <c:pt idx="600">
                  <c:v>3.3286800000000001E-5</c:v>
                </c:pt>
                <c:pt idx="601">
                  <c:v>3.3420200000000002E-5</c:v>
                </c:pt>
                <c:pt idx="602">
                  <c:v>3.3521E-5</c:v>
                </c:pt>
                <c:pt idx="603">
                  <c:v>3.3583500000000001E-5</c:v>
                </c:pt>
                <c:pt idx="604">
                  <c:v>3.36418E-5</c:v>
                </c:pt>
                <c:pt idx="605">
                  <c:v>3.3649300000000003E-5</c:v>
                </c:pt>
                <c:pt idx="606">
                  <c:v>3.37468E-5</c:v>
                </c:pt>
                <c:pt idx="607">
                  <c:v>3.3819399999999997E-5</c:v>
                </c:pt>
                <c:pt idx="608">
                  <c:v>3.38827E-5</c:v>
                </c:pt>
                <c:pt idx="609">
                  <c:v>3.3896000000000002E-5</c:v>
                </c:pt>
                <c:pt idx="610">
                  <c:v>3.3920200000000001E-5</c:v>
                </c:pt>
                <c:pt idx="611">
                  <c:v>3.40127E-5</c:v>
                </c:pt>
                <c:pt idx="612">
                  <c:v>3.4100999999999998E-5</c:v>
                </c:pt>
                <c:pt idx="613">
                  <c:v>3.4131000000000002E-5</c:v>
                </c:pt>
                <c:pt idx="614">
                  <c:v>3.4175199999999998E-5</c:v>
                </c:pt>
                <c:pt idx="615">
                  <c:v>3.4216900000000001E-5</c:v>
                </c:pt>
                <c:pt idx="616">
                  <c:v>3.4277699999999999E-5</c:v>
                </c:pt>
                <c:pt idx="617">
                  <c:v>3.43619E-5</c:v>
                </c:pt>
                <c:pt idx="618">
                  <c:v>3.4501900000000002E-5</c:v>
                </c:pt>
                <c:pt idx="619">
                  <c:v>3.4495200000000001E-5</c:v>
                </c:pt>
                <c:pt idx="620">
                  <c:v>3.45627E-5</c:v>
                </c:pt>
                <c:pt idx="621">
                  <c:v>3.4566900000000003E-5</c:v>
                </c:pt>
                <c:pt idx="622">
                  <c:v>3.4718600000000003E-5</c:v>
                </c:pt>
                <c:pt idx="623">
                  <c:v>3.4695199999999999E-5</c:v>
                </c:pt>
                <c:pt idx="624">
                  <c:v>3.4742700000000002E-5</c:v>
                </c:pt>
                <c:pt idx="625">
                  <c:v>3.47819E-5</c:v>
                </c:pt>
                <c:pt idx="626">
                  <c:v>3.48902E-5</c:v>
                </c:pt>
                <c:pt idx="627">
                  <c:v>3.4968600000000003E-5</c:v>
                </c:pt>
                <c:pt idx="628">
                  <c:v>3.4970199999999999E-5</c:v>
                </c:pt>
                <c:pt idx="629">
                  <c:v>3.4968600000000003E-5</c:v>
                </c:pt>
                <c:pt idx="630">
                  <c:v>3.49827E-5</c:v>
                </c:pt>
                <c:pt idx="631">
                  <c:v>3.5005200000000002E-5</c:v>
                </c:pt>
                <c:pt idx="632">
                  <c:v>3.5142699999999998E-5</c:v>
                </c:pt>
                <c:pt idx="633">
                  <c:v>3.5170199999999997E-5</c:v>
                </c:pt>
                <c:pt idx="634">
                  <c:v>3.51561E-5</c:v>
                </c:pt>
                <c:pt idx="635">
                  <c:v>3.5186099999999998E-5</c:v>
                </c:pt>
                <c:pt idx="636">
                  <c:v>3.5266899999999999E-5</c:v>
                </c:pt>
                <c:pt idx="637">
                  <c:v>3.5395200000000003E-5</c:v>
                </c:pt>
                <c:pt idx="638">
                  <c:v>3.5464399999999999E-5</c:v>
                </c:pt>
                <c:pt idx="639">
                  <c:v>3.5446099999999999E-5</c:v>
                </c:pt>
                <c:pt idx="640">
                  <c:v>3.54803E-5</c:v>
                </c:pt>
                <c:pt idx="641">
                  <c:v>3.5591099999999999E-5</c:v>
                </c:pt>
                <c:pt idx="642">
                  <c:v>3.5688600000000003E-5</c:v>
                </c:pt>
                <c:pt idx="643">
                  <c:v>3.5682800000000003E-5</c:v>
                </c:pt>
                <c:pt idx="644">
                  <c:v>3.5734400000000001E-5</c:v>
                </c:pt>
                <c:pt idx="645">
                  <c:v>3.5692799999999998E-5</c:v>
                </c:pt>
                <c:pt idx="646">
                  <c:v>3.5776099999999998E-5</c:v>
                </c:pt>
                <c:pt idx="647">
                  <c:v>3.5835299999999999E-5</c:v>
                </c:pt>
                <c:pt idx="648">
                  <c:v>3.5838599999999999E-5</c:v>
                </c:pt>
                <c:pt idx="649">
                  <c:v>3.5874400000000003E-5</c:v>
                </c:pt>
                <c:pt idx="650">
                  <c:v>3.5083599999999997E-5</c:v>
                </c:pt>
                <c:pt idx="651">
                  <c:v>3.4666899999999998E-5</c:v>
                </c:pt>
                <c:pt idx="652">
                  <c:v>3.4221000000000003E-5</c:v>
                </c:pt>
                <c:pt idx="653">
                  <c:v>3.3795199999999998E-5</c:v>
                </c:pt>
                <c:pt idx="654">
                  <c:v>3.3338499999999999E-5</c:v>
                </c:pt>
                <c:pt idx="655">
                  <c:v>3.2872700000000001E-5</c:v>
                </c:pt>
                <c:pt idx="656">
                  <c:v>3.2541800000000001E-5</c:v>
                </c:pt>
                <c:pt idx="657">
                  <c:v>3.2081E-5</c:v>
                </c:pt>
                <c:pt idx="658">
                  <c:v>3.1786799999999999E-5</c:v>
                </c:pt>
                <c:pt idx="659">
                  <c:v>3.14351E-5</c:v>
                </c:pt>
                <c:pt idx="660">
                  <c:v>3.1078399999999997E-5</c:v>
                </c:pt>
                <c:pt idx="661">
                  <c:v>3.08201E-5</c:v>
                </c:pt>
                <c:pt idx="662">
                  <c:v>3.0593399999999997E-5</c:v>
                </c:pt>
                <c:pt idx="663">
                  <c:v>3.0357599999999999E-5</c:v>
                </c:pt>
                <c:pt idx="664">
                  <c:v>3.0011699999999999E-5</c:v>
                </c:pt>
                <c:pt idx="665">
                  <c:v>2.9704199999999999E-5</c:v>
                </c:pt>
                <c:pt idx="666">
                  <c:v>2.9450000000000001E-5</c:v>
                </c:pt>
                <c:pt idx="667">
                  <c:v>2.9286699999999999E-5</c:v>
                </c:pt>
                <c:pt idx="668">
                  <c:v>2.9025799999999999E-5</c:v>
                </c:pt>
                <c:pt idx="669">
                  <c:v>2.8738299999999999E-5</c:v>
                </c:pt>
                <c:pt idx="670">
                  <c:v>2.8526699999999999E-5</c:v>
                </c:pt>
                <c:pt idx="671">
                  <c:v>2.8296599999999999E-5</c:v>
                </c:pt>
                <c:pt idx="672">
                  <c:v>2.80958E-5</c:v>
                </c:pt>
                <c:pt idx="673">
                  <c:v>2.78658E-5</c:v>
                </c:pt>
                <c:pt idx="674">
                  <c:v>2.7690799999999999E-5</c:v>
                </c:pt>
                <c:pt idx="675">
                  <c:v>2.7444899999999999E-5</c:v>
                </c:pt>
                <c:pt idx="676">
                  <c:v>2.72633E-5</c:v>
                </c:pt>
                <c:pt idx="677">
                  <c:v>2.7075799999999999E-5</c:v>
                </c:pt>
                <c:pt idx="678">
                  <c:v>2.6913299999999999E-5</c:v>
                </c:pt>
                <c:pt idx="679">
                  <c:v>2.6658299999999999E-5</c:v>
                </c:pt>
                <c:pt idx="680">
                  <c:v>2.6484900000000001E-5</c:v>
                </c:pt>
                <c:pt idx="681">
                  <c:v>2.6259100000000001E-5</c:v>
                </c:pt>
                <c:pt idx="682">
                  <c:v>2.6128200000000002E-5</c:v>
                </c:pt>
                <c:pt idx="683">
                  <c:v>2.6003199999999999E-5</c:v>
                </c:pt>
                <c:pt idx="684">
                  <c:v>2.5759099999999999E-5</c:v>
                </c:pt>
                <c:pt idx="685">
                  <c:v>2.55482E-5</c:v>
                </c:pt>
                <c:pt idx="686">
                  <c:v>2.5442399999999999E-5</c:v>
                </c:pt>
                <c:pt idx="687">
                  <c:v>2.5361500000000001E-5</c:v>
                </c:pt>
                <c:pt idx="688">
                  <c:v>2.5284000000000001E-5</c:v>
                </c:pt>
                <c:pt idx="689">
                  <c:v>2.4990700000000001E-5</c:v>
                </c:pt>
                <c:pt idx="690">
                  <c:v>2.46857E-5</c:v>
                </c:pt>
                <c:pt idx="691">
                  <c:v>2.4598999999999999E-5</c:v>
                </c:pt>
                <c:pt idx="692">
                  <c:v>2.4574800000000001E-5</c:v>
                </c:pt>
                <c:pt idx="693">
                  <c:v>2.4494E-5</c:v>
                </c:pt>
                <c:pt idx="694">
                  <c:v>2.4318999999999999E-5</c:v>
                </c:pt>
                <c:pt idx="695">
                  <c:v>2.4223199999999999E-5</c:v>
                </c:pt>
                <c:pt idx="696">
                  <c:v>2.4170699999999999E-5</c:v>
                </c:pt>
                <c:pt idx="697">
                  <c:v>2.40432E-5</c:v>
                </c:pt>
                <c:pt idx="698">
                  <c:v>2.38606E-5</c:v>
                </c:pt>
                <c:pt idx="699">
                  <c:v>2.3580599999999999E-5</c:v>
                </c:pt>
                <c:pt idx="700">
                  <c:v>2.3351500000000002E-5</c:v>
                </c:pt>
                <c:pt idx="701">
                  <c:v>2.3105600000000001E-5</c:v>
                </c:pt>
                <c:pt idx="702">
                  <c:v>2.3064000000000001E-5</c:v>
                </c:pt>
                <c:pt idx="703">
                  <c:v>2.2900599999999999E-5</c:v>
                </c:pt>
                <c:pt idx="704">
                  <c:v>2.28531E-5</c:v>
                </c:pt>
                <c:pt idx="705">
                  <c:v>2.2538899999999999E-5</c:v>
                </c:pt>
                <c:pt idx="706">
                  <c:v>2.23356E-5</c:v>
                </c:pt>
                <c:pt idx="707">
                  <c:v>2.2255600000000001E-5</c:v>
                </c:pt>
                <c:pt idx="708">
                  <c:v>2.2183899999999999E-5</c:v>
                </c:pt>
                <c:pt idx="709">
                  <c:v>2.2180599999999999E-5</c:v>
                </c:pt>
                <c:pt idx="710">
                  <c:v>2.21639E-5</c:v>
                </c:pt>
                <c:pt idx="711">
                  <c:v>2.2118899999999999E-5</c:v>
                </c:pt>
                <c:pt idx="712">
                  <c:v>2.1999699999999999E-5</c:v>
                </c:pt>
                <c:pt idx="713">
                  <c:v>2.17606E-5</c:v>
                </c:pt>
                <c:pt idx="714">
                  <c:v>2.1567199999999999E-5</c:v>
                </c:pt>
                <c:pt idx="715">
                  <c:v>2.1430600000000001E-5</c:v>
                </c:pt>
                <c:pt idx="716">
                  <c:v>2.13897E-5</c:v>
                </c:pt>
                <c:pt idx="717">
                  <c:v>2.1350599999999998E-5</c:v>
                </c:pt>
                <c:pt idx="718">
                  <c:v>2.1303900000000001E-5</c:v>
                </c:pt>
                <c:pt idx="719">
                  <c:v>2.11939E-5</c:v>
                </c:pt>
                <c:pt idx="720">
                  <c:v>2.1078899999999999E-5</c:v>
                </c:pt>
                <c:pt idx="721">
                  <c:v>2.10097E-5</c:v>
                </c:pt>
                <c:pt idx="722">
                  <c:v>2.09805E-5</c:v>
                </c:pt>
                <c:pt idx="723">
                  <c:v>2.09589E-5</c:v>
                </c:pt>
                <c:pt idx="724">
                  <c:v>2.0863899999999999E-5</c:v>
                </c:pt>
                <c:pt idx="725">
                  <c:v>2.0704699999999998E-5</c:v>
                </c:pt>
                <c:pt idx="726">
                  <c:v>2.0545499999999998E-5</c:v>
                </c:pt>
                <c:pt idx="727">
                  <c:v>2.0420499999999999E-5</c:v>
                </c:pt>
                <c:pt idx="728">
                  <c:v>2.0212199999999999E-5</c:v>
                </c:pt>
                <c:pt idx="729">
                  <c:v>2.0033800000000001E-5</c:v>
                </c:pt>
                <c:pt idx="730">
                  <c:v>1.9956300000000001E-5</c:v>
                </c:pt>
                <c:pt idx="731">
                  <c:v>1.9862200000000001E-5</c:v>
                </c:pt>
                <c:pt idx="732">
                  <c:v>1.9840500000000001E-5</c:v>
                </c:pt>
                <c:pt idx="733">
                  <c:v>1.9775500000000001E-5</c:v>
                </c:pt>
                <c:pt idx="734">
                  <c:v>1.96438E-5</c:v>
                </c:pt>
                <c:pt idx="735">
                  <c:v>1.9607200000000001E-5</c:v>
                </c:pt>
                <c:pt idx="736">
                  <c:v>1.9428000000000001E-5</c:v>
                </c:pt>
                <c:pt idx="737">
                  <c:v>1.9308800000000001E-5</c:v>
                </c:pt>
                <c:pt idx="738">
                  <c:v>1.9097100000000001E-5</c:v>
                </c:pt>
                <c:pt idx="739">
                  <c:v>1.9143800000000001E-5</c:v>
                </c:pt>
                <c:pt idx="740">
                  <c:v>1.89871E-5</c:v>
                </c:pt>
                <c:pt idx="741">
                  <c:v>1.8973800000000001E-5</c:v>
                </c:pt>
                <c:pt idx="742">
                  <c:v>1.8960499999999999E-5</c:v>
                </c:pt>
                <c:pt idx="743">
                  <c:v>1.8935499999999999E-5</c:v>
                </c:pt>
                <c:pt idx="744">
                  <c:v>1.88313E-5</c:v>
                </c:pt>
                <c:pt idx="745">
                  <c:v>1.8725499999999999E-5</c:v>
                </c:pt>
                <c:pt idx="746">
                  <c:v>1.8598799999999999E-5</c:v>
                </c:pt>
                <c:pt idx="747">
                  <c:v>1.8580499999999999E-5</c:v>
                </c:pt>
                <c:pt idx="748">
                  <c:v>1.8407099999999999E-5</c:v>
                </c:pt>
                <c:pt idx="749">
                  <c:v>1.84571E-5</c:v>
                </c:pt>
                <c:pt idx="750">
                  <c:v>1.82688E-5</c:v>
                </c:pt>
                <c:pt idx="751">
                  <c:v>1.82471E-5</c:v>
                </c:pt>
                <c:pt idx="752">
                  <c:v>1.8190400000000001E-5</c:v>
                </c:pt>
                <c:pt idx="753">
                  <c:v>1.81854E-5</c:v>
                </c:pt>
                <c:pt idx="754">
                  <c:v>1.8147100000000001E-5</c:v>
                </c:pt>
                <c:pt idx="755">
                  <c:v>1.80104E-5</c:v>
                </c:pt>
                <c:pt idx="756">
                  <c:v>1.8052099999999999E-5</c:v>
                </c:pt>
                <c:pt idx="757">
                  <c:v>1.7982099999999998E-5</c:v>
                </c:pt>
                <c:pt idx="758">
                  <c:v>1.79038E-5</c:v>
                </c:pt>
                <c:pt idx="759">
                  <c:v>1.78254E-5</c:v>
                </c:pt>
                <c:pt idx="760">
                  <c:v>1.77988E-5</c:v>
                </c:pt>
                <c:pt idx="761">
                  <c:v>1.7787100000000001E-5</c:v>
                </c:pt>
                <c:pt idx="762">
                  <c:v>1.7772900000000001E-5</c:v>
                </c:pt>
                <c:pt idx="763">
                  <c:v>1.7707099999999999E-5</c:v>
                </c:pt>
                <c:pt idx="764">
                  <c:v>1.7657100000000001E-5</c:v>
                </c:pt>
                <c:pt idx="765">
                  <c:v>1.7627099999999999E-5</c:v>
                </c:pt>
                <c:pt idx="766">
                  <c:v>1.74854E-5</c:v>
                </c:pt>
                <c:pt idx="767">
                  <c:v>1.7458699999999999E-5</c:v>
                </c:pt>
                <c:pt idx="768">
                  <c:v>1.7361199999999999E-5</c:v>
                </c:pt>
                <c:pt idx="769">
                  <c:v>1.71529E-5</c:v>
                </c:pt>
                <c:pt idx="770">
                  <c:v>1.7070399999999998E-5</c:v>
                </c:pt>
                <c:pt idx="771">
                  <c:v>1.7012099999999999E-5</c:v>
                </c:pt>
                <c:pt idx="772">
                  <c:v>1.6962100000000001E-5</c:v>
                </c:pt>
                <c:pt idx="773">
                  <c:v>1.69087E-5</c:v>
                </c:pt>
                <c:pt idx="774">
                  <c:v>1.6813700000000001E-5</c:v>
                </c:pt>
                <c:pt idx="775">
                  <c:v>1.6733699999999999E-5</c:v>
                </c:pt>
                <c:pt idx="776">
                  <c:v>1.67171E-5</c:v>
                </c:pt>
                <c:pt idx="777">
                  <c:v>1.66154E-5</c:v>
                </c:pt>
                <c:pt idx="778">
                  <c:v>1.6618700000000001E-5</c:v>
                </c:pt>
                <c:pt idx="779">
                  <c:v>1.6575400000000001E-5</c:v>
                </c:pt>
                <c:pt idx="780">
                  <c:v>1.65212E-5</c:v>
                </c:pt>
                <c:pt idx="781">
                  <c:v>1.64237E-5</c:v>
                </c:pt>
                <c:pt idx="782">
                  <c:v>1.6430400000000001E-5</c:v>
                </c:pt>
                <c:pt idx="783">
                  <c:v>1.6405400000000001E-5</c:v>
                </c:pt>
                <c:pt idx="784">
                  <c:v>1.62954E-5</c:v>
                </c:pt>
                <c:pt idx="785">
                  <c:v>1.6032000000000002E-5</c:v>
                </c:pt>
                <c:pt idx="786">
                  <c:v>1.6101999999999999E-5</c:v>
                </c:pt>
                <c:pt idx="787">
                  <c:v>1.59387E-5</c:v>
                </c:pt>
                <c:pt idx="788">
                  <c:v>1.5885399999999999E-5</c:v>
                </c:pt>
                <c:pt idx="789">
                  <c:v>1.5834499999999999E-5</c:v>
                </c:pt>
                <c:pt idx="790">
                  <c:v>1.5769499999999999E-5</c:v>
                </c:pt>
                <c:pt idx="791">
                  <c:v>1.5792000000000001E-5</c:v>
                </c:pt>
                <c:pt idx="792">
                  <c:v>1.5792000000000001E-5</c:v>
                </c:pt>
                <c:pt idx="793">
                  <c:v>1.57887E-5</c:v>
                </c:pt>
                <c:pt idx="794">
                  <c:v>1.5783699999999999E-5</c:v>
                </c:pt>
                <c:pt idx="795">
                  <c:v>1.5780299999999999E-5</c:v>
                </c:pt>
                <c:pt idx="796">
                  <c:v>1.5777000000000002E-5</c:v>
                </c:pt>
                <c:pt idx="797">
                  <c:v>1.57562E-5</c:v>
                </c:pt>
                <c:pt idx="798">
                  <c:v>1.5733700000000002E-5</c:v>
                </c:pt>
                <c:pt idx="799">
                  <c:v>1.5713699999999998E-5</c:v>
                </c:pt>
                <c:pt idx="800">
                  <c:v>1.5656999999999999E-5</c:v>
                </c:pt>
                <c:pt idx="801">
                  <c:v>1.5645300000000001E-5</c:v>
                </c:pt>
                <c:pt idx="802">
                  <c:v>1.5627000000000001E-5</c:v>
                </c:pt>
                <c:pt idx="803">
                  <c:v>1.5532E-5</c:v>
                </c:pt>
                <c:pt idx="804">
                  <c:v>1.5466200000000001E-5</c:v>
                </c:pt>
                <c:pt idx="805">
                  <c:v>1.5418699999999999E-5</c:v>
                </c:pt>
                <c:pt idx="806">
                  <c:v>1.5373700000000002E-5</c:v>
                </c:pt>
                <c:pt idx="807">
                  <c:v>1.5350300000000001E-5</c:v>
                </c:pt>
                <c:pt idx="808">
                  <c:v>1.5308700000000001E-5</c:v>
                </c:pt>
                <c:pt idx="809">
                  <c:v>1.5148699999999999E-5</c:v>
                </c:pt>
                <c:pt idx="810">
                  <c:v>1.5116999999999999E-5</c:v>
                </c:pt>
                <c:pt idx="811">
                  <c:v>1.50687E-5</c:v>
                </c:pt>
                <c:pt idx="812">
                  <c:v>1.5134500000000001E-5</c:v>
                </c:pt>
                <c:pt idx="813">
                  <c:v>1.5031199999999999E-5</c:v>
                </c:pt>
                <c:pt idx="814">
                  <c:v>1.50253E-5</c:v>
                </c:pt>
                <c:pt idx="815">
                  <c:v>1.50037E-5</c:v>
                </c:pt>
                <c:pt idx="816">
                  <c:v>1.4982E-5</c:v>
                </c:pt>
                <c:pt idx="817">
                  <c:v>1.49828E-5</c:v>
                </c:pt>
                <c:pt idx="818">
                  <c:v>1.4977000000000001E-5</c:v>
                </c:pt>
                <c:pt idx="819">
                  <c:v>1.49503E-5</c:v>
                </c:pt>
                <c:pt idx="820">
                  <c:v>1.4894499999999999E-5</c:v>
                </c:pt>
                <c:pt idx="821">
                  <c:v>1.4913600000000001E-5</c:v>
                </c:pt>
                <c:pt idx="822">
                  <c:v>1.49103E-5</c:v>
                </c:pt>
                <c:pt idx="823">
                  <c:v>1.48786E-5</c:v>
                </c:pt>
                <c:pt idx="824">
                  <c:v>1.47903E-5</c:v>
                </c:pt>
                <c:pt idx="825">
                  <c:v>1.4762E-5</c:v>
                </c:pt>
                <c:pt idx="826">
                  <c:v>1.4733600000000001E-5</c:v>
                </c:pt>
                <c:pt idx="827">
                  <c:v>1.4727E-5</c:v>
                </c:pt>
                <c:pt idx="828">
                  <c:v>1.4727E-5</c:v>
                </c:pt>
                <c:pt idx="829">
                  <c:v>1.4658600000000001E-5</c:v>
                </c:pt>
                <c:pt idx="830">
                  <c:v>1.4642E-5</c:v>
                </c:pt>
                <c:pt idx="831">
                  <c:v>1.4647000000000001E-5</c:v>
                </c:pt>
                <c:pt idx="832">
                  <c:v>1.46553E-5</c:v>
                </c:pt>
                <c:pt idx="833">
                  <c:v>1.4598599999999999E-5</c:v>
                </c:pt>
                <c:pt idx="834">
                  <c:v>1.4577E-5</c:v>
                </c:pt>
                <c:pt idx="835">
                  <c:v>1.4562800000000001E-5</c:v>
                </c:pt>
                <c:pt idx="836">
                  <c:v>1.4543600000000001E-5</c:v>
                </c:pt>
                <c:pt idx="837">
                  <c:v>1.4542000000000001E-5</c:v>
                </c:pt>
                <c:pt idx="838">
                  <c:v>1.4545299999999999E-5</c:v>
                </c:pt>
                <c:pt idx="839">
                  <c:v>1.4537E-5</c:v>
                </c:pt>
                <c:pt idx="840">
                  <c:v>1.4500300000000001E-5</c:v>
                </c:pt>
                <c:pt idx="841">
                  <c:v>1.43903E-5</c:v>
                </c:pt>
                <c:pt idx="842">
                  <c:v>1.4452E-5</c:v>
                </c:pt>
                <c:pt idx="843">
                  <c:v>1.4415300000000001E-5</c:v>
                </c:pt>
                <c:pt idx="844">
                  <c:v>1.4322799999999999E-5</c:v>
                </c:pt>
                <c:pt idx="845">
                  <c:v>1.42861E-5</c:v>
                </c:pt>
                <c:pt idx="846">
                  <c:v>1.4203600000000001E-5</c:v>
                </c:pt>
                <c:pt idx="847">
                  <c:v>1.4108600000000001E-5</c:v>
                </c:pt>
                <c:pt idx="848">
                  <c:v>1.4110299999999999E-5</c:v>
                </c:pt>
                <c:pt idx="849">
                  <c:v>1.40736E-5</c:v>
                </c:pt>
                <c:pt idx="850">
                  <c:v>1.3866899999999999E-5</c:v>
                </c:pt>
                <c:pt idx="851">
                  <c:v>1.38811E-5</c:v>
                </c:pt>
                <c:pt idx="852">
                  <c:v>1.38736E-5</c:v>
                </c:pt>
                <c:pt idx="853">
                  <c:v>1.3780299999999999E-5</c:v>
                </c:pt>
                <c:pt idx="854">
                  <c:v>1.37753E-5</c:v>
                </c:pt>
                <c:pt idx="855">
                  <c:v>1.36719E-5</c:v>
                </c:pt>
                <c:pt idx="856">
                  <c:v>1.3686099999999999E-5</c:v>
                </c:pt>
                <c:pt idx="857">
                  <c:v>1.36669E-5</c:v>
                </c:pt>
                <c:pt idx="858">
                  <c:v>1.3525300000000001E-5</c:v>
                </c:pt>
                <c:pt idx="859">
                  <c:v>1.3505299999999999E-5</c:v>
                </c:pt>
                <c:pt idx="860">
                  <c:v>1.34803E-5</c:v>
                </c:pt>
                <c:pt idx="861">
                  <c:v>1.3483600000000001E-5</c:v>
                </c:pt>
                <c:pt idx="862">
                  <c:v>1.34453E-5</c:v>
                </c:pt>
                <c:pt idx="863">
                  <c:v>1.33853E-5</c:v>
                </c:pt>
                <c:pt idx="864">
                  <c:v>1.33603E-5</c:v>
                </c:pt>
                <c:pt idx="865">
                  <c:v>1.3305299999999999E-5</c:v>
                </c:pt>
                <c:pt idx="866">
                  <c:v>1.3241099999999999E-5</c:v>
                </c:pt>
                <c:pt idx="867">
                  <c:v>1.32453E-5</c:v>
                </c:pt>
                <c:pt idx="868">
                  <c:v>1.31286E-5</c:v>
                </c:pt>
                <c:pt idx="869">
                  <c:v>1.29369E-5</c:v>
                </c:pt>
                <c:pt idx="870">
                  <c:v>1.26936E-5</c:v>
                </c:pt>
                <c:pt idx="871">
                  <c:v>1.26652E-5</c:v>
                </c:pt>
                <c:pt idx="872">
                  <c:v>1.2648599999999999E-5</c:v>
                </c:pt>
                <c:pt idx="873">
                  <c:v>1.26202E-5</c:v>
                </c:pt>
                <c:pt idx="874">
                  <c:v>1.25794E-5</c:v>
                </c:pt>
                <c:pt idx="875">
                  <c:v>1.25669E-5</c:v>
                </c:pt>
                <c:pt idx="876">
                  <c:v>1.25352E-5</c:v>
                </c:pt>
                <c:pt idx="877">
                  <c:v>1.25352E-5</c:v>
                </c:pt>
                <c:pt idx="878">
                  <c:v>1.23869E-5</c:v>
                </c:pt>
                <c:pt idx="879">
                  <c:v>1.22477E-5</c:v>
                </c:pt>
                <c:pt idx="880">
                  <c:v>1.20344E-5</c:v>
                </c:pt>
                <c:pt idx="881">
                  <c:v>1.19335E-5</c:v>
                </c:pt>
                <c:pt idx="882">
                  <c:v>1.1883500000000001E-5</c:v>
                </c:pt>
                <c:pt idx="883">
                  <c:v>1.17752E-5</c:v>
                </c:pt>
                <c:pt idx="884">
                  <c:v>1.1736899999999999E-5</c:v>
                </c:pt>
                <c:pt idx="885">
                  <c:v>1.14969E-5</c:v>
                </c:pt>
                <c:pt idx="886">
                  <c:v>1.14419E-5</c:v>
                </c:pt>
                <c:pt idx="887">
                  <c:v>1.1388499999999999E-5</c:v>
                </c:pt>
                <c:pt idx="888">
                  <c:v>1.13152E-5</c:v>
                </c:pt>
                <c:pt idx="889">
                  <c:v>1.11493E-5</c:v>
                </c:pt>
                <c:pt idx="890">
                  <c:v>1.08702E-5</c:v>
                </c:pt>
                <c:pt idx="891">
                  <c:v>1.06518E-5</c:v>
                </c:pt>
                <c:pt idx="892">
                  <c:v>1.04693E-5</c:v>
                </c:pt>
                <c:pt idx="893">
                  <c:v>1.03218E-5</c:v>
                </c:pt>
                <c:pt idx="894">
                  <c:v>1.01426E-5</c:v>
                </c:pt>
                <c:pt idx="895">
                  <c:v>9.9676299999999996E-6</c:v>
                </c:pt>
                <c:pt idx="896">
                  <c:v>9.6201199999999993E-6</c:v>
                </c:pt>
                <c:pt idx="897">
                  <c:v>9.4334500000000003E-6</c:v>
                </c:pt>
                <c:pt idx="898">
                  <c:v>9.34261E-6</c:v>
                </c:pt>
                <c:pt idx="899">
                  <c:v>9.3101099999999999E-6</c:v>
                </c:pt>
                <c:pt idx="900">
                  <c:v>9.08427E-6</c:v>
                </c:pt>
                <c:pt idx="901">
                  <c:v>8.8742599999999996E-6</c:v>
                </c:pt>
                <c:pt idx="902">
                  <c:v>8.6767499999999996E-6</c:v>
                </c:pt>
                <c:pt idx="903">
                  <c:v>8.5734100000000006E-6</c:v>
                </c:pt>
                <c:pt idx="904">
                  <c:v>8.3825699999999996E-6</c:v>
                </c:pt>
                <c:pt idx="905">
                  <c:v>8.1850599999999995E-6</c:v>
                </c:pt>
                <c:pt idx="906">
                  <c:v>8.0817299999999996E-6</c:v>
                </c:pt>
                <c:pt idx="907">
                  <c:v>7.8500499999999995E-6</c:v>
                </c:pt>
                <c:pt idx="908">
                  <c:v>7.5283700000000002E-6</c:v>
                </c:pt>
                <c:pt idx="909">
                  <c:v>7.2216999999999998E-6</c:v>
                </c:pt>
                <c:pt idx="910">
                  <c:v>7.0550199999999999E-6</c:v>
                </c:pt>
                <c:pt idx="911">
                  <c:v>6.8616800000000002E-6</c:v>
                </c:pt>
                <c:pt idx="912">
                  <c:v>6.6383399999999999E-6</c:v>
                </c:pt>
                <c:pt idx="913">
                  <c:v>6.2991600000000004E-6</c:v>
                </c:pt>
                <c:pt idx="914">
                  <c:v>6.1916600000000001E-6</c:v>
                </c:pt>
                <c:pt idx="915">
                  <c:v>6.1399899999999998E-6</c:v>
                </c:pt>
                <c:pt idx="916">
                  <c:v>5.9816499999999997E-6</c:v>
                </c:pt>
                <c:pt idx="917">
                  <c:v>5.8541399999999998E-6</c:v>
                </c:pt>
                <c:pt idx="918">
                  <c:v>5.6499699999999997E-6</c:v>
                </c:pt>
                <c:pt idx="919">
                  <c:v>5.4099599999999996E-6</c:v>
                </c:pt>
                <c:pt idx="920">
                  <c:v>5.2932899999999999E-6</c:v>
                </c:pt>
                <c:pt idx="921">
                  <c:v>5.1457900000000001E-6</c:v>
                </c:pt>
                <c:pt idx="922">
                  <c:v>5.0399499999999999E-6</c:v>
                </c:pt>
                <c:pt idx="923">
                  <c:v>4.9582799999999999E-6</c:v>
                </c:pt>
                <c:pt idx="924">
                  <c:v>4.8066099999999997E-6</c:v>
                </c:pt>
                <c:pt idx="925">
                  <c:v>4.4340899999999998E-6</c:v>
                </c:pt>
                <c:pt idx="926">
                  <c:v>4.2774199999999996E-6</c:v>
                </c:pt>
                <c:pt idx="927">
                  <c:v>4.15908E-6</c:v>
                </c:pt>
                <c:pt idx="928">
                  <c:v>4.0132400000000002E-6</c:v>
                </c:pt>
                <c:pt idx="929">
                  <c:v>3.8323999999999999E-6</c:v>
                </c:pt>
                <c:pt idx="930">
                  <c:v>3.73657E-6</c:v>
                </c:pt>
                <c:pt idx="931">
                  <c:v>3.6182299999999999E-6</c:v>
                </c:pt>
                <c:pt idx="932">
                  <c:v>3.5132199999999998E-6</c:v>
                </c:pt>
                <c:pt idx="933">
                  <c:v>3.2648800000000002E-6</c:v>
                </c:pt>
                <c:pt idx="934">
                  <c:v>3.0507100000000001E-6</c:v>
                </c:pt>
                <c:pt idx="935">
                  <c:v>2.9981999999999999E-6</c:v>
                </c:pt>
                <c:pt idx="936">
                  <c:v>2.9832000000000001E-6</c:v>
                </c:pt>
                <c:pt idx="937">
                  <c:v>2.9382000000000001E-6</c:v>
                </c:pt>
                <c:pt idx="938">
                  <c:v>2.9032E-6</c:v>
                </c:pt>
                <c:pt idx="939">
                  <c:v>2.7215300000000001E-6</c:v>
                </c:pt>
                <c:pt idx="940">
                  <c:v>2.5131900000000001E-6</c:v>
                </c:pt>
                <c:pt idx="941">
                  <c:v>2.5473499999999998E-6</c:v>
                </c:pt>
                <c:pt idx="942">
                  <c:v>2.4065199999999999E-6</c:v>
                </c:pt>
                <c:pt idx="943">
                  <c:v>2.2965099999999998E-6</c:v>
                </c:pt>
                <c:pt idx="944">
                  <c:v>2.23484E-6</c:v>
                </c:pt>
                <c:pt idx="945">
                  <c:v>2.2031799999999998E-6</c:v>
                </c:pt>
                <c:pt idx="946">
                  <c:v>2.1315100000000001E-6</c:v>
                </c:pt>
                <c:pt idx="947">
                  <c:v>2.1031700000000001E-6</c:v>
                </c:pt>
                <c:pt idx="948">
                  <c:v>2.0814999999999999E-6</c:v>
                </c:pt>
                <c:pt idx="949">
                  <c:v>1.9914999999999999E-6</c:v>
                </c:pt>
                <c:pt idx="950">
                  <c:v>1.8915E-6</c:v>
                </c:pt>
                <c:pt idx="951">
                  <c:v>1.84066E-6</c:v>
                </c:pt>
                <c:pt idx="952">
                  <c:v>1.81816E-6</c:v>
                </c:pt>
                <c:pt idx="953">
                  <c:v>1.76566E-6</c:v>
                </c:pt>
                <c:pt idx="954">
                  <c:v>1.6931599999999999E-6</c:v>
                </c:pt>
                <c:pt idx="955">
                  <c:v>1.7464900000000001E-6</c:v>
                </c:pt>
                <c:pt idx="956">
                  <c:v>1.7048200000000001E-6</c:v>
                </c:pt>
                <c:pt idx="957">
                  <c:v>1.68899E-6</c:v>
                </c:pt>
                <c:pt idx="958">
                  <c:v>1.5698199999999999E-6</c:v>
                </c:pt>
                <c:pt idx="959">
                  <c:v>1.5056499999999999E-6</c:v>
                </c:pt>
                <c:pt idx="960">
                  <c:v>1.43398E-6</c:v>
                </c:pt>
                <c:pt idx="961">
                  <c:v>1.4048099999999999E-6</c:v>
                </c:pt>
                <c:pt idx="962">
                  <c:v>1.39148E-6</c:v>
                </c:pt>
                <c:pt idx="963">
                  <c:v>1.3206399999999999E-6</c:v>
                </c:pt>
                <c:pt idx="964">
                  <c:v>1.22564E-6</c:v>
                </c:pt>
                <c:pt idx="965">
                  <c:v>1.13897E-6</c:v>
                </c:pt>
                <c:pt idx="966">
                  <c:v>1.1939699999999999E-6</c:v>
                </c:pt>
                <c:pt idx="967">
                  <c:v>1.1456399999999999E-6</c:v>
                </c:pt>
                <c:pt idx="968">
                  <c:v>1.08147E-6</c:v>
                </c:pt>
                <c:pt idx="969">
                  <c:v>1.02396E-6</c:v>
                </c:pt>
                <c:pt idx="970">
                  <c:v>1.00313E-6</c:v>
                </c:pt>
                <c:pt idx="971">
                  <c:v>9.9396399999999999E-7</c:v>
                </c:pt>
                <c:pt idx="972">
                  <c:v>9.789629999999999E-7</c:v>
                </c:pt>
                <c:pt idx="973">
                  <c:v>9.6729599999999993E-7</c:v>
                </c:pt>
                <c:pt idx="974">
                  <c:v>8.9479300000000001E-7</c:v>
                </c:pt>
                <c:pt idx="975">
                  <c:v>8.6229199999999998E-7</c:v>
                </c:pt>
                <c:pt idx="976">
                  <c:v>8.5562499999999996E-7</c:v>
                </c:pt>
                <c:pt idx="977">
                  <c:v>8.2895800000000003E-7</c:v>
                </c:pt>
                <c:pt idx="978">
                  <c:v>7.9312299999999997E-7</c:v>
                </c:pt>
                <c:pt idx="979">
                  <c:v>7.1895400000000002E-7</c:v>
                </c:pt>
                <c:pt idx="980">
                  <c:v>6.6645200000000004E-7</c:v>
                </c:pt>
                <c:pt idx="981">
                  <c:v>7.0145299999999995E-7</c:v>
                </c:pt>
                <c:pt idx="982">
                  <c:v>6.7811900000000001E-7</c:v>
                </c:pt>
                <c:pt idx="983">
                  <c:v>6.5061800000000004E-7</c:v>
                </c:pt>
                <c:pt idx="984">
                  <c:v>6.3811700000000002E-7</c:v>
                </c:pt>
                <c:pt idx="985">
                  <c:v>6.2061699999999998E-7</c:v>
                </c:pt>
                <c:pt idx="986">
                  <c:v>6.1811599999999997E-7</c:v>
                </c:pt>
                <c:pt idx="987">
                  <c:v>6.3311699999999996E-7</c:v>
                </c:pt>
                <c:pt idx="988">
                  <c:v>5.8144800000000001E-7</c:v>
                </c:pt>
                <c:pt idx="989">
                  <c:v>5.8978199999999998E-7</c:v>
                </c:pt>
                <c:pt idx="990">
                  <c:v>5.5228099999999999E-7</c:v>
                </c:pt>
                <c:pt idx="991">
                  <c:v>5.5228099999999999E-7</c:v>
                </c:pt>
                <c:pt idx="992">
                  <c:v>5.5478099999999997E-7</c:v>
                </c:pt>
                <c:pt idx="993">
                  <c:v>5.40613E-7</c:v>
                </c:pt>
                <c:pt idx="994">
                  <c:v>5.1977900000000004E-7</c:v>
                </c:pt>
                <c:pt idx="995">
                  <c:v>4.8811100000000002E-7</c:v>
                </c:pt>
                <c:pt idx="996">
                  <c:v>4.6477699999999998E-7</c:v>
                </c:pt>
                <c:pt idx="997">
                  <c:v>4.7394400000000003E-7</c:v>
                </c:pt>
                <c:pt idx="998">
                  <c:v>4.5644399999999998E-7</c:v>
                </c:pt>
                <c:pt idx="999">
                  <c:v>4.3561000000000002E-7</c:v>
                </c:pt>
                <c:pt idx="1000">
                  <c:v>3.9227499999999998E-7</c:v>
                </c:pt>
                <c:pt idx="1001">
                  <c:v>3.78941E-7</c:v>
                </c:pt>
                <c:pt idx="1002">
                  <c:v>3.96441E-7</c:v>
                </c:pt>
                <c:pt idx="1003">
                  <c:v>4.1894200000000002E-7</c:v>
                </c:pt>
                <c:pt idx="1004">
                  <c:v>3.5143999999999998E-7</c:v>
                </c:pt>
                <c:pt idx="1005">
                  <c:v>2.13101E-7</c:v>
                </c:pt>
                <c:pt idx="1006">
                  <c:v>2.9977100000000002E-7</c:v>
                </c:pt>
                <c:pt idx="1007">
                  <c:v>2.5310299999999999E-7</c:v>
                </c:pt>
                <c:pt idx="1008">
                  <c:v>2.3976900000000001E-7</c:v>
                </c:pt>
                <c:pt idx="1009">
                  <c:v>2.2476799999999999E-7</c:v>
                </c:pt>
                <c:pt idx="1010">
                  <c:v>1.38098E-7</c:v>
                </c:pt>
                <c:pt idx="1011">
                  <c:v>1.681E-7</c:v>
                </c:pt>
                <c:pt idx="1012">
                  <c:v>1.7560000000000001E-7</c:v>
                </c:pt>
                <c:pt idx="1013">
                  <c:v>1.89274E-8</c:v>
                </c:pt>
                <c:pt idx="1014">
                  <c:v>-2.7741E-8</c:v>
                </c:pt>
                <c:pt idx="1015">
                  <c:v>-3.6908000000000002E-8</c:v>
                </c:pt>
                <c:pt idx="1016">
                  <c:v>4.2261600000000003E-8</c:v>
                </c:pt>
                <c:pt idx="1017">
                  <c:v>-4.4408299999999999E-8</c:v>
                </c:pt>
                <c:pt idx="1018">
                  <c:v>3.1427799999999998E-8</c:v>
                </c:pt>
                <c:pt idx="1019">
                  <c:v>1.1427100000000001E-8</c:v>
                </c:pt>
                <c:pt idx="1020">
                  <c:v>-5.8575500000000001E-8</c:v>
                </c:pt>
                <c:pt idx="1021">
                  <c:v>-6.6909200000000005E-8</c:v>
                </c:pt>
                <c:pt idx="1022">
                  <c:v>-2.1907499999999999E-8</c:v>
                </c:pt>
                <c:pt idx="1023">
                  <c:v>6.3095699999999995E-8</c:v>
                </c:pt>
                <c:pt idx="1024">
                  <c:v>-5.9408900000000001E-8</c:v>
                </c:pt>
                <c:pt idx="1025">
                  <c:v>-3.6908000000000002E-8</c:v>
                </c:pt>
                <c:pt idx="1026">
                  <c:v>-3.5241300000000001E-8</c:v>
                </c:pt>
                <c:pt idx="1027">
                  <c:v>-2.6907699999999999E-8</c:v>
                </c:pt>
                <c:pt idx="1028">
                  <c:v>-3.3574599999999999E-8</c:v>
                </c:pt>
                <c:pt idx="1029">
                  <c:v>-8.8576600000000005E-8</c:v>
                </c:pt>
                <c:pt idx="1030">
                  <c:v>-1.10244E-7</c:v>
                </c:pt>
                <c:pt idx="1031">
                  <c:v>-1.3857800000000001E-7</c:v>
                </c:pt>
                <c:pt idx="1032">
                  <c:v>-4.0241499999999997E-8</c:v>
                </c:pt>
                <c:pt idx="1033">
                  <c:v>-1.3274499999999999E-7</c:v>
                </c:pt>
                <c:pt idx="1034">
                  <c:v>-1.4691200000000001E-7</c:v>
                </c:pt>
                <c:pt idx="1035">
                  <c:v>-1.3607800000000001E-7</c:v>
                </c:pt>
                <c:pt idx="1036">
                  <c:v>-1.4691200000000001E-7</c:v>
                </c:pt>
                <c:pt idx="1037">
                  <c:v>-1.2191100000000001E-7</c:v>
                </c:pt>
                <c:pt idx="1038">
                  <c:v>-5.8575500000000001E-8</c:v>
                </c:pt>
                <c:pt idx="1039">
                  <c:v>-1.40245E-7</c:v>
                </c:pt>
                <c:pt idx="1040">
                  <c:v>-1.4357899999999999E-7</c:v>
                </c:pt>
                <c:pt idx="1041">
                  <c:v>-9.1910099999999999E-8</c:v>
                </c:pt>
                <c:pt idx="1042">
                  <c:v>-1.7858E-7</c:v>
                </c:pt>
                <c:pt idx="1043">
                  <c:v>-1.48579E-7</c:v>
                </c:pt>
                <c:pt idx="1044">
                  <c:v>-1.2524500000000001E-7</c:v>
                </c:pt>
                <c:pt idx="1045">
                  <c:v>-1.4357899999999999E-7</c:v>
                </c:pt>
                <c:pt idx="1046">
                  <c:v>-1.40245E-7</c:v>
                </c:pt>
                <c:pt idx="1047">
                  <c:v>-6.9409299999999999E-8</c:v>
                </c:pt>
                <c:pt idx="1048">
                  <c:v>-1.4191200000000001E-7</c:v>
                </c:pt>
                <c:pt idx="1049">
                  <c:v>-1.90247E-7</c:v>
                </c:pt>
                <c:pt idx="1050">
                  <c:v>-1.89414E-7</c:v>
                </c:pt>
                <c:pt idx="1051">
                  <c:v>-1.6691300000000001E-7</c:v>
                </c:pt>
                <c:pt idx="1052">
                  <c:v>-1.5191199999999999E-7</c:v>
                </c:pt>
                <c:pt idx="1053">
                  <c:v>-1.7858E-7</c:v>
                </c:pt>
                <c:pt idx="1054">
                  <c:v>-1.5857900000000001E-7</c:v>
                </c:pt>
                <c:pt idx="1055">
                  <c:v>-1.7858E-7</c:v>
                </c:pt>
                <c:pt idx="1056">
                  <c:v>-1.86914E-7</c:v>
                </c:pt>
                <c:pt idx="1057">
                  <c:v>-1.3024500000000001E-7</c:v>
                </c:pt>
                <c:pt idx="1058">
                  <c:v>-1.7358E-7</c:v>
                </c:pt>
                <c:pt idx="1059">
                  <c:v>-2.03581E-7</c:v>
                </c:pt>
                <c:pt idx="1060">
                  <c:v>-1.8524699999999999E-7</c:v>
                </c:pt>
                <c:pt idx="1061">
                  <c:v>-1.9608099999999999E-7</c:v>
                </c:pt>
                <c:pt idx="1062">
                  <c:v>-1.7858E-7</c:v>
                </c:pt>
                <c:pt idx="1063">
                  <c:v>-1.8024700000000001E-7</c:v>
                </c:pt>
                <c:pt idx="1064">
                  <c:v>-1.8858000000000001E-7</c:v>
                </c:pt>
                <c:pt idx="1065">
                  <c:v>-1.7358E-7</c:v>
                </c:pt>
                <c:pt idx="1066">
                  <c:v>-1.67746E-7</c:v>
                </c:pt>
                <c:pt idx="1067">
                  <c:v>-1.9191400000000001E-7</c:v>
                </c:pt>
                <c:pt idx="1068">
                  <c:v>-1.90247E-7</c:v>
                </c:pt>
                <c:pt idx="1069">
                  <c:v>-2.06081E-7</c:v>
                </c:pt>
                <c:pt idx="1070">
                  <c:v>-1.9441400000000001E-7</c:v>
                </c:pt>
                <c:pt idx="1071">
                  <c:v>-1.7691299999999999E-7</c:v>
                </c:pt>
                <c:pt idx="1072">
                  <c:v>-1.7191300000000001E-7</c:v>
                </c:pt>
                <c:pt idx="1073">
                  <c:v>-2.0024700000000001E-7</c:v>
                </c:pt>
                <c:pt idx="1074">
                  <c:v>-2.0774799999999999E-7</c:v>
                </c:pt>
                <c:pt idx="1075">
                  <c:v>-2.0858100000000001E-7</c:v>
                </c:pt>
                <c:pt idx="1076">
                  <c:v>-1.7941299999999999E-7</c:v>
                </c:pt>
                <c:pt idx="1077">
                  <c:v>-1.9191400000000001E-7</c:v>
                </c:pt>
                <c:pt idx="1078">
                  <c:v>-1.8358000000000001E-7</c:v>
                </c:pt>
                <c:pt idx="1079">
                  <c:v>-2.0858100000000001E-7</c:v>
                </c:pt>
                <c:pt idx="1080">
                  <c:v>-1.86914E-7</c:v>
                </c:pt>
                <c:pt idx="1081">
                  <c:v>-1.8858000000000001E-7</c:v>
                </c:pt>
                <c:pt idx="1082">
                  <c:v>-1.8858000000000001E-7</c:v>
                </c:pt>
                <c:pt idx="1083">
                  <c:v>-1.9191400000000001E-7</c:v>
                </c:pt>
                <c:pt idx="1084">
                  <c:v>-1.7524700000000001E-7</c:v>
                </c:pt>
                <c:pt idx="1085">
                  <c:v>-1.98581E-7</c:v>
                </c:pt>
                <c:pt idx="1086">
                  <c:v>-1.8108E-7</c:v>
                </c:pt>
                <c:pt idx="1087">
                  <c:v>-1.8108E-7</c:v>
                </c:pt>
                <c:pt idx="1088">
                  <c:v>-1.8024700000000001E-7</c:v>
                </c:pt>
                <c:pt idx="1089">
                  <c:v>-2.1024799999999999E-7</c:v>
                </c:pt>
                <c:pt idx="1090">
                  <c:v>-2.1358100000000001E-7</c:v>
                </c:pt>
                <c:pt idx="1091">
                  <c:v>-2.1024799999999999E-7</c:v>
                </c:pt>
                <c:pt idx="1092">
                  <c:v>-2.1358100000000001E-7</c:v>
                </c:pt>
                <c:pt idx="1093">
                  <c:v>-2.1274799999999999E-7</c:v>
                </c:pt>
                <c:pt idx="1094">
                  <c:v>-2.1108100000000001E-7</c:v>
                </c:pt>
                <c:pt idx="1095">
                  <c:v>-2.0274800000000001E-7</c:v>
                </c:pt>
                <c:pt idx="1096">
                  <c:v>-2.1108100000000001E-7</c:v>
                </c:pt>
                <c:pt idx="1097">
                  <c:v>-2.17748E-7</c:v>
                </c:pt>
                <c:pt idx="1098">
                  <c:v>-2.11915E-7</c:v>
                </c:pt>
                <c:pt idx="1099">
                  <c:v>-2.1358100000000001E-7</c:v>
                </c:pt>
                <c:pt idx="1100">
                  <c:v>-1.9358099999999999E-7</c:v>
                </c:pt>
                <c:pt idx="1101">
                  <c:v>-2.0191399999999999E-7</c:v>
                </c:pt>
                <c:pt idx="1102">
                  <c:v>-2.03581E-7</c:v>
                </c:pt>
                <c:pt idx="1103">
                  <c:v>-2.03581E-7</c:v>
                </c:pt>
                <c:pt idx="1104">
                  <c:v>-1.9191400000000001E-7</c:v>
                </c:pt>
                <c:pt idx="1105">
                  <c:v>-2.0858100000000001E-7</c:v>
                </c:pt>
                <c:pt idx="1106">
                  <c:v>-2.1691500000000001E-7</c:v>
                </c:pt>
                <c:pt idx="1107">
                  <c:v>-2.0024700000000001E-7</c:v>
                </c:pt>
                <c:pt idx="1108">
                  <c:v>-2.0858100000000001E-7</c:v>
                </c:pt>
                <c:pt idx="1109">
                  <c:v>-2.15248E-7</c:v>
                </c:pt>
                <c:pt idx="1110">
                  <c:v>-2.20248E-7</c:v>
                </c:pt>
                <c:pt idx="1111">
                  <c:v>-2.1274799999999999E-7</c:v>
                </c:pt>
                <c:pt idx="1112">
                  <c:v>-2.11915E-7</c:v>
                </c:pt>
                <c:pt idx="1113">
                  <c:v>-2.1358100000000001E-7</c:v>
                </c:pt>
                <c:pt idx="1114">
                  <c:v>-2.23582E-7</c:v>
                </c:pt>
                <c:pt idx="1115">
                  <c:v>-2.1024799999999999E-7</c:v>
                </c:pt>
                <c:pt idx="1116">
                  <c:v>-2.1024799999999999E-7</c:v>
                </c:pt>
                <c:pt idx="1117">
                  <c:v>-1.8858000000000001E-7</c:v>
                </c:pt>
                <c:pt idx="1118">
                  <c:v>-2.1108100000000001E-7</c:v>
                </c:pt>
                <c:pt idx="1119">
                  <c:v>-2.06914E-7</c:v>
                </c:pt>
                <c:pt idx="1120">
                  <c:v>-2.1858099999999999E-7</c:v>
                </c:pt>
                <c:pt idx="1121">
                  <c:v>-2.0024700000000001E-7</c:v>
                </c:pt>
                <c:pt idx="1122">
                  <c:v>-1.9691400000000001E-7</c:v>
                </c:pt>
                <c:pt idx="1123">
                  <c:v>-2.0274800000000001E-7</c:v>
                </c:pt>
                <c:pt idx="1124">
                  <c:v>-2.1024799999999999E-7</c:v>
                </c:pt>
                <c:pt idx="1125">
                  <c:v>-2.15248E-7</c:v>
                </c:pt>
                <c:pt idx="1126">
                  <c:v>-2.11915E-7</c:v>
                </c:pt>
                <c:pt idx="1127">
                  <c:v>-2.11915E-7</c:v>
                </c:pt>
                <c:pt idx="1128">
                  <c:v>-2.0024700000000001E-7</c:v>
                </c:pt>
                <c:pt idx="1129">
                  <c:v>-2.1024799999999999E-7</c:v>
                </c:pt>
                <c:pt idx="1130">
                  <c:v>-2.1858099999999999E-7</c:v>
                </c:pt>
                <c:pt idx="1131">
                  <c:v>-2.14415E-7</c:v>
                </c:pt>
                <c:pt idx="1132">
                  <c:v>-2.11915E-7</c:v>
                </c:pt>
                <c:pt idx="1133">
                  <c:v>-2.1941500000000001E-7</c:v>
                </c:pt>
                <c:pt idx="1134">
                  <c:v>-2.20248E-7</c:v>
                </c:pt>
                <c:pt idx="1135">
                  <c:v>-2.3608200000000001E-7</c:v>
                </c:pt>
                <c:pt idx="1136">
                  <c:v>-2.1024799999999999E-7</c:v>
                </c:pt>
                <c:pt idx="1137">
                  <c:v>-2.1858099999999999E-7</c:v>
                </c:pt>
                <c:pt idx="1138">
                  <c:v>-2.15248E-7</c:v>
                </c:pt>
                <c:pt idx="1139">
                  <c:v>-2.15248E-7</c:v>
                </c:pt>
                <c:pt idx="1140">
                  <c:v>-2.11915E-7</c:v>
                </c:pt>
                <c:pt idx="1141">
                  <c:v>-2.1691500000000001E-7</c:v>
                </c:pt>
                <c:pt idx="1142">
                  <c:v>-2.1024799999999999E-7</c:v>
                </c:pt>
                <c:pt idx="1143">
                  <c:v>-2.09414E-7</c:v>
                </c:pt>
                <c:pt idx="1144">
                  <c:v>-2.1691500000000001E-7</c:v>
                </c:pt>
                <c:pt idx="1145">
                  <c:v>-2.1691500000000001E-7</c:v>
                </c:pt>
                <c:pt idx="1146">
                  <c:v>-2.06914E-7</c:v>
                </c:pt>
                <c:pt idx="1147">
                  <c:v>-2.1274799999999999E-7</c:v>
                </c:pt>
                <c:pt idx="1148">
                  <c:v>-2.1024799999999999E-7</c:v>
                </c:pt>
                <c:pt idx="1149">
                  <c:v>-2.1691500000000001E-7</c:v>
                </c:pt>
                <c:pt idx="1150">
                  <c:v>-2.1858099999999999E-7</c:v>
                </c:pt>
                <c:pt idx="1151">
                  <c:v>-2.1858099999999999E-7</c:v>
                </c:pt>
                <c:pt idx="1152">
                  <c:v>-2.2108199999999999E-7</c:v>
                </c:pt>
                <c:pt idx="1153">
                  <c:v>-2.1358100000000001E-7</c:v>
                </c:pt>
                <c:pt idx="1154">
                  <c:v>-2.15248E-7</c:v>
                </c:pt>
                <c:pt idx="1155">
                  <c:v>-2.2108199999999999E-7</c:v>
                </c:pt>
                <c:pt idx="1156">
                  <c:v>-2.4191599999999998E-7</c:v>
                </c:pt>
                <c:pt idx="1157">
                  <c:v>-2.1941500000000001E-7</c:v>
                </c:pt>
                <c:pt idx="1158">
                  <c:v>-2.20248E-7</c:v>
                </c:pt>
                <c:pt idx="1159">
                  <c:v>-2.17748E-7</c:v>
                </c:pt>
                <c:pt idx="1160">
                  <c:v>-2.1691500000000001E-7</c:v>
                </c:pt>
                <c:pt idx="1161">
                  <c:v>-2.1358100000000001E-7</c:v>
                </c:pt>
                <c:pt idx="1162">
                  <c:v>-2.1358100000000001E-7</c:v>
                </c:pt>
                <c:pt idx="1163">
                  <c:v>-2.11915E-7</c:v>
                </c:pt>
                <c:pt idx="1164">
                  <c:v>-2.1858099999999999E-7</c:v>
                </c:pt>
                <c:pt idx="1165">
                  <c:v>-2.1691500000000001E-7</c:v>
                </c:pt>
                <c:pt idx="1166">
                  <c:v>-2.15248E-7</c:v>
                </c:pt>
                <c:pt idx="1167">
                  <c:v>-2.1108100000000001E-7</c:v>
                </c:pt>
                <c:pt idx="1168">
                  <c:v>-2.17748E-7</c:v>
                </c:pt>
                <c:pt idx="1169">
                  <c:v>-2.11915E-7</c:v>
                </c:pt>
                <c:pt idx="1170">
                  <c:v>-2.1858099999999999E-7</c:v>
                </c:pt>
                <c:pt idx="1171">
                  <c:v>-2.11915E-7</c:v>
                </c:pt>
                <c:pt idx="1172">
                  <c:v>-2.1941500000000001E-7</c:v>
                </c:pt>
                <c:pt idx="1173">
                  <c:v>-2.1691500000000001E-7</c:v>
                </c:pt>
                <c:pt idx="1174">
                  <c:v>-2.1858099999999999E-7</c:v>
                </c:pt>
                <c:pt idx="1175">
                  <c:v>-2.17748E-7</c:v>
                </c:pt>
                <c:pt idx="1176">
                  <c:v>-2.22748E-7</c:v>
                </c:pt>
                <c:pt idx="1177">
                  <c:v>-2.1941500000000001E-7</c:v>
                </c:pt>
                <c:pt idx="1178">
                  <c:v>-2.3524899999999999E-7</c:v>
                </c:pt>
                <c:pt idx="1179">
                  <c:v>-2.2191500000000001E-7</c:v>
                </c:pt>
                <c:pt idx="1180">
                  <c:v>-2.2441499999999999E-7</c:v>
                </c:pt>
                <c:pt idx="1181">
                  <c:v>-2.1858099999999999E-7</c:v>
                </c:pt>
                <c:pt idx="1182">
                  <c:v>-2.1858099999999999E-7</c:v>
                </c:pt>
                <c:pt idx="1183">
                  <c:v>-2.17748E-7</c:v>
                </c:pt>
                <c:pt idx="1184">
                  <c:v>-2.15248E-7</c:v>
                </c:pt>
                <c:pt idx="1185">
                  <c:v>-2.1691500000000001E-7</c:v>
                </c:pt>
                <c:pt idx="1186">
                  <c:v>-2.23582E-7</c:v>
                </c:pt>
                <c:pt idx="1187">
                  <c:v>-2.15248E-7</c:v>
                </c:pt>
                <c:pt idx="1188">
                  <c:v>-2.1691500000000001E-7</c:v>
                </c:pt>
                <c:pt idx="1189">
                  <c:v>-2.1858099999999999E-7</c:v>
                </c:pt>
                <c:pt idx="1190">
                  <c:v>-2.1858099999999999E-7</c:v>
                </c:pt>
                <c:pt idx="1191">
                  <c:v>-2.1608099999999999E-7</c:v>
                </c:pt>
                <c:pt idx="1192">
                  <c:v>-2.1691500000000001E-7</c:v>
                </c:pt>
                <c:pt idx="1193">
                  <c:v>-2.15248E-7</c:v>
                </c:pt>
                <c:pt idx="1194">
                  <c:v>-2.20248E-7</c:v>
                </c:pt>
                <c:pt idx="1195">
                  <c:v>-2.2941499999999999E-7</c:v>
                </c:pt>
                <c:pt idx="1196">
                  <c:v>-2.2441499999999999E-7</c:v>
                </c:pt>
                <c:pt idx="1197">
                  <c:v>-2.1858099999999999E-7</c:v>
                </c:pt>
                <c:pt idx="1198">
                  <c:v>-2.20248E-7</c:v>
                </c:pt>
                <c:pt idx="1199">
                  <c:v>-2.7441700000000001E-7</c:v>
                </c:pt>
                <c:pt idx="1200">
                  <c:v>-2.28582E-7</c:v>
                </c:pt>
                <c:pt idx="1201">
                  <c:v>-2.1858099999999999E-7</c:v>
                </c:pt>
                <c:pt idx="1202">
                  <c:v>-2.23582E-7</c:v>
                </c:pt>
                <c:pt idx="1203">
                  <c:v>-2.1608099999999999E-7</c:v>
                </c:pt>
                <c:pt idx="1204">
                  <c:v>-2.2524800000000001E-7</c:v>
                </c:pt>
                <c:pt idx="1205">
                  <c:v>-2.23582E-7</c:v>
                </c:pt>
                <c:pt idx="1206">
                  <c:v>-2.20248E-7</c:v>
                </c:pt>
                <c:pt idx="1207">
                  <c:v>-2.20248E-7</c:v>
                </c:pt>
                <c:pt idx="1208">
                  <c:v>-2.1358100000000001E-7</c:v>
                </c:pt>
                <c:pt idx="1209">
                  <c:v>-2.20248E-7</c:v>
                </c:pt>
                <c:pt idx="1210">
                  <c:v>-2.22748E-7</c:v>
                </c:pt>
                <c:pt idx="1211">
                  <c:v>-2.17748E-7</c:v>
                </c:pt>
                <c:pt idx="1212">
                  <c:v>-2.1358100000000001E-7</c:v>
                </c:pt>
                <c:pt idx="1213">
                  <c:v>-2.1858099999999999E-7</c:v>
                </c:pt>
                <c:pt idx="1214">
                  <c:v>-2.1858099999999999E-7</c:v>
                </c:pt>
                <c:pt idx="1215">
                  <c:v>-2.2191500000000001E-7</c:v>
                </c:pt>
                <c:pt idx="1216">
                  <c:v>-2.2191500000000001E-7</c:v>
                </c:pt>
                <c:pt idx="1217">
                  <c:v>-2.23582E-7</c:v>
                </c:pt>
                <c:pt idx="1218">
                  <c:v>-2.3274899999999999E-7</c:v>
                </c:pt>
                <c:pt idx="1219">
                  <c:v>-2.3358200000000001E-7</c:v>
                </c:pt>
                <c:pt idx="1220">
                  <c:v>-2.34415E-7</c:v>
                </c:pt>
                <c:pt idx="1221">
                  <c:v>-2.47749E-7</c:v>
                </c:pt>
                <c:pt idx="1222">
                  <c:v>-2.2191500000000001E-7</c:v>
                </c:pt>
                <c:pt idx="1223">
                  <c:v>-2.1858099999999999E-7</c:v>
                </c:pt>
                <c:pt idx="1224">
                  <c:v>-2.2191500000000001E-7</c:v>
                </c:pt>
                <c:pt idx="1225">
                  <c:v>-2.20248E-7</c:v>
                </c:pt>
                <c:pt idx="1226">
                  <c:v>-2.2441499999999999E-7</c:v>
                </c:pt>
                <c:pt idx="1227">
                  <c:v>-2.28582E-7</c:v>
                </c:pt>
                <c:pt idx="1228">
                  <c:v>-2.23582E-7</c:v>
                </c:pt>
                <c:pt idx="1229">
                  <c:v>-2.2691499999999999E-7</c:v>
                </c:pt>
                <c:pt idx="1230">
                  <c:v>-2.2774900000000001E-7</c:v>
                </c:pt>
                <c:pt idx="1231">
                  <c:v>-2.2441499999999999E-7</c:v>
                </c:pt>
                <c:pt idx="1232">
                  <c:v>-2.2191500000000001E-7</c:v>
                </c:pt>
                <c:pt idx="1233">
                  <c:v>-2.1858099999999999E-7</c:v>
                </c:pt>
                <c:pt idx="1234">
                  <c:v>-2.3358200000000001E-7</c:v>
                </c:pt>
                <c:pt idx="1235">
                  <c:v>-2.2691499999999999E-7</c:v>
                </c:pt>
                <c:pt idx="1236">
                  <c:v>-2.2524800000000001E-7</c:v>
                </c:pt>
                <c:pt idx="1237">
                  <c:v>-2.1941500000000001E-7</c:v>
                </c:pt>
                <c:pt idx="1238">
                  <c:v>-2.3274899999999999E-7</c:v>
                </c:pt>
                <c:pt idx="1239">
                  <c:v>-2.3358200000000001E-7</c:v>
                </c:pt>
                <c:pt idx="1240">
                  <c:v>-2.28582E-7</c:v>
                </c:pt>
                <c:pt idx="1241">
                  <c:v>-2.26082E-7</c:v>
                </c:pt>
                <c:pt idx="1242">
                  <c:v>-2.5858300000000001E-7</c:v>
                </c:pt>
                <c:pt idx="1243">
                  <c:v>-2.31915E-7</c:v>
                </c:pt>
                <c:pt idx="1244">
                  <c:v>-2.2191500000000001E-7</c:v>
                </c:pt>
                <c:pt idx="1245">
                  <c:v>-2.3358200000000001E-7</c:v>
                </c:pt>
                <c:pt idx="1246">
                  <c:v>-2.28582E-7</c:v>
                </c:pt>
                <c:pt idx="1247">
                  <c:v>-2.2691499999999999E-7</c:v>
                </c:pt>
                <c:pt idx="1248">
                  <c:v>-2.2191500000000001E-7</c:v>
                </c:pt>
                <c:pt idx="1249">
                  <c:v>-2.22748E-7</c:v>
                </c:pt>
                <c:pt idx="1250">
                  <c:v>-2.2941499999999999E-7</c:v>
                </c:pt>
                <c:pt idx="1251">
                  <c:v>-2.2691499999999999E-7</c:v>
                </c:pt>
                <c:pt idx="1252">
                  <c:v>-2.23582E-7</c:v>
                </c:pt>
                <c:pt idx="1253">
                  <c:v>-2.3524899999999999E-7</c:v>
                </c:pt>
                <c:pt idx="1254">
                  <c:v>-2.3024900000000001E-7</c:v>
                </c:pt>
                <c:pt idx="1255">
                  <c:v>-2.28582E-7</c:v>
                </c:pt>
                <c:pt idx="1256">
                  <c:v>-2.28582E-7</c:v>
                </c:pt>
                <c:pt idx="1257">
                  <c:v>-2.2441499999999999E-7</c:v>
                </c:pt>
                <c:pt idx="1258">
                  <c:v>-2.3024900000000001E-7</c:v>
                </c:pt>
                <c:pt idx="1259">
                  <c:v>-2.36915E-7</c:v>
                </c:pt>
                <c:pt idx="1260">
                  <c:v>-2.31915E-7</c:v>
                </c:pt>
                <c:pt idx="1261">
                  <c:v>-2.5608299999999998E-7</c:v>
                </c:pt>
                <c:pt idx="1262">
                  <c:v>-2.3358200000000001E-7</c:v>
                </c:pt>
                <c:pt idx="1263">
                  <c:v>-2.4441600000000001E-7</c:v>
                </c:pt>
                <c:pt idx="1264">
                  <c:v>-3.0191799999999999E-7</c:v>
                </c:pt>
                <c:pt idx="1265">
                  <c:v>-2.5941600000000002E-7</c:v>
                </c:pt>
                <c:pt idx="1266">
                  <c:v>-2.31915E-7</c:v>
                </c:pt>
                <c:pt idx="1267">
                  <c:v>-2.28582E-7</c:v>
                </c:pt>
                <c:pt idx="1268">
                  <c:v>-2.4441600000000001E-7</c:v>
                </c:pt>
                <c:pt idx="1269">
                  <c:v>-2.6274999999999999E-7</c:v>
                </c:pt>
                <c:pt idx="1270">
                  <c:v>-2.48583E-7</c:v>
                </c:pt>
                <c:pt idx="1271">
                  <c:v>-2.48583E-7</c:v>
                </c:pt>
                <c:pt idx="1272">
                  <c:v>-2.47749E-7</c:v>
                </c:pt>
                <c:pt idx="1273">
                  <c:v>-2.5441600000000002E-7</c:v>
                </c:pt>
                <c:pt idx="1274">
                  <c:v>-2.5024899999999998E-7</c:v>
                </c:pt>
                <c:pt idx="1275">
                  <c:v>-2.5274900000000001E-7</c:v>
                </c:pt>
                <c:pt idx="1276">
                  <c:v>-2.48583E-7</c:v>
                </c:pt>
                <c:pt idx="1277">
                  <c:v>-2.4108199999999999E-7</c:v>
                </c:pt>
                <c:pt idx="1278">
                  <c:v>-2.3358200000000001E-7</c:v>
                </c:pt>
                <c:pt idx="1279">
                  <c:v>-2.4358200000000002E-7</c:v>
                </c:pt>
                <c:pt idx="1280">
                  <c:v>-2.56916E-7</c:v>
                </c:pt>
                <c:pt idx="1281">
                  <c:v>-2.56916E-7</c:v>
                </c:pt>
                <c:pt idx="1282">
                  <c:v>-2.2941499999999999E-7</c:v>
                </c:pt>
                <c:pt idx="1283">
                  <c:v>-2.3858200000000001E-7</c:v>
                </c:pt>
                <c:pt idx="1284">
                  <c:v>-3.03585E-7</c:v>
                </c:pt>
                <c:pt idx="1285">
                  <c:v>-2.7441700000000001E-7</c:v>
                </c:pt>
                <c:pt idx="1286">
                  <c:v>-2.36915E-7</c:v>
                </c:pt>
                <c:pt idx="1287">
                  <c:v>-2.3858200000000001E-7</c:v>
                </c:pt>
                <c:pt idx="1288">
                  <c:v>-2.6108299999999998E-7</c:v>
                </c:pt>
                <c:pt idx="1289">
                  <c:v>-2.5524899999999998E-7</c:v>
                </c:pt>
                <c:pt idx="1290">
                  <c:v>-2.6358300000000001E-7</c:v>
                </c:pt>
                <c:pt idx="1291">
                  <c:v>-2.5858300000000001E-7</c:v>
                </c:pt>
                <c:pt idx="1292">
                  <c:v>-2.5191599999999999E-7</c:v>
                </c:pt>
                <c:pt idx="1293">
                  <c:v>-2.5191599999999999E-7</c:v>
                </c:pt>
                <c:pt idx="1294">
                  <c:v>-2.6025000000000002E-7</c:v>
                </c:pt>
                <c:pt idx="1295">
                  <c:v>-2.5191599999999999E-7</c:v>
                </c:pt>
                <c:pt idx="1296">
                  <c:v>-2.48583E-7</c:v>
                </c:pt>
                <c:pt idx="1297">
                  <c:v>-2.4191599999999998E-7</c:v>
                </c:pt>
                <c:pt idx="1298">
                  <c:v>-2.3358200000000001E-7</c:v>
                </c:pt>
                <c:pt idx="1299">
                  <c:v>-2.4191599999999998E-7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2-E578-459D-8308-0DE67891693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75430144"/>
        <c:axId val="175430704"/>
      </c:scatterChart>
      <c:valAx>
        <c:axId val="175430144"/>
        <c:scaling>
          <c:orientation val="minMax"/>
          <c:max val="0.9"/>
          <c:min val="0"/>
        </c:scaling>
        <c:delete val="0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1400" b="1" dirty="0">
                    <a:solidFill>
                      <a:schemeClr val="tx1"/>
                    </a:solidFill>
                  </a:rPr>
                  <a:t>Voltage</a:t>
                </a:r>
                <a:r>
                  <a:rPr lang="en-US" sz="1400" b="1" baseline="0" dirty="0">
                    <a:solidFill>
                      <a:schemeClr val="tx1"/>
                    </a:solidFill>
                  </a:rPr>
                  <a:t> (V)</a:t>
                </a:r>
                <a:endParaRPr lang="en-US" sz="1400" b="1" dirty="0">
                  <a:solidFill>
                    <a:schemeClr val="tx1"/>
                  </a:solidFill>
                </a:endParaRPr>
              </a:p>
            </c:rich>
          </c:tx>
          <c:layout>
            <c:manualLayout>
              <c:xMode val="edge"/>
              <c:yMode val="edge"/>
              <c:x val="0.50150591350279328"/>
              <c:y val="0.92147817732046589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400" b="0" i="0" u="none" strike="noStrik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#,##0.0" sourceLinked="0"/>
        <c:majorTickMark val="in"/>
        <c:minorTickMark val="none"/>
        <c:tickLblPos val="nextTo"/>
        <c:spPr>
          <a:noFill/>
          <a:ln w="9525" cap="flat" cmpd="sng" algn="ctr">
            <a:solidFill>
              <a:schemeClr val="tx1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75430704"/>
        <c:crosses val="autoZero"/>
        <c:crossBetween val="midCat"/>
      </c:valAx>
      <c:valAx>
        <c:axId val="175430704"/>
        <c:scaling>
          <c:orientation val="minMax"/>
          <c:max val="5.5000000000000022E-5"/>
          <c:min val="0"/>
        </c:scaling>
        <c:delete val="0"/>
        <c:axPos val="l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1400" b="1">
                    <a:solidFill>
                      <a:schemeClr val="tx1"/>
                    </a:solidFill>
                  </a:rPr>
                  <a:t>Current</a:t>
                </a:r>
                <a:r>
                  <a:rPr lang="en-US" sz="1400" b="1" baseline="0">
                    <a:solidFill>
                      <a:schemeClr val="tx1"/>
                    </a:solidFill>
                  </a:rPr>
                  <a:t> (A)</a:t>
                </a:r>
                <a:endParaRPr lang="en-US" sz="1400" b="1">
                  <a:solidFill>
                    <a:schemeClr val="tx1"/>
                  </a:solidFill>
                </a:endParaRPr>
              </a:p>
            </c:rich>
          </c:tx>
          <c:layout>
            <c:manualLayout>
              <c:xMode val="edge"/>
              <c:yMode val="edge"/>
              <c:x val="2.3463580066580218E-2"/>
              <c:y val="0.42890001180955994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400" b="0" i="0" u="none" strike="noStrik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0.E+00" sourceLinked="0"/>
        <c:majorTickMark val="in"/>
        <c:minorTickMark val="none"/>
        <c:tickLblPos val="nextTo"/>
        <c:spPr>
          <a:noFill/>
          <a:ln w="9525" cap="flat" cmpd="sng" algn="ctr">
            <a:solidFill>
              <a:schemeClr val="tx1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75430144"/>
        <c:crosses val="autoZero"/>
        <c:crossBetween val="midCat"/>
      </c:valAx>
      <c:spPr>
        <a:noFill/>
        <a:ln>
          <a:solidFill>
            <a:schemeClr val="tx1"/>
          </a:solidFill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377741672456384"/>
          <c:y val="2.6985850906567712E-2"/>
          <c:w val="0.74615857392825902"/>
          <c:h val="0.79017403348074466"/>
        </c:manualLayout>
      </c:layout>
      <c:scatterChart>
        <c:scatterStyle val="lineMarker"/>
        <c:varyColors val="0"/>
        <c:ser>
          <c:idx val="0"/>
          <c:order val="0"/>
          <c:tx>
            <c:v>0nM</c:v>
          </c:tx>
          <c:spPr>
            <a:ln w="19050" cap="rnd">
              <a:noFill/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9525">
                <a:solidFill>
                  <a:schemeClr val="accent1"/>
                </a:solidFill>
              </a:ln>
              <a:effectLst/>
            </c:spPr>
          </c:marker>
          <c:xVal>
            <c:numRef>
              <c:f>'[170724 smm lutein in 20mM FFCN tween in PBS on bare GCE EIS.pot (1).xlsx]Sheet1'!$A$2:$A$82</c:f>
              <c:numCache>
                <c:formatCode>General</c:formatCode>
                <c:ptCount val="81"/>
                <c:pt idx="0">
                  <c:v>67.156649999999999</c:v>
                </c:pt>
                <c:pt idx="1">
                  <c:v>67.37912</c:v>
                </c:pt>
                <c:pt idx="2">
                  <c:v>67.483800000000002</c:v>
                </c:pt>
                <c:pt idx="3">
                  <c:v>67.613</c:v>
                </c:pt>
                <c:pt idx="4">
                  <c:v>67.826930000000004</c:v>
                </c:pt>
                <c:pt idx="5">
                  <c:v>68.124440000000007</c:v>
                </c:pt>
                <c:pt idx="6">
                  <c:v>68.354089999999999</c:v>
                </c:pt>
                <c:pt idx="7">
                  <c:v>68.599980000000002</c:v>
                </c:pt>
                <c:pt idx="8">
                  <c:v>68.924289999999999</c:v>
                </c:pt>
                <c:pt idx="9">
                  <c:v>69.284109999999998</c:v>
                </c:pt>
                <c:pt idx="10">
                  <c:v>69.724299999999999</c:v>
                </c:pt>
                <c:pt idx="11">
                  <c:v>70.168880000000001</c:v>
                </c:pt>
                <c:pt idx="12">
                  <c:v>70.740089999999995</c:v>
                </c:pt>
                <c:pt idx="13">
                  <c:v>71.228549999999998</c:v>
                </c:pt>
                <c:pt idx="14">
                  <c:v>71.954700000000003</c:v>
                </c:pt>
                <c:pt idx="15">
                  <c:v>72.542140000000003</c:v>
                </c:pt>
                <c:pt idx="16">
                  <c:v>73.452770000000001</c:v>
                </c:pt>
                <c:pt idx="17">
                  <c:v>74.567170000000004</c:v>
                </c:pt>
                <c:pt idx="18">
                  <c:v>75.675579999999997</c:v>
                </c:pt>
                <c:pt idx="19">
                  <c:v>76.966939999999994</c:v>
                </c:pt>
                <c:pt idx="20">
                  <c:v>78.724140000000006</c:v>
                </c:pt>
                <c:pt idx="21">
                  <c:v>80.532150000000001</c:v>
                </c:pt>
                <c:pt idx="22">
                  <c:v>83.212959999999995</c:v>
                </c:pt>
                <c:pt idx="23">
                  <c:v>85.914709999999999</c:v>
                </c:pt>
                <c:pt idx="24">
                  <c:v>89.519869999999997</c:v>
                </c:pt>
                <c:pt idx="25">
                  <c:v>94.344549999999998</c:v>
                </c:pt>
                <c:pt idx="26">
                  <c:v>99.9499</c:v>
                </c:pt>
                <c:pt idx="27">
                  <c:v>106.7313</c:v>
                </c:pt>
                <c:pt idx="28">
                  <c:v>115.2837</c:v>
                </c:pt>
                <c:pt idx="29">
                  <c:v>126.0324</c:v>
                </c:pt>
                <c:pt idx="30">
                  <c:v>138.5737</c:v>
                </c:pt>
                <c:pt idx="31">
                  <c:v>155.5085</c:v>
                </c:pt>
                <c:pt idx="32">
                  <c:v>173.5582</c:v>
                </c:pt>
                <c:pt idx="33">
                  <c:v>198.41130000000001</c:v>
                </c:pt>
                <c:pt idx="34">
                  <c:v>223.29480000000001</c:v>
                </c:pt>
                <c:pt idx="35">
                  <c:v>256.98219999999998</c:v>
                </c:pt>
                <c:pt idx="36">
                  <c:v>290.88749999999999</c:v>
                </c:pt>
                <c:pt idx="37">
                  <c:v>331.33550000000002</c:v>
                </c:pt>
                <c:pt idx="38">
                  <c:v>373.65370000000001</c:v>
                </c:pt>
                <c:pt idx="39">
                  <c:v>418.64089999999999</c:v>
                </c:pt>
                <c:pt idx="40">
                  <c:v>465.1497</c:v>
                </c:pt>
                <c:pt idx="41">
                  <c:v>512.72760000000005</c:v>
                </c:pt>
                <c:pt idx="42">
                  <c:v>561.43169999999998</c:v>
                </c:pt>
                <c:pt idx="43">
                  <c:v>605.64589999999998</c:v>
                </c:pt>
                <c:pt idx="44">
                  <c:v>643.17070000000001</c:v>
                </c:pt>
                <c:pt idx="45">
                  <c:v>679.07010000000002</c:v>
                </c:pt>
                <c:pt idx="46">
                  <c:v>711.39</c:v>
                </c:pt>
                <c:pt idx="47">
                  <c:v>739.10990000000004</c:v>
                </c:pt>
                <c:pt idx="48">
                  <c:v>761.42899999999997</c:v>
                </c:pt>
                <c:pt idx="49">
                  <c:v>780.26760000000002</c:v>
                </c:pt>
                <c:pt idx="50">
                  <c:v>798.00630000000001</c:v>
                </c:pt>
                <c:pt idx="51">
                  <c:v>810.7432</c:v>
                </c:pt>
                <c:pt idx="52">
                  <c:v>823.65909999999997</c:v>
                </c:pt>
                <c:pt idx="53">
                  <c:v>830.71109999999999</c:v>
                </c:pt>
                <c:pt idx="54">
                  <c:v>840.2047</c:v>
                </c:pt>
                <c:pt idx="55">
                  <c:v>845.31269999999995</c:v>
                </c:pt>
                <c:pt idx="56">
                  <c:v>845.20450000000005</c:v>
                </c:pt>
                <c:pt idx="57">
                  <c:v>850.79390000000001</c:v>
                </c:pt>
                <c:pt idx="58">
                  <c:v>856.30160000000001</c:v>
                </c:pt>
                <c:pt idx="59">
                  <c:v>859.98680000000002</c:v>
                </c:pt>
                <c:pt idx="60">
                  <c:v>864.04369999999994</c:v>
                </c:pt>
                <c:pt idx="61">
                  <c:v>867.86</c:v>
                </c:pt>
                <c:pt idx="62">
                  <c:v>871.9479</c:v>
                </c:pt>
                <c:pt idx="63">
                  <c:v>875.69749999999999</c:v>
                </c:pt>
                <c:pt idx="64">
                  <c:v>879.17359999999996</c:v>
                </c:pt>
                <c:pt idx="65">
                  <c:v>883.36400000000003</c:v>
                </c:pt>
                <c:pt idx="66">
                  <c:v>887.75699999999995</c:v>
                </c:pt>
                <c:pt idx="67">
                  <c:v>891.97490000000005</c:v>
                </c:pt>
                <c:pt idx="68">
                  <c:v>896.56960000000004</c:v>
                </c:pt>
                <c:pt idx="69">
                  <c:v>900.48080000000004</c:v>
                </c:pt>
                <c:pt idx="70">
                  <c:v>905.9289</c:v>
                </c:pt>
                <c:pt idx="71">
                  <c:v>911.51959999999997</c:v>
                </c:pt>
                <c:pt idx="72">
                  <c:v>918.04300000000001</c:v>
                </c:pt>
                <c:pt idx="73">
                  <c:v>924.7328</c:v>
                </c:pt>
                <c:pt idx="74">
                  <c:v>932.02009999999996</c:v>
                </c:pt>
                <c:pt idx="75">
                  <c:v>939.68960000000004</c:v>
                </c:pt>
                <c:pt idx="76">
                  <c:v>947.80380000000002</c:v>
                </c:pt>
                <c:pt idx="77">
                  <c:v>957.43399999999997</c:v>
                </c:pt>
                <c:pt idx="78">
                  <c:v>966.26</c:v>
                </c:pt>
                <c:pt idx="79">
                  <c:v>976.57</c:v>
                </c:pt>
                <c:pt idx="80">
                  <c:v>987.34299999999996</c:v>
                </c:pt>
              </c:numCache>
            </c:numRef>
          </c:xVal>
          <c:yVal>
            <c:numRef>
              <c:f>'[170724 smm lutein in 20mM FFCN tween in PBS on bare GCE EIS.pot (1).xlsx]Sheet1'!$C$2:$C$82</c:f>
              <c:numCache>
                <c:formatCode>General</c:formatCode>
                <c:ptCount val="81"/>
                <c:pt idx="0">
                  <c:v>7.2752619999999997</c:v>
                </c:pt>
                <c:pt idx="1">
                  <c:v>7.2558910000000001</c:v>
                </c:pt>
                <c:pt idx="2">
                  <c:v>7.3889760000000004</c:v>
                </c:pt>
                <c:pt idx="3">
                  <c:v>7.6748500000000002</c:v>
                </c:pt>
                <c:pt idx="4">
                  <c:v>8.0311330000000005</c:v>
                </c:pt>
                <c:pt idx="5">
                  <c:v>8.6212689999999998</c:v>
                </c:pt>
                <c:pt idx="6">
                  <c:v>9.3490420000000007</c:v>
                </c:pt>
                <c:pt idx="7">
                  <c:v>10.28454</c:v>
                </c:pt>
                <c:pt idx="8">
                  <c:v>11.227320000000001</c:v>
                </c:pt>
                <c:pt idx="9">
                  <c:v>12.390280000000001</c:v>
                </c:pt>
                <c:pt idx="10">
                  <c:v>13.829040000000001</c:v>
                </c:pt>
                <c:pt idx="11">
                  <c:v>15.46125</c:v>
                </c:pt>
                <c:pt idx="12">
                  <c:v>17.47287</c:v>
                </c:pt>
                <c:pt idx="13">
                  <c:v>19.499939999999999</c:v>
                </c:pt>
                <c:pt idx="14">
                  <c:v>22.204969999999999</c:v>
                </c:pt>
                <c:pt idx="15">
                  <c:v>25.05537</c:v>
                </c:pt>
                <c:pt idx="16">
                  <c:v>28.452159999999999</c:v>
                </c:pt>
                <c:pt idx="17">
                  <c:v>32.408529999999999</c:v>
                </c:pt>
                <c:pt idx="18">
                  <c:v>36.802590000000002</c:v>
                </c:pt>
                <c:pt idx="19">
                  <c:v>42.677169999999997</c:v>
                </c:pt>
                <c:pt idx="20">
                  <c:v>48.302999999999997</c:v>
                </c:pt>
                <c:pt idx="21">
                  <c:v>54.985860000000002</c:v>
                </c:pt>
                <c:pt idx="22">
                  <c:v>62.858130000000003</c:v>
                </c:pt>
                <c:pt idx="23">
                  <c:v>71.351339999999993</c:v>
                </c:pt>
                <c:pt idx="24">
                  <c:v>81.656289999999998</c:v>
                </c:pt>
                <c:pt idx="25">
                  <c:v>93.619619999999998</c:v>
                </c:pt>
                <c:pt idx="26">
                  <c:v>106.33029999999999</c:v>
                </c:pt>
                <c:pt idx="27">
                  <c:v>121.33620000000001</c:v>
                </c:pt>
                <c:pt idx="28">
                  <c:v>136.49340000000001</c:v>
                </c:pt>
                <c:pt idx="29">
                  <c:v>153.46899999999999</c:v>
                </c:pt>
                <c:pt idx="30">
                  <c:v>173.3723</c:v>
                </c:pt>
                <c:pt idx="31">
                  <c:v>193.2611</c:v>
                </c:pt>
                <c:pt idx="32">
                  <c:v>214.1952</c:v>
                </c:pt>
                <c:pt idx="33">
                  <c:v>237.40780000000001</c:v>
                </c:pt>
                <c:pt idx="34">
                  <c:v>257.77370000000002</c:v>
                </c:pt>
                <c:pt idx="35">
                  <c:v>280.71710000000002</c:v>
                </c:pt>
                <c:pt idx="36">
                  <c:v>299.04059999999998</c:v>
                </c:pt>
                <c:pt idx="37">
                  <c:v>315.97000000000003</c:v>
                </c:pt>
                <c:pt idx="38">
                  <c:v>328.56200000000001</c:v>
                </c:pt>
                <c:pt idx="39">
                  <c:v>336.57780000000002</c:v>
                </c:pt>
                <c:pt idx="40">
                  <c:v>339.35919999999999</c:v>
                </c:pt>
                <c:pt idx="41">
                  <c:v>337.48340000000002</c:v>
                </c:pt>
                <c:pt idx="42">
                  <c:v>328.56319999999999</c:v>
                </c:pt>
                <c:pt idx="43">
                  <c:v>315.68310000000002</c:v>
                </c:pt>
                <c:pt idx="44">
                  <c:v>300.38850000000002</c:v>
                </c:pt>
                <c:pt idx="45">
                  <c:v>280.8211</c:v>
                </c:pt>
                <c:pt idx="46">
                  <c:v>259.37369999999999</c:v>
                </c:pt>
                <c:pt idx="47">
                  <c:v>237.41579999999999</c:v>
                </c:pt>
                <c:pt idx="48">
                  <c:v>216.6352</c:v>
                </c:pt>
                <c:pt idx="49">
                  <c:v>196.2362</c:v>
                </c:pt>
                <c:pt idx="50">
                  <c:v>174.74529999999999</c:v>
                </c:pt>
                <c:pt idx="51">
                  <c:v>157.99950000000001</c:v>
                </c:pt>
                <c:pt idx="52">
                  <c:v>139.64150000000001</c:v>
                </c:pt>
                <c:pt idx="53">
                  <c:v>128.86699999999999</c:v>
                </c:pt>
                <c:pt idx="54">
                  <c:v>112.62990000000001</c:v>
                </c:pt>
                <c:pt idx="55">
                  <c:v>100.08410000000001</c:v>
                </c:pt>
                <c:pt idx="56">
                  <c:v>89.80641</c:v>
                </c:pt>
                <c:pt idx="57">
                  <c:v>78.854659999999996</c:v>
                </c:pt>
                <c:pt idx="58">
                  <c:v>74.34272</c:v>
                </c:pt>
                <c:pt idx="59">
                  <c:v>67.547160000000005</c:v>
                </c:pt>
                <c:pt idx="60">
                  <c:v>61.585050000000003</c:v>
                </c:pt>
                <c:pt idx="61">
                  <c:v>57.48639</c:v>
                </c:pt>
                <c:pt idx="62">
                  <c:v>53.579720000000002</c:v>
                </c:pt>
                <c:pt idx="63">
                  <c:v>51.084769999999999</c:v>
                </c:pt>
                <c:pt idx="64">
                  <c:v>48.506180000000001</c:v>
                </c:pt>
                <c:pt idx="65">
                  <c:v>46.292090000000002</c:v>
                </c:pt>
                <c:pt idx="66">
                  <c:v>45.670679999999997</c:v>
                </c:pt>
                <c:pt idx="67">
                  <c:v>45.01952</c:v>
                </c:pt>
                <c:pt idx="68">
                  <c:v>44.658439999999999</c:v>
                </c:pt>
                <c:pt idx="69">
                  <c:v>43.96313</c:v>
                </c:pt>
                <c:pt idx="70">
                  <c:v>44.654670000000003</c:v>
                </c:pt>
                <c:pt idx="71">
                  <c:v>46.214799999999997</c:v>
                </c:pt>
                <c:pt idx="72">
                  <c:v>47.696120000000001</c:v>
                </c:pt>
                <c:pt idx="73">
                  <c:v>49.857460000000003</c:v>
                </c:pt>
                <c:pt idx="74">
                  <c:v>51.760269999999998</c:v>
                </c:pt>
                <c:pt idx="75">
                  <c:v>54.435049999999997</c:v>
                </c:pt>
                <c:pt idx="76">
                  <c:v>57.707500000000003</c:v>
                </c:pt>
                <c:pt idx="77">
                  <c:v>60.910159999999998</c:v>
                </c:pt>
                <c:pt idx="78">
                  <c:v>64.602459999999994</c:v>
                </c:pt>
                <c:pt idx="79">
                  <c:v>68.555769999999995</c:v>
                </c:pt>
                <c:pt idx="80">
                  <c:v>73.299670000000006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0-BC4C-4621-A1DA-6826BA6F34A6}"/>
            </c:ext>
          </c:extLst>
        </c:ser>
        <c:ser>
          <c:idx val="1"/>
          <c:order val="1"/>
          <c:tx>
            <c:v>20nM</c:v>
          </c:tx>
          <c:spPr>
            <a:ln w="25400" cap="rnd">
              <a:noFill/>
              <a:round/>
            </a:ln>
            <a:effectLst/>
          </c:spPr>
          <c:marker>
            <c:symbol val="circle"/>
            <c:size val="5"/>
            <c:spPr>
              <a:solidFill>
                <a:schemeClr val="accent2"/>
              </a:solidFill>
              <a:ln w="9525">
                <a:solidFill>
                  <a:schemeClr val="accent2"/>
                </a:solidFill>
              </a:ln>
              <a:effectLst/>
            </c:spPr>
          </c:marker>
          <c:xVal>
            <c:numRef>
              <c:f>'[170724 smm lutein in 20mM FFCN tween in PBS on bare GCE EIS.pot (1).xlsx]Sheet1'!$E$2:$E$82</c:f>
              <c:numCache>
                <c:formatCode>General</c:formatCode>
                <c:ptCount val="81"/>
                <c:pt idx="0">
                  <c:v>66.722890000000007</c:v>
                </c:pt>
                <c:pt idx="1">
                  <c:v>66.746380000000002</c:v>
                </c:pt>
                <c:pt idx="2">
                  <c:v>66.883380000000002</c:v>
                </c:pt>
                <c:pt idx="3">
                  <c:v>67.140910000000005</c:v>
                </c:pt>
                <c:pt idx="4">
                  <c:v>67.196110000000004</c:v>
                </c:pt>
                <c:pt idx="5">
                  <c:v>67.610690000000005</c:v>
                </c:pt>
                <c:pt idx="6">
                  <c:v>67.881900000000002</c:v>
                </c:pt>
                <c:pt idx="7">
                  <c:v>68.172150000000002</c:v>
                </c:pt>
                <c:pt idx="8">
                  <c:v>68.571389999999994</c:v>
                </c:pt>
                <c:pt idx="9">
                  <c:v>68.796360000000007</c:v>
                </c:pt>
                <c:pt idx="10">
                  <c:v>69.207139999999995</c:v>
                </c:pt>
                <c:pt idx="11">
                  <c:v>69.713920000000002</c:v>
                </c:pt>
                <c:pt idx="12">
                  <c:v>70.295699999999997</c:v>
                </c:pt>
                <c:pt idx="13">
                  <c:v>70.849869999999996</c:v>
                </c:pt>
                <c:pt idx="14">
                  <c:v>71.504559999999998</c:v>
                </c:pt>
                <c:pt idx="15">
                  <c:v>72.104550000000003</c:v>
                </c:pt>
                <c:pt idx="16">
                  <c:v>73.020970000000005</c:v>
                </c:pt>
                <c:pt idx="17">
                  <c:v>74.078800000000001</c:v>
                </c:pt>
                <c:pt idx="18">
                  <c:v>74.878460000000004</c:v>
                </c:pt>
                <c:pt idx="19">
                  <c:v>76.428389999999993</c:v>
                </c:pt>
                <c:pt idx="20">
                  <c:v>77.737030000000004</c:v>
                </c:pt>
                <c:pt idx="21">
                  <c:v>79.562420000000003</c:v>
                </c:pt>
                <c:pt idx="22">
                  <c:v>81.993390000000005</c:v>
                </c:pt>
                <c:pt idx="23">
                  <c:v>84.508709999999994</c:v>
                </c:pt>
                <c:pt idx="24">
                  <c:v>87.752660000000006</c:v>
                </c:pt>
                <c:pt idx="25">
                  <c:v>92.196780000000004</c:v>
                </c:pt>
                <c:pt idx="26">
                  <c:v>97.636300000000006</c:v>
                </c:pt>
                <c:pt idx="27">
                  <c:v>104.5551</c:v>
                </c:pt>
                <c:pt idx="28">
                  <c:v>111.74039999999999</c:v>
                </c:pt>
                <c:pt idx="29">
                  <c:v>121.6728</c:v>
                </c:pt>
                <c:pt idx="30">
                  <c:v>134.227</c:v>
                </c:pt>
                <c:pt idx="31">
                  <c:v>149.68950000000001</c:v>
                </c:pt>
                <c:pt idx="32">
                  <c:v>167.46379999999999</c:v>
                </c:pt>
                <c:pt idx="33">
                  <c:v>189.76900000000001</c:v>
                </c:pt>
                <c:pt idx="34">
                  <c:v>215.6354</c:v>
                </c:pt>
                <c:pt idx="35">
                  <c:v>249.24680000000001</c:v>
                </c:pt>
                <c:pt idx="36">
                  <c:v>284.32979999999998</c:v>
                </c:pt>
                <c:pt idx="37">
                  <c:v>328.44499999999999</c:v>
                </c:pt>
                <c:pt idx="38">
                  <c:v>375.75</c:v>
                </c:pt>
                <c:pt idx="39">
                  <c:v>428.06110000000001</c:v>
                </c:pt>
                <c:pt idx="40">
                  <c:v>485.05680000000001</c:v>
                </c:pt>
                <c:pt idx="41">
                  <c:v>546.14859999999999</c:v>
                </c:pt>
                <c:pt idx="42">
                  <c:v>611.89210000000003</c:v>
                </c:pt>
                <c:pt idx="43">
                  <c:v>675.39769999999999</c:v>
                </c:pt>
                <c:pt idx="44">
                  <c:v>730.55439999999999</c:v>
                </c:pt>
                <c:pt idx="45">
                  <c:v>786.52120000000002</c:v>
                </c:pt>
                <c:pt idx="46">
                  <c:v>838.5204</c:v>
                </c:pt>
                <c:pt idx="47">
                  <c:v>883.32529999999997</c:v>
                </c:pt>
                <c:pt idx="48">
                  <c:v>920.48429999999996</c:v>
                </c:pt>
                <c:pt idx="49">
                  <c:v>954.03899999999999</c:v>
                </c:pt>
                <c:pt idx="50">
                  <c:v>983.91899999999998</c:v>
                </c:pt>
                <c:pt idx="51">
                  <c:v>1005.801</c:v>
                </c:pt>
                <c:pt idx="52">
                  <c:v>1027.0160000000001</c:v>
                </c:pt>
                <c:pt idx="53">
                  <c:v>1038.029</c:v>
                </c:pt>
                <c:pt idx="54">
                  <c:v>1054.6990000000001</c:v>
                </c:pt>
                <c:pt idx="55">
                  <c:v>1061.3679999999999</c:v>
                </c:pt>
                <c:pt idx="56">
                  <c:v>1063.5250000000001</c:v>
                </c:pt>
                <c:pt idx="57">
                  <c:v>1071.3879999999999</c:v>
                </c:pt>
                <c:pt idx="58">
                  <c:v>1078.4670000000001</c:v>
                </c:pt>
                <c:pt idx="59">
                  <c:v>1084.155</c:v>
                </c:pt>
                <c:pt idx="60">
                  <c:v>1091.2670000000001</c:v>
                </c:pt>
                <c:pt idx="61">
                  <c:v>1095.5909999999999</c:v>
                </c:pt>
                <c:pt idx="62">
                  <c:v>1099.8800000000001</c:v>
                </c:pt>
                <c:pt idx="63">
                  <c:v>1104.145</c:v>
                </c:pt>
                <c:pt idx="64">
                  <c:v>1108.528</c:v>
                </c:pt>
                <c:pt idx="65">
                  <c:v>1112.5719999999999</c:v>
                </c:pt>
                <c:pt idx="66">
                  <c:v>1117.2550000000001</c:v>
                </c:pt>
                <c:pt idx="67">
                  <c:v>1121.056</c:v>
                </c:pt>
                <c:pt idx="68">
                  <c:v>1126.079</c:v>
                </c:pt>
                <c:pt idx="69">
                  <c:v>1129.307</c:v>
                </c:pt>
                <c:pt idx="70">
                  <c:v>1134.404</c:v>
                </c:pt>
                <c:pt idx="71">
                  <c:v>1140.337</c:v>
                </c:pt>
                <c:pt idx="72">
                  <c:v>1146.4690000000001</c:v>
                </c:pt>
                <c:pt idx="73">
                  <c:v>1152.693</c:v>
                </c:pt>
                <c:pt idx="74">
                  <c:v>1159.1179999999999</c:v>
                </c:pt>
                <c:pt idx="75">
                  <c:v>1166.5609999999999</c:v>
                </c:pt>
                <c:pt idx="76">
                  <c:v>1174.462</c:v>
                </c:pt>
                <c:pt idx="77">
                  <c:v>1181.6020000000001</c:v>
                </c:pt>
                <c:pt idx="78">
                  <c:v>1189.402</c:v>
                </c:pt>
                <c:pt idx="79">
                  <c:v>1199.7670000000001</c:v>
                </c:pt>
                <c:pt idx="80">
                  <c:v>1210.1010000000001</c:v>
                </c:pt>
              </c:numCache>
            </c:numRef>
          </c:xVal>
          <c:yVal>
            <c:numRef>
              <c:f>'[170724 smm lutein in 20mM FFCN tween in PBS on bare GCE EIS.pot (1).xlsx]Sheet1'!$G$2:$G$82</c:f>
              <c:numCache>
                <c:formatCode>General</c:formatCode>
                <c:ptCount val="81"/>
                <c:pt idx="0">
                  <c:v>7.3648850000000001</c:v>
                </c:pt>
                <c:pt idx="1">
                  <c:v>7.4431440000000002</c:v>
                </c:pt>
                <c:pt idx="2">
                  <c:v>7.5475820000000002</c:v>
                </c:pt>
                <c:pt idx="3">
                  <c:v>7.9677420000000003</c:v>
                </c:pt>
                <c:pt idx="4">
                  <c:v>8.4534979999999997</c:v>
                </c:pt>
                <c:pt idx="5">
                  <c:v>8.9011549999999993</c:v>
                </c:pt>
                <c:pt idx="6">
                  <c:v>9.7230699999999999</c:v>
                </c:pt>
                <c:pt idx="7">
                  <c:v>10.53098</c:v>
                </c:pt>
                <c:pt idx="8">
                  <c:v>11.65119</c:v>
                </c:pt>
                <c:pt idx="9">
                  <c:v>12.876250000000001</c:v>
                </c:pt>
                <c:pt idx="10">
                  <c:v>14.398580000000001</c:v>
                </c:pt>
                <c:pt idx="11">
                  <c:v>15.97353</c:v>
                </c:pt>
                <c:pt idx="12">
                  <c:v>18.056360000000002</c:v>
                </c:pt>
                <c:pt idx="13">
                  <c:v>20.289000000000001</c:v>
                </c:pt>
                <c:pt idx="14">
                  <c:v>23.030169999999998</c:v>
                </c:pt>
                <c:pt idx="15">
                  <c:v>25.91883</c:v>
                </c:pt>
                <c:pt idx="16">
                  <c:v>29.63354</c:v>
                </c:pt>
                <c:pt idx="17">
                  <c:v>33.720930000000003</c:v>
                </c:pt>
                <c:pt idx="18">
                  <c:v>38.37744</c:v>
                </c:pt>
                <c:pt idx="19">
                  <c:v>44.252740000000003</c:v>
                </c:pt>
                <c:pt idx="20">
                  <c:v>50.503059999999998</c:v>
                </c:pt>
                <c:pt idx="21">
                  <c:v>57.60371</c:v>
                </c:pt>
                <c:pt idx="22">
                  <c:v>65.804299999999998</c:v>
                </c:pt>
                <c:pt idx="23">
                  <c:v>75.007109999999997</c:v>
                </c:pt>
                <c:pt idx="24">
                  <c:v>85.936260000000004</c:v>
                </c:pt>
                <c:pt idx="25">
                  <c:v>98.431399999999996</c:v>
                </c:pt>
                <c:pt idx="26">
                  <c:v>112.31359999999999</c:v>
                </c:pt>
                <c:pt idx="27">
                  <c:v>128.72749999999999</c:v>
                </c:pt>
                <c:pt idx="28">
                  <c:v>145.9256</c:v>
                </c:pt>
                <c:pt idx="29">
                  <c:v>164.71379999999999</c:v>
                </c:pt>
                <c:pt idx="30">
                  <c:v>187.60769999999999</c:v>
                </c:pt>
                <c:pt idx="31">
                  <c:v>209.83</c:v>
                </c:pt>
                <c:pt idx="32">
                  <c:v>235.55250000000001</c:v>
                </c:pt>
                <c:pt idx="33">
                  <c:v>263.0797</c:v>
                </c:pt>
                <c:pt idx="34">
                  <c:v>288.60079999999999</c:v>
                </c:pt>
                <c:pt idx="35">
                  <c:v>321.35419999999999</c:v>
                </c:pt>
                <c:pt idx="36">
                  <c:v>348.4966</c:v>
                </c:pt>
                <c:pt idx="37">
                  <c:v>376.47269999999997</c:v>
                </c:pt>
                <c:pt idx="38">
                  <c:v>399.96140000000003</c:v>
                </c:pt>
                <c:pt idx="39">
                  <c:v>419.7294</c:v>
                </c:pt>
                <c:pt idx="40">
                  <c:v>434.57060000000001</c:v>
                </c:pt>
                <c:pt idx="41">
                  <c:v>443.03640000000001</c:v>
                </c:pt>
                <c:pt idx="42">
                  <c:v>444.65339999999998</c:v>
                </c:pt>
                <c:pt idx="43">
                  <c:v>437.72660000000002</c:v>
                </c:pt>
                <c:pt idx="44">
                  <c:v>425.62130000000002</c:v>
                </c:pt>
                <c:pt idx="45">
                  <c:v>407.25490000000002</c:v>
                </c:pt>
                <c:pt idx="46">
                  <c:v>383.38229999999999</c:v>
                </c:pt>
                <c:pt idx="47">
                  <c:v>355.78519999999997</c:v>
                </c:pt>
                <c:pt idx="48">
                  <c:v>329.41789999999997</c:v>
                </c:pt>
                <c:pt idx="49">
                  <c:v>301.03559999999999</c:v>
                </c:pt>
                <c:pt idx="50">
                  <c:v>269.2167</c:v>
                </c:pt>
                <c:pt idx="51">
                  <c:v>243.93180000000001</c:v>
                </c:pt>
                <c:pt idx="52">
                  <c:v>216.22470000000001</c:v>
                </c:pt>
                <c:pt idx="53">
                  <c:v>199.32919999999999</c:v>
                </c:pt>
                <c:pt idx="54">
                  <c:v>173.79349999999999</c:v>
                </c:pt>
                <c:pt idx="55">
                  <c:v>154.2894</c:v>
                </c:pt>
                <c:pt idx="56">
                  <c:v>137.41499999999999</c:v>
                </c:pt>
                <c:pt idx="57">
                  <c:v>121.3702</c:v>
                </c:pt>
                <c:pt idx="58">
                  <c:v>111.7099</c:v>
                </c:pt>
                <c:pt idx="59">
                  <c:v>100.50920000000001</c:v>
                </c:pt>
                <c:pt idx="60">
                  <c:v>90.468519999999998</c:v>
                </c:pt>
                <c:pt idx="61">
                  <c:v>81.850830000000002</c:v>
                </c:pt>
                <c:pt idx="62">
                  <c:v>75.934299999999993</c:v>
                </c:pt>
                <c:pt idx="63">
                  <c:v>70.352549999999994</c:v>
                </c:pt>
                <c:pt idx="64">
                  <c:v>65.502889999999994</c:v>
                </c:pt>
                <c:pt idx="65">
                  <c:v>62.338000000000001</c:v>
                </c:pt>
                <c:pt idx="66">
                  <c:v>58.547550000000001</c:v>
                </c:pt>
                <c:pt idx="67">
                  <c:v>56.31635</c:v>
                </c:pt>
                <c:pt idx="68">
                  <c:v>55.135269999999998</c:v>
                </c:pt>
                <c:pt idx="69">
                  <c:v>53.160609999999998</c:v>
                </c:pt>
                <c:pt idx="70">
                  <c:v>52.832430000000002</c:v>
                </c:pt>
                <c:pt idx="71">
                  <c:v>52.848959999999998</c:v>
                </c:pt>
                <c:pt idx="72">
                  <c:v>54.184959999999997</c:v>
                </c:pt>
                <c:pt idx="73">
                  <c:v>55.51435</c:v>
                </c:pt>
                <c:pt idx="74">
                  <c:v>56.430190000000003</c:v>
                </c:pt>
                <c:pt idx="75">
                  <c:v>58.905850000000001</c:v>
                </c:pt>
                <c:pt idx="76">
                  <c:v>62.321489999999997</c:v>
                </c:pt>
                <c:pt idx="77">
                  <c:v>64.5488</c:v>
                </c:pt>
                <c:pt idx="78">
                  <c:v>67.841470000000001</c:v>
                </c:pt>
                <c:pt idx="79">
                  <c:v>71.644000000000005</c:v>
                </c:pt>
                <c:pt idx="80">
                  <c:v>76.445639999999997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1-BC4C-4621-A1DA-6826BA6F34A6}"/>
            </c:ext>
          </c:extLst>
        </c:ser>
        <c:ser>
          <c:idx val="2"/>
          <c:order val="2"/>
          <c:tx>
            <c:v>40nM</c:v>
          </c:tx>
          <c:spPr>
            <a:ln w="25400" cap="rnd">
              <a:noFill/>
              <a:round/>
            </a:ln>
            <a:effectLst/>
          </c:spPr>
          <c:marker>
            <c:symbol val="circle"/>
            <c:size val="5"/>
            <c:spPr>
              <a:solidFill>
                <a:schemeClr val="accent3"/>
              </a:solidFill>
              <a:ln w="9525">
                <a:solidFill>
                  <a:schemeClr val="accent3"/>
                </a:solidFill>
              </a:ln>
              <a:effectLst/>
            </c:spPr>
          </c:marker>
          <c:xVal>
            <c:numRef>
              <c:f>'[170724 smm lutein in 20mM FFCN tween in PBS on bare GCE EIS.pot (1).xlsx]Sheet1'!$I$2:$I$82</c:f>
              <c:numCache>
                <c:formatCode>General</c:formatCode>
                <c:ptCount val="81"/>
                <c:pt idx="0">
                  <c:v>66.998900000000006</c:v>
                </c:pt>
                <c:pt idx="1">
                  <c:v>67.016419999999997</c:v>
                </c:pt>
                <c:pt idx="2">
                  <c:v>67.202669999999998</c:v>
                </c:pt>
                <c:pt idx="3">
                  <c:v>67.431129999999996</c:v>
                </c:pt>
                <c:pt idx="4">
                  <c:v>67.623369999999994</c:v>
                </c:pt>
                <c:pt idx="5">
                  <c:v>67.867679999999993</c:v>
                </c:pt>
                <c:pt idx="6">
                  <c:v>68.043959999999998</c:v>
                </c:pt>
                <c:pt idx="7">
                  <c:v>68.387709999999998</c:v>
                </c:pt>
                <c:pt idx="8">
                  <c:v>68.803030000000007</c:v>
                </c:pt>
                <c:pt idx="9">
                  <c:v>69.073779999999999</c:v>
                </c:pt>
                <c:pt idx="10">
                  <c:v>69.651300000000006</c:v>
                </c:pt>
                <c:pt idx="11">
                  <c:v>70.06326</c:v>
                </c:pt>
                <c:pt idx="12">
                  <c:v>70.456890000000001</c:v>
                </c:pt>
                <c:pt idx="13">
                  <c:v>71.138900000000007</c:v>
                </c:pt>
                <c:pt idx="14">
                  <c:v>71.753159999999994</c:v>
                </c:pt>
                <c:pt idx="15">
                  <c:v>72.418270000000007</c:v>
                </c:pt>
                <c:pt idx="16">
                  <c:v>73.124979999999994</c:v>
                </c:pt>
                <c:pt idx="17">
                  <c:v>74.120189999999994</c:v>
                </c:pt>
                <c:pt idx="18">
                  <c:v>75.251819999999995</c:v>
                </c:pt>
                <c:pt idx="19">
                  <c:v>76.438040000000001</c:v>
                </c:pt>
                <c:pt idx="20">
                  <c:v>77.771349999999998</c:v>
                </c:pt>
                <c:pt idx="21">
                  <c:v>79.852419999999995</c:v>
                </c:pt>
                <c:pt idx="22">
                  <c:v>81.711370000000002</c:v>
                </c:pt>
                <c:pt idx="23">
                  <c:v>84.301090000000002</c:v>
                </c:pt>
                <c:pt idx="24">
                  <c:v>87.488950000000003</c:v>
                </c:pt>
                <c:pt idx="25">
                  <c:v>91.773300000000006</c:v>
                </c:pt>
                <c:pt idx="26">
                  <c:v>96.787599999999998</c:v>
                </c:pt>
                <c:pt idx="27">
                  <c:v>103.5479</c:v>
                </c:pt>
                <c:pt idx="28">
                  <c:v>110.5273</c:v>
                </c:pt>
                <c:pt idx="29">
                  <c:v>119.5774</c:v>
                </c:pt>
                <c:pt idx="30">
                  <c:v>131.61660000000001</c:v>
                </c:pt>
                <c:pt idx="31">
                  <c:v>146.57210000000001</c:v>
                </c:pt>
                <c:pt idx="32">
                  <c:v>162.92959999999999</c:v>
                </c:pt>
                <c:pt idx="33">
                  <c:v>184.9837</c:v>
                </c:pt>
                <c:pt idx="34">
                  <c:v>210.40979999999999</c:v>
                </c:pt>
                <c:pt idx="35">
                  <c:v>243.56469999999999</c:v>
                </c:pt>
                <c:pt idx="36">
                  <c:v>278.91739999999999</c:v>
                </c:pt>
                <c:pt idx="37">
                  <c:v>323.18759999999997</c:v>
                </c:pt>
                <c:pt idx="38">
                  <c:v>372.39</c:v>
                </c:pt>
                <c:pt idx="39">
                  <c:v>426.8408</c:v>
                </c:pt>
                <c:pt idx="40">
                  <c:v>488.71570000000003</c:v>
                </c:pt>
                <c:pt idx="41">
                  <c:v>556.45309999999995</c:v>
                </c:pt>
                <c:pt idx="42">
                  <c:v>630.851</c:v>
                </c:pt>
                <c:pt idx="43">
                  <c:v>705.65359999999998</c:v>
                </c:pt>
                <c:pt idx="44">
                  <c:v>771.78290000000004</c:v>
                </c:pt>
                <c:pt idx="45">
                  <c:v>840.19820000000004</c:v>
                </c:pt>
                <c:pt idx="46">
                  <c:v>905.55629999999996</c:v>
                </c:pt>
                <c:pt idx="47">
                  <c:v>964.39200000000005</c:v>
                </c:pt>
                <c:pt idx="48">
                  <c:v>1012.6609999999999</c:v>
                </c:pt>
                <c:pt idx="49">
                  <c:v>1054.913</c:v>
                </c:pt>
                <c:pt idx="50">
                  <c:v>1095.5309999999999</c:v>
                </c:pt>
                <c:pt idx="51">
                  <c:v>1125.921</c:v>
                </c:pt>
                <c:pt idx="52">
                  <c:v>1152.9870000000001</c:v>
                </c:pt>
                <c:pt idx="53">
                  <c:v>1169.5409999999999</c:v>
                </c:pt>
                <c:pt idx="54">
                  <c:v>1191.973</c:v>
                </c:pt>
                <c:pt idx="55">
                  <c:v>1198.3399999999999</c:v>
                </c:pt>
                <c:pt idx="56">
                  <c:v>1206.1489999999999</c:v>
                </c:pt>
                <c:pt idx="57">
                  <c:v>1216.3910000000001</c:v>
                </c:pt>
                <c:pt idx="58">
                  <c:v>1224.655</c:v>
                </c:pt>
                <c:pt idx="59">
                  <c:v>1231.953</c:v>
                </c:pt>
                <c:pt idx="60">
                  <c:v>1239.154</c:v>
                </c:pt>
                <c:pt idx="61">
                  <c:v>1244.249</c:v>
                </c:pt>
                <c:pt idx="62">
                  <c:v>1248.846</c:v>
                </c:pt>
                <c:pt idx="63">
                  <c:v>1253.239</c:v>
                </c:pt>
                <c:pt idx="64">
                  <c:v>1258.6869999999999</c:v>
                </c:pt>
                <c:pt idx="65">
                  <c:v>1262.346</c:v>
                </c:pt>
                <c:pt idx="66">
                  <c:v>1267.3530000000001</c:v>
                </c:pt>
                <c:pt idx="67">
                  <c:v>1271.789</c:v>
                </c:pt>
                <c:pt idx="68">
                  <c:v>1275.7750000000001</c:v>
                </c:pt>
                <c:pt idx="69">
                  <c:v>1280.152</c:v>
                </c:pt>
                <c:pt idx="70">
                  <c:v>1285.7180000000001</c:v>
                </c:pt>
                <c:pt idx="71">
                  <c:v>1291.0329999999999</c:v>
                </c:pt>
                <c:pt idx="72">
                  <c:v>1295.5630000000001</c:v>
                </c:pt>
                <c:pt idx="73">
                  <c:v>1302.6759999999999</c:v>
                </c:pt>
                <c:pt idx="74">
                  <c:v>1308.5260000000001</c:v>
                </c:pt>
                <c:pt idx="75">
                  <c:v>1315.0840000000001</c:v>
                </c:pt>
                <c:pt idx="76">
                  <c:v>1322.386</c:v>
                </c:pt>
                <c:pt idx="77">
                  <c:v>1329.8040000000001</c:v>
                </c:pt>
                <c:pt idx="78">
                  <c:v>1337.6469999999999</c:v>
                </c:pt>
                <c:pt idx="79">
                  <c:v>1346.357</c:v>
                </c:pt>
                <c:pt idx="80">
                  <c:v>1356.229</c:v>
                </c:pt>
              </c:numCache>
            </c:numRef>
          </c:xVal>
          <c:yVal>
            <c:numRef>
              <c:f>'[170724 smm lutein in 20mM FFCN tween in PBS on bare GCE EIS.pot (1).xlsx]Sheet1'!$K$2:$K$82</c:f>
              <c:numCache>
                <c:formatCode>General</c:formatCode>
                <c:ptCount val="81"/>
                <c:pt idx="0">
                  <c:v>7.5310240000000004</c:v>
                </c:pt>
                <c:pt idx="1">
                  <c:v>7.5808530000000003</c:v>
                </c:pt>
                <c:pt idx="2">
                  <c:v>7.7291449999999999</c:v>
                </c:pt>
                <c:pt idx="3">
                  <c:v>8.0786569999999998</c:v>
                </c:pt>
                <c:pt idx="4">
                  <c:v>8.428623</c:v>
                </c:pt>
                <c:pt idx="5">
                  <c:v>9.1205839999999991</c:v>
                </c:pt>
                <c:pt idx="6">
                  <c:v>9.8821999999999992</c:v>
                </c:pt>
                <c:pt idx="7">
                  <c:v>10.651999999999999</c:v>
                </c:pt>
                <c:pt idx="8">
                  <c:v>11.89663</c:v>
                </c:pt>
                <c:pt idx="9">
                  <c:v>13.11215</c:v>
                </c:pt>
                <c:pt idx="10">
                  <c:v>14.55241</c:v>
                </c:pt>
                <c:pt idx="11">
                  <c:v>16.323039999999999</c:v>
                </c:pt>
                <c:pt idx="12">
                  <c:v>18.411539999999999</c:v>
                </c:pt>
                <c:pt idx="13">
                  <c:v>20.631679999999999</c:v>
                </c:pt>
                <c:pt idx="14">
                  <c:v>23.37537</c:v>
                </c:pt>
                <c:pt idx="15">
                  <c:v>26.339849999999998</c:v>
                </c:pt>
                <c:pt idx="16">
                  <c:v>30.139890000000001</c:v>
                </c:pt>
                <c:pt idx="17">
                  <c:v>34.336280000000002</c:v>
                </c:pt>
                <c:pt idx="18">
                  <c:v>39.245669999999997</c:v>
                </c:pt>
                <c:pt idx="19">
                  <c:v>45.256770000000003</c:v>
                </c:pt>
                <c:pt idx="20">
                  <c:v>51.441490000000002</c:v>
                </c:pt>
                <c:pt idx="21">
                  <c:v>58.652850000000001</c:v>
                </c:pt>
                <c:pt idx="22">
                  <c:v>67.305930000000004</c:v>
                </c:pt>
                <c:pt idx="23">
                  <c:v>76.646289999999993</c:v>
                </c:pt>
                <c:pt idx="24">
                  <c:v>87.723380000000006</c:v>
                </c:pt>
                <c:pt idx="25">
                  <c:v>100.7636</c:v>
                </c:pt>
                <c:pt idx="26">
                  <c:v>115.458</c:v>
                </c:pt>
                <c:pt idx="27">
                  <c:v>131.8372</c:v>
                </c:pt>
                <c:pt idx="28">
                  <c:v>149.74260000000001</c:v>
                </c:pt>
                <c:pt idx="29">
                  <c:v>169.7998</c:v>
                </c:pt>
                <c:pt idx="30">
                  <c:v>193.2287</c:v>
                </c:pt>
                <c:pt idx="31">
                  <c:v>218.6354</c:v>
                </c:pt>
                <c:pt idx="32">
                  <c:v>244.3897</c:v>
                </c:pt>
                <c:pt idx="33">
                  <c:v>276.15159999999997</c:v>
                </c:pt>
                <c:pt idx="34">
                  <c:v>304.99360000000001</c:v>
                </c:pt>
                <c:pt idx="35">
                  <c:v>341.3254</c:v>
                </c:pt>
                <c:pt idx="36">
                  <c:v>372.86939999999998</c:v>
                </c:pt>
                <c:pt idx="37">
                  <c:v>406.7389</c:v>
                </c:pt>
                <c:pt idx="38">
                  <c:v>436.88040000000001</c:v>
                </c:pt>
                <c:pt idx="39">
                  <c:v>463.69580000000002</c:v>
                </c:pt>
                <c:pt idx="40">
                  <c:v>486.86040000000003</c:v>
                </c:pt>
                <c:pt idx="41">
                  <c:v>503.9443</c:v>
                </c:pt>
                <c:pt idx="42">
                  <c:v>513.49379999999996</c:v>
                </c:pt>
                <c:pt idx="43">
                  <c:v>513.70950000000005</c:v>
                </c:pt>
                <c:pt idx="44">
                  <c:v>505.87630000000001</c:v>
                </c:pt>
                <c:pt idx="45">
                  <c:v>489.69540000000001</c:v>
                </c:pt>
                <c:pt idx="46">
                  <c:v>466.6069</c:v>
                </c:pt>
                <c:pt idx="47">
                  <c:v>438.3972</c:v>
                </c:pt>
                <c:pt idx="48">
                  <c:v>408.339</c:v>
                </c:pt>
                <c:pt idx="49">
                  <c:v>375.92149999999998</c:v>
                </c:pt>
                <c:pt idx="50">
                  <c:v>339.30529999999999</c:v>
                </c:pt>
                <c:pt idx="51">
                  <c:v>308.88150000000002</c:v>
                </c:pt>
                <c:pt idx="52">
                  <c:v>274.11320000000001</c:v>
                </c:pt>
                <c:pt idx="53">
                  <c:v>253.61320000000001</c:v>
                </c:pt>
                <c:pt idx="54">
                  <c:v>221.82769999999999</c:v>
                </c:pt>
                <c:pt idx="55">
                  <c:v>194.4811</c:v>
                </c:pt>
                <c:pt idx="56">
                  <c:v>175.90369999999999</c:v>
                </c:pt>
                <c:pt idx="57">
                  <c:v>154.18940000000001</c:v>
                </c:pt>
                <c:pt idx="58">
                  <c:v>141.64580000000001</c:v>
                </c:pt>
                <c:pt idx="59">
                  <c:v>126.749</c:v>
                </c:pt>
                <c:pt idx="60">
                  <c:v>112.0239</c:v>
                </c:pt>
                <c:pt idx="61">
                  <c:v>101.4487</c:v>
                </c:pt>
                <c:pt idx="62">
                  <c:v>92.198849999999993</c:v>
                </c:pt>
                <c:pt idx="63">
                  <c:v>85.373570000000001</c:v>
                </c:pt>
                <c:pt idx="64">
                  <c:v>78.407880000000006</c:v>
                </c:pt>
                <c:pt idx="65">
                  <c:v>73.630679999999998</c:v>
                </c:pt>
                <c:pt idx="66">
                  <c:v>68.675960000000003</c:v>
                </c:pt>
                <c:pt idx="67">
                  <c:v>65.260199999999998</c:v>
                </c:pt>
                <c:pt idx="68">
                  <c:v>62.588940000000001</c:v>
                </c:pt>
                <c:pt idx="69">
                  <c:v>59.482170000000004</c:v>
                </c:pt>
                <c:pt idx="70">
                  <c:v>58.641930000000002</c:v>
                </c:pt>
                <c:pt idx="71">
                  <c:v>58.404690000000002</c:v>
                </c:pt>
                <c:pt idx="72">
                  <c:v>58.545740000000002</c:v>
                </c:pt>
                <c:pt idx="73">
                  <c:v>59.925530000000002</c:v>
                </c:pt>
                <c:pt idx="74">
                  <c:v>60.651409999999998</c:v>
                </c:pt>
                <c:pt idx="75">
                  <c:v>62.375540000000001</c:v>
                </c:pt>
                <c:pt idx="76">
                  <c:v>64.753950000000003</c:v>
                </c:pt>
                <c:pt idx="77">
                  <c:v>67.333920000000006</c:v>
                </c:pt>
                <c:pt idx="78">
                  <c:v>71.234809999999996</c:v>
                </c:pt>
                <c:pt idx="79">
                  <c:v>74.153080000000003</c:v>
                </c:pt>
                <c:pt idx="80">
                  <c:v>78.635409999999993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2-BC4C-4621-A1DA-6826BA6F34A6}"/>
            </c:ext>
          </c:extLst>
        </c:ser>
        <c:ser>
          <c:idx val="3"/>
          <c:order val="3"/>
          <c:tx>
            <c:v>60nM</c:v>
          </c:tx>
          <c:spPr>
            <a:ln w="25400" cap="rnd">
              <a:noFill/>
              <a:round/>
            </a:ln>
            <a:effectLst/>
          </c:spPr>
          <c:marker>
            <c:symbol val="circle"/>
            <c:size val="5"/>
            <c:spPr>
              <a:solidFill>
                <a:schemeClr val="accent4"/>
              </a:solidFill>
              <a:ln w="9525">
                <a:solidFill>
                  <a:schemeClr val="accent4"/>
                </a:solidFill>
              </a:ln>
              <a:effectLst/>
            </c:spPr>
          </c:marker>
          <c:xVal>
            <c:numRef>
              <c:f>'[170724 smm lutein in 20mM FFCN tween in PBS on bare GCE EIS.pot (1).xlsx]Sheet1'!$M$2:$M$82</c:f>
              <c:numCache>
                <c:formatCode>General</c:formatCode>
                <c:ptCount val="81"/>
                <c:pt idx="0">
                  <c:v>66.982169999999996</c:v>
                </c:pt>
                <c:pt idx="1">
                  <c:v>67.038460000000001</c:v>
                </c:pt>
                <c:pt idx="2">
                  <c:v>67.296689999999998</c:v>
                </c:pt>
                <c:pt idx="3">
                  <c:v>67.408159999999995</c:v>
                </c:pt>
                <c:pt idx="4">
                  <c:v>67.644329999999997</c:v>
                </c:pt>
                <c:pt idx="5">
                  <c:v>67.751720000000006</c:v>
                </c:pt>
                <c:pt idx="6">
                  <c:v>68.100390000000004</c:v>
                </c:pt>
                <c:pt idx="7">
                  <c:v>68.430490000000006</c:v>
                </c:pt>
                <c:pt idx="8">
                  <c:v>68.787480000000002</c:v>
                </c:pt>
                <c:pt idx="9">
                  <c:v>69.111890000000002</c:v>
                </c:pt>
                <c:pt idx="10">
                  <c:v>69.569029999999998</c:v>
                </c:pt>
                <c:pt idx="11">
                  <c:v>70.077709999999996</c:v>
                </c:pt>
                <c:pt idx="12">
                  <c:v>70.528829999999999</c:v>
                </c:pt>
                <c:pt idx="13">
                  <c:v>71.185370000000006</c:v>
                </c:pt>
                <c:pt idx="14">
                  <c:v>71.679460000000006</c:v>
                </c:pt>
                <c:pt idx="15">
                  <c:v>72.295760000000001</c:v>
                </c:pt>
                <c:pt idx="16">
                  <c:v>73.250720000000001</c:v>
                </c:pt>
                <c:pt idx="17">
                  <c:v>74.011300000000006</c:v>
                </c:pt>
                <c:pt idx="18">
                  <c:v>75.056169999999995</c:v>
                </c:pt>
                <c:pt idx="19">
                  <c:v>76.308239999999998</c:v>
                </c:pt>
                <c:pt idx="20">
                  <c:v>77.699020000000004</c:v>
                </c:pt>
                <c:pt idx="21">
                  <c:v>79.430459999999997</c:v>
                </c:pt>
                <c:pt idx="22">
                  <c:v>81.575490000000002</c:v>
                </c:pt>
                <c:pt idx="23">
                  <c:v>83.900289999999998</c:v>
                </c:pt>
                <c:pt idx="24">
                  <c:v>87.09742</c:v>
                </c:pt>
                <c:pt idx="25">
                  <c:v>91.088200000000001</c:v>
                </c:pt>
                <c:pt idx="26">
                  <c:v>95.995199999999997</c:v>
                </c:pt>
                <c:pt idx="27">
                  <c:v>102.1926</c:v>
                </c:pt>
                <c:pt idx="28">
                  <c:v>109.20659999999999</c:v>
                </c:pt>
                <c:pt idx="29">
                  <c:v>118.2452</c:v>
                </c:pt>
                <c:pt idx="30">
                  <c:v>130.23159999999999</c:v>
                </c:pt>
                <c:pt idx="31">
                  <c:v>143.46100000000001</c:v>
                </c:pt>
                <c:pt idx="32">
                  <c:v>160.25819999999999</c:v>
                </c:pt>
                <c:pt idx="33">
                  <c:v>182.352</c:v>
                </c:pt>
                <c:pt idx="34">
                  <c:v>205.4502</c:v>
                </c:pt>
                <c:pt idx="35">
                  <c:v>238.6163</c:v>
                </c:pt>
                <c:pt idx="36">
                  <c:v>273.64729999999997</c:v>
                </c:pt>
                <c:pt idx="37">
                  <c:v>317.9896</c:v>
                </c:pt>
                <c:pt idx="38">
                  <c:v>367.4479</c:v>
                </c:pt>
                <c:pt idx="39">
                  <c:v>423.90019999999998</c:v>
                </c:pt>
                <c:pt idx="40">
                  <c:v>488.28140000000002</c:v>
                </c:pt>
                <c:pt idx="41">
                  <c:v>560.46420000000001</c:v>
                </c:pt>
                <c:pt idx="42">
                  <c:v>641.69209999999998</c:v>
                </c:pt>
                <c:pt idx="43">
                  <c:v>723.68439999999998</c:v>
                </c:pt>
                <c:pt idx="44">
                  <c:v>799.38229999999999</c:v>
                </c:pt>
                <c:pt idx="45">
                  <c:v>878.26310000000001</c:v>
                </c:pt>
                <c:pt idx="46">
                  <c:v>956.15099999999995</c:v>
                </c:pt>
                <c:pt idx="47">
                  <c:v>1025.9269999999999</c:v>
                </c:pt>
                <c:pt idx="48">
                  <c:v>1085.4079999999999</c:v>
                </c:pt>
                <c:pt idx="49">
                  <c:v>1138.3</c:v>
                </c:pt>
                <c:pt idx="50">
                  <c:v>1189.424</c:v>
                </c:pt>
                <c:pt idx="51">
                  <c:v>1225.6179999999999</c:v>
                </c:pt>
                <c:pt idx="52">
                  <c:v>1262.3150000000001</c:v>
                </c:pt>
                <c:pt idx="53">
                  <c:v>1281.203</c:v>
                </c:pt>
                <c:pt idx="54">
                  <c:v>1308.586</c:v>
                </c:pt>
                <c:pt idx="55">
                  <c:v>1320.3130000000001</c:v>
                </c:pt>
                <c:pt idx="56">
                  <c:v>1329.575</c:v>
                </c:pt>
                <c:pt idx="57">
                  <c:v>1340.9680000000001</c:v>
                </c:pt>
                <c:pt idx="58">
                  <c:v>1352.2180000000001</c:v>
                </c:pt>
                <c:pt idx="59">
                  <c:v>1359.117</c:v>
                </c:pt>
                <c:pt idx="60">
                  <c:v>1368.856</c:v>
                </c:pt>
                <c:pt idx="61">
                  <c:v>1375.106</c:v>
                </c:pt>
                <c:pt idx="62">
                  <c:v>1380.1859999999999</c:v>
                </c:pt>
                <c:pt idx="63">
                  <c:v>1386.1590000000001</c:v>
                </c:pt>
                <c:pt idx="64">
                  <c:v>1390.731</c:v>
                </c:pt>
                <c:pt idx="65">
                  <c:v>1395.539</c:v>
                </c:pt>
                <c:pt idx="66">
                  <c:v>1399.9770000000001</c:v>
                </c:pt>
                <c:pt idx="67">
                  <c:v>1405.2660000000001</c:v>
                </c:pt>
                <c:pt idx="68">
                  <c:v>1409.1410000000001</c:v>
                </c:pt>
                <c:pt idx="69">
                  <c:v>1414.4349999999999</c:v>
                </c:pt>
                <c:pt idx="70">
                  <c:v>1418.614</c:v>
                </c:pt>
                <c:pt idx="71">
                  <c:v>1424.0740000000001</c:v>
                </c:pt>
                <c:pt idx="72">
                  <c:v>1429.646</c:v>
                </c:pt>
                <c:pt idx="73">
                  <c:v>1435.05</c:v>
                </c:pt>
                <c:pt idx="74">
                  <c:v>1441.12</c:v>
                </c:pt>
                <c:pt idx="75">
                  <c:v>1447.8969999999999</c:v>
                </c:pt>
                <c:pt idx="76">
                  <c:v>1454.328</c:v>
                </c:pt>
                <c:pt idx="77">
                  <c:v>1460.836</c:v>
                </c:pt>
                <c:pt idx="78">
                  <c:v>1468.078</c:v>
                </c:pt>
                <c:pt idx="79">
                  <c:v>1476.9079999999999</c:v>
                </c:pt>
                <c:pt idx="80">
                  <c:v>1485.604</c:v>
                </c:pt>
              </c:numCache>
            </c:numRef>
          </c:xVal>
          <c:yVal>
            <c:numRef>
              <c:f>'[170724 smm lutein in 20mM FFCN tween in PBS on bare GCE EIS.pot (1).xlsx]Sheet1'!$O$2:$O$82</c:f>
              <c:numCache>
                <c:formatCode>General</c:formatCode>
                <c:ptCount val="81"/>
                <c:pt idx="0">
                  <c:v>7.6156040000000003</c:v>
                </c:pt>
                <c:pt idx="1">
                  <c:v>7.6955099999999996</c:v>
                </c:pt>
                <c:pt idx="2">
                  <c:v>7.8696700000000002</c:v>
                </c:pt>
                <c:pt idx="3">
                  <c:v>8.2303549999999994</c:v>
                </c:pt>
                <c:pt idx="4">
                  <c:v>8.6802399999999995</c:v>
                </c:pt>
                <c:pt idx="5">
                  <c:v>9.2488299999999999</c:v>
                </c:pt>
                <c:pt idx="6">
                  <c:v>9.9738699999999998</c:v>
                </c:pt>
                <c:pt idx="7">
                  <c:v>10.868209999999999</c:v>
                </c:pt>
                <c:pt idx="8">
                  <c:v>11.932259999999999</c:v>
                </c:pt>
                <c:pt idx="9">
                  <c:v>13.266769999999999</c:v>
                </c:pt>
                <c:pt idx="10">
                  <c:v>14.802239999999999</c:v>
                </c:pt>
                <c:pt idx="11">
                  <c:v>16.581250000000001</c:v>
                </c:pt>
                <c:pt idx="12">
                  <c:v>18.5383</c:v>
                </c:pt>
                <c:pt idx="13">
                  <c:v>20.964880000000001</c:v>
                </c:pt>
                <c:pt idx="14">
                  <c:v>23.76286</c:v>
                </c:pt>
                <c:pt idx="15">
                  <c:v>26.77469</c:v>
                </c:pt>
                <c:pt idx="16">
                  <c:v>30.574490000000001</c:v>
                </c:pt>
                <c:pt idx="17">
                  <c:v>34.780189999999997</c:v>
                </c:pt>
                <c:pt idx="18">
                  <c:v>39.718209999999999</c:v>
                </c:pt>
                <c:pt idx="19">
                  <c:v>45.694510000000001</c:v>
                </c:pt>
                <c:pt idx="20">
                  <c:v>52.08943</c:v>
                </c:pt>
                <c:pt idx="21">
                  <c:v>59.664470000000001</c:v>
                </c:pt>
                <c:pt idx="22">
                  <c:v>68.352010000000007</c:v>
                </c:pt>
                <c:pt idx="23">
                  <c:v>77.842119999999994</c:v>
                </c:pt>
                <c:pt idx="24">
                  <c:v>89.290440000000004</c:v>
                </c:pt>
                <c:pt idx="25">
                  <c:v>102.57470000000001</c:v>
                </c:pt>
                <c:pt idx="26">
                  <c:v>117.2655</c:v>
                </c:pt>
                <c:pt idx="27">
                  <c:v>134.72040000000001</c:v>
                </c:pt>
                <c:pt idx="28">
                  <c:v>153.14590000000001</c:v>
                </c:pt>
                <c:pt idx="29">
                  <c:v>173.65209999999999</c:v>
                </c:pt>
                <c:pt idx="30">
                  <c:v>197.9511</c:v>
                </c:pt>
                <c:pt idx="31">
                  <c:v>224.2936</c:v>
                </c:pt>
                <c:pt idx="32">
                  <c:v>253.01650000000001</c:v>
                </c:pt>
                <c:pt idx="33">
                  <c:v>284.8725</c:v>
                </c:pt>
                <c:pt idx="34">
                  <c:v>317.16129999999998</c:v>
                </c:pt>
                <c:pt idx="35">
                  <c:v>355.70179999999999</c:v>
                </c:pt>
                <c:pt idx="36">
                  <c:v>390.75099999999998</c:v>
                </c:pt>
                <c:pt idx="37">
                  <c:v>429.31389999999999</c:v>
                </c:pt>
                <c:pt idx="38">
                  <c:v>464.7106</c:v>
                </c:pt>
                <c:pt idx="39">
                  <c:v>498.36930000000001</c:v>
                </c:pt>
                <c:pt idx="40">
                  <c:v>527.33969999999999</c:v>
                </c:pt>
                <c:pt idx="41">
                  <c:v>552.00890000000004</c:v>
                </c:pt>
                <c:pt idx="42">
                  <c:v>568.77459999999996</c:v>
                </c:pt>
                <c:pt idx="43">
                  <c:v>575.79769999999996</c:v>
                </c:pt>
                <c:pt idx="44">
                  <c:v>573.16800000000001</c:v>
                </c:pt>
                <c:pt idx="45">
                  <c:v>561.36450000000002</c:v>
                </c:pt>
                <c:pt idx="46">
                  <c:v>540.85720000000003</c:v>
                </c:pt>
                <c:pt idx="47">
                  <c:v>512.18259999999998</c:v>
                </c:pt>
                <c:pt idx="48">
                  <c:v>481.68180000000001</c:v>
                </c:pt>
                <c:pt idx="49">
                  <c:v>445.60230000000001</c:v>
                </c:pt>
                <c:pt idx="50">
                  <c:v>405.01889999999997</c:v>
                </c:pt>
                <c:pt idx="51">
                  <c:v>370.55459999999999</c:v>
                </c:pt>
                <c:pt idx="52">
                  <c:v>330.0213</c:v>
                </c:pt>
                <c:pt idx="53">
                  <c:v>306.0992</c:v>
                </c:pt>
                <c:pt idx="54">
                  <c:v>268.01889999999997</c:v>
                </c:pt>
                <c:pt idx="55">
                  <c:v>235.77799999999999</c:v>
                </c:pt>
                <c:pt idx="56">
                  <c:v>210.3826</c:v>
                </c:pt>
                <c:pt idx="57">
                  <c:v>190.45310000000001</c:v>
                </c:pt>
                <c:pt idx="58">
                  <c:v>168.45339999999999</c:v>
                </c:pt>
                <c:pt idx="59">
                  <c:v>152.2731</c:v>
                </c:pt>
                <c:pt idx="60">
                  <c:v>133.756</c:v>
                </c:pt>
                <c:pt idx="61">
                  <c:v>121.8173</c:v>
                </c:pt>
                <c:pt idx="62">
                  <c:v>110.2283</c:v>
                </c:pt>
                <c:pt idx="63">
                  <c:v>100.3061</c:v>
                </c:pt>
                <c:pt idx="64">
                  <c:v>91.878889999999998</c:v>
                </c:pt>
                <c:pt idx="65">
                  <c:v>85.279740000000004</c:v>
                </c:pt>
                <c:pt idx="66">
                  <c:v>79.030619999999999</c:v>
                </c:pt>
                <c:pt idx="67">
                  <c:v>74.679760000000002</c:v>
                </c:pt>
                <c:pt idx="68">
                  <c:v>71.187830000000005</c:v>
                </c:pt>
                <c:pt idx="69">
                  <c:v>66.047120000000007</c:v>
                </c:pt>
                <c:pt idx="70">
                  <c:v>64.936440000000005</c:v>
                </c:pt>
                <c:pt idx="71">
                  <c:v>63.520650000000003</c:v>
                </c:pt>
                <c:pt idx="72">
                  <c:v>63.36253</c:v>
                </c:pt>
                <c:pt idx="73">
                  <c:v>64.125280000000004</c:v>
                </c:pt>
                <c:pt idx="74">
                  <c:v>64.512659999999997</c:v>
                </c:pt>
                <c:pt idx="75">
                  <c:v>65.413640000000001</c:v>
                </c:pt>
                <c:pt idx="76">
                  <c:v>68.584630000000004</c:v>
                </c:pt>
                <c:pt idx="77">
                  <c:v>70.658680000000004</c:v>
                </c:pt>
                <c:pt idx="78">
                  <c:v>74.009129999999999</c:v>
                </c:pt>
                <c:pt idx="79">
                  <c:v>77.139120000000005</c:v>
                </c:pt>
                <c:pt idx="80">
                  <c:v>80.553759999999997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3-BC4C-4621-A1DA-6826BA6F34A6}"/>
            </c:ext>
          </c:extLst>
        </c:ser>
        <c:ser>
          <c:idx val="4"/>
          <c:order val="4"/>
          <c:tx>
            <c:v>80nM</c:v>
          </c:tx>
          <c:spPr>
            <a:ln w="25400" cap="rnd">
              <a:noFill/>
              <a:round/>
            </a:ln>
            <a:effectLst/>
          </c:spPr>
          <c:marker>
            <c:symbol val="circle"/>
            <c:size val="5"/>
            <c:spPr>
              <a:solidFill>
                <a:schemeClr val="accent5"/>
              </a:solidFill>
              <a:ln w="9525">
                <a:solidFill>
                  <a:schemeClr val="accent5"/>
                </a:solidFill>
              </a:ln>
              <a:effectLst/>
            </c:spPr>
          </c:marker>
          <c:xVal>
            <c:numRef>
              <c:f>'[170724 smm lutein in 20mM FFCN tween in PBS on bare GCE EIS.pot (1).xlsx]Sheet1'!$Q$2:$Q$82</c:f>
              <c:numCache>
                <c:formatCode>General</c:formatCode>
                <c:ptCount val="81"/>
                <c:pt idx="0">
                  <c:v>66.701800000000006</c:v>
                </c:pt>
                <c:pt idx="1">
                  <c:v>66.801169999999999</c:v>
                </c:pt>
                <c:pt idx="2">
                  <c:v>67.00985</c:v>
                </c:pt>
                <c:pt idx="3">
                  <c:v>67.027140000000003</c:v>
                </c:pt>
                <c:pt idx="4">
                  <c:v>67.280860000000004</c:v>
                </c:pt>
                <c:pt idx="5">
                  <c:v>67.562730000000002</c:v>
                </c:pt>
                <c:pt idx="6">
                  <c:v>67.896870000000007</c:v>
                </c:pt>
                <c:pt idx="7">
                  <c:v>68.173320000000004</c:v>
                </c:pt>
                <c:pt idx="8">
                  <c:v>68.494529999999997</c:v>
                </c:pt>
                <c:pt idx="9">
                  <c:v>68.852099999999993</c:v>
                </c:pt>
                <c:pt idx="10">
                  <c:v>69.234660000000005</c:v>
                </c:pt>
                <c:pt idx="11">
                  <c:v>69.781980000000004</c:v>
                </c:pt>
                <c:pt idx="12">
                  <c:v>70.216790000000003</c:v>
                </c:pt>
                <c:pt idx="13">
                  <c:v>70.789689999999993</c:v>
                </c:pt>
                <c:pt idx="14">
                  <c:v>71.39743</c:v>
                </c:pt>
                <c:pt idx="15">
                  <c:v>72.118970000000004</c:v>
                </c:pt>
                <c:pt idx="16">
                  <c:v>72.979230000000001</c:v>
                </c:pt>
                <c:pt idx="17">
                  <c:v>73.67456</c:v>
                </c:pt>
                <c:pt idx="18">
                  <c:v>74.815479999999994</c:v>
                </c:pt>
                <c:pt idx="19">
                  <c:v>75.964870000000005</c:v>
                </c:pt>
                <c:pt idx="20">
                  <c:v>77.362849999999995</c:v>
                </c:pt>
                <c:pt idx="21">
                  <c:v>78.889520000000005</c:v>
                </c:pt>
                <c:pt idx="22">
                  <c:v>81.077550000000002</c:v>
                </c:pt>
                <c:pt idx="23">
                  <c:v>83.806209999999993</c:v>
                </c:pt>
                <c:pt idx="24">
                  <c:v>86.380340000000004</c:v>
                </c:pt>
                <c:pt idx="25">
                  <c:v>90.474459999999993</c:v>
                </c:pt>
                <c:pt idx="26">
                  <c:v>95.040099999999995</c:v>
                </c:pt>
                <c:pt idx="27">
                  <c:v>101.4383</c:v>
                </c:pt>
                <c:pt idx="28">
                  <c:v>108.99630000000001</c:v>
                </c:pt>
                <c:pt idx="29">
                  <c:v>116.5154</c:v>
                </c:pt>
                <c:pt idx="30">
                  <c:v>128.25890000000001</c:v>
                </c:pt>
                <c:pt idx="31">
                  <c:v>142.1908</c:v>
                </c:pt>
                <c:pt idx="32">
                  <c:v>157.70310000000001</c:v>
                </c:pt>
                <c:pt idx="33">
                  <c:v>178.21199999999999</c:v>
                </c:pt>
                <c:pt idx="34">
                  <c:v>202.88130000000001</c:v>
                </c:pt>
                <c:pt idx="35">
                  <c:v>235.49359999999999</c:v>
                </c:pt>
                <c:pt idx="36">
                  <c:v>269.88659999999999</c:v>
                </c:pt>
                <c:pt idx="37">
                  <c:v>314.54849999999999</c:v>
                </c:pt>
                <c:pt idx="38">
                  <c:v>363.79379999999998</c:v>
                </c:pt>
                <c:pt idx="39">
                  <c:v>421.29090000000002</c:v>
                </c:pt>
                <c:pt idx="40">
                  <c:v>486.80630000000002</c:v>
                </c:pt>
                <c:pt idx="41">
                  <c:v>561.61699999999996</c:v>
                </c:pt>
                <c:pt idx="42">
                  <c:v>645.43820000000005</c:v>
                </c:pt>
                <c:pt idx="43">
                  <c:v>733.17930000000001</c:v>
                </c:pt>
                <c:pt idx="44">
                  <c:v>813.69389999999999</c:v>
                </c:pt>
                <c:pt idx="45">
                  <c:v>900.29930000000002</c:v>
                </c:pt>
                <c:pt idx="46">
                  <c:v>985.18100000000004</c:v>
                </c:pt>
                <c:pt idx="47">
                  <c:v>1063.124</c:v>
                </c:pt>
                <c:pt idx="48">
                  <c:v>1127.893</c:v>
                </c:pt>
                <c:pt idx="49">
                  <c:v>1188.296</c:v>
                </c:pt>
                <c:pt idx="50">
                  <c:v>1246.605</c:v>
                </c:pt>
                <c:pt idx="51">
                  <c:v>1289.1099999999999</c:v>
                </c:pt>
                <c:pt idx="52">
                  <c:v>1330.5050000000001</c:v>
                </c:pt>
                <c:pt idx="53">
                  <c:v>1352.5350000000001</c:v>
                </c:pt>
                <c:pt idx="54">
                  <c:v>1384.5619999999999</c:v>
                </c:pt>
                <c:pt idx="55">
                  <c:v>1396.8440000000001</c:v>
                </c:pt>
                <c:pt idx="56">
                  <c:v>1407.038</c:v>
                </c:pt>
                <c:pt idx="57">
                  <c:v>1423.4269999999999</c:v>
                </c:pt>
                <c:pt idx="58">
                  <c:v>1433.614</c:v>
                </c:pt>
                <c:pt idx="59">
                  <c:v>1443.7819999999999</c:v>
                </c:pt>
                <c:pt idx="60">
                  <c:v>1454.0250000000001</c:v>
                </c:pt>
                <c:pt idx="61">
                  <c:v>1460.7840000000001</c:v>
                </c:pt>
                <c:pt idx="62">
                  <c:v>1466.5550000000001</c:v>
                </c:pt>
                <c:pt idx="63">
                  <c:v>1472.6790000000001</c:v>
                </c:pt>
                <c:pt idx="64">
                  <c:v>1478.03</c:v>
                </c:pt>
                <c:pt idx="65">
                  <c:v>1483.3779999999999</c:v>
                </c:pt>
                <c:pt idx="66">
                  <c:v>1488.826</c:v>
                </c:pt>
                <c:pt idx="67">
                  <c:v>1493.327</c:v>
                </c:pt>
                <c:pt idx="68">
                  <c:v>1497.604</c:v>
                </c:pt>
                <c:pt idx="69">
                  <c:v>1502.2349999999999</c:v>
                </c:pt>
                <c:pt idx="70">
                  <c:v>1506.7819999999999</c:v>
                </c:pt>
                <c:pt idx="71">
                  <c:v>1512.6079999999999</c:v>
                </c:pt>
                <c:pt idx="72">
                  <c:v>1518.1110000000001</c:v>
                </c:pt>
                <c:pt idx="73">
                  <c:v>1523.1679999999999</c:v>
                </c:pt>
                <c:pt idx="74">
                  <c:v>1528.847</c:v>
                </c:pt>
                <c:pt idx="75">
                  <c:v>1535.239</c:v>
                </c:pt>
                <c:pt idx="76">
                  <c:v>1541.461</c:v>
                </c:pt>
                <c:pt idx="77">
                  <c:v>1549.479</c:v>
                </c:pt>
                <c:pt idx="78">
                  <c:v>1555.5350000000001</c:v>
                </c:pt>
                <c:pt idx="79">
                  <c:v>1563.327</c:v>
                </c:pt>
                <c:pt idx="80">
                  <c:v>1571.6790000000001</c:v>
                </c:pt>
              </c:numCache>
            </c:numRef>
          </c:xVal>
          <c:yVal>
            <c:numRef>
              <c:f>'[170724 smm lutein in 20mM FFCN tween in PBS on bare GCE EIS.pot (1).xlsx]Sheet1'!$S$2:$S$82</c:f>
              <c:numCache>
                <c:formatCode>General</c:formatCode>
                <c:ptCount val="81"/>
                <c:pt idx="0">
                  <c:v>7.9850269999999997</c:v>
                </c:pt>
                <c:pt idx="1">
                  <c:v>7.9235920000000002</c:v>
                </c:pt>
                <c:pt idx="2">
                  <c:v>8.0107359999999996</c:v>
                </c:pt>
                <c:pt idx="3">
                  <c:v>8.4214450000000003</c:v>
                </c:pt>
                <c:pt idx="4">
                  <c:v>8.6642679999999999</c:v>
                </c:pt>
                <c:pt idx="5">
                  <c:v>9.3768790000000006</c:v>
                </c:pt>
                <c:pt idx="6">
                  <c:v>10.1014</c:v>
                </c:pt>
                <c:pt idx="7">
                  <c:v>11.02552</c:v>
                </c:pt>
                <c:pt idx="8">
                  <c:v>12.084350000000001</c:v>
                </c:pt>
                <c:pt idx="9">
                  <c:v>13.39939</c:v>
                </c:pt>
                <c:pt idx="10">
                  <c:v>15.038069999999999</c:v>
                </c:pt>
                <c:pt idx="11">
                  <c:v>16.617719999999998</c:v>
                </c:pt>
                <c:pt idx="12">
                  <c:v>18.669730000000001</c:v>
                </c:pt>
                <c:pt idx="13">
                  <c:v>21.12265</c:v>
                </c:pt>
                <c:pt idx="14">
                  <c:v>23.847180000000002</c:v>
                </c:pt>
                <c:pt idx="15">
                  <c:v>26.97119</c:v>
                </c:pt>
                <c:pt idx="16">
                  <c:v>30.760560000000002</c:v>
                </c:pt>
                <c:pt idx="17">
                  <c:v>35.073079999999997</c:v>
                </c:pt>
                <c:pt idx="18">
                  <c:v>40.05489</c:v>
                </c:pt>
                <c:pt idx="19">
                  <c:v>46.263530000000003</c:v>
                </c:pt>
                <c:pt idx="20">
                  <c:v>52.706000000000003</c:v>
                </c:pt>
                <c:pt idx="21">
                  <c:v>60.138460000000002</c:v>
                </c:pt>
                <c:pt idx="22">
                  <c:v>68.838380000000001</c:v>
                </c:pt>
                <c:pt idx="23">
                  <c:v>78.567509999999999</c:v>
                </c:pt>
                <c:pt idx="24">
                  <c:v>90.410790000000006</c:v>
                </c:pt>
                <c:pt idx="25">
                  <c:v>103.9419</c:v>
                </c:pt>
                <c:pt idx="26">
                  <c:v>118.51900000000001</c:v>
                </c:pt>
                <c:pt idx="27">
                  <c:v>136.12180000000001</c:v>
                </c:pt>
                <c:pt idx="28">
                  <c:v>155.5829</c:v>
                </c:pt>
                <c:pt idx="29">
                  <c:v>175.37520000000001</c:v>
                </c:pt>
                <c:pt idx="30">
                  <c:v>200.71879999999999</c:v>
                </c:pt>
                <c:pt idx="31">
                  <c:v>228.0831</c:v>
                </c:pt>
                <c:pt idx="32">
                  <c:v>256.76100000000002</c:v>
                </c:pt>
                <c:pt idx="33">
                  <c:v>289.51819999999998</c:v>
                </c:pt>
                <c:pt idx="34">
                  <c:v>324.22359999999998</c:v>
                </c:pt>
                <c:pt idx="35">
                  <c:v>364.21</c:v>
                </c:pt>
                <c:pt idx="36">
                  <c:v>401.30810000000002</c:v>
                </c:pt>
                <c:pt idx="37">
                  <c:v>442.18900000000002</c:v>
                </c:pt>
                <c:pt idx="38">
                  <c:v>481.07339999999999</c:v>
                </c:pt>
                <c:pt idx="39">
                  <c:v>517.58849999999995</c:v>
                </c:pt>
                <c:pt idx="40">
                  <c:v>551.66359999999997</c:v>
                </c:pt>
                <c:pt idx="41">
                  <c:v>580.8211</c:v>
                </c:pt>
                <c:pt idx="42">
                  <c:v>603.096</c:v>
                </c:pt>
                <c:pt idx="43">
                  <c:v>614.17079999999999</c:v>
                </c:pt>
                <c:pt idx="44">
                  <c:v>615.92190000000005</c:v>
                </c:pt>
                <c:pt idx="45">
                  <c:v>607.22090000000003</c:v>
                </c:pt>
                <c:pt idx="46">
                  <c:v>588.07280000000003</c:v>
                </c:pt>
                <c:pt idx="47">
                  <c:v>561.16020000000003</c:v>
                </c:pt>
                <c:pt idx="48">
                  <c:v>529.62959999999998</c:v>
                </c:pt>
                <c:pt idx="49">
                  <c:v>494.34679999999997</c:v>
                </c:pt>
                <c:pt idx="50">
                  <c:v>449.553</c:v>
                </c:pt>
                <c:pt idx="51">
                  <c:v>411.67320000000001</c:v>
                </c:pt>
                <c:pt idx="52">
                  <c:v>368.34179999999998</c:v>
                </c:pt>
                <c:pt idx="53">
                  <c:v>342.18540000000002</c:v>
                </c:pt>
                <c:pt idx="54">
                  <c:v>297.76</c:v>
                </c:pt>
                <c:pt idx="55">
                  <c:v>263.90019999999998</c:v>
                </c:pt>
                <c:pt idx="56">
                  <c:v>239.0874</c:v>
                </c:pt>
                <c:pt idx="57">
                  <c:v>212.88040000000001</c:v>
                </c:pt>
                <c:pt idx="58">
                  <c:v>189.5753</c:v>
                </c:pt>
                <c:pt idx="59">
                  <c:v>169.63910000000001</c:v>
                </c:pt>
                <c:pt idx="60">
                  <c:v>150.62270000000001</c:v>
                </c:pt>
                <c:pt idx="61">
                  <c:v>135.0368</c:v>
                </c:pt>
                <c:pt idx="62">
                  <c:v>121.304</c:v>
                </c:pt>
                <c:pt idx="63">
                  <c:v>110.1251</c:v>
                </c:pt>
                <c:pt idx="64">
                  <c:v>101.31910000000001</c:v>
                </c:pt>
                <c:pt idx="65">
                  <c:v>93.181640000000002</c:v>
                </c:pt>
                <c:pt idx="66">
                  <c:v>85.594350000000006</c:v>
                </c:pt>
                <c:pt idx="67">
                  <c:v>80.955420000000004</c:v>
                </c:pt>
                <c:pt idx="68">
                  <c:v>76.632159999999999</c:v>
                </c:pt>
                <c:pt idx="69">
                  <c:v>71.15213</c:v>
                </c:pt>
                <c:pt idx="70">
                  <c:v>68.674030000000002</c:v>
                </c:pt>
                <c:pt idx="71">
                  <c:v>67.406670000000005</c:v>
                </c:pt>
                <c:pt idx="72">
                  <c:v>66.980500000000006</c:v>
                </c:pt>
                <c:pt idx="73">
                  <c:v>66.6267</c:v>
                </c:pt>
                <c:pt idx="74">
                  <c:v>67.242620000000002</c:v>
                </c:pt>
                <c:pt idx="75">
                  <c:v>68.326819999999998</c:v>
                </c:pt>
                <c:pt idx="76">
                  <c:v>70.168369999999996</c:v>
                </c:pt>
                <c:pt idx="77">
                  <c:v>72.689639999999997</c:v>
                </c:pt>
                <c:pt idx="78">
                  <c:v>75.402349999999998</c:v>
                </c:pt>
                <c:pt idx="79">
                  <c:v>78.409080000000003</c:v>
                </c:pt>
                <c:pt idx="80">
                  <c:v>82.616039999999998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4-BC4C-4621-A1DA-6826BA6F34A6}"/>
            </c:ext>
          </c:extLst>
        </c:ser>
        <c:ser>
          <c:idx val="5"/>
          <c:order val="5"/>
          <c:tx>
            <c:v>100nM</c:v>
          </c:tx>
          <c:spPr>
            <a:ln w="25400" cap="rnd">
              <a:noFill/>
              <a:round/>
            </a:ln>
            <a:effectLst/>
          </c:spPr>
          <c:marker>
            <c:symbol val="circle"/>
            <c:size val="5"/>
            <c:spPr>
              <a:solidFill>
                <a:schemeClr val="accent6"/>
              </a:solidFill>
              <a:ln w="9525">
                <a:solidFill>
                  <a:schemeClr val="accent6"/>
                </a:solidFill>
              </a:ln>
              <a:effectLst/>
            </c:spPr>
          </c:marker>
          <c:xVal>
            <c:numRef>
              <c:f>'[170724 smm lutein in 20mM FFCN tween in PBS on bare GCE EIS.pot (1).xlsx]Sheet1'!$U$2:$U$82</c:f>
              <c:numCache>
                <c:formatCode>General</c:formatCode>
                <c:ptCount val="81"/>
                <c:pt idx="0">
                  <c:v>66.797709999999995</c:v>
                </c:pt>
                <c:pt idx="1">
                  <c:v>66.778490000000005</c:v>
                </c:pt>
                <c:pt idx="2">
                  <c:v>66.931179999999998</c:v>
                </c:pt>
                <c:pt idx="3">
                  <c:v>67.123570000000001</c:v>
                </c:pt>
                <c:pt idx="4">
                  <c:v>67.420419999999993</c:v>
                </c:pt>
                <c:pt idx="5">
                  <c:v>67.585880000000003</c:v>
                </c:pt>
                <c:pt idx="6">
                  <c:v>67.883179999999996</c:v>
                </c:pt>
                <c:pt idx="7">
                  <c:v>68.183220000000006</c:v>
                </c:pt>
                <c:pt idx="8">
                  <c:v>68.653099999999995</c:v>
                </c:pt>
                <c:pt idx="9">
                  <c:v>68.909869999999998</c:v>
                </c:pt>
                <c:pt idx="10">
                  <c:v>69.386949999999999</c:v>
                </c:pt>
                <c:pt idx="11">
                  <c:v>69.821910000000003</c:v>
                </c:pt>
                <c:pt idx="12">
                  <c:v>70.349540000000005</c:v>
                </c:pt>
                <c:pt idx="13">
                  <c:v>70.953220000000002</c:v>
                </c:pt>
                <c:pt idx="14">
                  <c:v>71.477069999999998</c:v>
                </c:pt>
                <c:pt idx="15">
                  <c:v>72.167370000000005</c:v>
                </c:pt>
                <c:pt idx="16">
                  <c:v>72.9619</c:v>
                </c:pt>
                <c:pt idx="17">
                  <c:v>73.861949999999993</c:v>
                </c:pt>
                <c:pt idx="18">
                  <c:v>74.7453</c:v>
                </c:pt>
                <c:pt idx="19">
                  <c:v>76.111949999999993</c:v>
                </c:pt>
                <c:pt idx="20">
                  <c:v>77.405820000000006</c:v>
                </c:pt>
                <c:pt idx="21">
                  <c:v>79.060019999999994</c:v>
                </c:pt>
                <c:pt idx="22">
                  <c:v>81.014399999999995</c:v>
                </c:pt>
                <c:pt idx="23">
                  <c:v>83.464309999999998</c:v>
                </c:pt>
                <c:pt idx="24">
                  <c:v>86.393969999999996</c:v>
                </c:pt>
                <c:pt idx="25">
                  <c:v>90.392759999999996</c:v>
                </c:pt>
                <c:pt idx="26">
                  <c:v>95.088999999999999</c:v>
                </c:pt>
                <c:pt idx="27">
                  <c:v>100.76730000000001</c:v>
                </c:pt>
                <c:pt idx="28">
                  <c:v>108.11969999999999</c:v>
                </c:pt>
                <c:pt idx="29">
                  <c:v>116.40309999999999</c:v>
                </c:pt>
                <c:pt idx="30">
                  <c:v>127.2135</c:v>
                </c:pt>
                <c:pt idx="31">
                  <c:v>140.07939999999999</c:v>
                </c:pt>
                <c:pt idx="32">
                  <c:v>156.9853</c:v>
                </c:pt>
                <c:pt idx="33">
                  <c:v>177.8331</c:v>
                </c:pt>
                <c:pt idx="34">
                  <c:v>201.29079999999999</c:v>
                </c:pt>
                <c:pt idx="35">
                  <c:v>233.44239999999999</c:v>
                </c:pt>
                <c:pt idx="36">
                  <c:v>267.56479999999999</c:v>
                </c:pt>
                <c:pt idx="37">
                  <c:v>311.9128</c:v>
                </c:pt>
                <c:pt idx="38">
                  <c:v>361.70229999999998</c:v>
                </c:pt>
                <c:pt idx="39">
                  <c:v>419.18830000000003</c:v>
                </c:pt>
                <c:pt idx="40">
                  <c:v>485.5949</c:v>
                </c:pt>
                <c:pt idx="41">
                  <c:v>561.64700000000005</c:v>
                </c:pt>
                <c:pt idx="42">
                  <c:v>648.47860000000003</c:v>
                </c:pt>
                <c:pt idx="43">
                  <c:v>739.15940000000001</c:v>
                </c:pt>
                <c:pt idx="44">
                  <c:v>823.51800000000003</c:v>
                </c:pt>
                <c:pt idx="45">
                  <c:v>914.66859999999997</c:v>
                </c:pt>
                <c:pt idx="46">
                  <c:v>1005.796</c:v>
                </c:pt>
                <c:pt idx="47">
                  <c:v>1089.095</c:v>
                </c:pt>
                <c:pt idx="48">
                  <c:v>1161.6510000000001</c:v>
                </c:pt>
                <c:pt idx="49">
                  <c:v>1226.627</c:v>
                </c:pt>
                <c:pt idx="50">
                  <c:v>1290.875</c:v>
                </c:pt>
                <c:pt idx="51">
                  <c:v>1338.0239999999999</c:v>
                </c:pt>
                <c:pt idx="52">
                  <c:v>1383.46</c:v>
                </c:pt>
                <c:pt idx="53">
                  <c:v>1409.1590000000001</c:v>
                </c:pt>
                <c:pt idx="54">
                  <c:v>1443.827</c:v>
                </c:pt>
                <c:pt idx="55">
                  <c:v>1459.07</c:v>
                </c:pt>
                <c:pt idx="56">
                  <c:v>1470.327</c:v>
                </c:pt>
                <c:pt idx="57">
                  <c:v>1489.3889999999999</c:v>
                </c:pt>
                <c:pt idx="58">
                  <c:v>1501.0150000000001</c:v>
                </c:pt>
                <c:pt idx="59">
                  <c:v>1511.164</c:v>
                </c:pt>
                <c:pt idx="60">
                  <c:v>1522.2429999999999</c:v>
                </c:pt>
                <c:pt idx="61">
                  <c:v>1529.471</c:v>
                </c:pt>
                <c:pt idx="62">
                  <c:v>1536.191</c:v>
                </c:pt>
                <c:pt idx="63">
                  <c:v>1542.38</c:v>
                </c:pt>
                <c:pt idx="64">
                  <c:v>1548.6389999999999</c:v>
                </c:pt>
                <c:pt idx="65">
                  <c:v>1553.048</c:v>
                </c:pt>
                <c:pt idx="66">
                  <c:v>1558.76</c:v>
                </c:pt>
                <c:pt idx="67">
                  <c:v>1563.355</c:v>
                </c:pt>
                <c:pt idx="68">
                  <c:v>1568.3040000000001</c:v>
                </c:pt>
                <c:pt idx="69">
                  <c:v>1572.577</c:v>
                </c:pt>
                <c:pt idx="70">
                  <c:v>1577.0609999999999</c:v>
                </c:pt>
                <c:pt idx="71">
                  <c:v>1583.8520000000001</c:v>
                </c:pt>
                <c:pt idx="72">
                  <c:v>1588.077</c:v>
                </c:pt>
                <c:pt idx="73">
                  <c:v>1593.4259999999999</c:v>
                </c:pt>
                <c:pt idx="74">
                  <c:v>1599.3789999999999</c:v>
                </c:pt>
                <c:pt idx="75">
                  <c:v>1605.1610000000001</c:v>
                </c:pt>
                <c:pt idx="76">
                  <c:v>1612.008</c:v>
                </c:pt>
                <c:pt idx="77">
                  <c:v>1619.8820000000001</c:v>
                </c:pt>
                <c:pt idx="78">
                  <c:v>1626.365</c:v>
                </c:pt>
                <c:pt idx="79">
                  <c:v>1633.566</c:v>
                </c:pt>
                <c:pt idx="80">
                  <c:v>1641.7080000000001</c:v>
                </c:pt>
              </c:numCache>
            </c:numRef>
          </c:xVal>
          <c:yVal>
            <c:numRef>
              <c:f>'[170724 smm lutein in 20mM FFCN tween in PBS on bare GCE EIS.pot (1).xlsx]Sheet1'!$W$2:$W$82</c:f>
              <c:numCache>
                <c:formatCode>General</c:formatCode>
                <c:ptCount val="81"/>
                <c:pt idx="0">
                  <c:v>7.9151059999999998</c:v>
                </c:pt>
                <c:pt idx="1">
                  <c:v>7.8252459999999999</c:v>
                </c:pt>
                <c:pt idx="2">
                  <c:v>8.0358769999999993</c:v>
                </c:pt>
                <c:pt idx="3">
                  <c:v>8.3172669999999993</c:v>
                </c:pt>
                <c:pt idx="4">
                  <c:v>8.8646270000000005</c:v>
                </c:pt>
                <c:pt idx="5">
                  <c:v>9.3964420000000004</c:v>
                </c:pt>
                <c:pt idx="6">
                  <c:v>10.2088</c:v>
                </c:pt>
                <c:pt idx="7">
                  <c:v>11.06305</c:v>
                </c:pt>
                <c:pt idx="8">
                  <c:v>12.2996</c:v>
                </c:pt>
                <c:pt idx="9">
                  <c:v>13.473179999999999</c:v>
                </c:pt>
                <c:pt idx="10">
                  <c:v>14.99461</c:v>
                </c:pt>
                <c:pt idx="11">
                  <c:v>16.855509999999999</c:v>
                </c:pt>
                <c:pt idx="12">
                  <c:v>18.92062</c:v>
                </c:pt>
                <c:pt idx="13">
                  <c:v>21.17718</c:v>
                </c:pt>
                <c:pt idx="14">
                  <c:v>24.18206</c:v>
                </c:pt>
                <c:pt idx="15">
                  <c:v>27.16292</c:v>
                </c:pt>
                <c:pt idx="16">
                  <c:v>31.174869999999999</c:v>
                </c:pt>
                <c:pt idx="17">
                  <c:v>35.515459999999997</c:v>
                </c:pt>
                <c:pt idx="18">
                  <c:v>40.361040000000003</c:v>
                </c:pt>
                <c:pt idx="19">
                  <c:v>46.38579</c:v>
                </c:pt>
                <c:pt idx="20">
                  <c:v>52.949010000000001</c:v>
                </c:pt>
                <c:pt idx="21">
                  <c:v>60.684060000000002</c:v>
                </c:pt>
                <c:pt idx="22">
                  <c:v>69.447689999999994</c:v>
                </c:pt>
                <c:pt idx="23">
                  <c:v>79.135189999999994</c:v>
                </c:pt>
                <c:pt idx="24">
                  <c:v>91.086640000000003</c:v>
                </c:pt>
                <c:pt idx="25">
                  <c:v>104.6221</c:v>
                </c:pt>
                <c:pt idx="26">
                  <c:v>119.7747</c:v>
                </c:pt>
                <c:pt idx="27">
                  <c:v>137.31399999999999</c:v>
                </c:pt>
                <c:pt idx="28">
                  <c:v>156.90979999999999</c:v>
                </c:pt>
                <c:pt idx="29">
                  <c:v>176.916</c:v>
                </c:pt>
                <c:pt idx="30">
                  <c:v>203.0966</c:v>
                </c:pt>
                <c:pt idx="31">
                  <c:v>230.16399999999999</c:v>
                </c:pt>
                <c:pt idx="32">
                  <c:v>260.99529999999999</c:v>
                </c:pt>
                <c:pt idx="33">
                  <c:v>293.91930000000002</c:v>
                </c:pt>
                <c:pt idx="34">
                  <c:v>327.88369999999998</c:v>
                </c:pt>
                <c:pt idx="35">
                  <c:v>370.35090000000002</c:v>
                </c:pt>
                <c:pt idx="36">
                  <c:v>408.99689999999998</c:v>
                </c:pt>
                <c:pt idx="37">
                  <c:v>451.77440000000001</c:v>
                </c:pt>
                <c:pt idx="38">
                  <c:v>492.88549999999998</c:v>
                </c:pt>
                <c:pt idx="39">
                  <c:v>532.5924</c:v>
                </c:pt>
                <c:pt idx="40">
                  <c:v>569.38419999999996</c:v>
                </c:pt>
                <c:pt idx="41">
                  <c:v>602.05799999999999</c:v>
                </c:pt>
                <c:pt idx="42">
                  <c:v>627.92250000000001</c:v>
                </c:pt>
                <c:pt idx="43">
                  <c:v>643.62120000000004</c:v>
                </c:pt>
                <c:pt idx="44">
                  <c:v>647.94179999999994</c:v>
                </c:pt>
                <c:pt idx="45">
                  <c:v>642.55190000000005</c:v>
                </c:pt>
                <c:pt idx="46">
                  <c:v>625.68920000000003</c:v>
                </c:pt>
                <c:pt idx="47">
                  <c:v>599.29510000000005</c:v>
                </c:pt>
                <c:pt idx="48">
                  <c:v>568.30799999999999</c:v>
                </c:pt>
                <c:pt idx="49">
                  <c:v>530.72159999999997</c:v>
                </c:pt>
                <c:pt idx="50">
                  <c:v>485.87380000000002</c:v>
                </c:pt>
                <c:pt idx="51">
                  <c:v>445.61529999999999</c:v>
                </c:pt>
                <c:pt idx="52">
                  <c:v>398.95409999999998</c:v>
                </c:pt>
                <c:pt idx="53">
                  <c:v>370.44560000000001</c:v>
                </c:pt>
                <c:pt idx="54">
                  <c:v>326.02530000000002</c:v>
                </c:pt>
                <c:pt idx="55">
                  <c:v>286.64179999999999</c:v>
                </c:pt>
                <c:pt idx="56">
                  <c:v>260.87610000000001</c:v>
                </c:pt>
                <c:pt idx="57">
                  <c:v>231.47720000000001</c:v>
                </c:pt>
                <c:pt idx="58">
                  <c:v>204.84700000000001</c:v>
                </c:pt>
                <c:pt idx="59">
                  <c:v>184.81299999999999</c:v>
                </c:pt>
                <c:pt idx="60">
                  <c:v>161.6104</c:v>
                </c:pt>
                <c:pt idx="61">
                  <c:v>145.9648</c:v>
                </c:pt>
                <c:pt idx="62">
                  <c:v>132.02359999999999</c:v>
                </c:pt>
                <c:pt idx="63">
                  <c:v>120.0655</c:v>
                </c:pt>
                <c:pt idx="64">
                  <c:v>108.7778</c:v>
                </c:pt>
                <c:pt idx="65">
                  <c:v>100.88639999999999</c:v>
                </c:pt>
                <c:pt idx="66">
                  <c:v>91.967479999999995</c:v>
                </c:pt>
                <c:pt idx="67">
                  <c:v>86.705420000000004</c:v>
                </c:pt>
                <c:pt idx="68">
                  <c:v>81.453500000000005</c:v>
                </c:pt>
                <c:pt idx="69">
                  <c:v>75.080640000000002</c:v>
                </c:pt>
                <c:pt idx="70">
                  <c:v>72.57723</c:v>
                </c:pt>
                <c:pt idx="71">
                  <c:v>71.135829999999999</c:v>
                </c:pt>
                <c:pt idx="72">
                  <c:v>69.669390000000007</c:v>
                </c:pt>
                <c:pt idx="73">
                  <c:v>69.318479999999994</c:v>
                </c:pt>
                <c:pt idx="74">
                  <c:v>69.575670000000002</c:v>
                </c:pt>
                <c:pt idx="75">
                  <c:v>70.957599999999999</c:v>
                </c:pt>
                <c:pt idx="76">
                  <c:v>72.604969999999994</c:v>
                </c:pt>
                <c:pt idx="77">
                  <c:v>74.717699999999994</c:v>
                </c:pt>
                <c:pt idx="78">
                  <c:v>77.834580000000003</c:v>
                </c:pt>
                <c:pt idx="79">
                  <c:v>79.549310000000006</c:v>
                </c:pt>
                <c:pt idx="80">
                  <c:v>83.884990000000002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5-BC4C-4621-A1DA-6826BA6F34A6}"/>
            </c:ext>
          </c:extLst>
        </c:ser>
        <c:ser>
          <c:idx val="6"/>
          <c:order val="6"/>
          <c:tx>
            <c:v>120nM</c:v>
          </c:tx>
          <c:spPr>
            <a:ln w="25400" cap="rnd">
              <a:noFill/>
              <a:round/>
            </a:ln>
            <a:effectLst/>
          </c:spPr>
          <c:marker>
            <c:symbol val="circle"/>
            <c:size val="5"/>
            <c:spPr>
              <a:solidFill>
                <a:schemeClr val="accent1">
                  <a:lumMod val="60000"/>
                </a:schemeClr>
              </a:solidFill>
              <a:ln w="9525">
                <a:solidFill>
                  <a:schemeClr val="accent1">
                    <a:lumMod val="60000"/>
                  </a:schemeClr>
                </a:solidFill>
              </a:ln>
              <a:effectLst/>
            </c:spPr>
          </c:marker>
          <c:xVal>
            <c:numRef>
              <c:f>'[170724 smm lutein in 20mM FFCN tween in PBS on bare GCE EIS.pot (1).xlsx]Sheet1'!$Y$2:$Y$82</c:f>
              <c:numCache>
                <c:formatCode>General</c:formatCode>
                <c:ptCount val="81"/>
                <c:pt idx="0">
                  <c:v>67.317740000000001</c:v>
                </c:pt>
                <c:pt idx="1">
                  <c:v>67.430149999999998</c:v>
                </c:pt>
                <c:pt idx="2">
                  <c:v>67.529529999999994</c:v>
                </c:pt>
                <c:pt idx="3">
                  <c:v>67.813609999999997</c:v>
                </c:pt>
                <c:pt idx="4">
                  <c:v>67.93759</c:v>
                </c:pt>
                <c:pt idx="5">
                  <c:v>68.177509999999998</c:v>
                </c:pt>
                <c:pt idx="6">
                  <c:v>68.577799999999996</c:v>
                </c:pt>
                <c:pt idx="7">
                  <c:v>68.857389999999995</c:v>
                </c:pt>
                <c:pt idx="8">
                  <c:v>69.197249999999997</c:v>
                </c:pt>
                <c:pt idx="9">
                  <c:v>69.602239999999995</c:v>
                </c:pt>
                <c:pt idx="10">
                  <c:v>69.982950000000002</c:v>
                </c:pt>
                <c:pt idx="11">
                  <c:v>70.426739999999995</c:v>
                </c:pt>
                <c:pt idx="12">
                  <c:v>70.864170000000001</c:v>
                </c:pt>
                <c:pt idx="13">
                  <c:v>71.444050000000004</c:v>
                </c:pt>
                <c:pt idx="14">
                  <c:v>71.9495</c:v>
                </c:pt>
                <c:pt idx="15">
                  <c:v>72.679789999999997</c:v>
                </c:pt>
                <c:pt idx="16">
                  <c:v>73.587119999999999</c:v>
                </c:pt>
                <c:pt idx="17">
                  <c:v>74.316370000000006</c:v>
                </c:pt>
                <c:pt idx="18">
                  <c:v>75.557140000000004</c:v>
                </c:pt>
                <c:pt idx="19">
                  <c:v>76.701369999999997</c:v>
                </c:pt>
                <c:pt idx="20">
                  <c:v>78.098529999999997</c:v>
                </c:pt>
                <c:pt idx="21">
                  <c:v>79.703900000000004</c:v>
                </c:pt>
                <c:pt idx="22">
                  <c:v>81.697599999999994</c:v>
                </c:pt>
                <c:pt idx="23">
                  <c:v>83.891019999999997</c:v>
                </c:pt>
                <c:pt idx="24">
                  <c:v>86.948830000000001</c:v>
                </c:pt>
                <c:pt idx="25">
                  <c:v>90.798910000000006</c:v>
                </c:pt>
                <c:pt idx="26">
                  <c:v>95.499799999999993</c:v>
                </c:pt>
                <c:pt idx="27">
                  <c:v>101.4657</c:v>
                </c:pt>
                <c:pt idx="28">
                  <c:v>108.0963</c:v>
                </c:pt>
                <c:pt idx="29">
                  <c:v>115.973</c:v>
                </c:pt>
                <c:pt idx="30">
                  <c:v>127.453</c:v>
                </c:pt>
                <c:pt idx="31">
                  <c:v>140.84450000000001</c:v>
                </c:pt>
                <c:pt idx="32">
                  <c:v>155.23929999999999</c:v>
                </c:pt>
                <c:pt idx="33">
                  <c:v>178.614</c:v>
                </c:pt>
                <c:pt idx="34">
                  <c:v>200.47110000000001</c:v>
                </c:pt>
                <c:pt idx="35">
                  <c:v>231.97980000000001</c:v>
                </c:pt>
                <c:pt idx="36">
                  <c:v>266.27010000000001</c:v>
                </c:pt>
                <c:pt idx="37">
                  <c:v>310.29309999999998</c:v>
                </c:pt>
                <c:pt idx="38">
                  <c:v>359.61649999999997</c:v>
                </c:pt>
                <c:pt idx="39">
                  <c:v>417.8193</c:v>
                </c:pt>
                <c:pt idx="40">
                  <c:v>484.6284</c:v>
                </c:pt>
                <c:pt idx="41">
                  <c:v>561.9742</c:v>
                </c:pt>
                <c:pt idx="42">
                  <c:v>650.51300000000003</c:v>
                </c:pt>
                <c:pt idx="43">
                  <c:v>743.70519999999999</c:v>
                </c:pt>
                <c:pt idx="44">
                  <c:v>831.73360000000002</c:v>
                </c:pt>
                <c:pt idx="45">
                  <c:v>926.80179999999996</c:v>
                </c:pt>
                <c:pt idx="46">
                  <c:v>1021.997</c:v>
                </c:pt>
                <c:pt idx="47">
                  <c:v>1111.6579999999999</c:v>
                </c:pt>
                <c:pt idx="48">
                  <c:v>1187.8409999999999</c:v>
                </c:pt>
                <c:pt idx="49">
                  <c:v>1257.365</c:v>
                </c:pt>
                <c:pt idx="50">
                  <c:v>1327.538</c:v>
                </c:pt>
                <c:pt idx="51">
                  <c:v>1378.7239999999999</c:v>
                </c:pt>
                <c:pt idx="52">
                  <c:v>1429.8720000000001</c:v>
                </c:pt>
                <c:pt idx="53">
                  <c:v>1456.0619999999999</c:v>
                </c:pt>
                <c:pt idx="54">
                  <c:v>1495.3879999999999</c:v>
                </c:pt>
                <c:pt idx="55">
                  <c:v>1511.578</c:v>
                </c:pt>
                <c:pt idx="56">
                  <c:v>1524.759</c:v>
                </c:pt>
                <c:pt idx="57">
                  <c:v>1543.002</c:v>
                </c:pt>
                <c:pt idx="58">
                  <c:v>1556.4469999999999</c:v>
                </c:pt>
                <c:pt idx="59">
                  <c:v>1568.11</c:v>
                </c:pt>
                <c:pt idx="60">
                  <c:v>1579.6980000000001</c:v>
                </c:pt>
                <c:pt idx="61">
                  <c:v>1588.4659999999999</c:v>
                </c:pt>
                <c:pt idx="62">
                  <c:v>1595.2180000000001</c:v>
                </c:pt>
                <c:pt idx="63">
                  <c:v>1602.0350000000001</c:v>
                </c:pt>
                <c:pt idx="64">
                  <c:v>1607.8</c:v>
                </c:pt>
                <c:pt idx="65">
                  <c:v>1613.6110000000001</c:v>
                </c:pt>
                <c:pt idx="66">
                  <c:v>1619.6220000000001</c:v>
                </c:pt>
                <c:pt idx="67">
                  <c:v>1623.9159999999999</c:v>
                </c:pt>
                <c:pt idx="68">
                  <c:v>1628.8320000000001</c:v>
                </c:pt>
                <c:pt idx="69">
                  <c:v>1633.5350000000001</c:v>
                </c:pt>
                <c:pt idx="70">
                  <c:v>1638.01</c:v>
                </c:pt>
                <c:pt idx="71">
                  <c:v>1644.325</c:v>
                </c:pt>
                <c:pt idx="72">
                  <c:v>1649.19</c:v>
                </c:pt>
                <c:pt idx="73">
                  <c:v>1655.1010000000001</c:v>
                </c:pt>
                <c:pt idx="74">
                  <c:v>1660.3679999999999</c:v>
                </c:pt>
                <c:pt idx="75">
                  <c:v>1666.164</c:v>
                </c:pt>
                <c:pt idx="76">
                  <c:v>1673</c:v>
                </c:pt>
                <c:pt idx="77">
                  <c:v>1679.7750000000001</c:v>
                </c:pt>
                <c:pt idx="78">
                  <c:v>1687.0820000000001</c:v>
                </c:pt>
                <c:pt idx="79">
                  <c:v>1694.0260000000001</c:v>
                </c:pt>
                <c:pt idx="80">
                  <c:v>1702.412</c:v>
                </c:pt>
              </c:numCache>
            </c:numRef>
          </c:xVal>
          <c:yVal>
            <c:numRef>
              <c:f>'[170724 smm lutein in 20mM FFCN tween in PBS on bare GCE EIS.pot (1).xlsx]Sheet1'!$AA$2:$AA$82</c:f>
              <c:numCache>
                <c:formatCode>General</c:formatCode>
                <c:ptCount val="81"/>
                <c:pt idx="0">
                  <c:v>8.2980719999999994</c:v>
                </c:pt>
                <c:pt idx="1">
                  <c:v>8.1260879999999993</c:v>
                </c:pt>
                <c:pt idx="2">
                  <c:v>8.2283030000000004</c:v>
                </c:pt>
                <c:pt idx="3">
                  <c:v>8.5342450000000003</c:v>
                </c:pt>
                <c:pt idx="4">
                  <c:v>8.9450769999999995</c:v>
                </c:pt>
                <c:pt idx="5">
                  <c:v>9.6308000000000007</c:v>
                </c:pt>
                <c:pt idx="6">
                  <c:v>10.32897</c:v>
                </c:pt>
                <c:pt idx="7">
                  <c:v>11.309950000000001</c:v>
                </c:pt>
                <c:pt idx="8">
                  <c:v>12.362830000000001</c:v>
                </c:pt>
                <c:pt idx="9">
                  <c:v>13.546609999999999</c:v>
                </c:pt>
                <c:pt idx="10">
                  <c:v>15.07014</c:v>
                </c:pt>
                <c:pt idx="11">
                  <c:v>16.833110000000001</c:v>
                </c:pt>
                <c:pt idx="12">
                  <c:v>18.921690000000002</c:v>
                </c:pt>
                <c:pt idx="13">
                  <c:v>21.3306</c:v>
                </c:pt>
                <c:pt idx="14">
                  <c:v>24.114850000000001</c:v>
                </c:pt>
                <c:pt idx="15">
                  <c:v>27.470929999999999</c:v>
                </c:pt>
                <c:pt idx="16">
                  <c:v>31.259740000000001</c:v>
                </c:pt>
                <c:pt idx="17">
                  <c:v>35.74183</c:v>
                </c:pt>
                <c:pt idx="18">
                  <c:v>40.561779999999999</c:v>
                </c:pt>
                <c:pt idx="19">
                  <c:v>46.79766</c:v>
                </c:pt>
                <c:pt idx="20">
                  <c:v>53.146030000000003</c:v>
                </c:pt>
                <c:pt idx="21">
                  <c:v>60.8919</c:v>
                </c:pt>
                <c:pt idx="22">
                  <c:v>69.938140000000004</c:v>
                </c:pt>
                <c:pt idx="23">
                  <c:v>79.628259999999997</c:v>
                </c:pt>
                <c:pt idx="24">
                  <c:v>91.575980000000001</c:v>
                </c:pt>
                <c:pt idx="25">
                  <c:v>105.3343</c:v>
                </c:pt>
                <c:pt idx="26">
                  <c:v>120.38</c:v>
                </c:pt>
                <c:pt idx="27">
                  <c:v>138.29140000000001</c:v>
                </c:pt>
                <c:pt idx="28">
                  <c:v>157.5455</c:v>
                </c:pt>
                <c:pt idx="29">
                  <c:v>178.82980000000001</c:v>
                </c:pt>
                <c:pt idx="30">
                  <c:v>205.23560000000001</c:v>
                </c:pt>
                <c:pt idx="31">
                  <c:v>231.58879999999999</c:v>
                </c:pt>
                <c:pt idx="32">
                  <c:v>261.86219999999997</c:v>
                </c:pt>
                <c:pt idx="33">
                  <c:v>298.92680000000001</c:v>
                </c:pt>
                <c:pt idx="34">
                  <c:v>332.94450000000001</c:v>
                </c:pt>
                <c:pt idx="35">
                  <c:v>375.23399999999998</c:v>
                </c:pt>
                <c:pt idx="36">
                  <c:v>414.93700000000001</c:v>
                </c:pt>
                <c:pt idx="37">
                  <c:v>459.25760000000002</c:v>
                </c:pt>
                <c:pt idx="38">
                  <c:v>502.53030000000001</c:v>
                </c:pt>
                <c:pt idx="39">
                  <c:v>543.93539999999996</c:v>
                </c:pt>
                <c:pt idx="40">
                  <c:v>583.94290000000001</c:v>
                </c:pt>
                <c:pt idx="41">
                  <c:v>619.55719999999997</c:v>
                </c:pt>
                <c:pt idx="42">
                  <c:v>648.27149999999995</c:v>
                </c:pt>
                <c:pt idx="43">
                  <c:v>667.35170000000005</c:v>
                </c:pt>
                <c:pt idx="44">
                  <c:v>674.44510000000002</c:v>
                </c:pt>
                <c:pt idx="45">
                  <c:v>671.95839999999998</c:v>
                </c:pt>
                <c:pt idx="46">
                  <c:v>657.28020000000004</c:v>
                </c:pt>
                <c:pt idx="47">
                  <c:v>632.05020000000002</c:v>
                </c:pt>
                <c:pt idx="48">
                  <c:v>600.63009999999997</c:v>
                </c:pt>
                <c:pt idx="49">
                  <c:v>562.05730000000005</c:v>
                </c:pt>
                <c:pt idx="50">
                  <c:v>516.32249999999999</c:v>
                </c:pt>
                <c:pt idx="51">
                  <c:v>476.5813</c:v>
                </c:pt>
                <c:pt idx="52">
                  <c:v>426.31139999999999</c:v>
                </c:pt>
                <c:pt idx="53">
                  <c:v>397.7876</c:v>
                </c:pt>
                <c:pt idx="54">
                  <c:v>348.47179999999997</c:v>
                </c:pt>
                <c:pt idx="55">
                  <c:v>307.04390000000001</c:v>
                </c:pt>
                <c:pt idx="56">
                  <c:v>278.90370000000001</c:v>
                </c:pt>
                <c:pt idx="57">
                  <c:v>248.65539999999999</c:v>
                </c:pt>
                <c:pt idx="58">
                  <c:v>220.27019999999999</c:v>
                </c:pt>
                <c:pt idx="59">
                  <c:v>198.41120000000001</c:v>
                </c:pt>
                <c:pt idx="60">
                  <c:v>172.90190000000001</c:v>
                </c:pt>
                <c:pt idx="61">
                  <c:v>155.4111</c:v>
                </c:pt>
                <c:pt idx="62">
                  <c:v>139.64230000000001</c:v>
                </c:pt>
                <c:pt idx="63">
                  <c:v>126.25790000000001</c:v>
                </c:pt>
                <c:pt idx="64">
                  <c:v>116.2641</c:v>
                </c:pt>
                <c:pt idx="65">
                  <c:v>106.0801</c:v>
                </c:pt>
                <c:pt idx="66">
                  <c:v>97.538300000000007</c:v>
                </c:pt>
                <c:pt idx="67">
                  <c:v>90.36233</c:v>
                </c:pt>
                <c:pt idx="68">
                  <c:v>85.255799999999994</c:v>
                </c:pt>
                <c:pt idx="69">
                  <c:v>79.318650000000005</c:v>
                </c:pt>
                <c:pt idx="70">
                  <c:v>76.134450000000001</c:v>
                </c:pt>
                <c:pt idx="71">
                  <c:v>73.607640000000004</c:v>
                </c:pt>
                <c:pt idx="72">
                  <c:v>72.271050000000002</c:v>
                </c:pt>
                <c:pt idx="73">
                  <c:v>72.005330000000001</c:v>
                </c:pt>
                <c:pt idx="74">
                  <c:v>71.430959999999999</c:v>
                </c:pt>
                <c:pt idx="75">
                  <c:v>73.041920000000005</c:v>
                </c:pt>
                <c:pt idx="76">
                  <c:v>74.923199999999994</c:v>
                </c:pt>
                <c:pt idx="77">
                  <c:v>76.018550000000005</c:v>
                </c:pt>
                <c:pt idx="78">
                  <c:v>79.105800000000002</c:v>
                </c:pt>
                <c:pt idx="79">
                  <c:v>81.413640000000001</c:v>
                </c:pt>
                <c:pt idx="80">
                  <c:v>85.297330000000002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6-BC4C-4621-A1DA-6826BA6F34A6}"/>
            </c:ext>
          </c:extLst>
        </c:ser>
        <c:ser>
          <c:idx val="7"/>
          <c:order val="7"/>
          <c:tx>
            <c:v>140nM</c:v>
          </c:tx>
          <c:spPr>
            <a:ln w="25400" cap="rnd">
              <a:noFill/>
              <a:round/>
            </a:ln>
            <a:effectLst/>
          </c:spPr>
          <c:marker>
            <c:symbol val="circle"/>
            <c:size val="5"/>
            <c:spPr>
              <a:solidFill>
                <a:schemeClr val="accent2">
                  <a:lumMod val="60000"/>
                </a:schemeClr>
              </a:solidFill>
              <a:ln w="9525">
                <a:solidFill>
                  <a:schemeClr val="accent2">
                    <a:lumMod val="60000"/>
                  </a:schemeClr>
                </a:solidFill>
              </a:ln>
              <a:effectLst/>
            </c:spPr>
          </c:marker>
          <c:xVal>
            <c:numRef>
              <c:f>'[170724 smm lutein in 20mM FFCN tween in PBS on bare GCE EIS.pot (1).xlsx]Sheet1'!$AC$2:$AC$82</c:f>
              <c:numCache>
                <c:formatCode>General</c:formatCode>
                <c:ptCount val="81"/>
                <c:pt idx="0">
                  <c:v>66.966160000000002</c:v>
                </c:pt>
                <c:pt idx="1">
                  <c:v>66.996570000000006</c:v>
                </c:pt>
                <c:pt idx="2">
                  <c:v>67.293329999999997</c:v>
                </c:pt>
                <c:pt idx="3">
                  <c:v>67.293530000000004</c:v>
                </c:pt>
                <c:pt idx="4">
                  <c:v>67.572670000000002</c:v>
                </c:pt>
                <c:pt idx="5">
                  <c:v>67.835859999999997</c:v>
                </c:pt>
                <c:pt idx="6">
                  <c:v>68.13</c:v>
                </c:pt>
                <c:pt idx="7">
                  <c:v>68.445179999999993</c:v>
                </c:pt>
                <c:pt idx="8">
                  <c:v>68.880319999999998</c:v>
                </c:pt>
                <c:pt idx="9">
                  <c:v>69.155320000000003</c:v>
                </c:pt>
                <c:pt idx="10">
                  <c:v>69.685079999999999</c:v>
                </c:pt>
                <c:pt idx="11">
                  <c:v>70.061599999999999</c:v>
                </c:pt>
                <c:pt idx="12">
                  <c:v>70.53349</c:v>
                </c:pt>
                <c:pt idx="13">
                  <c:v>71.113579999999999</c:v>
                </c:pt>
                <c:pt idx="14">
                  <c:v>71.544330000000002</c:v>
                </c:pt>
                <c:pt idx="15">
                  <c:v>72.317340000000002</c:v>
                </c:pt>
                <c:pt idx="16">
                  <c:v>73.209490000000002</c:v>
                </c:pt>
                <c:pt idx="17">
                  <c:v>74.046620000000004</c:v>
                </c:pt>
                <c:pt idx="18">
                  <c:v>75.001559999999998</c:v>
                </c:pt>
                <c:pt idx="19">
                  <c:v>76.232389999999995</c:v>
                </c:pt>
                <c:pt idx="20">
                  <c:v>77.609800000000007</c:v>
                </c:pt>
                <c:pt idx="21">
                  <c:v>79.189700000000002</c:v>
                </c:pt>
                <c:pt idx="22">
                  <c:v>81.395110000000003</c:v>
                </c:pt>
                <c:pt idx="23">
                  <c:v>83.449870000000004</c:v>
                </c:pt>
                <c:pt idx="24">
                  <c:v>86.363150000000005</c:v>
                </c:pt>
                <c:pt idx="25">
                  <c:v>90.13485</c:v>
                </c:pt>
                <c:pt idx="26">
                  <c:v>94.993610000000004</c:v>
                </c:pt>
                <c:pt idx="27">
                  <c:v>100.706</c:v>
                </c:pt>
                <c:pt idx="28">
                  <c:v>107.5179</c:v>
                </c:pt>
                <c:pt idx="29">
                  <c:v>115.7997</c:v>
                </c:pt>
                <c:pt idx="30">
                  <c:v>126.877</c:v>
                </c:pt>
                <c:pt idx="31">
                  <c:v>141.28540000000001</c:v>
                </c:pt>
                <c:pt idx="32">
                  <c:v>155.73699999999999</c:v>
                </c:pt>
                <c:pt idx="33">
                  <c:v>176.22730000000001</c:v>
                </c:pt>
                <c:pt idx="34">
                  <c:v>199.26849999999999</c:v>
                </c:pt>
                <c:pt idx="35">
                  <c:v>230.46469999999999</c:v>
                </c:pt>
                <c:pt idx="36">
                  <c:v>264.38720000000001</c:v>
                </c:pt>
                <c:pt idx="37">
                  <c:v>307.99720000000002</c:v>
                </c:pt>
                <c:pt idx="38">
                  <c:v>357.58870000000002</c:v>
                </c:pt>
                <c:pt idx="39">
                  <c:v>415.7527</c:v>
                </c:pt>
                <c:pt idx="40">
                  <c:v>483.12299999999999</c:v>
                </c:pt>
                <c:pt idx="41">
                  <c:v>561.30820000000006</c:v>
                </c:pt>
                <c:pt idx="42">
                  <c:v>651.06790000000001</c:v>
                </c:pt>
                <c:pt idx="43">
                  <c:v>746.42250000000001</c:v>
                </c:pt>
                <c:pt idx="44">
                  <c:v>836.68520000000001</c:v>
                </c:pt>
                <c:pt idx="45">
                  <c:v>934.62469999999996</c:v>
                </c:pt>
                <c:pt idx="46">
                  <c:v>1033.92</c:v>
                </c:pt>
                <c:pt idx="47">
                  <c:v>1127.0050000000001</c:v>
                </c:pt>
                <c:pt idx="48">
                  <c:v>1207.5060000000001</c:v>
                </c:pt>
                <c:pt idx="49">
                  <c:v>1284.069</c:v>
                </c:pt>
                <c:pt idx="50">
                  <c:v>1356.1969999999999</c:v>
                </c:pt>
                <c:pt idx="51">
                  <c:v>1410.538</c:v>
                </c:pt>
                <c:pt idx="52">
                  <c:v>1464.0350000000001</c:v>
                </c:pt>
                <c:pt idx="53">
                  <c:v>1492.615</c:v>
                </c:pt>
                <c:pt idx="54">
                  <c:v>1532.3589999999999</c:v>
                </c:pt>
                <c:pt idx="55">
                  <c:v>1554.4690000000001</c:v>
                </c:pt>
                <c:pt idx="56">
                  <c:v>1566.66</c:v>
                </c:pt>
                <c:pt idx="57">
                  <c:v>1586.3879999999999</c:v>
                </c:pt>
                <c:pt idx="58">
                  <c:v>1602.413</c:v>
                </c:pt>
                <c:pt idx="59">
                  <c:v>1612.529</c:v>
                </c:pt>
                <c:pt idx="60">
                  <c:v>1625.829</c:v>
                </c:pt>
                <c:pt idx="61">
                  <c:v>1634.779</c:v>
                </c:pt>
                <c:pt idx="62">
                  <c:v>1641.9829999999999</c:v>
                </c:pt>
                <c:pt idx="63">
                  <c:v>1649.0989999999999</c:v>
                </c:pt>
                <c:pt idx="64">
                  <c:v>1654.9369999999999</c:v>
                </c:pt>
                <c:pt idx="65">
                  <c:v>1660.5360000000001</c:v>
                </c:pt>
                <c:pt idx="66">
                  <c:v>1666.4760000000001</c:v>
                </c:pt>
                <c:pt idx="67">
                  <c:v>1671.864</c:v>
                </c:pt>
                <c:pt idx="68">
                  <c:v>1676.74</c:v>
                </c:pt>
                <c:pt idx="69">
                  <c:v>1681.8789999999999</c:v>
                </c:pt>
                <c:pt idx="70">
                  <c:v>1685.6289999999999</c:v>
                </c:pt>
                <c:pt idx="71">
                  <c:v>1691.835</c:v>
                </c:pt>
                <c:pt idx="72">
                  <c:v>1697.098</c:v>
                </c:pt>
                <c:pt idx="73">
                  <c:v>1702.095</c:v>
                </c:pt>
                <c:pt idx="74">
                  <c:v>1708.5719999999999</c:v>
                </c:pt>
                <c:pt idx="75">
                  <c:v>1714.327</c:v>
                </c:pt>
                <c:pt idx="76">
                  <c:v>1720.395</c:v>
                </c:pt>
                <c:pt idx="77">
                  <c:v>1726.4680000000001</c:v>
                </c:pt>
                <c:pt idx="78">
                  <c:v>1734.65</c:v>
                </c:pt>
                <c:pt idx="79">
                  <c:v>1742.4110000000001</c:v>
                </c:pt>
                <c:pt idx="80">
                  <c:v>1750.8489999999999</c:v>
                </c:pt>
              </c:numCache>
            </c:numRef>
          </c:xVal>
          <c:yVal>
            <c:numRef>
              <c:f>'[170724 smm lutein in 20mM FFCN tween in PBS on bare GCE EIS.pot (1).xlsx]Sheet1'!$AE$2:$AE$82</c:f>
              <c:numCache>
                <c:formatCode>General</c:formatCode>
                <c:ptCount val="81"/>
                <c:pt idx="0">
                  <c:v>8.093693</c:v>
                </c:pt>
                <c:pt idx="1">
                  <c:v>8.0464339999999996</c:v>
                </c:pt>
                <c:pt idx="2">
                  <c:v>8.2399240000000002</c:v>
                </c:pt>
                <c:pt idx="3">
                  <c:v>8.5119559999999996</c:v>
                </c:pt>
                <c:pt idx="4">
                  <c:v>9.0091800000000006</c:v>
                </c:pt>
                <c:pt idx="5">
                  <c:v>9.5516100000000002</c:v>
                </c:pt>
                <c:pt idx="6">
                  <c:v>10.376379999999999</c:v>
                </c:pt>
                <c:pt idx="7">
                  <c:v>11.194319999999999</c:v>
                </c:pt>
                <c:pt idx="8">
                  <c:v>12.352259999999999</c:v>
                </c:pt>
                <c:pt idx="9">
                  <c:v>13.675079999999999</c:v>
                </c:pt>
                <c:pt idx="10">
                  <c:v>15.25019</c:v>
                </c:pt>
                <c:pt idx="11">
                  <c:v>16.95411</c:v>
                </c:pt>
                <c:pt idx="12">
                  <c:v>19.017990000000001</c:v>
                </c:pt>
                <c:pt idx="13">
                  <c:v>21.381689999999999</c:v>
                </c:pt>
                <c:pt idx="14">
                  <c:v>24.280470000000001</c:v>
                </c:pt>
                <c:pt idx="15">
                  <c:v>27.493819999999999</c:v>
                </c:pt>
                <c:pt idx="16">
                  <c:v>31.290780000000002</c:v>
                </c:pt>
                <c:pt idx="17">
                  <c:v>35.703470000000003</c:v>
                </c:pt>
                <c:pt idx="18">
                  <c:v>40.832700000000003</c:v>
                </c:pt>
                <c:pt idx="19">
                  <c:v>46.914450000000002</c:v>
                </c:pt>
                <c:pt idx="20">
                  <c:v>53.38456</c:v>
                </c:pt>
                <c:pt idx="21">
                  <c:v>61.091189999999997</c:v>
                </c:pt>
                <c:pt idx="22">
                  <c:v>70.404269999999997</c:v>
                </c:pt>
                <c:pt idx="23">
                  <c:v>79.897930000000002</c:v>
                </c:pt>
                <c:pt idx="24">
                  <c:v>91.866690000000006</c:v>
                </c:pt>
                <c:pt idx="25">
                  <c:v>105.59650000000001</c:v>
                </c:pt>
                <c:pt idx="26">
                  <c:v>120.8279</c:v>
                </c:pt>
                <c:pt idx="27">
                  <c:v>139.2354</c:v>
                </c:pt>
                <c:pt idx="28">
                  <c:v>158.48410000000001</c:v>
                </c:pt>
                <c:pt idx="29">
                  <c:v>180.10390000000001</c:v>
                </c:pt>
                <c:pt idx="30">
                  <c:v>205.95849999999999</c:v>
                </c:pt>
                <c:pt idx="31">
                  <c:v>233.63550000000001</c:v>
                </c:pt>
                <c:pt idx="32">
                  <c:v>266.5299</c:v>
                </c:pt>
                <c:pt idx="33">
                  <c:v>300.17450000000002</c:v>
                </c:pt>
                <c:pt idx="34">
                  <c:v>332.64960000000002</c:v>
                </c:pt>
                <c:pt idx="35">
                  <c:v>379.10759999999999</c:v>
                </c:pt>
                <c:pt idx="36">
                  <c:v>419.67360000000002</c:v>
                </c:pt>
                <c:pt idx="37">
                  <c:v>465.25729999999999</c:v>
                </c:pt>
                <c:pt idx="38">
                  <c:v>509.58069999999998</c:v>
                </c:pt>
                <c:pt idx="39">
                  <c:v>553.45339999999999</c:v>
                </c:pt>
                <c:pt idx="40">
                  <c:v>594.75729999999999</c:v>
                </c:pt>
                <c:pt idx="41">
                  <c:v>632.45320000000004</c:v>
                </c:pt>
                <c:pt idx="42">
                  <c:v>664.91049999999996</c:v>
                </c:pt>
                <c:pt idx="43">
                  <c:v>686.21839999999997</c:v>
                </c:pt>
                <c:pt idx="44">
                  <c:v>695.6807</c:v>
                </c:pt>
                <c:pt idx="45">
                  <c:v>694.61040000000003</c:v>
                </c:pt>
                <c:pt idx="46">
                  <c:v>681.91020000000003</c:v>
                </c:pt>
                <c:pt idx="47">
                  <c:v>657.69680000000005</c:v>
                </c:pt>
                <c:pt idx="48">
                  <c:v>628.3383</c:v>
                </c:pt>
                <c:pt idx="49">
                  <c:v>589.64390000000003</c:v>
                </c:pt>
                <c:pt idx="50">
                  <c:v>541.25609999999995</c:v>
                </c:pt>
                <c:pt idx="51">
                  <c:v>499.59859999999998</c:v>
                </c:pt>
                <c:pt idx="52">
                  <c:v>449.48050000000001</c:v>
                </c:pt>
                <c:pt idx="53">
                  <c:v>417.79719999999998</c:v>
                </c:pt>
                <c:pt idx="54">
                  <c:v>367.6352</c:v>
                </c:pt>
                <c:pt idx="55">
                  <c:v>324.1601</c:v>
                </c:pt>
                <c:pt idx="56">
                  <c:v>292.63099999999997</c:v>
                </c:pt>
                <c:pt idx="57">
                  <c:v>260.61939999999998</c:v>
                </c:pt>
                <c:pt idx="58">
                  <c:v>233.2269</c:v>
                </c:pt>
                <c:pt idx="59">
                  <c:v>209.4984</c:v>
                </c:pt>
                <c:pt idx="60">
                  <c:v>183.45590000000001</c:v>
                </c:pt>
                <c:pt idx="61">
                  <c:v>165.01669999999999</c:v>
                </c:pt>
                <c:pt idx="62">
                  <c:v>148.08410000000001</c:v>
                </c:pt>
                <c:pt idx="63">
                  <c:v>133.4393</c:v>
                </c:pt>
                <c:pt idx="64">
                  <c:v>120.9708</c:v>
                </c:pt>
                <c:pt idx="65">
                  <c:v>111.029</c:v>
                </c:pt>
                <c:pt idx="66">
                  <c:v>101.6463</c:v>
                </c:pt>
                <c:pt idx="67">
                  <c:v>94.260540000000006</c:v>
                </c:pt>
                <c:pt idx="68">
                  <c:v>89.385249999999999</c:v>
                </c:pt>
                <c:pt idx="69">
                  <c:v>81.763630000000006</c:v>
                </c:pt>
                <c:pt idx="70">
                  <c:v>79.473410000000001</c:v>
                </c:pt>
                <c:pt idx="71">
                  <c:v>77.104290000000006</c:v>
                </c:pt>
                <c:pt idx="72">
                  <c:v>75.233220000000003</c:v>
                </c:pt>
                <c:pt idx="73">
                  <c:v>73.825239999999994</c:v>
                </c:pt>
                <c:pt idx="74">
                  <c:v>74.595830000000007</c:v>
                </c:pt>
                <c:pt idx="75">
                  <c:v>73.744420000000005</c:v>
                </c:pt>
                <c:pt idx="76">
                  <c:v>76.11815</c:v>
                </c:pt>
                <c:pt idx="77">
                  <c:v>78.342929999999996</c:v>
                </c:pt>
                <c:pt idx="78">
                  <c:v>79.598060000000004</c:v>
                </c:pt>
                <c:pt idx="79">
                  <c:v>81.999399999999994</c:v>
                </c:pt>
                <c:pt idx="80">
                  <c:v>86.371290000000002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7-BC4C-4621-A1DA-6826BA6F34A6}"/>
            </c:ext>
          </c:extLst>
        </c:ser>
        <c:ser>
          <c:idx val="8"/>
          <c:order val="8"/>
          <c:tx>
            <c:v>160nM</c:v>
          </c:tx>
          <c:spPr>
            <a:ln w="25400" cap="rnd">
              <a:noFill/>
              <a:round/>
            </a:ln>
            <a:effectLst/>
          </c:spPr>
          <c:marker>
            <c:symbol val="circle"/>
            <c:size val="5"/>
            <c:spPr>
              <a:solidFill>
                <a:schemeClr val="accent3">
                  <a:lumMod val="60000"/>
                </a:schemeClr>
              </a:solidFill>
              <a:ln w="9525">
                <a:solidFill>
                  <a:schemeClr val="accent3">
                    <a:lumMod val="60000"/>
                  </a:schemeClr>
                </a:solidFill>
              </a:ln>
              <a:effectLst/>
            </c:spPr>
          </c:marker>
          <c:xVal>
            <c:numRef>
              <c:f>'[170724 smm lutein in 20mM FFCN tween in PBS on bare GCE EIS.pot (1).xlsx]Sheet1'!$AG$2:$AG$82</c:f>
              <c:numCache>
                <c:formatCode>General</c:formatCode>
                <c:ptCount val="81"/>
                <c:pt idx="0">
                  <c:v>66.872150000000005</c:v>
                </c:pt>
                <c:pt idx="1">
                  <c:v>66.919719999999998</c:v>
                </c:pt>
                <c:pt idx="2">
                  <c:v>67.101349999999996</c:v>
                </c:pt>
                <c:pt idx="3">
                  <c:v>67.325109999999995</c:v>
                </c:pt>
                <c:pt idx="4">
                  <c:v>67.602459999999994</c:v>
                </c:pt>
                <c:pt idx="5">
                  <c:v>67.86591</c:v>
                </c:pt>
                <c:pt idx="6">
                  <c:v>68.014790000000005</c:v>
                </c:pt>
                <c:pt idx="7">
                  <c:v>68.517150000000001</c:v>
                </c:pt>
                <c:pt idx="8">
                  <c:v>68.765339999999995</c:v>
                </c:pt>
                <c:pt idx="9">
                  <c:v>69.163529999999994</c:v>
                </c:pt>
                <c:pt idx="10">
                  <c:v>69.607730000000004</c:v>
                </c:pt>
                <c:pt idx="11">
                  <c:v>70.145160000000004</c:v>
                </c:pt>
                <c:pt idx="12">
                  <c:v>70.555400000000006</c:v>
                </c:pt>
                <c:pt idx="13">
                  <c:v>71.178749999999994</c:v>
                </c:pt>
                <c:pt idx="14">
                  <c:v>71.571640000000002</c:v>
                </c:pt>
                <c:pt idx="15">
                  <c:v>72.259060000000005</c:v>
                </c:pt>
                <c:pt idx="16">
                  <c:v>73.119450000000001</c:v>
                </c:pt>
                <c:pt idx="17">
                  <c:v>73.981390000000005</c:v>
                </c:pt>
                <c:pt idx="18">
                  <c:v>75.000129999999999</c:v>
                </c:pt>
                <c:pt idx="19">
                  <c:v>76.211749999999995</c:v>
                </c:pt>
                <c:pt idx="20">
                  <c:v>77.457750000000004</c:v>
                </c:pt>
                <c:pt idx="21">
                  <c:v>79.283649999999994</c:v>
                </c:pt>
                <c:pt idx="22">
                  <c:v>81.090329999999994</c:v>
                </c:pt>
                <c:pt idx="23">
                  <c:v>83.420209999999997</c:v>
                </c:pt>
                <c:pt idx="24">
                  <c:v>86.539820000000006</c:v>
                </c:pt>
                <c:pt idx="25">
                  <c:v>90.304310000000001</c:v>
                </c:pt>
                <c:pt idx="26">
                  <c:v>94.924679999999995</c:v>
                </c:pt>
                <c:pt idx="27">
                  <c:v>100.11150000000001</c:v>
                </c:pt>
                <c:pt idx="28">
                  <c:v>106.9435</c:v>
                </c:pt>
                <c:pt idx="29">
                  <c:v>114.88509999999999</c:v>
                </c:pt>
                <c:pt idx="30">
                  <c:v>126.2633</c:v>
                </c:pt>
                <c:pt idx="31">
                  <c:v>139.4554</c:v>
                </c:pt>
                <c:pt idx="32">
                  <c:v>155.3066</c:v>
                </c:pt>
                <c:pt idx="33">
                  <c:v>173.98429999999999</c:v>
                </c:pt>
                <c:pt idx="34">
                  <c:v>197.43029999999999</c:v>
                </c:pt>
                <c:pt idx="35">
                  <c:v>228.5814</c:v>
                </c:pt>
                <c:pt idx="36">
                  <c:v>262.43419999999998</c:v>
                </c:pt>
                <c:pt idx="37">
                  <c:v>306.00700000000001</c:v>
                </c:pt>
                <c:pt idx="38">
                  <c:v>355.66640000000001</c:v>
                </c:pt>
                <c:pt idx="39">
                  <c:v>413.31950000000001</c:v>
                </c:pt>
                <c:pt idx="40">
                  <c:v>480.98939999999999</c:v>
                </c:pt>
                <c:pt idx="41">
                  <c:v>559.75019999999995</c:v>
                </c:pt>
                <c:pt idx="42">
                  <c:v>651.78340000000003</c:v>
                </c:pt>
                <c:pt idx="43">
                  <c:v>749.21090000000004</c:v>
                </c:pt>
                <c:pt idx="44">
                  <c:v>843.1431</c:v>
                </c:pt>
                <c:pt idx="45">
                  <c:v>944.23810000000003</c:v>
                </c:pt>
                <c:pt idx="46">
                  <c:v>1048.6579999999999</c:v>
                </c:pt>
                <c:pt idx="47">
                  <c:v>1147.367</c:v>
                </c:pt>
                <c:pt idx="48">
                  <c:v>1232.1690000000001</c:v>
                </c:pt>
                <c:pt idx="49">
                  <c:v>1312.2470000000001</c:v>
                </c:pt>
                <c:pt idx="50">
                  <c:v>1392.1310000000001</c:v>
                </c:pt>
                <c:pt idx="51">
                  <c:v>1450.711</c:v>
                </c:pt>
                <c:pt idx="52">
                  <c:v>1507.67</c:v>
                </c:pt>
                <c:pt idx="53">
                  <c:v>1540.6120000000001</c:v>
                </c:pt>
                <c:pt idx="54">
                  <c:v>1585.0530000000001</c:v>
                </c:pt>
                <c:pt idx="55">
                  <c:v>1607.777</c:v>
                </c:pt>
                <c:pt idx="56">
                  <c:v>1620.502</c:v>
                </c:pt>
                <c:pt idx="57">
                  <c:v>1643.877</c:v>
                </c:pt>
                <c:pt idx="58">
                  <c:v>1660.307</c:v>
                </c:pt>
                <c:pt idx="59">
                  <c:v>1674.0050000000001</c:v>
                </c:pt>
                <c:pt idx="60">
                  <c:v>1686.664</c:v>
                </c:pt>
                <c:pt idx="61">
                  <c:v>1696.4929999999999</c:v>
                </c:pt>
                <c:pt idx="62">
                  <c:v>1703.848</c:v>
                </c:pt>
                <c:pt idx="63">
                  <c:v>1711.586</c:v>
                </c:pt>
                <c:pt idx="64">
                  <c:v>1717.29</c:v>
                </c:pt>
                <c:pt idx="65">
                  <c:v>1722.787</c:v>
                </c:pt>
                <c:pt idx="66">
                  <c:v>1729.5830000000001</c:v>
                </c:pt>
                <c:pt idx="67">
                  <c:v>1734.5909999999999</c:v>
                </c:pt>
                <c:pt idx="68">
                  <c:v>1739.981</c:v>
                </c:pt>
                <c:pt idx="69">
                  <c:v>1744.5540000000001</c:v>
                </c:pt>
                <c:pt idx="70">
                  <c:v>1749.921</c:v>
                </c:pt>
                <c:pt idx="71">
                  <c:v>1755.0889999999999</c:v>
                </c:pt>
                <c:pt idx="72">
                  <c:v>1760.2819999999999</c:v>
                </c:pt>
                <c:pt idx="73">
                  <c:v>1766.377</c:v>
                </c:pt>
                <c:pt idx="74">
                  <c:v>1772.0740000000001</c:v>
                </c:pt>
                <c:pt idx="75">
                  <c:v>1778.8330000000001</c:v>
                </c:pt>
                <c:pt idx="76">
                  <c:v>1785.643</c:v>
                </c:pt>
                <c:pt idx="77">
                  <c:v>1791.511</c:v>
                </c:pt>
                <c:pt idx="78">
                  <c:v>1798.364</c:v>
                </c:pt>
                <c:pt idx="79">
                  <c:v>1806.6020000000001</c:v>
                </c:pt>
                <c:pt idx="80">
                  <c:v>1813.5740000000001</c:v>
                </c:pt>
              </c:numCache>
            </c:numRef>
          </c:xVal>
          <c:yVal>
            <c:numRef>
              <c:f>'[170724 smm lutein in 20mM FFCN tween in PBS on bare GCE EIS.pot (1).xlsx]Sheet1'!$AI$2:$AI$82</c:f>
              <c:numCache>
                <c:formatCode>General</c:formatCode>
                <c:ptCount val="81"/>
                <c:pt idx="0">
                  <c:v>8.163278</c:v>
                </c:pt>
                <c:pt idx="1">
                  <c:v>8.0886340000000008</c:v>
                </c:pt>
                <c:pt idx="2">
                  <c:v>8.2122139999999995</c:v>
                </c:pt>
                <c:pt idx="3">
                  <c:v>8.5502380000000002</c:v>
                </c:pt>
                <c:pt idx="4">
                  <c:v>9.0725090000000002</c:v>
                </c:pt>
                <c:pt idx="5">
                  <c:v>9.5377600000000005</c:v>
                </c:pt>
                <c:pt idx="6">
                  <c:v>10.41337</c:v>
                </c:pt>
                <c:pt idx="7">
                  <c:v>11.1713</c:v>
                </c:pt>
                <c:pt idx="8">
                  <c:v>12.350899999999999</c:v>
                </c:pt>
                <c:pt idx="9">
                  <c:v>13.73507</c:v>
                </c:pt>
                <c:pt idx="10">
                  <c:v>15.19539</c:v>
                </c:pt>
                <c:pt idx="11">
                  <c:v>16.99033</c:v>
                </c:pt>
                <c:pt idx="12">
                  <c:v>19.11084</c:v>
                </c:pt>
                <c:pt idx="13">
                  <c:v>21.4861</c:v>
                </c:pt>
                <c:pt idx="14">
                  <c:v>24.381250000000001</c:v>
                </c:pt>
                <c:pt idx="15">
                  <c:v>27.4529</c:v>
                </c:pt>
                <c:pt idx="16">
                  <c:v>31.552890000000001</c:v>
                </c:pt>
                <c:pt idx="17">
                  <c:v>35.922170000000001</c:v>
                </c:pt>
                <c:pt idx="18">
                  <c:v>40.934049999999999</c:v>
                </c:pt>
                <c:pt idx="19">
                  <c:v>47.490259999999999</c:v>
                </c:pt>
                <c:pt idx="20">
                  <c:v>53.65193</c:v>
                </c:pt>
                <c:pt idx="21">
                  <c:v>61.791879999999999</c:v>
                </c:pt>
                <c:pt idx="22">
                  <c:v>70.446870000000004</c:v>
                </c:pt>
                <c:pt idx="23">
                  <c:v>80.438379999999995</c:v>
                </c:pt>
                <c:pt idx="24">
                  <c:v>92.426670000000001</c:v>
                </c:pt>
                <c:pt idx="25">
                  <c:v>106.35680000000001</c:v>
                </c:pt>
                <c:pt idx="26">
                  <c:v>122.23569999999999</c:v>
                </c:pt>
                <c:pt idx="27">
                  <c:v>140.11920000000001</c:v>
                </c:pt>
                <c:pt idx="28">
                  <c:v>159.72800000000001</c:v>
                </c:pt>
                <c:pt idx="29">
                  <c:v>181.3073</c:v>
                </c:pt>
                <c:pt idx="30">
                  <c:v>207.6782</c:v>
                </c:pt>
                <c:pt idx="31">
                  <c:v>236.28970000000001</c:v>
                </c:pt>
                <c:pt idx="32">
                  <c:v>266.15210000000002</c:v>
                </c:pt>
                <c:pt idx="33">
                  <c:v>303.90870000000001</c:v>
                </c:pt>
                <c:pt idx="34">
                  <c:v>338.50310000000002</c:v>
                </c:pt>
                <c:pt idx="35">
                  <c:v>383.73419999999999</c:v>
                </c:pt>
                <c:pt idx="36">
                  <c:v>425.58749999999998</c:v>
                </c:pt>
                <c:pt idx="37">
                  <c:v>472.67869999999999</c:v>
                </c:pt>
                <c:pt idx="38">
                  <c:v>518.59050000000002</c:v>
                </c:pt>
                <c:pt idx="39">
                  <c:v>564.47149999999999</c:v>
                </c:pt>
                <c:pt idx="40">
                  <c:v>608.31100000000004</c:v>
                </c:pt>
                <c:pt idx="41">
                  <c:v>649.36599999999999</c:v>
                </c:pt>
                <c:pt idx="42">
                  <c:v>685.17319999999995</c:v>
                </c:pt>
                <c:pt idx="43">
                  <c:v>709.69299999999998</c:v>
                </c:pt>
                <c:pt idx="44">
                  <c:v>722.82950000000005</c:v>
                </c:pt>
                <c:pt idx="45">
                  <c:v>723.90380000000005</c:v>
                </c:pt>
                <c:pt idx="46">
                  <c:v>714.22379999999998</c:v>
                </c:pt>
                <c:pt idx="47">
                  <c:v>691.48320000000001</c:v>
                </c:pt>
                <c:pt idx="48">
                  <c:v>660.9366</c:v>
                </c:pt>
                <c:pt idx="49">
                  <c:v>623.70280000000002</c:v>
                </c:pt>
                <c:pt idx="50">
                  <c:v>575.44640000000004</c:v>
                </c:pt>
                <c:pt idx="51">
                  <c:v>531.07150000000001</c:v>
                </c:pt>
                <c:pt idx="52">
                  <c:v>479.14949999999999</c:v>
                </c:pt>
                <c:pt idx="53">
                  <c:v>445.75810000000001</c:v>
                </c:pt>
                <c:pt idx="54">
                  <c:v>392.04329999999999</c:v>
                </c:pt>
                <c:pt idx="55">
                  <c:v>346.4615</c:v>
                </c:pt>
                <c:pt idx="56">
                  <c:v>313.99610000000001</c:v>
                </c:pt>
                <c:pt idx="57">
                  <c:v>280.66770000000002</c:v>
                </c:pt>
                <c:pt idx="58">
                  <c:v>248.14699999999999</c:v>
                </c:pt>
                <c:pt idx="59">
                  <c:v>222.53129999999999</c:v>
                </c:pt>
                <c:pt idx="60">
                  <c:v>196.5316</c:v>
                </c:pt>
                <c:pt idx="61">
                  <c:v>174.68979999999999</c:v>
                </c:pt>
                <c:pt idx="62">
                  <c:v>157.82929999999999</c:v>
                </c:pt>
                <c:pt idx="63">
                  <c:v>142.7276</c:v>
                </c:pt>
                <c:pt idx="64">
                  <c:v>129.01</c:v>
                </c:pt>
                <c:pt idx="65">
                  <c:v>118.07</c:v>
                </c:pt>
                <c:pt idx="66">
                  <c:v>107.9348</c:v>
                </c:pt>
                <c:pt idx="67">
                  <c:v>100.1091</c:v>
                </c:pt>
                <c:pt idx="68">
                  <c:v>93.602279999999993</c:v>
                </c:pt>
                <c:pt idx="69">
                  <c:v>86.653189999999995</c:v>
                </c:pt>
                <c:pt idx="70">
                  <c:v>82.713909999999998</c:v>
                </c:pt>
                <c:pt idx="71">
                  <c:v>79.772580000000005</c:v>
                </c:pt>
                <c:pt idx="72">
                  <c:v>77.787120000000002</c:v>
                </c:pt>
                <c:pt idx="73">
                  <c:v>76.483239999999995</c:v>
                </c:pt>
                <c:pt idx="74">
                  <c:v>76.751519999999999</c:v>
                </c:pt>
                <c:pt idx="75">
                  <c:v>76.882689999999997</c:v>
                </c:pt>
                <c:pt idx="76">
                  <c:v>77.950479999999999</c:v>
                </c:pt>
                <c:pt idx="77">
                  <c:v>80.228359999999995</c:v>
                </c:pt>
                <c:pt idx="78">
                  <c:v>81.091840000000005</c:v>
                </c:pt>
                <c:pt idx="79">
                  <c:v>85.987189999999998</c:v>
                </c:pt>
                <c:pt idx="80">
                  <c:v>88.233639999999994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8-BC4C-4621-A1DA-6826BA6F34A6}"/>
            </c:ext>
          </c:extLst>
        </c:ser>
        <c:ser>
          <c:idx val="9"/>
          <c:order val="9"/>
          <c:tx>
            <c:v>180nM</c:v>
          </c:tx>
          <c:spPr>
            <a:ln w="25400" cap="rnd">
              <a:noFill/>
              <a:round/>
            </a:ln>
            <a:effectLst/>
          </c:spPr>
          <c:marker>
            <c:symbol val="circle"/>
            <c:size val="5"/>
            <c:spPr>
              <a:solidFill>
                <a:schemeClr val="accent4">
                  <a:lumMod val="60000"/>
                </a:schemeClr>
              </a:solidFill>
              <a:ln w="9525">
                <a:solidFill>
                  <a:schemeClr val="accent4">
                    <a:lumMod val="60000"/>
                  </a:schemeClr>
                </a:solidFill>
              </a:ln>
              <a:effectLst/>
            </c:spPr>
          </c:marker>
          <c:xVal>
            <c:numRef>
              <c:f>'[170724 smm lutein in 20mM FFCN tween in PBS on bare GCE EIS.pot (1).xlsx]Sheet1'!$AK$2:$AK$82</c:f>
              <c:numCache>
                <c:formatCode>General</c:formatCode>
                <c:ptCount val="81"/>
                <c:pt idx="0">
                  <c:v>66.950779999999995</c:v>
                </c:pt>
                <c:pt idx="1">
                  <c:v>67.054569999999998</c:v>
                </c:pt>
                <c:pt idx="2">
                  <c:v>67.266909999999996</c:v>
                </c:pt>
                <c:pt idx="3">
                  <c:v>67.462329999999994</c:v>
                </c:pt>
                <c:pt idx="4">
                  <c:v>67.793700000000001</c:v>
                </c:pt>
                <c:pt idx="5">
                  <c:v>67.912090000000006</c:v>
                </c:pt>
                <c:pt idx="6">
                  <c:v>68.246170000000006</c:v>
                </c:pt>
                <c:pt idx="7">
                  <c:v>68.534930000000003</c:v>
                </c:pt>
                <c:pt idx="8">
                  <c:v>68.97372</c:v>
                </c:pt>
                <c:pt idx="9">
                  <c:v>69.303210000000007</c:v>
                </c:pt>
                <c:pt idx="10">
                  <c:v>69.721999999999994</c:v>
                </c:pt>
                <c:pt idx="11">
                  <c:v>70.125500000000002</c:v>
                </c:pt>
                <c:pt idx="12">
                  <c:v>70.674620000000004</c:v>
                </c:pt>
                <c:pt idx="13">
                  <c:v>71.141109999999998</c:v>
                </c:pt>
                <c:pt idx="14">
                  <c:v>71.799220000000005</c:v>
                </c:pt>
                <c:pt idx="15">
                  <c:v>72.385499999999993</c:v>
                </c:pt>
                <c:pt idx="16">
                  <c:v>73.237690000000001</c:v>
                </c:pt>
                <c:pt idx="17">
                  <c:v>74.210290000000001</c:v>
                </c:pt>
                <c:pt idx="18">
                  <c:v>75.127769999999998</c:v>
                </c:pt>
                <c:pt idx="19">
                  <c:v>76.364810000000006</c:v>
                </c:pt>
                <c:pt idx="20">
                  <c:v>77.560100000000006</c:v>
                </c:pt>
                <c:pt idx="21">
                  <c:v>79.302999999999997</c:v>
                </c:pt>
                <c:pt idx="22">
                  <c:v>81.328990000000005</c:v>
                </c:pt>
                <c:pt idx="23">
                  <c:v>83.517520000000005</c:v>
                </c:pt>
                <c:pt idx="24">
                  <c:v>86.328220000000002</c:v>
                </c:pt>
                <c:pt idx="25">
                  <c:v>90.478229999999996</c:v>
                </c:pt>
                <c:pt idx="26">
                  <c:v>94.629580000000004</c:v>
                </c:pt>
                <c:pt idx="27">
                  <c:v>100.5903</c:v>
                </c:pt>
                <c:pt idx="28">
                  <c:v>106.8933</c:v>
                </c:pt>
                <c:pt idx="29">
                  <c:v>115.3631</c:v>
                </c:pt>
                <c:pt idx="30">
                  <c:v>126.7435</c:v>
                </c:pt>
                <c:pt idx="31">
                  <c:v>138.79259999999999</c:v>
                </c:pt>
                <c:pt idx="32">
                  <c:v>153.99520000000001</c:v>
                </c:pt>
                <c:pt idx="33">
                  <c:v>174.8844</c:v>
                </c:pt>
                <c:pt idx="34">
                  <c:v>196.2732</c:v>
                </c:pt>
                <c:pt idx="35">
                  <c:v>227.75129999999999</c:v>
                </c:pt>
                <c:pt idx="36">
                  <c:v>261.4212</c:v>
                </c:pt>
                <c:pt idx="37">
                  <c:v>304.86669999999998</c:v>
                </c:pt>
                <c:pt idx="38">
                  <c:v>354.43639999999999</c:v>
                </c:pt>
                <c:pt idx="39">
                  <c:v>412.30990000000003</c:v>
                </c:pt>
                <c:pt idx="40">
                  <c:v>480.26440000000002</c:v>
                </c:pt>
                <c:pt idx="41">
                  <c:v>559.52359999999999</c:v>
                </c:pt>
                <c:pt idx="42">
                  <c:v>652.26390000000004</c:v>
                </c:pt>
                <c:pt idx="43">
                  <c:v>751.50980000000004</c:v>
                </c:pt>
                <c:pt idx="44">
                  <c:v>846.34140000000002</c:v>
                </c:pt>
                <c:pt idx="45">
                  <c:v>950.97400000000005</c:v>
                </c:pt>
                <c:pt idx="46">
                  <c:v>1057.798</c:v>
                </c:pt>
                <c:pt idx="47">
                  <c:v>1159.2059999999999</c:v>
                </c:pt>
                <c:pt idx="48">
                  <c:v>1248.338</c:v>
                </c:pt>
                <c:pt idx="49">
                  <c:v>1332.2429999999999</c:v>
                </c:pt>
                <c:pt idx="50">
                  <c:v>1415.4590000000001</c:v>
                </c:pt>
                <c:pt idx="51">
                  <c:v>1475.954</c:v>
                </c:pt>
                <c:pt idx="52">
                  <c:v>1537.93</c:v>
                </c:pt>
                <c:pt idx="53">
                  <c:v>1569.9069999999999</c:v>
                </c:pt>
                <c:pt idx="54">
                  <c:v>1618.4760000000001</c:v>
                </c:pt>
                <c:pt idx="55">
                  <c:v>1641.193</c:v>
                </c:pt>
                <c:pt idx="56">
                  <c:v>1660.0889999999999</c:v>
                </c:pt>
                <c:pt idx="57">
                  <c:v>1679.7570000000001</c:v>
                </c:pt>
                <c:pt idx="58">
                  <c:v>1696.9570000000001</c:v>
                </c:pt>
                <c:pt idx="59">
                  <c:v>1711.107</c:v>
                </c:pt>
                <c:pt idx="60">
                  <c:v>1724.9680000000001</c:v>
                </c:pt>
                <c:pt idx="61">
                  <c:v>1735.212</c:v>
                </c:pt>
                <c:pt idx="62">
                  <c:v>1744.39</c:v>
                </c:pt>
                <c:pt idx="63">
                  <c:v>1751.3630000000001</c:v>
                </c:pt>
                <c:pt idx="64">
                  <c:v>1758.058</c:v>
                </c:pt>
                <c:pt idx="65">
                  <c:v>1764.1289999999999</c:v>
                </c:pt>
                <c:pt idx="66">
                  <c:v>1769.8779999999999</c:v>
                </c:pt>
                <c:pt idx="67">
                  <c:v>1775.6610000000001</c:v>
                </c:pt>
                <c:pt idx="68">
                  <c:v>1780.596</c:v>
                </c:pt>
                <c:pt idx="69">
                  <c:v>1785.85</c:v>
                </c:pt>
                <c:pt idx="70">
                  <c:v>1791.6590000000001</c:v>
                </c:pt>
                <c:pt idx="71">
                  <c:v>1796.105</c:v>
                </c:pt>
                <c:pt idx="72">
                  <c:v>1801.7840000000001</c:v>
                </c:pt>
                <c:pt idx="73">
                  <c:v>1808.5029999999999</c:v>
                </c:pt>
                <c:pt idx="74">
                  <c:v>1813.627</c:v>
                </c:pt>
                <c:pt idx="75">
                  <c:v>1819.653</c:v>
                </c:pt>
                <c:pt idx="76">
                  <c:v>1827.3309999999999</c:v>
                </c:pt>
                <c:pt idx="77">
                  <c:v>1832.672</c:v>
                </c:pt>
                <c:pt idx="78">
                  <c:v>1840.2270000000001</c:v>
                </c:pt>
                <c:pt idx="79">
                  <c:v>1846.8389999999999</c:v>
                </c:pt>
                <c:pt idx="80">
                  <c:v>1855.8440000000001</c:v>
                </c:pt>
              </c:numCache>
            </c:numRef>
          </c:xVal>
          <c:yVal>
            <c:numRef>
              <c:f>'[170724 smm lutein in 20mM FFCN tween in PBS on bare GCE EIS.pot (1).xlsx]Sheet1'!$AM$2:$AM$82</c:f>
              <c:numCache>
                <c:formatCode>General</c:formatCode>
                <c:ptCount val="81"/>
                <c:pt idx="0">
                  <c:v>8.3085430000000002</c:v>
                </c:pt>
                <c:pt idx="1">
                  <c:v>8.0824210000000001</c:v>
                </c:pt>
                <c:pt idx="2">
                  <c:v>8.330349</c:v>
                </c:pt>
                <c:pt idx="3">
                  <c:v>8.5463909999999998</c:v>
                </c:pt>
                <c:pt idx="4">
                  <c:v>8.9487670000000001</c:v>
                </c:pt>
                <c:pt idx="5">
                  <c:v>9.6246600000000004</c:v>
                </c:pt>
                <c:pt idx="6">
                  <c:v>10.44767</c:v>
                </c:pt>
                <c:pt idx="7">
                  <c:v>11.330629999999999</c:v>
                </c:pt>
                <c:pt idx="8">
                  <c:v>12.45945</c:v>
                </c:pt>
                <c:pt idx="9">
                  <c:v>13.674010000000001</c:v>
                </c:pt>
                <c:pt idx="10">
                  <c:v>15.31189</c:v>
                </c:pt>
                <c:pt idx="11">
                  <c:v>17.193729999999999</c:v>
                </c:pt>
                <c:pt idx="12">
                  <c:v>19.158100000000001</c:v>
                </c:pt>
                <c:pt idx="13">
                  <c:v>21.65408</c:v>
                </c:pt>
                <c:pt idx="14">
                  <c:v>24.561640000000001</c:v>
                </c:pt>
                <c:pt idx="15">
                  <c:v>27.681319999999999</c:v>
                </c:pt>
                <c:pt idx="16">
                  <c:v>31.680710000000001</c:v>
                </c:pt>
                <c:pt idx="17">
                  <c:v>36.150129999999997</c:v>
                </c:pt>
                <c:pt idx="18">
                  <c:v>41.055019999999999</c:v>
                </c:pt>
                <c:pt idx="19">
                  <c:v>47.397880000000001</c:v>
                </c:pt>
                <c:pt idx="20">
                  <c:v>54.118969999999997</c:v>
                </c:pt>
                <c:pt idx="21">
                  <c:v>61.635750000000002</c:v>
                </c:pt>
                <c:pt idx="22">
                  <c:v>70.643069999999994</c:v>
                </c:pt>
                <c:pt idx="23">
                  <c:v>80.827569999999994</c:v>
                </c:pt>
                <c:pt idx="24">
                  <c:v>92.683859999999996</c:v>
                </c:pt>
                <c:pt idx="25">
                  <c:v>106.3888</c:v>
                </c:pt>
                <c:pt idx="26">
                  <c:v>122.7777</c:v>
                </c:pt>
                <c:pt idx="27">
                  <c:v>140.8013</c:v>
                </c:pt>
                <c:pt idx="28">
                  <c:v>160.18610000000001</c:v>
                </c:pt>
                <c:pt idx="29">
                  <c:v>182.6866</c:v>
                </c:pt>
                <c:pt idx="30">
                  <c:v>208.9452</c:v>
                </c:pt>
                <c:pt idx="31">
                  <c:v>236.95609999999999</c:v>
                </c:pt>
                <c:pt idx="32">
                  <c:v>267.93520000000001</c:v>
                </c:pt>
                <c:pt idx="33">
                  <c:v>305.39499999999998</c:v>
                </c:pt>
                <c:pt idx="34">
                  <c:v>340.45780000000002</c:v>
                </c:pt>
                <c:pt idx="35">
                  <c:v>386.48439999999999</c:v>
                </c:pt>
                <c:pt idx="36">
                  <c:v>429.20229999999998</c:v>
                </c:pt>
                <c:pt idx="37">
                  <c:v>477.37290000000002</c:v>
                </c:pt>
                <c:pt idx="38">
                  <c:v>524.24210000000005</c:v>
                </c:pt>
                <c:pt idx="39">
                  <c:v>571.23929999999996</c:v>
                </c:pt>
                <c:pt idx="40">
                  <c:v>617.13040000000001</c:v>
                </c:pt>
                <c:pt idx="41">
                  <c:v>659.87540000000001</c:v>
                </c:pt>
                <c:pt idx="42">
                  <c:v>697.53579999999999</c:v>
                </c:pt>
                <c:pt idx="43">
                  <c:v>724.59559999999999</c:v>
                </c:pt>
                <c:pt idx="44">
                  <c:v>740.07230000000004</c:v>
                </c:pt>
                <c:pt idx="45">
                  <c:v>743.34029999999996</c:v>
                </c:pt>
                <c:pt idx="46">
                  <c:v>734.18899999999996</c:v>
                </c:pt>
                <c:pt idx="47">
                  <c:v>713.91980000000001</c:v>
                </c:pt>
                <c:pt idx="48">
                  <c:v>683.29169999999999</c:v>
                </c:pt>
                <c:pt idx="49">
                  <c:v>645.94370000000004</c:v>
                </c:pt>
                <c:pt idx="50">
                  <c:v>597.0521</c:v>
                </c:pt>
                <c:pt idx="51">
                  <c:v>551.83680000000004</c:v>
                </c:pt>
                <c:pt idx="52">
                  <c:v>497.89339999999999</c:v>
                </c:pt>
                <c:pt idx="53">
                  <c:v>465.87310000000002</c:v>
                </c:pt>
                <c:pt idx="54">
                  <c:v>410.15030000000002</c:v>
                </c:pt>
                <c:pt idx="55">
                  <c:v>362.68189999999998</c:v>
                </c:pt>
                <c:pt idx="56">
                  <c:v>326.57150000000001</c:v>
                </c:pt>
                <c:pt idx="57">
                  <c:v>291.16239999999999</c:v>
                </c:pt>
                <c:pt idx="58">
                  <c:v>259.59059999999999</c:v>
                </c:pt>
                <c:pt idx="59">
                  <c:v>234.3792</c:v>
                </c:pt>
                <c:pt idx="60">
                  <c:v>204.30940000000001</c:v>
                </c:pt>
                <c:pt idx="61">
                  <c:v>182.08850000000001</c:v>
                </c:pt>
                <c:pt idx="62">
                  <c:v>163.74639999999999</c:v>
                </c:pt>
                <c:pt idx="63">
                  <c:v>147.9254</c:v>
                </c:pt>
                <c:pt idx="64">
                  <c:v>134.6189</c:v>
                </c:pt>
                <c:pt idx="65">
                  <c:v>123.0787</c:v>
                </c:pt>
                <c:pt idx="66">
                  <c:v>111.7351</c:v>
                </c:pt>
                <c:pt idx="67">
                  <c:v>103.5685</c:v>
                </c:pt>
                <c:pt idx="68">
                  <c:v>97.116900000000001</c:v>
                </c:pt>
                <c:pt idx="69">
                  <c:v>88.544910000000002</c:v>
                </c:pt>
                <c:pt idx="70">
                  <c:v>85.139660000000006</c:v>
                </c:pt>
                <c:pt idx="71">
                  <c:v>81.35136</c:v>
                </c:pt>
                <c:pt idx="72">
                  <c:v>79.628780000000006</c:v>
                </c:pt>
                <c:pt idx="73">
                  <c:v>79.038579999999996</c:v>
                </c:pt>
                <c:pt idx="74">
                  <c:v>77.883769999999998</c:v>
                </c:pt>
                <c:pt idx="75">
                  <c:v>77.357849999999999</c:v>
                </c:pt>
                <c:pt idx="76">
                  <c:v>78.885930000000002</c:v>
                </c:pt>
                <c:pt idx="77">
                  <c:v>81.870080000000002</c:v>
                </c:pt>
                <c:pt idx="78">
                  <c:v>83.123390000000001</c:v>
                </c:pt>
                <c:pt idx="79">
                  <c:v>84.857429999999994</c:v>
                </c:pt>
                <c:pt idx="80">
                  <c:v>89.792140000000003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9-BC4C-4621-A1DA-6826BA6F34A6}"/>
            </c:ext>
          </c:extLst>
        </c:ser>
        <c:ser>
          <c:idx val="10"/>
          <c:order val="10"/>
          <c:tx>
            <c:v>200nM</c:v>
          </c:tx>
          <c:spPr>
            <a:ln w="25400" cap="rnd">
              <a:noFill/>
              <a:round/>
            </a:ln>
            <a:effectLst/>
          </c:spPr>
          <c:marker>
            <c:symbol val="circle"/>
            <c:size val="5"/>
            <c:spPr>
              <a:solidFill>
                <a:schemeClr val="accent5">
                  <a:lumMod val="60000"/>
                </a:schemeClr>
              </a:solidFill>
              <a:ln w="9525">
                <a:solidFill>
                  <a:schemeClr val="accent5">
                    <a:lumMod val="60000"/>
                  </a:schemeClr>
                </a:solidFill>
              </a:ln>
              <a:effectLst/>
            </c:spPr>
          </c:marker>
          <c:xVal>
            <c:numRef>
              <c:f>'[170724 smm lutein in 20mM FFCN tween in PBS on bare GCE EIS.pot (1).xlsx]Sheet1'!$AO$2:$AO$82</c:f>
              <c:numCache>
                <c:formatCode>General</c:formatCode>
                <c:ptCount val="81"/>
                <c:pt idx="0">
                  <c:v>67.008960000000002</c:v>
                </c:pt>
                <c:pt idx="1">
                  <c:v>67.1738</c:v>
                </c:pt>
                <c:pt idx="2">
                  <c:v>67.286479999999997</c:v>
                </c:pt>
                <c:pt idx="3">
                  <c:v>67.387140000000002</c:v>
                </c:pt>
                <c:pt idx="4">
                  <c:v>67.800120000000007</c:v>
                </c:pt>
                <c:pt idx="5">
                  <c:v>67.928539999999998</c:v>
                </c:pt>
                <c:pt idx="6">
                  <c:v>68.262180000000001</c:v>
                </c:pt>
                <c:pt idx="7">
                  <c:v>68.492800000000003</c:v>
                </c:pt>
                <c:pt idx="8">
                  <c:v>68.950310000000002</c:v>
                </c:pt>
                <c:pt idx="9">
                  <c:v>69.240250000000003</c:v>
                </c:pt>
                <c:pt idx="10">
                  <c:v>69.729330000000004</c:v>
                </c:pt>
                <c:pt idx="11">
                  <c:v>70.225710000000007</c:v>
                </c:pt>
                <c:pt idx="12">
                  <c:v>70.743430000000004</c:v>
                </c:pt>
                <c:pt idx="13">
                  <c:v>71.188869999999994</c:v>
                </c:pt>
                <c:pt idx="14">
                  <c:v>71.889989999999997</c:v>
                </c:pt>
                <c:pt idx="15">
                  <c:v>72.419359999999998</c:v>
                </c:pt>
                <c:pt idx="16">
                  <c:v>73.106390000000005</c:v>
                </c:pt>
                <c:pt idx="17">
                  <c:v>74.01876</c:v>
                </c:pt>
                <c:pt idx="18">
                  <c:v>74.995639999999995</c:v>
                </c:pt>
                <c:pt idx="19">
                  <c:v>76.259209999999996</c:v>
                </c:pt>
                <c:pt idx="20">
                  <c:v>77.695840000000004</c:v>
                </c:pt>
                <c:pt idx="21">
                  <c:v>79.569109999999995</c:v>
                </c:pt>
                <c:pt idx="22">
                  <c:v>81.297259999999994</c:v>
                </c:pt>
                <c:pt idx="23">
                  <c:v>83.539630000000002</c:v>
                </c:pt>
                <c:pt idx="24">
                  <c:v>86.635239999999996</c:v>
                </c:pt>
                <c:pt idx="25">
                  <c:v>89.961330000000004</c:v>
                </c:pt>
                <c:pt idx="26">
                  <c:v>94.301060000000007</c:v>
                </c:pt>
                <c:pt idx="27">
                  <c:v>100.3689</c:v>
                </c:pt>
                <c:pt idx="28">
                  <c:v>107.01260000000001</c:v>
                </c:pt>
                <c:pt idx="29">
                  <c:v>114.496</c:v>
                </c:pt>
                <c:pt idx="30">
                  <c:v>126.25149999999999</c:v>
                </c:pt>
                <c:pt idx="31">
                  <c:v>138.6558</c:v>
                </c:pt>
                <c:pt idx="32">
                  <c:v>154.8605</c:v>
                </c:pt>
                <c:pt idx="33">
                  <c:v>172.5052</c:v>
                </c:pt>
                <c:pt idx="34">
                  <c:v>193.5547</c:v>
                </c:pt>
                <c:pt idx="35">
                  <c:v>227.10300000000001</c:v>
                </c:pt>
                <c:pt idx="36">
                  <c:v>260.04039999999998</c:v>
                </c:pt>
                <c:pt idx="37">
                  <c:v>303.48340000000002</c:v>
                </c:pt>
                <c:pt idx="38">
                  <c:v>353.08019999999999</c:v>
                </c:pt>
                <c:pt idx="39">
                  <c:v>410.9828</c:v>
                </c:pt>
                <c:pt idx="40">
                  <c:v>479.12819999999999</c:v>
                </c:pt>
                <c:pt idx="41">
                  <c:v>558.94259999999997</c:v>
                </c:pt>
                <c:pt idx="42">
                  <c:v>652.12080000000003</c:v>
                </c:pt>
                <c:pt idx="43">
                  <c:v>752.976</c:v>
                </c:pt>
                <c:pt idx="44">
                  <c:v>849.95510000000002</c:v>
                </c:pt>
                <c:pt idx="45">
                  <c:v>956.55399999999997</c:v>
                </c:pt>
                <c:pt idx="46">
                  <c:v>1067.164</c:v>
                </c:pt>
                <c:pt idx="47">
                  <c:v>1173.1010000000001</c:v>
                </c:pt>
                <c:pt idx="48">
                  <c:v>1263.3219999999999</c:v>
                </c:pt>
                <c:pt idx="49">
                  <c:v>1350.8150000000001</c:v>
                </c:pt>
                <c:pt idx="50">
                  <c:v>1438.181</c:v>
                </c:pt>
                <c:pt idx="51">
                  <c:v>1502.806</c:v>
                </c:pt>
                <c:pt idx="52">
                  <c:v>1566.1379999999999</c:v>
                </c:pt>
                <c:pt idx="53">
                  <c:v>1600.6579999999999</c:v>
                </c:pt>
                <c:pt idx="54">
                  <c:v>1650.079</c:v>
                </c:pt>
                <c:pt idx="55">
                  <c:v>1676.181</c:v>
                </c:pt>
                <c:pt idx="56">
                  <c:v>1694.8109999999999</c:v>
                </c:pt>
                <c:pt idx="57">
                  <c:v>1718.4680000000001</c:v>
                </c:pt>
                <c:pt idx="58">
                  <c:v>1736.0139999999999</c:v>
                </c:pt>
                <c:pt idx="59">
                  <c:v>1749.03</c:v>
                </c:pt>
                <c:pt idx="60">
                  <c:v>1765.4970000000001</c:v>
                </c:pt>
                <c:pt idx="61">
                  <c:v>1775.6279999999999</c:v>
                </c:pt>
                <c:pt idx="62">
                  <c:v>1783.5550000000001</c:v>
                </c:pt>
                <c:pt idx="63">
                  <c:v>1791.425</c:v>
                </c:pt>
                <c:pt idx="64">
                  <c:v>1799.126</c:v>
                </c:pt>
                <c:pt idx="65">
                  <c:v>1804.9649999999999</c:v>
                </c:pt>
                <c:pt idx="66">
                  <c:v>1812.57</c:v>
                </c:pt>
                <c:pt idx="67">
                  <c:v>1817.7339999999999</c:v>
                </c:pt>
                <c:pt idx="68">
                  <c:v>1823.0229999999999</c:v>
                </c:pt>
                <c:pt idx="69">
                  <c:v>1828.2950000000001</c:v>
                </c:pt>
                <c:pt idx="70">
                  <c:v>1834.1120000000001</c:v>
                </c:pt>
                <c:pt idx="71">
                  <c:v>1839.163</c:v>
                </c:pt>
                <c:pt idx="72">
                  <c:v>1843.8130000000001</c:v>
                </c:pt>
                <c:pt idx="73">
                  <c:v>1849.8710000000001</c:v>
                </c:pt>
                <c:pt idx="74">
                  <c:v>1855.752</c:v>
                </c:pt>
                <c:pt idx="75">
                  <c:v>1862.7919999999999</c:v>
                </c:pt>
                <c:pt idx="76">
                  <c:v>1869.107</c:v>
                </c:pt>
                <c:pt idx="77">
                  <c:v>1876.94</c:v>
                </c:pt>
                <c:pt idx="78">
                  <c:v>1882.3620000000001</c:v>
                </c:pt>
                <c:pt idx="79">
                  <c:v>1889.79</c:v>
                </c:pt>
                <c:pt idx="80">
                  <c:v>1897.683</c:v>
                </c:pt>
              </c:numCache>
            </c:numRef>
          </c:xVal>
          <c:yVal>
            <c:numRef>
              <c:f>'[170724 smm lutein in 20mM FFCN tween in PBS on bare GCE EIS.pot (1).xlsx]Sheet1'!$AQ$2:$AQ$82</c:f>
              <c:numCache>
                <c:formatCode>General</c:formatCode>
                <c:ptCount val="81"/>
                <c:pt idx="0">
                  <c:v>8.4012390000000003</c:v>
                </c:pt>
                <c:pt idx="1">
                  <c:v>8.1668459999999996</c:v>
                </c:pt>
                <c:pt idx="2">
                  <c:v>8.2962609999999994</c:v>
                </c:pt>
                <c:pt idx="3">
                  <c:v>8.7594989999999999</c:v>
                </c:pt>
                <c:pt idx="4">
                  <c:v>8.9725619999999999</c:v>
                </c:pt>
                <c:pt idx="5">
                  <c:v>9.7562999999999995</c:v>
                </c:pt>
                <c:pt idx="6">
                  <c:v>10.42665</c:v>
                </c:pt>
                <c:pt idx="7">
                  <c:v>11.38467</c:v>
                </c:pt>
                <c:pt idx="8">
                  <c:v>12.38734</c:v>
                </c:pt>
                <c:pt idx="9">
                  <c:v>13.81391</c:v>
                </c:pt>
                <c:pt idx="10">
                  <c:v>15.392160000000001</c:v>
                </c:pt>
                <c:pt idx="11">
                  <c:v>17.14603</c:v>
                </c:pt>
                <c:pt idx="12">
                  <c:v>19.240110000000001</c:v>
                </c:pt>
                <c:pt idx="13">
                  <c:v>21.785070000000001</c:v>
                </c:pt>
                <c:pt idx="14">
                  <c:v>24.58887</c:v>
                </c:pt>
                <c:pt idx="15">
                  <c:v>27.722909999999999</c:v>
                </c:pt>
                <c:pt idx="16">
                  <c:v>31.793330000000001</c:v>
                </c:pt>
                <c:pt idx="17">
                  <c:v>36.256010000000003</c:v>
                </c:pt>
                <c:pt idx="18">
                  <c:v>41.289630000000002</c:v>
                </c:pt>
                <c:pt idx="19">
                  <c:v>47.615989999999996</c:v>
                </c:pt>
                <c:pt idx="20">
                  <c:v>54.272399999999998</c:v>
                </c:pt>
                <c:pt idx="21">
                  <c:v>61.87867</c:v>
                </c:pt>
                <c:pt idx="22">
                  <c:v>71.085790000000003</c:v>
                </c:pt>
                <c:pt idx="23">
                  <c:v>80.862570000000005</c:v>
                </c:pt>
                <c:pt idx="24">
                  <c:v>93.151359999999997</c:v>
                </c:pt>
                <c:pt idx="25">
                  <c:v>107.2193</c:v>
                </c:pt>
                <c:pt idx="26">
                  <c:v>123.3219</c:v>
                </c:pt>
                <c:pt idx="27">
                  <c:v>141.42670000000001</c:v>
                </c:pt>
                <c:pt idx="28">
                  <c:v>160.4718</c:v>
                </c:pt>
                <c:pt idx="29">
                  <c:v>182.92449999999999</c:v>
                </c:pt>
                <c:pt idx="30">
                  <c:v>210.2141</c:v>
                </c:pt>
                <c:pt idx="31">
                  <c:v>238.8056</c:v>
                </c:pt>
                <c:pt idx="32">
                  <c:v>269.4314</c:v>
                </c:pt>
                <c:pt idx="33">
                  <c:v>307.12029999999999</c:v>
                </c:pt>
                <c:pt idx="34">
                  <c:v>343.5582</c:v>
                </c:pt>
                <c:pt idx="35">
                  <c:v>389.46159999999998</c:v>
                </c:pt>
                <c:pt idx="36">
                  <c:v>432.73219999999998</c:v>
                </c:pt>
                <c:pt idx="37">
                  <c:v>481.66129999999998</c:v>
                </c:pt>
                <c:pt idx="38">
                  <c:v>530.06230000000005</c:v>
                </c:pt>
                <c:pt idx="39">
                  <c:v>578.08299999999997</c:v>
                </c:pt>
                <c:pt idx="40">
                  <c:v>625.91690000000006</c:v>
                </c:pt>
                <c:pt idx="41">
                  <c:v>669.70479999999998</c:v>
                </c:pt>
                <c:pt idx="42">
                  <c:v>709.92349999999999</c:v>
                </c:pt>
                <c:pt idx="43">
                  <c:v>739.53309999999999</c:v>
                </c:pt>
                <c:pt idx="44">
                  <c:v>755.91869999999994</c:v>
                </c:pt>
                <c:pt idx="45">
                  <c:v>762.46010000000001</c:v>
                </c:pt>
                <c:pt idx="46">
                  <c:v>754.96770000000004</c:v>
                </c:pt>
                <c:pt idx="47">
                  <c:v>735.14660000000003</c:v>
                </c:pt>
                <c:pt idx="48">
                  <c:v>705.38289999999995</c:v>
                </c:pt>
                <c:pt idx="49">
                  <c:v>669.87429999999995</c:v>
                </c:pt>
                <c:pt idx="50">
                  <c:v>619.16060000000004</c:v>
                </c:pt>
                <c:pt idx="51">
                  <c:v>573.77560000000005</c:v>
                </c:pt>
                <c:pt idx="52">
                  <c:v>518.19669999999996</c:v>
                </c:pt>
                <c:pt idx="53">
                  <c:v>484.05220000000003</c:v>
                </c:pt>
                <c:pt idx="54">
                  <c:v>425.01760000000002</c:v>
                </c:pt>
                <c:pt idx="55">
                  <c:v>378.50670000000002</c:v>
                </c:pt>
                <c:pt idx="56">
                  <c:v>342.38260000000002</c:v>
                </c:pt>
                <c:pt idx="57">
                  <c:v>304.77010000000001</c:v>
                </c:pt>
                <c:pt idx="58">
                  <c:v>270.50569999999999</c:v>
                </c:pt>
                <c:pt idx="59">
                  <c:v>242.50829999999999</c:v>
                </c:pt>
                <c:pt idx="60">
                  <c:v>213.90450000000001</c:v>
                </c:pt>
                <c:pt idx="61">
                  <c:v>191.5692</c:v>
                </c:pt>
                <c:pt idx="62">
                  <c:v>171.09039999999999</c:v>
                </c:pt>
                <c:pt idx="63">
                  <c:v>153.72880000000001</c:v>
                </c:pt>
                <c:pt idx="64">
                  <c:v>140.15610000000001</c:v>
                </c:pt>
                <c:pt idx="65">
                  <c:v>128.41849999999999</c:v>
                </c:pt>
                <c:pt idx="66">
                  <c:v>115.7163</c:v>
                </c:pt>
                <c:pt idx="67">
                  <c:v>107.3176</c:v>
                </c:pt>
                <c:pt idx="68">
                  <c:v>100.3439</c:v>
                </c:pt>
                <c:pt idx="69">
                  <c:v>91.866190000000003</c:v>
                </c:pt>
                <c:pt idx="70">
                  <c:v>87.133600000000001</c:v>
                </c:pt>
                <c:pt idx="71">
                  <c:v>84.667429999999996</c:v>
                </c:pt>
                <c:pt idx="72">
                  <c:v>81.478390000000005</c:v>
                </c:pt>
                <c:pt idx="73">
                  <c:v>80.592169999999996</c:v>
                </c:pt>
                <c:pt idx="74">
                  <c:v>80.132549999999995</c:v>
                </c:pt>
                <c:pt idx="75">
                  <c:v>80.301760000000002</c:v>
                </c:pt>
                <c:pt idx="76">
                  <c:v>80.657269999999997</c:v>
                </c:pt>
                <c:pt idx="77">
                  <c:v>82.84666</c:v>
                </c:pt>
                <c:pt idx="78">
                  <c:v>84.107600000000005</c:v>
                </c:pt>
                <c:pt idx="79">
                  <c:v>86.664249999999996</c:v>
                </c:pt>
                <c:pt idx="80">
                  <c:v>90.392349999999993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A-BC4C-4621-A1DA-6826BA6F34A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314402416"/>
        <c:axId val="314404056"/>
      </c:scatterChart>
      <c:valAx>
        <c:axId val="314402416"/>
        <c:scaling>
          <c:orientation val="minMax"/>
          <c:max val="2000"/>
          <c:min val="0"/>
        </c:scaling>
        <c:delete val="0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20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2000" b="1" dirty="0" err="1">
                    <a:solidFill>
                      <a:schemeClr val="tx1"/>
                    </a:solidFill>
                  </a:rPr>
                  <a:t>Zreal</a:t>
                </a:r>
                <a:r>
                  <a:rPr lang="en-US" sz="2000" b="1" dirty="0">
                    <a:solidFill>
                      <a:schemeClr val="tx1"/>
                    </a:solidFill>
                  </a:rPr>
                  <a:t> (ohm)</a:t>
                </a:r>
              </a:p>
            </c:rich>
          </c:tx>
          <c:layout>
            <c:manualLayout>
              <c:xMode val="edge"/>
              <c:yMode val="edge"/>
              <c:x val="0.43722145669291346"/>
              <c:y val="0.90595848290141445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2000" b="1" i="0" u="none" strike="noStrik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in"/>
        <c:minorTickMark val="none"/>
        <c:tickLblPos val="nextTo"/>
        <c:spPr>
          <a:noFill/>
          <a:ln w="9525" cap="flat" cmpd="sng" algn="ctr">
            <a:solidFill>
              <a:schemeClr val="tx1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314404056"/>
        <c:crosses val="autoZero"/>
        <c:crossBetween val="midCat"/>
      </c:valAx>
      <c:valAx>
        <c:axId val="314404056"/>
        <c:scaling>
          <c:orientation val="minMax"/>
        </c:scaling>
        <c:delete val="0"/>
        <c:axPos val="l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20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2000" b="1" dirty="0">
                    <a:solidFill>
                      <a:schemeClr val="tx1"/>
                    </a:solidFill>
                  </a:rPr>
                  <a:t>-</a:t>
                </a:r>
                <a:r>
                  <a:rPr lang="en-US" sz="2000" b="1" dirty="0" err="1">
                    <a:solidFill>
                      <a:schemeClr val="tx1"/>
                    </a:solidFill>
                  </a:rPr>
                  <a:t>Zimag</a:t>
                </a:r>
                <a:r>
                  <a:rPr lang="en-US" sz="2000" b="1" dirty="0">
                    <a:solidFill>
                      <a:schemeClr val="tx1"/>
                    </a:solidFill>
                  </a:rPr>
                  <a:t> (ohm)</a:t>
                </a:r>
              </a:p>
            </c:rich>
          </c:tx>
          <c:layout/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2000" b="1" i="0" u="none" strike="noStrik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in"/>
        <c:minorTickMark val="none"/>
        <c:tickLblPos val="nextTo"/>
        <c:spPr>
          <a:noFill/>
          <a:ln w="9525" cap="flat" cmpd="sng" algn="ctr">
            <a:solidFill>
              <a:schemeClr val="tx1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314402416"/>
        <c:crosses val="autoZero"/>
        <c:crossBetween val="midCat"/>
      </c:valAx>
      <c:spPr>
        <a:noFill/>
        <a:ln>
          <a:solidFill>
            <a:schemeClr val="tx1"/>
          </a:solidFill>
        </a:ln>
        <a:effectLst/>
      </c:spPr>
    </c:plotArea>
    <c:legend>
      <c:legendPos val="r"/>
      <c:layout>
        <c:manualLayout>
          <c:xMode val="edge"/>
          <c:yMode val="edge"/>
          <c:x val="0.87189643482064749"/>
          <c:y val="2.4755392890499283E-2"/>
          <c:w val="0.1281035210069397"/>
          <c:h val="0.79087045998265204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200"/>
      </a:pPr>
      <a:endParaRPr lang="en-US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2074278215223097"/>
          <c:y val="4.0775352009304114E-2"/>
          <c:w val="0.73588502740902184"/>
          <c:h val="0.78363879568587114"/>
        </c:manualLayout>
      </c:layout>
      <c:scatterChart>
        <c:scatterStyle val="lineMarker"/>
        <c:varyColors val="0"/>
        <c:ser>
          <c:idx val="0"/>
          <c:order val="0"/>
          <c:tx>
            <c:v>0nM</c:v>
          </c:tx>
          <c:spPr>
            <a:ln w="19050" cap="rnd">
              <a:noFill/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9525">
                <a:solidFill>
                  <a:schemeClr val="accent1"/>
                </a:solidFill>
              </a:ln>
              <a:effectLst/>
            </c:spPr>
          </c:marker>
          <c:xVal>
            <c:numRef>
              <c:f>Sheet1!$A$2:$A$56</c:f>
              <c:numCache>
                <c:formatCode>General</c:formatCode>
                <c:ptCount val="55"/>
                <c:pt idx="0">
                  <c:v>60.552959999999999</c:v>
                </c:pt>
                <c:pt idx="1">
                  <c:v>64.795360000000002</c:v>
                </c:pt>
                <c:pt idx="2">
                  <c:v>69.996489999999994</c:v>
                </c:pt>
                <c:pt idx="3">
                  <c:v>75.916370000000001</c:v>
                </c:pt>
                <c:pt idx="4">
                  <c:v>82.840159999999997</c:v>
                </c:pt>
                <c:pt idx="5">
                  <c:v>90.139189999999999</c:v>
                </c:pt>
                <c:pt idx="6">
                  <c:v>97.377499999999998</c:v>
                </c:pt>
                <c:pt idx="7">
                  <c:v>104.31310000000001</c:v>
                </c:pt>
                <c:pt idx="8">
                  <c:v>110.8837</c:v>
                </c:pt>
                <c:pt idx="9">
                  <c:v>116.038</c:v>
                </c:pt>
                <c:pt idx="10">
                  <c:v>120.62869999999999</c:v>
                </c:pt>
                <c:pt idx="11">
                  <c:v>124.6026</c:v>
                </c:pt>
                <c:pt idx="12">
                  <c:v>127.5774</c:v>
                </c:pt>
                <c:pt idx="13">
                  <c:v>131.2371</c:v>
                </c:pt>
                <c:pt idx="14">
                  <c:v>134.29669999999999</c:v>
                </c:pt>
                <c:pt idx="15">
                  <c:v>136.93700000000001</c:v>
                </c:pt>
                <c:pt idx="16">
                  <c:v>140.84649999999999</c:v>
                </c:pt>
                <c:pt idx="17">
                  <c:v>146.45419999999999</c:v>
                </c:pt>
                <c:pt idx="18">
                  <c:v>152.27459999999999</c:v>
                </c:pt>
                <c:pt idx="19">
                  <c:v>160.4785</c:v>
                </c:pt>
                <c:pt idx="20">
                  <c:v>173.1277</c:v>
                </c:pt>
                <c:pt idx="21">
                  <c:v>191.41300000000001</c:v>
                </c:pt>
                <c:pt idx="22">
                  <c:v>219.5891</c:v>
                </c:pt>
                <c:pt idx="23">
                  <c:v>257.20740000000001</c:v>
                </c:pt>
                <c:pt idx="24">
                  <c:v>311.33589999999998</c:v>
                </c:pt>
                <c:pt idx="25">
                  <c:v>386.87569999999999</c:v>
                </c:pt>
                <c:pt idx="26">
                  <c:v>480.7</c:v>
                </c:pt>
                <c:pt idx="27">
                  <c:v>609.58209999999997</c:v>
                </c:pt>
                <c:pt idx="28">
                  <c:v>760.05920000000003</c:v>
                </c:pt>
                <c:pt idx="29">
                  <c:v>932.82119999999998</c:v>
                </c:pt>
                <c:pt idx="30">
                  <c:v>1106.8330000000001</c:v>
                </c:pt>
                <c:pt idx="31">
                  <c:v>1288.0509999999999</c:v>
                </c:pt>
                <c:pt idx="32">
                  <c:v>1437.366</c:v>
                </c:pt>
                <c:pt idx="33">
                  <c:v>1572.75</c:v>
                </c:pt>
                <c:pt idx="34">
                  <c:v>1675.35</c:v>
                </c:pt>
                <c:pt idx="35">
                  <c:v>1753.501</c:v>
                </c:pt>
                <c:pt idx="36">
                  <c:v>1814.4939999999999</c:v>
                </c:pt>
                <c:pt idx="37">
                  <c:v>1857.624</c:v>
                </c:pt>
                <c:pt idx="38">
                  <c:v>1890.4259999999999</c:v>
                </c:pt>
                <c:pt idx="39">
                  <c:v>1916.568</c:v>
                </c:pt>
                <c:pt idx="40">
                  <c:v>1932.191</c:v>
                </c:pt>
                <c:pt idx="41">
                  <c:v>1945.8130000000001</c:v>
                </c:pt>
                <c:pt idx="42">
                  <c:v>1955.9659999999999</c:v>
                </c:pt>
                <c:pt idx="43">
                  <c:v>1965.1210000000001</c:v>
                </c:pt>
                <c:pt idx="44">
                  <c:v>1977.318</c:v>
                </c:pt>
                <c:pt idx="45">
                  <c:v>1983.921</c:v>
                </c:pt>
                <c:pt idx="46">
                  <c:v>1990.5170000000001</c:v>
                </c:pt>
                <c:pt idx="47">
                  <c:v>1997.0239999999999</c:v>
                </c:pt>
                <c:pt idx="48">
                  <c:v>2005.644</c:v>
                </c:pt>
                <c:pt idx="49">
                  <c:v>2013.345</c:v>
                </c:pt>
                <c:pt idx="50">
                  <c:v>2019.646</c:v>
                </c:pt>
                <c:pt idx="51">
                  <c:v>2027.5630000000001</c:v>
                </c:pt>
                <c:pt idx="52">
                  <c:v>2037.2239999999999</c:v>
                </c:pt>
                <c:pt idx="53">
                  <c:v>2043.492</c:v>
                </c:pt>
                <c:pt idx="54">
                  <c:v>2048.473</c:v>
                </c:pt>
              </c:numCache>
            </c:numRef>
          </c:xVal>
          <c:yVal>
            <c:numRef>
              <c:f>Sheet1!$C$2:$C$56</c:f>
              <c:numCache>
                <c:formatCode>General</c:formatCode>
                <c:ptCount val="55"/>
                <c:pt idx="0">
                  <c:v>31.663609999999998</c:v>
                </c:pt>
                <c:pt idx="1">
                  <c:v>34.588979999999999</c:v>
                </c:pt>
                <c:pt idx="2">
                  <c:v>37.682899999999997</c:v>
                </c:pt>
                <c:pt idx="3">
                  <c:v>40.804110000000001</c:v>
                </c:pt>
                <c:pt idx="4">
                  <c:v>43.582900000000002</c:v>
                </c:pt>
                <c:pt idx="5">
                  <c:v>45.274419999999999</c:v>
                </c:pt>
                <c:pt idx="6">
                  <c:v>46.8</c:v>
                </c:pt>
                <c:pt idx="7">
                  <c:v>47.55059</c:v>
                </c:pt>
                <c:pt idx="8">
                  <c:v>48.111640000000001</c:v>
                </c:pt>
                <c:pt idx="9">
                  <c:v>48.717730000000003</c:v>
                </c:pt>
                <c:pt idx="10">
                  <c:v>50.10304</c:v>
                </c:pt>
                <c:pt idx="11">
                  <c:v>52.694870000000002</c:v>
                </c:pt>
                <c:pt idx="12">
                  <c:v>57.120269999999998</c:v>
                </c:pt>
                <c:pt idx="13">
                  <c:v>63.850749999999998</c:v>
                </c:pt>
                <c:pt idx="14">
                  <c:v>73.323610000000002</c:v>
                </c:pt>
                <c:pt idx="15">
                  <c:v>85.62567</c:v>
                </c:pt>
                <c:pt idx="16">
                  <c:v>101.52030000000001</c:v>
                </c:pt>
                <c:pt idx="17">
                  <c:v>123.9739</c:v>
                </c:pt>
                <c:pt idx="18">
                  <c:v>149.99170000000001</c:v>
                </c:pt>
                <c:pt idx="19">
                  <c:v>180.84469999999999</c:v>
                </c:pt>
                <c:pt idx="20">
                  <c:v>222.2226</c:v>
                </c:pt>
                <c:pt idx="21">
                  <c:v>270.23489999999998</c:v>
                </c:pt>
                <c:pt idx="22">
                  <c:v>330.9692</c:v>
                </c:pt>
                <c:pt idx="23">
                  <c:v>393.25200000000001</c:v>
                </c:pt>
                <c:pt idx="24">
                  <c:v>475.19529999999997</c:v>
                </c:pt>
                <c:pt idx="25">
                  <c:v>559.97339999999997</c:v>
                </c:pt>
                <c:pt idx="26">
                  <c:v>643.65769999999998</c:v>
                </c:pt>
                <c:pt idx="27">
                  <c:v>726.92</c:v>
                </c:pt>
                <c:pt idx="28">
                  <c:v>788.899</c:v>
                </c:pt>
                <c:pt idx="29">
                  <c:v>825.86410000000001</c:v>
                </c:pt>
                <c:pt idx="30">
                  <c:v>829.39580000000001</c:v>
                </c:pt>
                <c:pt idx="31">
                  <c:v>798.79340000000002</c:v>
                </c:pt>
                <c:pt idx="32">
                  <c:v>742.15920000000006</c:v>
                </c:pt>
                <c:pt idx="33">
                  <c:v>666.16600000000005</c:v>
                </c:pt>
                <c:pt idx="34">
                  <c:v>580.63379999999995</c:v>
                </c:pt>
                <c:pt idx="35">
                  <c:v>500.65730000000002</c:v>
                </c:pt>
                <c:pt idx="36">
                  <c:v>419.41370000000001</c:v>
                </c:pt>
                <c:pt idx="37">
                  <c:v>356.70060000000001</c:v>
                </c:pt>
                <c:pt idx="38">
                  <c:v>300.9579</c:v>
                </c:pt>
                <c:pt idx="39">
                  <c:v>245.31469999999999</c:v>
                </c:pt>
                <c:pt idx="40">
                  <c:v>206.48480000000001</c:v>
                </c:pt>
                <c:pt idx="41">
                  <c:v>172.66139999999999</c:v>
                </c:pt>
                <c:pt idx="42">
                  <c:v>145.05189999999999</c:v>
                </c:pt>
                <c:pt idx="43">
                  <c:v>123.4046</c:v>
                </c:pt>
                <c:pt idx="44">
                  <c:v>104.61490000000001</c:v>
                </c:pt>
                <c:pt idx="45">
                  <c:v>93.036900000000003</c:v>
                </c:pt>
                <c:pt idx="46">
                  <c:v>84.133610000000004</c:v>
                </c:pt>
                <c:pt idx="47">
                  <c:v>76.909890000000004</c:v>
                </c:pt>
                <c:pt idx="48">
                  <c:v>72.090130000000002</c:v>
                </c:pt>
                <c:pt idx="49">
                  <c:v>69.176360000000003</c:v>
                </c:pt>
                <c:pt idx="50">
                  <c:v>67.080749999999995</c:v>
                </c:pt>
                <c:pt idx="51">
                  <c:v>67.585319999999996</c:v>
                </c:pt>
                <c:pt idx="52">
                  <c:v>68.598749999999995</c:v>
                </c:pt>
                <c:pt idx="53">
                  <c:v>72.686710000000005</c:v>
                </c:pt>
                <c:pt idx="54">
                  <c:v>76.13973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0-1D19-43FE-8C0D-C39B41C582C7}"/>
            </c:ext>
          </c:extLst>
        </c:ser>
        <c:ser>
          <c:idx val="1"/>
          <c:order val="1"/>
          <c:tx>
            <c:v>10nM</c:v>
          </c:tx>
          <c:spPr>
            <a:ln w="25400" cap="rnd">
              <a:noFill/>
              <a:round/>
            </a:ln>
            <a:effectLst/>
          </c:spPr>
          <c:marker>
            <c:symbol val="circle"/>
            <c:size val="5"/>
            <c:spPr>
              <a:solidFill>
                <a:schemeClr val="accent2"/>
              </a:solidFill>
              <a:ln w="9525">
                <a:solidFill>
                  <a:schemeClr val="accent2"/>
                </a:solidFill>
              </a:ln>
              <a:effectLst/>
            </c:spPr>
          </c:marker>
          <c:xVal>
            <c:numRef>
              <c:f>Sheet1!$E$2:$E$56</c:f>
              <c:numCache>
                <c:formatCode>General</c:formatCode>
                <c:ptCount val="55"/>
                <c:pt idx="0">
                  <c:v>65.011499999999998</c:v>
                </c:pt>
                <c:pt idx="1">
                  <c:v>70.793660000000003</c:v>
                </c:pt>
                <c:pt idx="2">
                  <c:v>74.973290000000006</c:v>
                </c:pt>
                <c:pt idx="3">
                  <c:v>80.830870000000004</c:v>
                </c:pt>
                <c:pt idx="4">
                  <c:v>87.182169999999999</c:v>
                </c:pt>
                <c:pt idx="5">
                  <c:v>93.230279999999993</c:v>
                </c:pt>
                <c:pt idx="6">
                  <c:v>99.486999999999995</c:v>
                </c:pt>
                <c:pt idx="7">
                  <c:v>106.3693</c:v>
                </c:pt>
                <c:pt idx="8">
                  <c:v>112.1057</c:v>
                </c:pt>
                <c:pt idx="9">
                  <c:v>115.3931</c:v>
                </c:pt>
                <c:pt idx="10">
                  <c:v>118.4738</c:v>
                </c:pt>
                <c:pt idx="11">
                  <c:v>121.9766</c:v>
                </c:pt>
                <c:pt idx="12">
                  <c:v>124.39279999999999</c:v>
                </c:pt>
                <c:pt idx="13">
                  <c:v>124.38549999999999</c:v>
                </c:pt>
                <c:pt idx="14">
                  <c:v>125.57850000000001</c:v>
                </c:pt>
                <c:pt idx="15">
                  <c:v>126.68429999999999</c:v>
                </c:pt>
                <c:pt idx="16">
                  <c:v>134.1765</c:v>
                </c:pt>
                <c:pt idx="17">
                  <c:v>141.47300000000001</c:v>
                </c:pt>
                <c:pt idx="18">
                  <c:v>149.13399999999999</c:v>
                </c:pt>
                <c:pt idx="19">
                  <c:v>154.99780000000001</c:v>
                </c:pt>
                <c:pt idx="20">
                  <c:v>163.8989</c:v>
                </c:pt>
                <c:pt idx="21">
                  <c:v>184.96420000000001</c:v>
                </c:pt>
                <c:pt idx="22">
                  <c:v>212.2552</c:v>
                </c:pt>
                <c:pt idx="23">
                  <c:v>250.28110000000001</c:v>
                </c:pt>
                <c:pt idx="24">
                  <c:v>300.13929999999999</c:v>
                </c:pt>
                <c:pt idx="25">
                  <c:v>373.21019999999999</c:v>
                </c:pt>
                <c:pt idx="26">
                  <c:v>469.58620000000002</c:v>
                </c:pt>
                <c:pt idx="27">
                  <c:v>606.91510000000005</c:v>
                </c:pt>
                <c:pt idx="28">
                  <c:v>768.69010000000003</c:v>
                </c:pt>
                <c:pt idx="29">
                  <c:v>961.39200000000005</c:v>
                </c:pt>
                <c:pt idx="30">
                  <c:v>1157.9670000000001</c:v>
                </c:pt>
                <c:pt idx="31">
                  <c:v>1367.376</c:v>
                </c:pt>
                <c:pt idx="32">
                  <c:v>1546.2860000000001</c:v>
                </c:pt>
                <c:pt idx="33">
                  <c:v>1711.83</c:v>
                </c:pt>
                <c:pt idx="34">
                  <c:v>1841.373</c:v>
                </c:pt>
                <c:pt idx="35">
                  <c:v>1940.751</c:v>
                </c:pt>
                <c:pt idx="36">
                  <c:v>2017.9259999999999</c:v>
                </c:pt>
                <c:pt idx="37">
                  <c:v>2069.3180000000002</c:v>
                </c:pt>
                <c:pt idx="38">
                  <c:v>2108.12</c:v>
                </c:pt>
                <c:pt idx="39">
                  <c:v>2136.7530000000002</c:v>
                </c:pt>
                <c:pt idx="40">
                  <c:v>2154.0770000000002</c:v>
                </c:pt>
                <c:pt idx="41">
                  <c:v>2170.895</c:v>
                </c:pt>
                <c:pt idx="42">
                  <c:v>2186.5079999999998</c:v>
                </c:pt>
                <c:pt idx="43">
                  <c:v>2200.8620000000001</c:v>
                </c:pt>
                <c:pt idx="44">
                  <c:v>2211.6370000000002</c:v>
                </c:pt>
                <c:pt idx="45">
                  <c:v>2223.8519999999999</c:v>
                </c:pt>
                <c:pt idx="46">
                  <c:v>2232.4540000000002</c:v>
                </c:pt>
                <c:pt idx="47">
                  <c:v>2240.393</c:v>
                </c:pt>
                <c:pt idx="48">
                  <c:v>2245.4949999999999</c:v>
                </c:pt>
                <c:pt idx="49">
                  <c:v>2251.2710000000002</c:v>
                </c:pt>
                <c:pt idx="50">
                  <c:v>2256.0300000000002</c:v>
                </c:pt>
                <c:pt idx="51">
                  <c:v>2261.6210000000001</c:v>
                </c:pt>
                <c:pt idx="52">
                  <c:v>2267.6640000000002</c:v>
                </c:pt>
                <c:pt idx="53">
                  <c:v>2278.1190000000001</c:v>
                </c:pt>
                <c:pt idx="54">
                  <c:v>2268.665</c:v>
                </c:pt>
              </c:numCache>
            </c:numRef>
          </c:xVal>
          <c:yVal>
            <c:numRef>
              <c:f>Sheet1!$G$2:$G$56</c:f>
              <c:numCache>
                <c:formatCode>General</c:formatCode>
                <c:ptCount val="55"/>
                <c:pt idx="0">
                  <c:v>32.408329999999999</c:v>
                </c:pt>
                <c:pt idx="1">
                  <c:v>34.938070000000003</c:v>
                </c:pt>
                <c:pt idx="2">
                  <c:v>37.543930000000003</c:v>
                </c:pt>
                <c:pt idx="3">
                  <c:v>39.531970000000001</c:v>
                </c:pt>
                <c:pt idx="4">
                  <c:v>40.99286</c:v>
                </c:pt>
                <c:pt idx="5">
                  <c:v>41.037120000000002</c:v>
                </c:pt>
                <c:pt idx="6">
                  <c:v>41.865600000000001</c:v>
                </c:pt>
                <c:pt idx="7">
                  <c:v>43.647179999999999</c:v>
                </c:pt>
                <c:pt idx="8">
                  <c:v>44.704610000000002</c:v>
                </c:pt>
                <c:pt idx="9">
                  <c:v>44.873100000000001</c:v>
                </c:pt>
                <c:pt idx="10">
                  <c:v>46.077469999999998</c:v>
                </c:pt>
                <c:pt idx="11">
                  <c:v>49.594369999999998</c:v>
                </c:pt>
                <c:pt idx="12">
                  <c:v>54.886339999999997</c:v>
                </c:pt>
                <c:pt idx="13">
                  <c:v>61.494929999999997</c:v>
                </c:pt>
                <c:pt idx="14">
                  <c:v>71.462909999999994</c:v>
                </c:pt>
                <c:pt idx="15">
                  <c:v>84.611310000000003</c:v>
                </c:pt>
                <c:pt idx="16">
                  <c:v>102.44840000000001</c:v>
                </c:pt>
                <c:pt idx="17">
                  <c:v>126.49290000000001</c:v>
                </c:pt>
                <c:pt idx="18">
                  <c:v>154.19479999999999</c:v>
                </c:pt>
                <c:pt idx="19">
                  <c:v>186.93870000000001</c:v>
                </c:pt>
                <c:pt idx="20">
                  <c:v>230.6019</c:v>
                </c:pt>
                <c:pt idx="21">
                  <c:v>280.34840000000003</c:v>
                </c:pt>
                <c:pt idx="22">
                  <c:v>345.63389999999998</c:v>
                </c:pt>
                <c:pt idx="23">
                  <c:v>415.0163</c:v>
                </c:pt>
                <c:pt idx="24">
                  <c:v>502.59769999999997</c:v>
                </c:pt>
                <c:pt idx="25">
                  <c:v>597.01880000000006</c:v>
                </c:pt>
                <c:pt idx="26">
                  <c:v>692.70709999999997</c:v>
                </c:pt>
                <c:pt idx="27">
                  <c:v>792.47919999999999</c:v>
                </c:pt>
                <c:pt idx="28">
                  <c:v>873.04219999999998</c:v>
                </c:pt>
                <c:pt idx="29">
                  <c:v>928.60350000000005</c:v>
                </c:pt>
                <c:pt idx="30">
                  <c:v>948.24069999999995</c:v>
                </c:pt>
                <c:pt idx="31">
                  <c:v>927.04909999999995</c:v>
                </c:pt>
                <c:pt idx="32">
                  <c:v>873.74620000000004</c:v>
                </c:pt>
                <c:pt idx="33">
                  <c:v>791.02570000000003</c:v>
                </c:pt>
                <c:pt idx="34">
                  <c:v>697.70669999999996</c:v>
                </c:pt>
                <c:pt idx="35">
                  <c:v>601.76390000000004</c:v>
                </c:pt>
                <c:pt idx="36">
                  <c:v>507.5505</c:v>
                </c:pt>
                <c:pt idx="37">
                  <c:v>430.51479999999998</c:v>
                </c:pt>
                <c:pt idx="38">
                  <c:v>366.99619999999999</c:v>
                </c:pt>
                <c:pt idx="39">
                  <c:v>298.00119999999998</c:v>
                </c:pt>
                <c:pt idx="40">
                  <c:v>246.96170000000001</c:v>
                </c:pt>
                <c:pt idx="41">
                  <c:v>207.6645</c:v>
                </c:pt>
                <c:pt idx="42">
                  <c:v>174.21420000000001</c:v>
                </c:pt>
                <c:pt idx="43">
                  <c:v>146.4564</c:v>
                </c:pt>
                <c:pt idx="44">
                  <c:v>123.76909999999999</c:v>
                </c:pt>
                <c:pt idx="45">
                  <c:v>107.9906</c:v>
                </c:pt>
                <c:pt idx="46">
                  <c:v>96.119100000000003</c:v>
                </c:pt>
                <c:pt idx="47">
                  <c:v>87.027699999999996</c:v>
                </c:pt>
                <c:pt idx="48">
                  <c:v>80.092200000000005</c:v>
                </c:pt>
                <c:pt idx="49">
                  <c:v>75.612129999999993</c:v>
                </c:pt>
                <c:pt idx="50">
                  <c:v>73.198179999999994</c:v>
                </c:pt>
                <c:pt idx="51">
                  <c:v>72.756360000000001</c:v>
                </c:pt>
                <c:pt idx="52">
                  <c:v>73.151939999999996</c:v>
                </c:pt>
                <c:pt idx="53">
                  <c:v>76.558670000000006</c:v>
                </c:pt>
                <c:pt idx="54">
                  <c:v>80.299379999999999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1-1D19-43FE-8C0D-C39B41C582C7}"/>
            </c:ext>
          </c:extLst>
        </c:ser>
        <c:ser>
          <c:idx val="2"/>
          <c:order val="2"/>
          <c:tx>
            <c:v>20nM</c:v>
          </c:tx>
          <c:spPr>
            <a:ln w="25400" cap="rnd">
              <a:noFill/>
              <a:round/>
            </a:ln>
            <a:effectLst/>
          </c:spPr>
          <c:marker>
            <c:symbol val="circle"/>
            <c:size val="5"/>
            <c:spPr>
              <a:solidFill>
                <a:schemeClr val="accent3"/>
              </a:solidFill>
              <a:ln w="9525">
                <a:solidFill>
                  <a:schemeClr val="accent3"/>
                </a:solidFill>
              </a:ln>
              <a:effectLst/>
            </c:spPr>
          </c:marker>
          <c:xVal>
            <c:numRef>
              <c:f>Sheet1!$I$2:$I$56</c:f>
              <c:numCache>
                <c:formatCode>General</c:formatCode>
                <c:ptCount val="55"/>
                <c:pt idx="0">
                  <c:v>68.752380000000002</c:v>
                </c:pt>
                <c:pt idx="1">
                  <c:v>72.727459999999994</c:v>
                </c:pt>
                <c:pt idx="2">
                  <c:v>76.790539999999993</c:v>
                </c:pt>
                <c:pt idx="3">
                  <c:v>81.072800000000001</c:v>
                </c:pt>
                <c:pt idx="4">
                  <c:v>85.201319999999996</c:v>
                </c:pt>
                <c:pt idx="5">
                  <c:v>89.569550000000007</c:v>
                </c:pt>
                <c:pt idx="6">
                  <c:v>93.181849999999997</c:v>
                </c:pt>
                <c:pt idx="7">
                  <c:v>96.5398</c:v>
                </c:pt>
                <c:pt idx="8">
                  <c:v>98.596900000000005</c:v>
                </c:pt>
                <c:pt idx="9">
                  <c:v>100.86799999999999</c:v>
                </c:pt>
                <c:pt idx="10">
                  <c:v>103.0098</c:v>
                </c:pt>
                <c:pt idx="11">
                  <c:v>103.8159</c:v>
                </c:pt>
                <c:pt idx="12">
                  <c:v>105.21169999999999</c:v>
                </c:pt>
                <c:pt idx="13">
                  <c:v>107.3413</c:v>
                </c:pt>
                <c:pt idx="14">
                  <c:v>108.99630000000001</c:v>
                </c:pt>
                <c:pt idx="15">
                  <c:v>109.5501</c:v>
                </c:pt>
                <c:pt idx="16">
                  <c:v>112.5333</c:v>
                </c:pt>
                <c:pt idx="17">
                  <c:v>117.8972</c:v>
                </c:pt>
                <c:pt idx="18">
                  <c:v>123.6422</c:v>
                </c:pt>
                <c:pt idx="19">
                  <c:v>132.18940000000001</c:v>
                </c:pt>
                <c:pt idx="20">
                  <c:v>144.8519</c:v>
                </c:pt>
                <c:pt idx="21">
                  <c:v>163.16210000000001</c:v>
                </c:pt>
                <c:pt idx="22">
                  <c:v>190.67599999999999</c:v>
                </c:pt>
                <c:pt idx="23">
                  <c:v>224.13650000000001</c:v>
                </c:pt>
                <c:pt idx="24">
                  <c:v>278.1139</c:v>
                </c:pt>
                <c:pt idx="25">
                  <c:v>352.4196</c:v>
                </c:pt>
                <c:pt idx="26">
                  <c:v>448.93860000000001</c:v>
                </c:pt>
                <c:pt idx="27">
                  <c:v>588.16179999999997</c:v>
                </c:pt>
                <c:pt idx="28">
                  <c:v>751.33579999999995</c:v>
                </c:pt>
                <c:pt idx="29">
                  <c:v>950.43799999999999</c:v>
                </c:pt>
                <c:pt idx="30">
                  <c:v>1159.7349999999999</c:v>
                </c:pt>
                <c:pt idx="31">
                  <c:v>1389.575</c:v>
                </c:pt>
                <c:pt idx="32">
                  <c:v>1589.6590000000001</c:v>
                </c:pt>
                <c:pt idx="33">
                  <c:v>1776.7249999999999</c:v>
                </c:pt>
                <c:pt idx="34">
                  <c:v>1922.491</c:v>
                </c:pt>
                <c:pt idx="35">
                  <c:v>2035.39</c:v>
                </c:pt>
                <c:pt idx="36">
                  <c:v>2126.7570000000001</c:v>
                </c:pt>
                <c:pt idx="37">
                  <c:v>2186.1729999999998</c:v>
                </c:pt>
                <c:pt idx="38">
                  <c:v>2229.5349999999999</c:v>
                </c:pt>
                <c:pt idx="39">
                  <c:v>2266.2020000000002</c:v>
                </c:pt>
                <c:pt idx="40">
                  <c:v>2290.9340000000002</c:v>
                </c:pt>
                <c:pt idx="41">
                  <c:v>2308.038</c:v>
                </c:pt>
                <c:pt idx="42">
                  <c:v>2321.7089999999998</c:v>
                </c:pt>
                <c:pt idx="43">
                  <c:v>2331.9459999999999</c:v>
                </c:pt>
                <c:pt idx="44">
                  <c:v>2343.6219999999998</c:v>
                </c:pt>
                <c:pt idx="45">
                  <c:v>2351.12</c:v>
                </c:pt>
                <c:pt idx="46">
                  <c:v>2358.625</c:v>
                </c:pt>
                <c:pt idx="47">
                  <c:v>2366.4389999999999</c:v>
                </c:pt>
                <c:pt idx="48">
                  <c:v>2373.1930000000002</c:v>
                </c:pt>
                <c:pt idx="49">
                  <c:v>2379.819</c:v>
                </c:pt>
                <c:pt idx="50">
                  <c:v>2390.4299999999998</c:v>
                </c:pt>
                <c:pt idx="51">
                  <c:v>2400.2730000000001</c:v>
                </c:pt>
                <c:pt idx="52">
                  <c:v>2405.4699999999998</c:v>
                </c:pt>
                <c:pt idx="53">
                  <c:v>2412.384</c:v>
                </c:pt>
                <c:pt idx="54">
                  <c:v>2422.0810000000001</c:v>
                </c:pt>
              </c:numCache>
            </c:numRef>
          </c:xVal>
          <c:yVal>
            <c:numRef>
              <c:f>Sheet1!$K$2:$K$56</c:f>
              <c:numCache>
                <c:formatCode>General</c:formatCode>
                <c:ptCount val="55"/>
                <c:pt idx="0">
                  <c:v>27.629629999999999</c:v>
                </c:pt>
                <c:pt idx="1">
                  <c:v>28.774809999999999</c:v>
                </c:pt>
                <c:pt idx="2">
                  <c:v>29.307680000000001</c:v>
                </c:pt>
                <c:pt idx="3">
                  <c:v>29.758230000000001</c:v>
                </c:pt>
                <c:pt idx="4">
                  <c:v>29.701409999999999</c:v>
                </c:pt>
                <c:pt idx="5">
                  <c:v>30.205870000000001</c:v>
                </c:pt>
                <c:pt idx="6">
                  <c:v>30.442129999999999</c:v>
                </c:pt>
                <c:pt idx="7">
                  <c:v>31.353059999999999</c:v>
                </c:pt>
                <c:pt idx="8">
                  <c:v>31.993369999999999</c:v>
                </c:pt>
                <c:pt idx="9">
                  <c:v>34.102820000000001</c:v>
                </c:pt>
                <c:pt idx="10">
                  <c:v>37.280610000000003</c:v>
                </c:pt>
                <c:pt idx="11">
                  <c:v>41.619430000000001</c:v>
                </c:pt>
                <c:pt idx="12">
                  <c:v>48.209949999999999</c:v>
                </c:pt>
                <c:pt idx="13">
                  <c:v>57.179389999999998</c:v>
                </c:pt>
                <c:pt idx="14">
                  <c:v>68.676839999999999</c:v>
                </c:pt>
                <c:pt idx="15">
                  <c:v>82.795299999999997</c:v>
                </c:pt>
                <c:pt idx="16">
                  <c:v>100.8805</c:v>
                </c:pt>
                <c:pt idx="17">
                  <c:v>126.1587</c:v>
                </c:pt>
                <c:pt idx="18">
                  <c:v>154.51079999999999</c:v>
                </c:pt>
                <c:pt idx="19">
                  <c:v>189.14619999999999</c:v>
                </c:pt>
                <c:pt idx="20">
                  <c:v>233.46379999999999</c:v>
                </c:pt>
                <c:pt idx="21">
                  <c:v>286.40589999999997</c:v>
                </c:pt>
                <c:pt idx="22">
                  <c:v>352.59300000000002</c:v>
                </c:pt>
                <c:pt idx="23">
                  <c:v>425.69970000000001</c:v>
                </c:pt>
                <c:pt idx="24">
                  <c:v>517.05769999999995</c:v>
                </c:pt>
                <c:pt idx="25">
                  <c:v>617.34079999999994</c:v>
                </c:pt>
                <c:pt idx="26">
                  <c:v>719.78989999999999</c:v>
                </c:pt>
                <c:pt idx="27">
                  <c:v>829.09670000000006</c:v>
                </c:pt>
                <c:pt idx="28">
                  <c:v>920.59109999999998</c:v>
                </c:pt>
                <c:pt idx="29">
                  <c:v>989.4</c:v>
                </c:pt>
                <c:pt idx="30">
                  <c:v>1018.544</c:v>
                </c:pt>
                <c:pt idx="31">
                  <c:v>1006.848</c:v>
                </c:pt>
                <c:pt idx="32">
                  <c:v>956.98800000000006</c:v>
                </c:pt>
                <c:pt idx="33">
                  <c:v>869.01949999999999</c:v>
                </c:pt>
                <c:pt idx="34">
                  <c:v>774.31489999999997</c:v>
                </c:pt>
                <c:pt idx="35">
                  <c:v>672.56590000000006</c:v>
                </c:pt>
                <c:pt idx="36">
                  <c:v>568.15160000000003</c:v>
                </c:pt>
                <c:pt idx="37">
                  <c:v>481.50920000000002</c:v>
                </c:pt>
                <c:pt idx="38">
                  <c:v>407.59300000000002</c:v>
                </c:pt>
                <c:pt idx="39">
                  <c:v>330.14370000000002</c:v>
                </c:pt>
                <c:pt idx="40">
                  <c:v>278.7885</c:v>
                </c:pt>
                <c:pt idx="41">
                  <c:v>232.44739999999999</c:v>
                </c:pt>
                <c:pt idx="42">
                  <c:v>193.49610000000001</c:v>
                </c:pt>
                <c:pt idx="43">
                  <c:v>162.33439999999999</c:v>
                </c:pt>
                <c:pt idx="44">
                  <c:v>137.57660000000001</c:v>
                </c:pt>
                <c:pt idx="45">
                  <c:v>119.9678</c:v>
                </c:pt>
                <c:pt idx="46">
                  <c:v>104.1425</c:v>
                </c:pt>
                <c:pt idx="47">
                  <c:v>94.803889999999996</c:v>
                </c:pt>
                <c:pt idx="48">
                  <c:v>85.886439999999993</c:v>
                </c:pt>
                <c:pt idx="49">
                  <c:v>80.998980000000003</c:v>
                </c:pt>
                <c:pt idx="50">
                  <c:v>77.322620000000001</c:v>
                </c:pt>
                <c:pt idx="51">
                  <c:v>76.029200000000003</c:v>
                </c:pt>
                <c:pt idx="52">
                  <c:v>76.947460000000007</c:v>
                </c:pt>
                <c:pt idx="53">
                  <c:v>78.709140000000005</c:v>
                </c:pt>
                <c:pt idx="54">
                  <c:v>82.821399999999997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2-1D19-43FE-8C0D-C39B41C582C7}"/>
            </c:ext>
          </c:extLst>
        </c:ser>
        <c:ser>
          <c:idx val="3"/>
          <c:order val="3"/>
          <c:tx>
            <c:v>30nM</c:v>
          </c:tx>
          <c:spPr>
            <a:ln w="25400" cap="rnd">
              <a:noFill/>
              <a:round/>
            </a:ln>
            <a:effectLst/>
          </c:spPr>
          <c:marker>
            <c:symbol val="circle"/>
            <c:size val="5"/>
            <c:spPr>
              <a:solidFill>
                <a:schemeClr val="accent4"/>
              </a:solidFill>
              <a:ln w="9525">
                <a:solidFill>
                  <a:schemeClr val="accent4"/>
                </a:solidFill>
              </a:ln>
              <a:effectLst/>
            </c:spPr>
          </c:marker>
          <c:xVal>
            <c:numRef>
              <c:f>Sheet1!$M$2:$M$56</c:f>
              <c:numCache>
                <c:formatCode>General</c:formatCode>
                <c:ptCount val="55"/>
                <c:pt idx="0">
                  <c:v>70.080179999999999</c:v>
                </c:pt>
                <c:pt idx="1">
                  <c:v>74.116739999999993</c:v>
                </c:pt>
                <c:pt idx="2">
                  <c:v>78.355810000000005</c:v>
                </c:pt>
                <c:pt idx="3">
                  <c:v>82.515510000000006</c:v>
                </c:pt>
                <c:pt idx="4">
                  <c:v>86.919960000000003</c:v>
                </c:pt>
                <c:pt idx="5">
                  <c:v>90.648589999999999</c:v>
                </c:pt>
                <c:pt idx="6">
                  <c:v>93.949510000000004</c:v>
                </c:pt>
                <c:pt idx="7">
                  <c:v>96.542500000000004</c:v>
                </c:pt>
                <c:pt idx="8">
                  <c:v>99.222999999999999</c:v>
                </c:pt>
                <c:pt idx="9">
                  <c:v>101.3488</c:v>
                </c:pt>
                <c:pt idx="10">
                  <c:v>103.6352</c:v>
                </c:pt>
                <c:pt idx="11">
                  <c:v>105.0177</c:v>
                </c:pt>
                <c:pt idx="12">
                  <c:v>107.869</c:v>
                </c:pt>
                <c:pt idx="13">
                  <c:v>109.1403</c:v>
                </c:pt>
                <c:pt idx="14">
                  <c:v>112.19289999999999</c:v>
                </c:pt>
                <c:pt idx="15">
                  <c:v>113.80670000000001</c:v>
                </c:pt>
                <c:pt idx="16">
                  <c:v>115.92919999999999</c:v>
                </c:pt>
                <c:pt idx="17">
                  <c:v>120.86150000000001</c:v>
                </c:pt>
                <c:pt idx="18">
                  <c:v>126.18259999999999</c:v>
                </c:pt>
                <c:pt idx="19">
                  <c:v>133.88059999999999</c:v>
                </c:pt>
                <c:pt idx="20">
                  <c:v>146.08019999999999</c:v>
                </c:pt>
                <c:pt idx="21">
                  <c:v>163.47460000000001</c:v>
                </c:pt>
                <c:pt idx="22">
                  <c:v>188.08779999999999</c:v>
                </c:pt>
                <c:pt idx="23">
                  <c:v>222.38229999999999</c:v>
                </c:pt>
                <c:pt idx="24">
                  <c:v>276.08019999999999</c:v>
                </c:pt>
                <c:pt idx="25">
                  <c:v>349.97590000000002</c:v>
                </c:pt>
                <c:pt idx="26">
                  <c:v>447.59859999999998</c:v>
                </c:pt>
                <c:pt idx="27">
                  <c:v>586.01229999999998</c:v>
                </c:pt>
                <c:pt idx="28">
                  <c:v>752.80370000000005</c:v>
                </c:pt>
                <c:pt idx="29">
                  <c:v>958.69200000000001</c:v>
                </c:pt>
                <c:pt idx="30">
                  <c:v>1180.652</c:v>
                </c:pt>
                <c:pt idx="31">
                  <c:v>1428.461</c:v>
                </c:pt>
                <c:pt idx="32">
                  <c:v>1645.4739999999999</c:v>
                </c:pt>
                <c:pt idx="33">
                  <c:v>1850.0429999999999</c:v>
                </c:pt>
                <c:pt idx="34">
                  <c:v>2013.346</c:v>
                </c:pt>
                <c:pt idx="35">
                  <c:v>2140.4989999999998</c:v>
                </c:pt>
                <c:pt idx="36">
                  <c:v>2238.9520000000002</c:v>
                </c:pt>
                <c:pt idx="37">
                  <c:v>2309.5349999999999</c:v>
                </c:pt>
                <c:pt idx="38">
                  <c:v>2362.069</c:v>
                </c:pt>
                <c:pt idx="39">
                  <c:v>2402.971</c:v>
                </c:pt>
                <c:pt idx="40">
                  <c:v>2433.9290000000001</c:v>
                </c:pt>
                <c:pt idx="41">
                  <c:v>2449.739</c:v>
                </c:pt>
                <c:pt idx="42">
                  <c:v>2465.06</c:v>
                </c:pt>
                <c:pt idx="43">
                  <c:v>2478.1990000000001</c:v>
                </c:pt>
                <c:pt idx="44">
                  <c:v>2490.473</c:v>
                </c:pt>
                <c:pt idx="45">
                  <c:v>2500.913</c:v>
                </c:pt>
                <c:pt idx="46">
                  <c:v>2510.6320000000001</c:v>
                </c:pt>
                <c:pt idx="47">
                  <c:v>2517.5949999999998</c:v>
                </c:pt>
                <c:pt idx="48">
                  <c:v>2525.9540000000002</c:v>
                </c:pt>
                <c:pt idx="49">
                  <c:v>2536.3159999999998</c:v>
                </c:pt>
                <c:pt idx="50">
                  <c:v>2545.3240000000001</c:v>
                </c:pt>
                <c:pt idx="51">
                  <c:v>2554.39</c:v>
                </c:pt>
                <c:pt idx="52">
                  <c:v>2563.91</c:v>
                </c:pt>
                <c:pt idx="53">
                  <c:v>2569.34</c:v>
                </c:pt>
                <c:pt idx="54">
                  <c:v>2577.2739999999999</c:v>
                </c:pt>
              </c:numCache>
            </c:numRef>
          </c:xVal>
          <c:yVal>
            <c:numRef>
              <c:f>Sheet1!$O$2:$O$56</c:f>
              <c:numCache>
                <c:formatCode>General</c:formatCode>
                <c:ptCount val="55"/>
                <c:pt idx="0">
                  <c:v>28.65578</c:v>
                </c:pt>
                <c:pt idx="1">
                  <c:v>29.113050000000001</c:v>
                </c:pt>
                <c:pt idx="2">
                  <c:v>29.56317</c:v>
                </c:pt>
                <c:pt idx="3">
                  <c:v>29.550139999999999</c:v>
                </c:pt>
                <c:pt idx="4">
                  <c:v>29.878509999999999</c:v>
                </c:pt>
                <c:pt idx="5">
                  <c:v>29.85492</c:v>
                </c:pt>
                <c:pt idx="6">
                  <c:v>30.127700000000001</c:v>
                </c:pt>
                <c:pt idx="7">
                  <c:v>30.193529999999999</c:v>
                </c:pt>
                <c:pt idx="8">
                  <c:v>31.803719999999998</c:v>
                </c:pt>
                <c:pt idx="9">
                  <c:v>34.072580000000002</c:v>
                </c:pt>
                <c:pt idx="10">
                  <c:v>37.489089999999997</c:v>
                </c:pt>
                <c:pt idx="11">
                  <c:v>42.162080000000003</c:v>
                </c:pt>
                <c:pt idx="12">
                  <c:v>49.269309999999997</c:v>
                </c:pt>
                <c:pt idx="13">
                  <c:v>58.248480000000001</c:v>
                </c:pt>
                <c:pt idx="14">
                  <c:v>69.845269999999999</c:v>
                </c:pt>
                <c:pt idx="15">
                  <c:v>84.397639999999996</c:v>
                </c:pt>
                <c:pt idx="16">
                  <c:v>102.8062</c:v>
                </c:pt>
                <c:pt idx="17">
                  <c:v>128.12299999999999</c:v>
                </c:pt>
                <c:pt idx="18">
                  <c:v>157.8168</c:v>
                </c:pt>
                <c:pt idx="19">
                  <c:v>191.70750000000001</c:v>
                </c:pt>
                <c:pt idx="20">
                  <c:v>239.2757</c:v>
                </c:pt>
                <c:pt idx="21">
                  <c:v>292.74400000000003</c:v>
                </c:pt>
                <c:pt idx="22">
                  <c:v>360.31700000000001</c:v>
                </c:pt>
                <c:pt idx="23">
                  <c:v>436.27510000000001</c:v>
                </c:pt>
                <c:pt idx="24">
                  <c:v>530.86559999999997</c:v>
                </c:pt>
                <c:pt idx="25">
                  <c:v>635.86059999999998</c:v>
                </c:pt>
                <c:pt idx="26">
                  <c:v>744.67579999999998</c:v>
                </c:pt>
                <c:pt idx="27">
                  <c:v>862.90020000000004</c:v>
                </c:pt>
                <c:pt idx="28">
                  <c:v>964.94200000000001</c:v>
                </c:pt>
                <c:pt idx="29">
                  <c:v>1044.9639999999999</c:v>
                </c:pt>
                <c:pt idx="30">
                  <c:v>1085.8050000000001</c:v>
                </c:pt>
                <c:pt idx="31">
                  <c:v>1084.1389999999999</c:v>
                </c:pt>
                <c:pt idx="32">
                  <c:v>1037.1489999999999</c:v>
                </c:pt>
                <c:pt idx="33">
                  <c:v>955.14400000000001</c:v>
                </c:pt>
                <c:pt idx="34">
                  <c:v>854.02359999999999</c:v>
                </c:pt>
                <c:pt idx="35">
                  <c:v>740.53179999999998</c:v>
                </c:pt>
                <c:pt idx="36">
                  <c:v>627.80100000000004</c:v>
                </c:pt>
                <c:pt idx="37">
                  <c:v>538.11770000000001</c:v>
                </c:pt>
                <c:pt idx="38">
                  <c:v>454.88040000000001</c:v>
                </c:pt>
                <c:pt idx="39">
                  <c:v>368.51060000000001</c:v>
                </c:pt>
                <c:pt idx="40">
                  <c:v>306.39870000000002</c:v>
                </c:pt>
                <c:pt idx="41">
                  <c:v>258.0729</c:v>
                </c:pt>
                <c:pt idx="42">
                  <c:v>214.3211</c:v>
                </c:pt>
                <c:pt idx="43">
                  <c:v>179.5384</c:v>
                </c:pt>
                <c:pt idx="44">
                  <c:v>151.67259999999999</c:v>
                </c:pt>
                <c:pt idx="45">
                  <c:v>130.9726</c:v>
                </c:pt>
                <c:pt idx="46">
                  <c:v>115.2941</c:v>
                </c:pt>
                <c:pt idx="47">
                  <c:v>102.4365</c:v>
                </c:pt>
                <c:pt idx="48">
                  <c:v>92.25479</c:v>
                </c:pt>
                <c:pt idx="49">
                  <c:v>86.854150000000004</c:v>
                </c:pt>
                <c:pt idx="50">
                  <c:v>81.934600000000003</c:v>
                </c:pt>
                <c:pt idx="51">
                  <c:v>80.738590000000002</c:v>
                </c:pt>
                <c:pt idx="52">
                  <c:v>78.231710000000007</c:v>
                </c:pt>
                <c:pt idx="53">
                  <c:v>81.786779999999993</c:v>
                </c:pt>
                <c:pt idx="54">
                  <c:v>84.789689999999993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3-1D19-43FE-8C0D-C39B41C582C7}"/>
            </c:ext>
          </c:extLst>
        </c:ser>
        <c:ser>
          <c:idx val="4"/>
          <c:order val="4"/>
          <c:tx>
            <c:v>40nM</c:v>
          </c:tx>
          <c:spPr>
            <a:ln w="25400" cap="rnd">
              <a:noFill/>
              <a:round/>
            </a:ln>
            <a:effectLst/>
          </c:spPr>
          <c:marker>
            <c:symbol val="circle"/>
            <c:size val="5"/>
            <c:spPr>
              <a:solidFill>
                <a:schemeClr val="accent5"/>
              </a:solidFill>
              <a:ln w="9525">
                <a:solidFill>
                  <a:schemeClr val="accent5"/>
                </a:solidFill>
              </a:ln>
              <a:effectLst/>
            </c:spPr>
          </c:marker>
          <c:xVal>
            <c:numRef>
              <c:f>Sheet1!$Q$2:$Q$56</c:f>
              <c:numCache>
                <c:formatCode>General</c:formatCode>
                <c:ptCount val="55"/>
                <c:pt idx="0">
                  <c:v>72.077340000000007</c:v>
                </c:pt>
                <c:pt idx="1">
                  <c:v>75.929270000000002</c:v>
                </c:pt>
                <c:pt idx="2">
                  <c:v>79.912319999999994</c:v>
                </c:pt>
                <c:pt idx="3">
                  <c:v>83.905910000000006</c:v>
                </c:pt>
                <c:pt idx="4">
                  <c:v>87.732820000000004</c:v>
                </c:pt>
                <c:pt idx="5">
                  <c:v>90.714330000000004</c:v>
                </c:pt>
                <c:pt idx="6">
                  <c:v>93.492279999999994</c:v>
                </c:pt>
                <c:pt idx="7">
                  <c:v>95.171700000000001</c:v>
                </c:pt>
                <c:pt idx="8">
                  <c:v>96.792400000000001</c:v>
                </c:pt>
                <c:pt idx="9">
                  <c:v>98.624099999999999</c:v>
                </c:pt>
                <c:pt idx="10">
                  <c:v>100.5638</c:v>
                </c:pt>
                <c:pt idx="11">
                  <c:v>101.87009999999999</c:v>
                </c:pt>
                <c:pt idx="12">
                  <c:v>103.6456</c:v>
                </c:pt>
                <c:pt idx="13">
                  <c:v>105.6571</c:v>
                </c:pt>
                <c:pt idx="14">
                  <c:v>107.8203</c:v>
                </c:pt>
                <c:pt idx="15">
                  <c:v>109.28740000000001</c:v>
                </c:pt>
                <c:pt idx="16">
                  <c:v>111.82299999999999</c:v>
                </c:pt>
                <c:pt idx="17">
                  <c:v>116.57859999999999</c:v>
                </c:pt>
                <c:pt idx="18">
                  <c:v>122.4239</c:v>
                </c:pt>
                <c:pt idx="19">
                  <c:v>131.16759999999999</c:v>
                </c:pt>
                <c:pt idx="20">
                  <c:v>144.6465</c:v>
                </c:pt>
                <c:pt idx="21">
                  <c:v>161.7809</c:v>
                </c:pt>
                <c:pt idx="22">
                  <c:v>186.51609999999999</c:v>
                </c:pt>
                <c:pt idx="23">
                  <c:v>222.12309999999999</c:v>
                </c:pt>
                <c:pt idx="24">
                  <c:v>275.52319999999997</c:v>
                </c:pt>
                <c:pt idx="25">
                  <c:v>348.98570000000001</c:v>
                </c:pt>
                <c:pt idx="26">
                  <c:v>446.93119999999999</c:v>
                </c:pt>
                <c:pt idx="27">
                  <c:v>585.96199999999999</c:v>
                </c:pt>
                <c:pt idx="28">
                  <c:v>756.23590000000002</c:v>
                </c:pt>
                <c:pt idx="29">
                  <c:v>966.73599999999999</c:v>
                </c:pt>
                <c:pt idx="30">
                  <c:v>1194.2739999999999</c:v>
                </c:pt>
                <c:pt idx="31">
                  <c:v>1454.271</c:v>
                </c:pt>
                <c:pt idx="32">
                  <c:v>1683.049</c:v>
                </c:pt>
                <c:pt idx="33">
                  <c:v>1908.749</c:v>
                </c:pt>
                <c:pt idx="34">
                  <c:v>2079.9160000000002</c:v>
                </c:pt>
                <c:pt idx="35">
                  <c:v>2220.1149999999998</c:v>
                </c:pt>
                <c:pt idx="36">
                  <c:v>2330.797</c:v>
                </c:pt>
                <c:pt idx="37">
                  <c:v>2405.2089999999998</c:v>
                </c:pt>
                <c:pt idx="38">
                  <c:v>2460.1959999999999</c:v>
                </c:pt>
                <c:pt idx="39">
                  <c:v>2507.5509999999999</c:v>
                </c:pt>
                <c:pt idx="40">
                  <c:v>2535.3989999999999</c:v>
                </c:pt>
                <c:pt idx="41">
                  <c:v>2555.241</c:v>
                </c:pt>
                <c:pt idx="42">
                  <c:v>2573.0430000000001</c:v>
                </c:pt>
                <c:pt idx="43">
                  <c:v>2588.7779999999998</c:v>
                </c:pt>
                <c:pt idx="44">
                  <c:v>2598.4580000000001</c:v>
                </c:pt>
                <c:pt idx="45">
                  <c:v>2609.8809999999999</c:v>
                </c:pt>
                <c:pt idx="46">
                  <c:v>2619.8119999999999</c:v>
                </c:pt>
                <c:pt idx="47">
                  <c:v>2628.0520000000001</c:v>
                </c:pt>
                <c:pt idx="48">
                  <c:v>2635.5</c:v>
                </c:pt>
                <c:pt idx="49">
                  <c:v>2638.114</c:v>
                </c:pt>
                <c:pt idx="50">
                  <c:v>2647.2220000000002</c:v>
                </c:pt>
                <c:pt idx="51">
                  <c:v>2655.9549999999999</c:v>
                </c:pt>
                <c:pt idx="52">
                  <c:v>2661.2840000000001</c:v>
                </c:pt>
                <c:pt idx="53">
                  <c:v>2672.91</c:v>
                </c:pt>
                <c:pt idx="54">
                  <c:v>2682.806</c:v>
                </c:pt>
              </c:numCache>
            </c:numRef>
          </c:xVal>
          <c:yVal>
            <c:numRef>
              <c:f>Sheet1!$S$2:$S$56</c:f>
              <c:numCache>
                <c:formatCode>General</c:formatCode>
                <c:ptCount val="55"/>
                <c:pt idx="0">
                  <c:v>27.892939999999999</c:v>
                </c:pt>
                <c:pt idx="1">
                  <c:v>28.030419999999999</c:v>
                </c:pt>
                <c:pt idx="2">
                  <c:v>28.102989999999998</c:v>
                </c:pt>
                <c:pt idx="3">
                  <c:v>28.372720000000001</c:v>
                </c:pt>
                <c:pt idx="4">
                  <c:v>28.1998</c:v>
                </c:pt>
                <c:pt idx="5">
                  <c:v>27.886659999999999</c:v>
                </c:pt>
                <c:pt idx="6">
                  <c:v>27.830880000000001</c:v>
                </c:pt>
                <c:pt idx="7">
                  <c:v>28.030999999999999</c:v>
                </c:pt>
                <c:pt idx="8">
                  <c:v>29.32648</c:v>
                </c:pt>
                <c:pt idx="9">
                  <c:v>32.09308</c:v>
                </c:pt>
                <c:pt idx="10">
                  <c:v>35.772410000000001</c:v>
                </c:pt>
                <c:pt idx="11">
                  <c:v>41.148110000000003</c:v>
                </c:pt>
                <c:pt idx="12">
                  <c:v>48.263809999999999</c:v>
                </c:pt>
                <c:pt idx="13">
                  <c:v>57.73133</c:v>
                </c:pt>
                <c:pt idx="14">
                  <c:v>69.618480000000005</c:v>
                </c:pt>
                <c:pt idx="15">
                  <c:v>84.448340000000002</c:v>
                </c:pt>
                <c:pt idx="16">
                  <c:v>103.4278</c:v>
                </c:pt>
                <c:pt idx="17">
                  <c:v>129.31280000000001</c:v>
                </c:pt>
                <c:pt idx="18">
                  <c:v>158.9007</c:v>
                </c:pt>
                <c:pt idx="19">
                  <c:v>194.54589999999999</c:v>
                </c:pt>
                <c:pt idx="20">
                  <c:v>241.40549999999999</c:v>
                </c:pt>
                <c:pt idx="21">
                  <c:v>295.92599999999999</c:v>
                </c:pt>
                <c:pt idx="22">
                  <c:v>367.0641</c:v>
                </c:pt>
                <c:pt idx="23">
                  <c:v>443.2072</c:v>
                </c:pt>
                <c:pt idx="24">
                  <c:v>540.40309999999999</c:v>
                </c:pt>
                <c:pt idx="25">
                  <c:v>648.74019999999996</c:v>
                </c:pt>
                <c:pt idx="26">
                  <c:v>762.14649999999995</c:v>
                </c:pt>
                <c:pt idx="27">
                  <c:v>886.66160000000002</c:v>
                </c:pt>
                <c:pt idx="28">
                  <c:v>995.81399999999996</c:v>
                </c:pt>
                <c:pt idx="29">
                  <c:v>1084.5820000000001</c:v>
                </c:pt>
                <c:pt idx="30">
                  <c:v>1133.135</c:v>
                </c:pt>
                <c:pt idx="31">
                  <c:v>1138.0419999999999</c:v>
                </c:pt>
                <c:pt idx="32">
                  <c:v>1096.5740000000001</c:v>
                </c:pt>
                <c:pt idx="33">
                  <c:v>1006.8869999999999</c:v>
                </c:pt>
                <c:pt idx="34">
                  <c:v>907.0444</c:v>
                </c:pt>
                <c:pt idx="35">
                  <c:v>792.30690000000004</c:v>
                </c:pt>
                <c:pt idx="36">
                  <c:v>671.17930000000001</c:v>
                </c:pt>
                <c:pt idx="37">
                  <c:v>573.5394</c:v>
                </c:pt>
                <c:pt idx="38">
                  <c:v>489.76010000000002</c:v>
                </c:pt>
                <c:pt idx="39">
                  <c:v>396.35289999999998</c:v>
                </c:pt>
                <c:pt idx="40">
                  <c:v>331.13130000000001</c:v>
                </c:pt>
                <c:pt idx="41">
                  <c:v>277.37709999999998</c:v>
                </c:pt>
                <c:pt idx="42">
                  <c:v>229.5967</c:v>
                </c:pt>
                <c:pt idx="43">
                  <c:v>192.83</c:v>
                </c:pt>
                <c:pt idx="44">
                  <c:v>160.9639</c:v>
                </c:pt>
                <c:pt idx="45">
                  <c:v>139.2551</c:v>
                </c:pt>
                <c:pt idx="46">
                  <c:v>120.7059</c:v>
                </c:pt>
                <c:pt idx="47">
                  <c:v>107.1095</c:v>
                </c:pt>
                <c:pt idx="48">
                  <c:v>95.424599999999998</c:v>
                </c:pt>
                <c:pt idx="49">
                  <c:v>90.347049999999996</c:v>
                </c:pt>
                <c:pt idx="50">
                  <c:v>84.544039999999995</c:v>
                </c:pt>
                <c:pt idx="51">
                  <c:v>82.007649999999998</c:v>
                </c:pt>
                <c:pt idx="52">
                  <c:v>81.993260000000006</c:v>
                </c:pt>
                <c:pt idx="53">
                  <c:v>82.815150000000003</c:v>
                </c:pt>
                <c:pt idx="54">
                  <c:v>87.414289999999994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4-1D19-43FE-8C0D-C39B41C582C7}"/>
            </c:ext>
          </c:extLst>
        </c:ser>
        <c:ser>
          <c:idx val="5"/>
          <c:order val="5"/>
          <c:tx>
            <c:v>50nM</c:v>
          </c:tx>
          <c:spPr>
            <a:ln w="25400" cap="rnd">
              <a:noFill/>
              <a:round/>
            </a:ln>
            <a:effectLst/>
          </c:spPr>
          <c:marker>
            <c:symbol val="circle"/>
            <c:size val="5"/>
            <c:spPr>
              <a:solidFill>
                <a:schemeClr val="accent6"/>
              </a:solidFill>
              <a:ln w="9525">
                <a:solidFill>
                  <a:schemeClr val="accent6"/>
                </a:solidFill>
              </a:ln>
              <a:effectLst/>
            </c:spPr>
          </c:marker>
          <c:xVal>
            <c:numRef>
              <c:f>Sheet1!$U$2:$U$56</c:f>
              <c:numCache>
                <c:formatCode>General</c:formatCode>
                <c:ptCount val="55"/>
                <c:pt idx="0">
                  <c:v>72.490269999999995</c:v>
                </c:pt>
                <c:pt idx="1">
                  <c:v>76.343860000000006</c:v>
                </c:pt>
                <c:pt idx="2">
                  <c:v>80.526129999999995</c:v>
                </c:pt>
                <c:pt idx="3">
                  <c:v>84.643169999999998</c:v>
                </c:pt>
                <c:pt idx="4">
                  <c:v>88.552379999999999</c:v>
                </c:pt>
                <c:pt idx="5">
                  <c:v>91.801959999999994</c:v>
                </c:pt>
                <c:pt idx="6">
                  <c:v>94.736189999999993</c:v>
                </c:pt>
                <c:pt idx="7">
                  <c:v>96.984200000000001</c:v>
                </c:pt>
                <c:pt idx="8">
                  <c:v>99.056200000000004</c:v>
                </c:pt>
                <c:pt idx="9">
                  <c:v>100.76690000000001</c:v>
                </c:pt>
                <c:pt idx="10">
                  <c:v>101.86579999999999</c:v>
                </c:pt>
                <c:pt idx="11">
                  <c:v>104.3288</c:v>
                </c:pt>
                <c:pt idx="12">
                  <c:v>105.3126</c:v>
                </c:pt>
                <c:pt idx="13">
                  <c:v>106.77070000000001</c:v>
                </c:pt>
                <c:pt idx="14">
                  <c:v>109.04340000000001</c:v>
                </c:pt>
                <c:pt idx="15">
                  <c:v>111.32980000000001</c:v>
                </c:pt>
                <c:pt idx="16">
                  <c:v>114.29300000000001</c:v>
                </c:pt>
                <c:pt idx="17">
                  <c:v>118.9888</c:v>
                </c:pt>
                <c:pt idx="18">
                  <c:v>124.2807</c:v>
                </c:pt>
                <c:pt idx="19">
                  <c:v>132.7466</c:v>
                </c:pt>
                <c:pt idx="20">
                  <c:v>144.441</c:v>
                </c:pt>
                <c:pt idx="21">
                  <c:v>162.37889999999999</c:v>
                </c:pt>
                <c:pt idx="22">
                  <c:v>189.7012</c:v>
                </c:pt>
                <c:pt idx="23">
                  <c:v>221.6575</c:v>
                </c:pt>
                <c:pt idx="24">
                  <c:v>275.25459999999998</c:v>
                </c:pt>
                <c:pt idx="25">
                  <c:v>348.60910000000001</c:v>
                </c:pt>
                <c:pt idx="26">
                  <c:v>446.38139999999999</c:v>
                </c:pt>
                <c:pt idx="27">
                  <c:v>587.04750000000001</c:v>
                </c:pt>
                <c:pt idx="28">
                  <c:v>758.54240000000004</c:v>
                </c:pt>
                <c:pt idx="29">
                  <c:v>973.50300000000004</c:v>
                </c:pt>
                <c:pt idx="30">
                  <c:v>1207.3330000000001</c:v>
                </c:pt>
                <c:pt idx="31">
                  <c:v>1472.9749999999999</c:v>
                </c:pt>
                <c:pt idx="32">
                  <c:v>1709.432</c:v>
                </c:pt>
                <c:pt idx="33">
                  <c:v>1942.7439999999999</c:v>
                </c:pt>
                <c:pt idx="34">
                  <c:v>2126.6390000000001</c:v>
                </c:pt>
                <c:pt idx="35">
                  <c:v>2272.9029999999998</c:v>
                </c:pt>
                <c:pt idx="36">
                  <c:v>2388.2710000000002</c:v>
                </c:pt>
                <c:pt idx="37">
                  <c:v>2467.6210000000001</c:v>
                </c:pt>
                <c:pt idx="38">
                  <c:v>2528.8339999999998</c:v>
                </c:pt>
                <c:pt idx="39">
                  <c:v>2577.2359999999999</c:v>
                </c:pt>
                <c:pt idx="40">
                  <c:v>2607.4479999999999</c:v>
                </c:pt>
                <c:pt idx="41">
                  <c:v>2630.547</c:v>
                </c:pt>
                <c:pt idx="42">
                  <c:v>2646.7620000000002</c:v>
                </c:pt>
                <c:pt idx="43">
                  <c:v>2662.741</c:v>
                </c:pt>
                <c:pt idx="44">
                  <c:v>2674.2579999999998</c:v>
                </c:pt>
                <c:pt idx="45">
                  <c:v>2683.44</c:v>
                </c:pt>
                <c:pt idx="46">
                  <c:v>2692.94</c:v>
                </c:pt>
                <c:pt idx="47">
                  <c:v>2699.4549999999999</c:v>
                </c:pt>
                <c:pt idx="48">
                  <c:v>2708.93</c:v>
                </c:pt>
                <c:pt idx="49">
                  <c:v>2713.5369999999998</c:v>
                </c:pt>
                <c:pt idx="50">
                  <c:v>2718.8850000000002</c:v>
                </c:pt>
                <c:pt idx="51">
                  <c:v>2725.2559999999999</c:v>
                </c:pt>
                <c:pt idx="52">
                  <c:v>2735.5329999999999</c:v>
                </c:pt>
                <c:pt idx="53">
                  <c:v>2743.3629999999998</c:v>
                </c:pt>
                <c:pt idx="54">
                  <c:v>2752.5880000000002</c:v>
                </c:pt>
              </c:numCache>
            </c:numRef>
          </c:xVal>
          <c:yVal>
            <c:numRef>
              <c:f>Sheet1!$W$2:$W$56</c:f>
              <c:numCache>
                <c:formatCode>General</c:formatCode>
                <c:ptCount val="55"/>
                <c:pt idx="0">
                  <c:v>28.747060000000001</c:v>
                </c:pt>
                <c:pt idx="1">
                  <c:v>29.000419999999998</c:v>
                </c:pt>
                <c:pt idx="2">
                  <c:v>28.95082</c:v>
                </c:pt>
                <c:pt idx="3">
                  <c:v>28.901</c:v>
                </c:pt>
                <c:pt idx="4">
                  <c:v>28.95063</c:v>
                </c:pt>
                <c:pt idx="5">
                  <c:v>28.707689999999999</c:v>
                </c:pt>
                <c:pt idx="6">
                  <c:v>28.743970000000001</c:v>
                </c:pt>
                <c:pt idx="7">
                  <c:v>29.274539999999998</c:v>
                </c:pt>
                <c:pt idx="8">
                  <c:v>30.556940000000001</c:v>
                </c:pt>
                <c:pt idx="9">
                  <c:v>33.052680000000002</c:v>
                </c:pt>
                <c:pt idx="10">
                  <c:v>36.458860000000001</c:v>
                </c:pt>
                <c:pt idx="11">
                  <c:v>41.849400000000003</c:v>
                </c:pt>
                <c:pt idx="12">
                  <c:v>48.898139999999998</c:v>
                </c:pt>
                <c:pt idx="13">
                  <c:v>58.335619999999999</c:v>
                </c:pt>
                <c:pt idx="14">
                  <c:v>70.33905</c:v>
                </c:pt>
                <c:pt idx="15">
                  <c:v>85.392619999999994</c:v>
                </c:pt>
                <c:pt idx="16">
                  <c:v>104.5423</c:v>
                </c:pt>
                <c:pt idx="17">
                  <c:v>130.4256</c:v>
                </c:pt>
                <c:pt idx="18">
                  <c:v>160.5087</c:v>
                </c:pt>
                <c:pt idx="19">
                  <c:v>196.7817</c:v>
                </c:pt>
                <c:pt idx="20">
                  <c:v>244.3682</c:v>
                </c:pt>
                <c:pt idx="21">
                  <c:v>298.90640000000002</c:v>
                </c:pt>
                <c:pt idx="22">
                  <c:v>370.82650000000001</c:v>
                </c:pt>
                <c:pt idx="23">
                  <c:v>447.61939999999998</c:v>
                </c:pt>
                <c:pt idx="24">
                  <c:v>547.5942</c:v>
                </c:pt>
                <c:pt idx="25">
                  <c:v>658.13149999999996</c:v>
                </c:pt>
                <c:pt idx="26">
                  <c:v>774.33019999999999</c:v>
                </c:pt>
                <c:pt idx="27">
                  <c:v>902.79809999999998</c:v>
                </c:pt>
                <c:pt idx="28">
                  <c:v>1016.828</c:v>
                </c:pt>
                <c:pt idx="29">
                  <c:v>1111.7819999999999</c:v>
                </c:pt>
                <c:pt idx="30">
                  <c:v>1165.94</c:v>
                </c:pt>
                <c:pt idx="31">
                  <c:v>1175.3599999999999</c:v>
                </c:pt>
                <c:pt idx="32">
                  <c:v>1138.9690000000001</c:v>
                </c:pt>
                <c:pt idx="33">
                  <c:v>1053.5540000000001</c:v>
                </c:pt>
                <c:pt idx="34">
                  <c:v>944.46479999999997</c:v>
                </c:pt>
                <c:pt idx="35">
                  <c:v>826.34469999999999</c:v>
                </c:pt>
                <c:pt idx="36">
                  <c:v>706.01279999999997</c:v>
                </c:pt>
                <c:pt idx="37">
                  <c:v>600.69780000000003</c:v>
                </c:pt>
                <c:pt idx="38">
                  <c:v>510.4966</c:v>
                </c:pt>
                <c:pt idx="39">
                  <c:v>418.38619999999997</c:v>
                </c:pt>
                <c:pt idx="40">
                  <c:v>344.6943</c:v>
                </c:pt>
                <c:pt idx="41">
                  <c:v>289.70609999999999</c:v>
                </c:pt>
                <c:pt idx="42">
                  <c:v>240.5864</c:v>
                </c:pt>
                <c:pt idx="43">
                  <c:v>201.07470000000001</c:v>
                </c:pt>
                <c:pt idx="44">
                  <c:v>169.17609999999999</c:v>
                </c:pt>
                <c:pt idx="45">
                  <c:v>145.50229999999999</c:v>
                </c:pt>
                <c:pt idx="46">
                  <c:v>125.443</c:v>
                </c:pt>
                <c:pt idx="47">
                  <c:v>110.904</c:v>
                </c:pt>
                <c:pt idx="48">
                  <c:v>100.0939</c:v>
                </c:pt>
                <c:pt idx="49">
                  <c:v>92.581440000000001</c:v>
                </c:pt>
                <c:pt idx="50">
                  <c:v>86.885090000000005</c:v>
                </c:pt>
                <c:pt idx="51">
                  <c:v>85.548739999999995</c:v>
                </c:pt>
                <c:pt idx="52">
                  <c:v>83.282420000000002</c:v>
                </c:pt>
                <c:pt idx="53">
                  <c:v>85.852869999999996</c:v>
                </c:pt>
                <c:pt idx="54">
                  <c:v>88.285020000000003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5-1D19-43FE-8C0D-C39B41C582C7}"/>
            </c:ext>
          </c:extLst>
        </c:ser>
        <c:ser>
          <c:idx val="6"/>
          <c:order val="6"/>
          <c:tx>
            <c:v>60nM</c:v>
          </c:tx>
          <c:spPr>
            <a:ln w="25400" cap="rnd">
              <a:noFill/>
              <a:round/>
            </a:ln>
            <a:effectLst/>
          </c:spPr>
          <c:marker>
            <c:symbol val="circle"/>
            <c:size val="5"/>
            <c:spPr>
              <a:solidFill>
                <a:schemeClr val="accent1">
                  <a:lumMod val="60000"/>
                </a:schemeClr>
              </a:solidFill>
              <a:ln w="9525">
                <a:solidFill>
                  <a:schemeClr val="accent1">
                    <a:lumMod val="60000"/>
                  </a:schemeClr>
                </a:solidFill>
              </a:ln>
              <a:effectLst/>
            </c:spPr>
          </c:marker>
          <c:xVal>
            <c:numRef>
              <c:f>Sheet1!$Y$2:$Y$56</c:f>
              <c:numCache>
                <c:formatCode>General</c:formatCode>
                <c:ptCount val="55"/>
                <c:pt idx="0">
                  <c:v>73.17689</c:v>
                </c:pt>
                <c:pt idx="1">
                  <c:v>76.970550000000003</c:v>
                </c:pt>
                <c:pt idx="2">
                  <c:v>80.880229999999997</c:v>
                </c:pt>
                <c:pt idx="3">
                  <c:v>84.639790000000005</c:v>
                </c:pt>
                <c:pt idx="4">
                  <c:v>88.471969999999999</c:v>
                </c:pt>
                <c:pt idx="5">
                  <c:v>92.397480000000002</c:v>
                </c:pt>
                <c:pt idx="6">
                  <c:v>95.7483</c:v>
                </c:pt>
                <c:pt idx="7">
                  <c:v>98.651300000000006</c:v>
                </c:pt>
                <c:pt idx="8">
                  <c:v>100.6889</c:v>
                </c:pt>
                <c:pt idx="9">
                  <c:v>100.65689999999999</c:v>
                </c:pt>
                <c:pt idx="10">
                  <c:v>101.9974</c:v>
                </c:pt>
                <c:pt idx="11">
                  <c:v>103.3985</c:v>
                </c:pt>
                <c:pt idx="12">
                  <c:v>105.2628</c:v>
                </c:pt>
                <c:pt idx="13">
                  <c:v>106.21</c:v>
                </c:pt>
                <c:pt idx="14">
                  <c:v>107.8182</c:v>
                </c:pt>
                <c:pt idx="15">
                  <c:v>109.0941</c:v>
                </c:pt>
                <c:pt idx="16">
                  <c:v>112.91589999999999</c:v>
                </c:pt>
                <c:pt idx="17">
                  <c:v>117.4443</c:v>
                </c:pt>
                <c:pt idx="18">
                  <c:v>122.9898</c:v>
                </c:pt>
                <c:pt idx="19">
                  <c:v>132.0284</c:v>
                </c:pt>
                <c:pt idx="20">
                  <c:v>143.87260000000001</c:v>
                </c:pt>
                <c:pt idx="21">
                  <c:v>161.09520000000001</c:v>
                </c:pt>
                <c:pt idx="22">
                  <c:v>187.75</c:v>
                </c:pt>
                <c:pt idx="23">
                  <c:v>220.62</c:v>
                </c:pt>
                <c:pt idx="24">
                  <c:v>273.4828</c:v>
                </c:pt>
                <c:pt idx="25">
                  <c:v>346.70760000000001</c:v>
                </c:pt>
                <c:pt idx="26">
                  <c:v>443.88440000000003</c:v>
                </c:pt>
                <c:pt idx="27">
                  <c:v>585.58929999999998</c:v>
                </c:pt>
                <c:pt idx="28">
                  <c:v>759.66909999999996</c:v>
                </c:pt>
                <c:pt idx="29">
                  <c:v>976.303</c:v>
                </c:pt>
                <c:pt idx="30">
                  <c:v>1213.884</c:v>
                </c:pt>
                <c:pt idx="31">
                  <c:v>1485.973</c:v>
                </c:pt>
                <c:pt idx="32">
                  <c:v>1732.2360000000001</c:v>
                </c:pt>
                <c:pt idx="33">
                  <c:v>1971.731</c:v>
                </c:pt>
                <c:pt idx="34">
                  <c:v>2163.2449999999999</c:v>
                </c:pt>
                <c:pt idx="35">
                  <c:v>2314.308</c:v>
                </c:pt>
                <c:pt idx="36">
                  <c:v>2438.3789999999999</c:v>
                </c:pt>
                <c:pt idx="37">
                  <c:v>2520.1109999999999</c:v>
                </c:pt>
                <c:pt idx="38">
                  <c:v>2584.6480000000001</c:v>
                </c:pt>
                <c:pt idx="39">
                  <c:v>2637.212</c:v>
                </c:pt>
                <c:pt idx="40">
                  <c:v>2666.24</c:v>
                </c:pt>
                <c:pt idx="41">
                  <c:v>2691.3589999999999</c:v>
                </c:pt>
                <c:pt idx="42">
                  <c:v>2710.4969999999998</c:v>
                </c:pt>
                <c:pt idx="43">
                  <c:v>2724.5360000000001</c:v>
                </c:pt>
                <c:pt idx="44">
                  <c:v>2735.1239999999998</c:v>
                </c:pt>
                <c:pt idx="45">
                  <c:v>2744.8310000000001</c:v>
                </c:pt>
                <c:pt idx="46">
                  <c:v>2752.5250000000001</c:v>
                </c:pt>
                <c:pt idx="47">
                  <c:v>2759.924</c:v>
                </c:pt>
                <c:pt idx="48">
                  <c:v>2766.1619999999998</c:v>
                </c:pt>
                <c:pt idx="49">
                  <c:v>2774.0329999999999</c:v>
                </c:pt>
                <c:pt idx="50">
                  <c:v>2781.5349999999999</c:v>
                </c:pt>
                <c:pt idx="51">
                  <c:v>2789.2779999999998</c:v>
                </c:pt>
                <c:pt idx="52">
                  <c:v>2797.4259999999999</c:v>
                </c:pt>
                <c:pt idx="53">
                  <c:v>2807.2420000000002</c:v>
                </c:pt>
                <c:pt idx="54">
                  <c:v>2816.2550000000001</c:v>
                </c:pt>
              </c:numCache>
            </c:numRef>
          </c:xVal>
          <c:yVal>
            <c:numRef>
              <c:f>Sheet1!$AA$2:$AA$56</c:f>
              <c:numCache>
                <c:formatCode>General</c:formatCode>
                <c:ptCount val="55"/>
                <c:pt idx="0">
                  <c:v>27.674610000000001</c:v>
                </c:pt>
                <c:pt idx="1">
                  <c:v>27.548839999999998</c:v>
                </c:pt>
                <c:pt idx="2">
                  <c:v>27.467310000000001</c:v>
                </c:pt>
                <c:pt idx="3">
                  <c:v>27.590440000000001</c:v>
                </c:pt>
                <c:pt idx="4">
                  <c:v>27.72841</c:v>
                </c:pt>
                <c:pt idx="5">
                  <c:v>28.394749999999998</c:v>
                </c:pt>
                <c:pt idx="6">
                  <c:v>28.998699999999999</c:v>
                </c:pt>
                <c:pt idx="7">
                  <c:v>30.007439999999999</c:v>
                </c:pt>
                <c:pt idx="8">
                  <c:v>30.915839999999999</c:v>
                </c:pt>
                <c:pt idx="9">
                  <c:v>32.571930000000002</c:v>
                </c:pt>
                <c:pt idx="10">
                  <c:v>36.214179999999999</c:v>
                </c:pt>
                <c:pt idx="11">
                  <c:v>41.543390000000002</c:v>
                </c:pt>
                <c:pt idx="12">
                  <c:v>48.560879999999997</c:v>
                </c:pt>
                <c:pt idx="13">
                  <c:v>58.241199999999999</c:v>
                </c:pt>
                <c:pt idx="14">
                  <c:v>70.339879999999994</c:v>
                </c:pt>
                <c:pt idx="15">
                  <c:v>85.871510000000001</c:v>
                </c:pt>
                <c:pt idx="16">
                  <c:v>105.19159999999999</c:v>
                </c:pt>
                <c:pt idx="17">
                  <c:v>131.2825</c:v>
                </c:pt>
                <c:pt idx="18">
                  <c:v>161.85329999999999</c:v>
                </c:pt>
                <c:pt idx="19">
                  <c:v>197.88730000000001</c:v>
                </c:pt>
                <c:pt idx="20">
                  <c:v>245.17400000000001</c:v>
                </c:pt>
                <c:pt idx="21">
                  <c:v>301.03449999999998</c:v>
                </c:pt>
                <c:pt idx="22">
                  <c:v>373.35050000000001</c:v>
                </c:pt>
                <c:pt idx="23">
                  <c:v>451.89060000000001</c:v>
                </c:pt>
                <c:pt idx="24">
                  <c:v>552.85850000000005</c:v>
                </c:pt>
                <c:pt idx="25">
                  <c:v>664.60130000000004</c:v>
                </c:pt>
                <c:pt idx="26">
                  <c:v>783.49400000000003</c:v>
                </c:pt>
                <c:pt idx="27">
                  <c:v>915.33989999999994</c:v>
                </c:pt>
                <c:pt idx="28">
                  <c:v>1033.549</c:v>
                </c:pt>
                <c:pt idx="29">
                  <c:v>1132.383</c:v>
                </c:pt>
                <c:pt idx="30">
                  <c:v>1191.961</c:v>
                </c:pt>
                <c:pt idx="31">
                  <c:v>1204.7650000000001</c:v>
                </c:pt>
                <c:pt idx="32">
                  <c:v>1170.4780000000001</c:v>
                </c:pt>
                <c:pt idx="33">
                  <c:v>1086.0619999999999</c:v>
                </c:pt>
                <c:pt idx="34">
                  <c:v>977.03800000000001</c:v>
                </c:pt>
                <c:pt idx="35">
                  <c:v>855.07910000000004</c:v>
                </c:pt>
                <c:pt idx="36">
                  <c:v>727.95870000000002</c:v>
                </c:pt>
                <c:pt idx="37">
                  <c:v>623.47789999999998</c:v>
                </c:pt>
                <c:pt idx="38">
                  <c:v>530.09249999999997</c:v>
                </c:pt>
                <c:pt idx="39">
                  <c:v>430.23939999999999</c:v>
                </c:pt>
                <c:pt idx="40">
                  <c:v>358.21879999999999</c:v>
                </c:pt>
                <c:pt idx="41">
                  <c:v>300.89949999999999</c:v>
                </c:pt>
                <c:pt idx="42">
                  <c:v>249.6431</c:v>
                </c:pt>
                <c:pt idx="43">
                  <c:v>208.04570000000001</c:v>
                </c:pt>
                <c:pt idx="44">
                  <c:v>174.1781</c:v>
                </c:pt>
                <c:pt idx="45">
                  <c:v>149.66499999999999</c:v>
                </c:pt>
                <c:pt idx="46">
                  <c:v>129.00219999999999</c:v>
                </c:pt>
                <c:pt idx="47">
                  <c:v>114.5277</c:v>
                </c:pt>
                <c:pt idx="48">
                  <c:v>101.9689</c:v>
                </c:pt>
                <c:pt idx="49">
                  <c:v>93.80865</c:v>
                </c:pt>
                <c:pt idx="50">
                  <c:v>89.638630000000006</c:v>
                </c:pt>
                <c:pt idx="51">
                  <c:v>85.806179999999998</c:v>
                </c:pt>
                <c:pt idx="52">
                  <c:v>83.853179999999995</c:v>
                </c:pt>
                <c:pt idx="53">
                  <c:v>84.965450000000004</c:v>
                </c:pt>
                <c:pt idx="54">
                  <c:v>88.008920000000003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6-1D19-43FE-8C0D-C39B41C582C7}"/>
            </c:ext>
          </c:extLst>
        </c:ser>
        <c:ser>
          <c:idx val="7"/>
          <c:order val="7"/>
          <c:tx>
            <c:v>70nM</c:v>
          </c:tx>
          <c:spPr>
            <a:ln w="25400" cap="rnd">
              <a:noFill/>
              <a:round/>
            </a:ln>
            <a:effectLst/>
          </c:spPr>
          <c:marker>
            <c:symbol val="circle"/>
            <c:size val="5"/>
            <c:spPr>
              <a:solidFill>
                <a:schemeClr val="accent2">
                  <a:lumMod val="60000"/>
                </a:schemeClr>
              </a:solidFill>
              <a:ln w="9525">
                <a:solidFill>
                  <a:schemeClr val="accent2">
                    <a:lumMod val="60000"/>
                  </a:schemeClr>
                </a:solidFill>
              </a:ln>
              <a:effectLst/>
            </c:spPr>
          </c:marker>
          <c:xVal>
            <c:numRef>
              <c:f>Sheet1!$AC$2:$AC$56</c:f>
              <c:numCache>
                <c:formatCode>General</c:formatCode>
                <c:ptCount val="55"/>
                <c:pt idx="0">
                  <c:v>73.415729999999996</c:v>
                </c:pt>
                <c:pt idx="1">
                  <c:v>77.145319999999998</c:v>
                </c:pt>
                <c:pt idx="2">
                  <c:v>80.764780000000002</c:v>
                </c:pt>
                <c:pt idx="3">
                  <c:v>84.350939999999994</c:v>
                </c:pt>
                <c:pt idx="4">
                  <c:v>87.46848</c:v>
                </c:pt>
                <c:pt idx="5">
                  <c:v>90.712050000000005</c:v>
                </c:pt>
                <c:pt idx="6">
                  <c:v>93.091080000000005</c:v>
                </c:pt>
                <c:pt idx="7">
                  <c:v>95.427199999999999</c:v>
                </c:pt>
                <c:pt idx="8">
                  <c:v>97.305300000000003</c:v>
                </c:pt>
                <c:pt idx="9">
                  <c:v>99.447500000000005</c:v>
                </c:pt>
                <c:pt idx="10">
                  <c:v>101.23090000000001</c:v>
                </c:pt>
                <c:pt idx="11">
                  <c:v>101.8788</c:v>
                </c:pt>
                <c:pt idx="12">
                  <c:v>103.1591</c:v>
                </c:pt>
                <c:pt idx="13">
                  <c:v>104.4474</c:v>
                </c:pt>
                <c:pt idx="14">
                  <c:v>106.602</c:v>
                </c:pt>
                <c:pt idx="15">
                  <c:v>109.17910000000001</c:v>
                </c:pt>
                <c:pt idx="16">
                  <c:v>112.6163</c:v>
                </c:pt>
                <c:pt idx="17">
                  <c:v>116.6018</c:v>
                </c:pt>
                <c:pt idx="18">
                  <c:v>123.5942</c:v>
                </c:pt>
                <c:pt idx="19">
                  <c:v>130.71129999999999</c:v>
                </c:pt>
                <c:pt idx="20">
                  <c:v>143.3289</c:v>
                </c:pt>
                <c:pt idx="21">
                  <c:v>160.53579999999999</c:v>
                </c:pt>
                <c:pt idx="22">
                  <c:v>186.1799</c:v>
                </c:pt>
                <c:pt idx="23">
                  <c:v>219.982</c:v>
                </c:pt>
                <c:pt idx="24">
                  <c:v>272.09160000000003</c:v>
                </c:pt>
                <c:pt idx="25">
                  <c:v>345.00650000000002</c:v>
                </c:pt>
                <c:pt idx="26">
                  <c:v>443.43869999999998</c:v>
                </c:pt>
                <c:pt idx="27">
                  <c:v>586.3931</c:v>
                </c:pt>
                <c:pt idx="28">
                  <c:v>760.69050000000004</c:v>
                </c:pt>
                <c:pt idx="29">
                  <c:v>979.34199999999998</c:v>
                </c:pt>
                <c:pt idx="30">
                  <c:v>1220.9880000000001</c:v>
                </c:pt>
                <c:pt idx="31">
                  <c:v>1499.3989999999999</c:v>
                </c:pt>
                <c:pt idx="32">
                  <c:v>1748.537</c:v>
                </c:pt>
                <c:pt idx="33">
                  <c:v>1995.585</c:v>
                </c:pt>
                <c:pt idx="34">
                  <c:v>2191.0810000000001</c:v>
                </c:pt>
                <c:pt idx="35">
                  <c:v>2346.8209999999999</c:v>
                </c:pt>
                <c:pt idx="36">
                  <c:v>2475.2249999999999</c:v>
                </c:pt>
                <c:pt idx="37">
                  <c:v>2561.4589999999998</c:v>
                </c:pt>
                <c:pt idx="38">
                  <c:v>2627.21</c:v>
                </c:pt>
                <c:pt idx="39">
                  <c:v>2678.232</c:v>
                </c:pt>
                <c:pt idx="40">
                  <c:v>2708.645</c:v>
                </c:pt>
                <c:pt idx="41">
                  <c:v>2733.4859999999999</c:v>
                </c:pt>
                <c:pt idx="42">
                  <c:v>2752.9769999999999</c:v>
                </c:pt>
                <c:pt idx="43">
                  <c:v>2768.6179999999999</c:v>
                </c:pt>
                <c:pt idx="44">
                  <c:v>2779.4029999999998</c:v>
                </c:pt>
                <c:pt idx="45">
                  <c:v>2789.5889999999999</c:v>
                </c:pt>
                <c:pt idx="46">
                  <c:v>2799.5410000000002</c:v>
                </c:pt>
                <c:pt idx="47">
                  <c:v>2805.643</c:v>
                </c:pt>
                <c:pt idx="48">
                  <c:v>2812.0250000000001</c:v>
                </c:pt>
                <c:pt idx="49">
                  <c:v>2818.4169999999999</c:v>
                </c:pt>
                <c:pt idx="50">
                  <c:v>2823.348</c:v>
                </c:pt>
                <c:pt idx="51">
                  <c:v>2828.6390000000001</c:v>
                </c:pt>
                <c:pt idx="52">
                  <c:v>2836.4589999999998</c:v>
                </c:pt>
                <c:pt idx="53">
                  <c:v>2844.1120000000001</c:v>
                </c:pt>
                <c:pt idx="54">
                  <c:v>2854.2170000000001</c:v>
                </c:pt>
              </c:numCache>
            </c:numRef>
          </c:xVal>
          <c:yVal>
            <c:numRef>
              <c:f>Sheet1!$AE$2:$AE$56</c:f>
              <c:numCache>
                <c:formatCode>General</c:formatCode>
                <c:ptCount val="55"/>
                <c:pt idx="0">
                  <c:v>27.445550000000001</c:v>
                </c:pt>
                <c:pt idx="1">
                  <c:v>27.154890000000002</c:v>
                </c:pt>
                <c:pt idx="2">
                  <c:v>26.987020000000001</c:v>
                </c:pt>
                <c:pt idx="3">
                  <c:v>26.68272</c:v>
                </c:pt>
                <c:pt idx="4">
                  <c:v>26.156140000000001</c:v>
                </c:pt>
                <c:pt idx="5">
                  <c:v>26.558340000000001</c:v>
                </c:pt>
                <c:pt idx="6">
                  <c:v>26.68937</c:v>
                </c:pt>
                <c:pt idx="7">
                  <c:v>27.66058</c:v>
                </c:pt>
                <c:pt idx="8">
                  <c:v>29.367080000000001</c:v>
                </c:pt>
                <c:pt idx="9">
                  <c:v>32.073099999999997</c:v>
                </c:pt>
                <c:pt idx="10">
                  <c:v>36.050490000000003</c:v>
                </c:pt>
                <c:pt idx="11">
                  <c:v>41.289700000000003</c:v>
                </c:pt>
                <c:pt idx="12">
                  <c:v>48.72701</c:v>
                </c:pt>
                <c:pt idx="13">
                  <c:v>58.014499999999998</c:v>
                </c:pt>
                <c:pt idx="14">
                  <c:v>70.663960000000003</c:v>
                </c:pt>
                <c:pt idx="15">
                  <c:v>85.957620000000006</c:v>
                </c:pt>
                <c:pt idx="16">
                  <c:v>105.3665</c:v>
                </c:pt>
                <c:pt idx="17">
                  <c:v>132.18350000000001</c:v>
                </c:pt>
                <c:pt idx="18">
                  <c:v>162.13679999999999</c:v>
                </c:pt>
                <c:pt idx="19">
                  <c:v>199.10659999999999</c:v>
                </c:pt>
                <c:pt idx="20">
                  <c:v>247.3279</c:v>
                </c:pt>
                <c:pt idx="21">
                  <c:v>303.0575</c:v>
                </c:pt>
                <c:pt idx="22">
                  <c:v>374.73419999999999</c:v>
                </c:pt>
                <c:pt idx="23">
                  <c:v>455.07150000000001</c:v>
                </c:pt>
                <c:pt idx="24">
                  <c:v>556.51149999999996</c:v>
                </c:pt>
                <c:pt idx="25">
                  <c:v>670.80550000000005</c:v>
                </c:pt>
                <c:pt idx="26">
                  <c:v>790.8279</c:v>
                </c:pt>
                <c:pt idx="27">
                  <c:v>925.55510000000004</c:v>
                </c:pt>
                <c:pt idx="28">
                  <c:v>1046.4380000000001</c:v>
                </c:pt>
                <c:pt idx="29">
                  <c:v>1148.1769999999999</c:v>
                </c:pt>
                <c:pt idx="30">
                  <c:v>1211.019</c:v>
                </c:pt>
                <c:pt idx="31">
                  <c:v>1227.0920000000001</c:v>
                </c:pt>
                <c:pt idx="32">
                  <c:v>1193.126</c:v>
                </c:pt>
                <c:pt idx="33">
                  <c:v>1109.3979999999999</c:v>
                </c:pt>
                <c:pt idx="34">
                  <c:v>1002.1130000000001</c:v>
                </c:pt>
                <c:pt idx="35">
                  <c:v>877.58299999999997</c:v>
                </c:pt>
                <c:pt idx="36">
                  <c:v>747.98320000000001</c:v>
                </c:pt>
                <c:pt idx="37">
                  <c:v>641.92970000000003</c:v>
                </c:pt>
                <c:pt idx="38">
                  <c:v>542.87429999999995</c:v>
                </c:pt>
                <c:pt idx="39">
                  <c:v>440.3965</c:v>
                </c:pt>
                <c:pt idx="40">
                  <c:v>369.26280000000003</c:v>
                </c:pt>
                <c:pt idx="41">
                  <c:v>308.7353</c:v>
                </c:pt>
                <c:pt idx="42">
                  <c:v>256.04320000000001</c:v>
                </c:pt>
                <c:pt idx="43">
                  <c:v>214.16489999999999</c:v>
                </c:pt>
                <c:pt idx="44">
                  <c:v>179.65170000000001</c:v>
                </c:pt>
                <c:pt idx="45">
                  <c:v>154.1662</c:v>
                </c:pt>
                <c:pt idx="46">
                  <c:v>131.8801</c:v>
                </c:pt>
                <c:pt idx="47">
                  <c:v>116.7491</c:v>
                </c:pt>
                <c:pt idx="48">
                  <c:v>101.5018</c:v>
                </c:pt>
                <c:pt idx="49">
                  <c:v>96.060299999999998</c:v>
                </c:pt>
                <c:pt idx="50">
                  <c:v>91.184470000000005</c:v>
                </c:pt>
                <c:pt idx="51">
                  <c:v>88.235720000000001</c:v>
                </c:pt>
                <c:pt idx="52">
                  <c:v>84.682770000000005</c:v>
                </c:pt>
                <c:pt idx="53">
                  <c:v>86.370959999999997</c:v>
                </c:pt>
                <c:pt idx="54">
                  <c:v>90.398719999999997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7-1D19-43FE-8C0D-C39B41C582C7}"/>
            </c:ext>
          </c:extLst>
        </c:ser>
        <c:ser>
          <c:idx val="8"/>
          <c:order val="8"/>
          <c:tx>
            <c:v>80nM</c:v>
          </c:tx>
          <c:spPr>
            <a:ln w="25400" cap="rnd">
              <a:noFill/>
              <a:round/>
            </a:ln>
            <a:effectLst/>
          </c:spPr>
          <c:marker>
            <c:symbol val="circle"/>
            <c:size val="5"/>
            <c:spPr>
              <a:solidFill>
                <a:schemeClr val="accent3">
                  <a:lumMod val="60000"/>
                </a:schemeClr>
              </a:solidFill>
              <a:ln w="9525">
                <a:solidFill>
                  <a:schemeClr val="accent3">
                    <a:lumMod val="60000"/>
                  </a:schemeClr>
                </a:solidFill>
              </a:ln>
              <a:effectLst/>
            </c:spPr>
          </c:marker>
          <c:xVal>
            <c:numRef>
              <c:f>Sheet1!$AG$2:$AG$56</c:f>
              <c:numCache>
                <c:formatCode>General</c:formatCode>
                <c:ptCount val="55"/>
                <c:pt idx="0">
                  <c:v>73.591620000000006</c:v>
                </c:pt>
                <c:pt idx="1">
                  <c:v>76.824439999999996</c:v>
                </c:pt>
                <c:pt idx="2">
                  <c:v>80.168329999999997</c:v>
                </c:pt>
                <c:pt idx="3">
                  <c:v>83.14631</c:v>
                </c:pt>
                <c:pt idx="4">
                  <c:v>85.52</c:v>
                </c:pt>
                <c:pt idx="5">
                  <c:v>87.491299999999995</c:v>
                </c:pt>
                <c:pt idx="6">
                  <c:v>89.269289999999998</c:v>
                </c:pt>
                <c:pt idx="7">
                  <c:v>90.846670000000003</c:v>
                </c:pt>
                <c:pt idx="8">
                  <c:v>92.103390000000005</c:v>
                </c:pt>
                <c:pt idx="9">
                  <c:v>93.325620000000001</c:v>
                </c:pt>
                <c:pt idx="10">
                  <c:v>94.433850000000007</c:v>
                </c:pt>
                <c:pt idx="11">
                  <c:v>95.389499999999998</c:v>
                </c:pt>
                <c:pt idx="12">
                  <c:v>96.876800000000003</c:v>
                </c:pt>
                <c:pt idx="13">
                  <c:v>98.401899999999998</c:v>
                </c:pt>
                <c:pt idx="14">
                  <c:v>100.6014</c:v>
                </c:pt>
                <c:pt idx="15">
                  <c:v>103.0187</c:v>
                </c:pt>
                <c:pt idx="16">
                  <c:v>105.9413</c:v>
                </c:pt>
                <c:pt idx="17">
                  <c:v>109.8766</c:v>
                </c:pt>
                <c:pt idx="18">
                  <c:v>115.3978</c:v>
                </c:pt>
                <c:pt idx="19">
                  <c:v>123.7015</c:v>
                </c:pt>
                <c:pt idx="20">
                  <c:v>135.49270000000001</c:v>
                </c:pt>
                <c:pt idx="21">
                  <c:v>152.3075</c:v>
                </c:pt>
                <c:pt idx="22">
                  <c:v>177.67670000000001</c:v>
                </c:pt>
                <c:pt idx="23">
                  <c:v>212.05330000000001</c:v>
                </c:pt>
                <c:pt idx="24">
                  <c:v>263.48070000000001</c:v>
                </c:pt>
                <c:pt idx="25">
                  <c:v>336.89269999999999</c:v>
                </c:pt>
                <c:pt idx="26">
                  <c:v>434.28100000000001</c:v>
                </c:pt>
                <c:pt idx="27">
                  <c:v>576.37260000000003</c:v>
                </c:pt>
                <c:pt idx="28">
                  <c:v>751.85950000000003</c:v>
                </c:pt>
                <c:pt idx="29">
                  <c:v>972.93499999999995</c:v>
                </c:pt>
                <c:pt idx="30">
                  <c:v>1218.0989999999999</c:v>
                </c:pt>
                <c:pt idx="31">
                  <c:v>1500.0550000000001</c:v>
                </c:pt>
                <c:pt idx="32">
                  <c:v>1756.0820000000001</c:v>
                </c:pt>
                <c:pt idx="33">
                  <c:v>2009.8510000000001</c:v>
                </c:pt>
                <c:pt idx="34">
                  <c:v>2211.1689999999999</c:v>
                </c:pt>
                <c:pt idx="35">
                  <c:v>2373.8760000000002</c:v>
                </c:pt>
                <c:pt idx="36">
                  <c:v>2502.8229999999999</c:v>
                </c:pt>
                <c:pt idx="37">
                  <c:v>2593.3690000000001</c:v>
                </c:pt>
                <c:pt idx="38">
                  <c:v>2658.585</c:v>
                </c:pt>
                <c:pt idx="39">
                  <c:v>2714.8449999999998</c:v>
                </c:pt>
                <c:pt idx="40">
                  <c:v>2747.9760000000001</c:v>
                </c:pt>
                <c:pt idx="41">
                  <c:v>2772.096</c:v>
                </c:pt>
                <c:pt idx="42">
                  <c:v>2792.8969999999999</c:v>
                </c:pt>
                <c:pt idx="43">
                  <c:v>2807.7489999999998</c:v>
                </c:pt>
                <c:pt idx="44">
                  <c:v>2820.7710000000002</c:v>
                </c:pt>
                <c:pt idx="45">
                  <c:v>2832.2</c:v>
                </c:pt>
                <c:pt idx="46">
                  <c:v>2840.5650000000001</c:v>
                </c:pt>
                <c:pt idx="47">
                  <c:v>2850.6410000000001</c:v>
                </c:pt>
                <c:pt idx="48">
                  <c:v>2856.98</c:v>
                </c:pt>
                <c:pt idx="49">
                  <c:v>2863.9</c:v>
                </c:pt>
                <c:pt idx="50">
                  <c:v>2871.3960000000002</c:v>
                </c:pt>
                <c:pt idx="51">
                  <c:v>2880.1129999999998</c:v>
                </c:pt>
                <c:pt idx="52">
                  <c:v>2885.7109999999998</c:v>
                </c:pt>
                <c:pt idx="53">
                  <c:v>2895.3110000000001</c:v>
                </c:pt>
                <c:pt idx="54">
                  <c:v>2903.4920000000002</c:v>
                </c:pt>
              </c:numCache>
            </c:numRef>
          </c:xVal>
          <c:yVal>
            <c:numRef>
              <c:f>Sheet1!$AI$2:$AI$56</c:f>
              <c:numCache>
                <c:formatCode>General</c:formatCode>
                <c:ptCount val="55"/>
                <c:pt idx="0">
                  <c:v>26.329799999999999</c:v>
                </c:pt>
                <c:pt idx="1">
                  <c:v>25.575679999999998</c:v>
                </c:pt>
                <c:pt idx="2">
                  <c:v>25.05518</c:v>
                </c:pt>
                <c:pt idx="3">
                  <c:v>24.432500000000001</c:v>
                </c:pt>
                <c:pt idx="4">
                  <c:v>23.83004</c:v>
                </c:pt>
                <c:pt idx="5">
                  <c:v>23.623139999999999</c:v>
                </c:pt>
                <c:pt idx="6">
                  <c:v>24.1234</c:v>
                </c:pt>
                <c:pt idx="7">
                  <c:v>25.127320000000001</c:v>
                </c:pt>
                <c:pt idx="8">
                  <c:v>27.152750000000001</c:v>
                </c:pt>
                <c:pt idx="9">
                  <c:v>30.004670000000001</c:v>
                </c:pt>
                <c:pt idx="10">
                  <c:v>34.217170000000003</c:v>
                </c:pt>
                <c:pt idx="11">
                  <c:v>39.691420000000001</c:v>
                </c:pt>
                <c:pt idx="12">
                  <c:v>47.540590000000002</c:v>
                </c:pt>
                <c:pt idx="13">
                  <c:v>57.609569999999998</c:v>
                </c:pt>
                <c:pt idx="14">
                  <c:v>70.008449999999996</c:v>
                </c:pt>
                <c:pt idx="15">
                  <c:v>85.991990000000001</c:v>
                </c:pt>
                <c:pt idx="16">
                  <c:v>105.2246</c:v>
                </c:pt>
                <c:pt idx="17">
                  <c:v>132.82759999999999</c:v>
                </c:pt>
                <c:pt idx="18">
                  <c:v>163.14699999999999</c:v>
                </c:pt>
                <c:pt idx="19">
                  <c:v>199.85419999999999</c:v>
                </c:pt>
                <c:pt idx="20">
                  <c:v>247.99950000000001</c:v>
                </c:pt>
                <c:pt idx="21">
                  <c:v>305.68209999999999</c:v>
                </c:pt>
                <c:pt idx="22">
                  <c:v>379.22910000000002</c:v>
                </c:pt>
                <c:pt idx="23">
                  <c:v>457.69040000000001</c:v>
                </c:pt>
                <c:pt idx="24">
                  <c:v>561.16229999999996</c:v>
                </c:pt>
                <c:pt idx="25">
                  <c:v>676.65750000000003</c:v>
                </c:pt>
                <c:pt idx="26">
                  <c:v>798.31740000000002</c:v>
                </c:pt>
                <c:pt idx="27">
                  <c:v>935.2364</c:v>
                </c:pt>
                <c:pt idx="28">
                  <c:v>1058.549</c:v>
                </c:pt>
                <c:pt idx="29">
                  <c:v>1165.4010000000001</c:v>
                </c:pt>
                <c:pt idx="30">
                  <c:v>1232.3340000000001</c:v>
                </c:pt>
                <c:pt idx="31">
                  <c:v>1251.596</c:v>
                </c:pt>
                <c:pt idx="32">
                  <c:v>1220.1189999999999</c:v>
                </c:pt>
                <c:pt idx="33">
                  <c:v>1136.443</c:v>
                </c:pt>
                <c:pt idx="34">
                  <c:v>1026.0440000000001</c:v>
                </c:pt>
                <c:pt idx="35">
                  <c:v>899.46379999999999</c:v>
                </c:pt>
                <c:pt idx="36">
                  <c:v>767.86680000000001</c:v>
                </c:pt>
                <c:pt idx="37">
                  <c:v>659.47080000000005</c:v>
                </c:pt>
                <c:pt idx="38">
                  <c:v>561.69539999999995</c:v>
                </c:pt>
                <c:pt idx="39">
                  <c:v>455.09210000000002</c:v>
                </c:pt>
                <c:pt idx="40">
                  <c:v>381.79149999999998</c:v>
                </c:pt>
                <c:pt idx="41">
                  <c:v>316.99400000000003</c:v>
                </c:pt>
                <c:pt idx="42">
                  <c:v>263.79880000000003</c:v>
                </c:pt>
                <c:pt idx="43">
                  <c:v>221.03399999999999</c:v>
                </c:pt>
                <c:pt idx="44">
                  <c:v>184.59620000000001</c:v>
                </c:pt>
                <c:pt idx="45">
                  <c:v>157.84800000000001</c:v>
                </c:pt>
                <c:pt idx="46">
                  <c:v>135.43190000000001</c:v>
                </c:pt>
                <c:pt idx="47">
                  <c:v>118.21980000000001</c:v>
                </c:pt>
                <c:pt idx="48">
                  <c:v>105.93089999999999</c:v>
                </c:pt>
                <c:pt idx="49">
                  <c:v>97.715000000000003</c:v>
                </c:pt>
                <c:pt idx="50">
                  <c:v>91.667630000000003</c:v>
                </c:pt>
                <c:pt idx="51">
                  <c:v>89.638400000000004</c:v>
                </c:pt>
                <c:pt idx="52">
                  <c:v>87.411360000000002</c:v>
                </c:pt>
                <c:pt idx="53">
                  <c:v>87.17783</c:v>
                </c:pt>
                <c:pt idx="54">
                  <c:v>91.012410000000003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8-1D19-43FE-8C0D-C39B41C582C7}"/>
            </c:ext>
          </c:extLst>
        </c:ser>
        <c:ser>
          <c:idx val="9"/>
          <c:order val="9"/>
          <c:tx>
            <c:v>90nM</c:v>
          </c:tx>
          <c:spPr>
            <a:ln w="25400" cap="rnd">
              <a:noFill/>
              <a:round/>
            </a:ln>
            <a:effectLst/>
          </c:spPr>
          <c:marker>
            <c:symbol val="circle"/>
            <c:size val="5"/>
            <c:spPr>
              <a:solidFill>
                <a:schemeClr val="accent4">
                  <a:lumMod val="60000"/>
                </a:schemeClr>
              </a:solidFill>
              <a:ln w="9525">
                <a:solidFill>
                  <a:schemeClr val="accent4">
                    <a:lumMod val="60000"/>
                  </a:schemeClr>
                </a:solidFill>
              </a:ln>
              <a:effectLst/>
            </c:spPr>
          </c:marker>
          <c:xVal>
            <c:numRef>
              <c:f>Sheet1!$AK$2:$AK$56</c:f>
              <c:numCache>
                <c:formatCode>General</c:formatCode>
                <c:ptCount val="55"/>
                <c:pt idx="0">
                  <c:v>73.311369999999997</c:v>
                </c:pt>
                <c:pt idx="1">
                  <c:v>76.080470000000005</c:v>
                </c:pt>
                <c:pt idx="2">
                  <c:v>78.647649999999999</c:v>
                </c:pt>
                <c:pt idx="3">
                  <c:v>81.154790000000006</c:v>
                </c:pt>
                <c:pt idx="4">
                  <c:v>83.420910000000006</c:v>
                </c:pt>
                <c:pt idx="5">
                  <c:v>85.786379999999994</c:v>
                </c:pt>
                <c:pt idx="6">
                  <c:v>87.968230000000005</c:v>
                </c:pt>
                <c:pt idx="7">
                  <c:v>89.44717</c:v>
                </c:pt>
                <c:pt idx="8">
                  <c:v>90.814059999999998</c:v>
                </c:pt>
                <c:pt idx="9">
                  <c:v>92.230940000000004</c:v>
                </c:pt>
                <c:pt idx="10">
                  <c:v>93.436229999999995</c:v>
                </c:pt>
                <c:pt idx="11">
                  <c:v>94.664400000000001</c:v>
                </c:pt>
                <c:pt idx="12">
                  <c:v>96.335700000000003</c:v>
                </c:pt>
                <c:pt idx="13">
                  <c:v>98.096199999999996</c:v>
                </c:pt>
                <c:pt idx="14">
                  <c:v>99.854799999999997</c:v>
                </c:pt>
                <c:pt idx="15">
                  <c:v>102.67910000000001</c:v>
                </c:pt>
                <c:pt idx="16">
                  <c:v>105.3265</c:v>
                </c:pt>
                <c:pt idx="17">
                  <c:v>110.0444</c:v>
                </c:pt>
                <c:pt idx="18">
                  <c:v>115.5899</c:v>
                </c:pt>
                <c:pt idx="19">
                  <c:v>123.73009999999999</c:v>
                </c:pt>
                <c:pt idx="20">
                  <c:v>135.68190000000001</c:v>
                </c:pt>
                <c:pt idx="21">
                  <c:v>152.6516</c:v>
                </c:pt>
                <c:pt idx="22">
                  <c:v>178.05279999999999</c:v>
                </c:pt>
                <c:pt idx="23">
                  <c:v>210.8466</c:v>
                </c:pt>
                <c:pt idx="24">
                  <c:v>263.7715</c:v>
                </c:pt>
                <c:pt idx="25">
                  <c:v>336.48860000000002</c:v>
                </c:pt>
                <c:pt idx="26">
                  <c:v>434.3374</c:v>
                </c:pt>
                <c:pt idx="27">
                  <c:v>576.05290000000002</c:v>
                </c:pt>
                <c:pt idx="28">
                  <c:v>752.40089999999998</c:v>
                </c:pt>
                <c:pt idx="29">
                  <c:v>975.14099999999996</c:v>
                </c:pt>
                <c:pt idx="30">
                  <c:v>1223.415</c:v>
                </c:pt>
                <c:pt idx="31">
                  <c:v>1509.5329999999999</c:v>
                </c:pt>
                <c:pt idx="32">
                  <c:v>1769.8689999999999</c:v>
                </c:pt>
                <c:pt idx="33">
                  <c:v>2031.1420000000001</c:v>
                </c:pt>
                <c:pt idx="34">
                  <c:v>2235.7370000000001</c:v>
                </c:pt>
                <c:pt idx="35">
                  <c:v>2402.5160000000001</c:v>
                </c:pt>
                <c:pt idx="36">
                  <c:v>2536.0940000000001</c:v>
                </c:pt>
                <c:pt idx="37">
                  <c:v>2627</c:v>
                </c:pt>
                <c:pt idx="38">
                  <c:v>2696.674</c:v>
                </c:pt>
                <c:pt idx="39">
                  <c:v>2748.8679999999999</c:v>
                </c:pt>
                <c:pt idx="40">
                  <c:v>2786.5129999999999</c:v>
                </c:pt>
                <c:pt idx="41">
                  <c:v>2814.145</c:v>
                </c:pt>
                <c:pt idx="42">
                  <c:v>2833.33</c:v>
                </c:pt>
                <c:pt idx="43">
                  <c:v>2849.09</c:v>
                </c:pt>
                <c:pt idx="44">
                  <c:v>2862.19</c:v>
                </c:pt>
                <c:pt idx="45">
                  <c:v>2872.5279999999998</c:v>
                </c:pt>
                <c:pt idx="46">
                  <c:v>2880.2170000000001</c:v>
                </c:pt>
                <c:pt idx="47">
                  <c:v>2889.114</c:v>
                </c:pt>
                <c:pt idx="48">
                  <c:v>2897.0740000000001</c:v>
                </c:pt>
                <c:pt idx="49">
                  <c:v>2905.2809999999999</c:v>
                </c:pt>
                <c:pt idx="50">
                  <c:v>2912.5839999999998</c:v>
                </c:pt>
                <c:pt idx="51">
                  <c:v>2918.2820000000002</c:v>
                </c:pt>
                <c:pt idx="52">
                  <c:v>2928.2379999999998</c:v>
                </c:pt>
                <c:pt idx="53">
                  <c:v>2936.5639999999999</c:v>
                </c:pt>
                <c:pt idx="54">
                  <c:v>2945.8530000000001</c:v>
                </c:pt>
              </c:numCache>
            </c:numRef>
          </c:xVal>
          <c:yVal>
            <c:numRef>
              <c:f>Sheet1!$AM$2:$AM$56</c:f>
              <c:numCache>
                <c:formatCode>General</c:formatCode>
                <c:ptCount val="55"/>
                <c:pt idx="0">
                  <c:v>23.927790000000002</c:v>
                </c:pt>
                <c:pt idx="1">
                  <c:v>23.00827</c:v>
                </c:pt>
                <c:pt idx="2">
                  <c:v>22.382719999999999</c:v>
                </c:pt>
                <c:pt idx="3">
                  <c:v>21.882020000000001</c:v>
                </c:pt>
                <c:pt idx="4">
                  <c:v>21.645150000000001</c:v>
                </c:pt>
                <c:pt idx="5">
                  <c:v>22.107520000000001</c:v>
                </c:pt>
                <c:pt idx="6">
                  <c:v>22.883320000000001</c:v>
                </c:pt>
                <c:pt idx="7">
                  <c:v>24.2606</c:v>
                </c:pt>
                <c:pt idx="8">
                  <c:v>26.568539999999999</c:v>
                </c:pt>
                <c:pt idx="9">
                  <c:v>29.779299999999999</c:v>
                </c:pt>
                <c:pt idx="10">
                  <c:v>34.014719999999997</c:v>
                </c:pt>
                <c:pt idx="11">
                  <c:v>39.742550000000001</c:v>
                </c:pt>
                <c:pt idx="12">
                  <c:v>47.625399999999999</c:v>
                </c:pt>
                <c:pt idx="13">
                  <c:v>57.730359999999997</c:v>
                </c:pt>
                <c:pt idx="14">
                  <c:v>70.496889999999993</c:v>
                </c:pt>
                <c:pt idx="15">
                  <c:v>86.225819999999999</c:v>
                </c:pt>
                <c:pt idx="16">
                  <c:v>105.7764</c:v>
                </c:pt>
                <c:pt idx="17">
                  <c:v>132.71950000000001</c:v>
                </c:pt>
                <c:pt idx="18">
                  <c:v>164.0223</c:v>
                </c:pt>
                <c:pt idx="19">
                  <c:v>200.2508</c:v>
                </c:pt>
                <c:pt idx="20">
                  <c:v>251.12620000000001</c:v>
                </c:pt>
                <c:pt idx="21">
                  <c:v>306.69720000000001</c:v>
                </c:pt>
                <c:pt idx="22">
                  <c:v>379.11700000000002</c:v>
                </c:pt>
                <c:pt idx="23">
                  <c:v>460.33670000000001</c:v>
                </c:pt>
                <c:pt idx="24">
                  <c:v>564.65589999999997</c:v>
                </c:pt>
                <c:pt idx="25">
                  <c:v>680.76279999999997</c:v>
                </c:pt>
                <c:pt idx="26">
                  <c:v>804.41690000000006</c:v>
                </c:pt>
                <c:pt idx="27">
                  <c:v>943.49659999999994</c:v>
                </c:pt>
                <c:pt idx="28">
                  <c:v>1069.692</c:v>
                </c:pt>
                <c:pt idx="29">
                  <c:v>1178.4860000000001</c:v>
                </c:pt>
                <c:pt idx="30">
                  <c:v>1248.5840000000001</c:v>
                </c:pt>
                <c:pt idx="31">
                  <c:v>1271.1089999999999</c:v>
                </c:pt>
                <c:pt idx="32">
                  <c:v>1238.7329999999999</c:v>
                </c:pt>
                <c:pt idx="33">
                  <c:v>1154.7550000000001</c:v>
                </c:pt>
                <c:pt idx="34">
                  <c:v>1045.4829999999999</c:v>
                </c:pt>
                <c:pt idx="35">
                  <c:v>919.71929999999998</c:v>
                </c:pt>
                <c:pt idx="36">
                  <c:v>785.04499999999996</c:v>
                </c:pt>
                <c:pt idx="37">
                  <c:v>675.29049999999995</c:v>
                </c:pt>
                <c:pt idx="38">
                  <c:v>572.84360000000004</c:v>
                </c:pt>
                <c:pt idx="39">
                  <c:v>465.8854</c:v>
                </c:pt>
                <c:pt idx="40">
                  <c:v>388.5213</c:v>
                </c:pt>
                <c:pt idx="41">
                  <c:v>323.66140000000001</c:v>
                </c:pt>
                <c:pt idx="42">
                  <c:v>269.78710000000001</c:v>
                </c:pt>
                <c:pt idx="43">
                  <c:v>223.6927</c:v>
                </c:pt>
                <c:pt idx="44">
                  <c:v>188.31569999999999</c:v>
                </c:pt>
                <c:pt idx="45">
                  <c:v>162.22110000000001</c:v>
                </c:pt>
                <c:pt idx="46">
                  <c:v>139.0872</c:v>
                </c:pt>
                <c:pt idx="47">
                  <c:v>121.7809</c:v>
                </c:pt>
                <c:pt idx="48">
                  <c:v>108.9038</c:v>
                </c:pt>
                <c:pt idx="49">
                  <c:v>99.8917</c:v>
                </c:pt>
                <c:pt idx="50">
                  <c:v>92.506050000000002</c:v>
                </c:pt>
                <c:pt idx="51">
                  <c:v>89.765529999999998</c:v>
                </c:pt>
                <c:pt idx="52">
                  <c:v>88.285139999999998</c:v>
                </c:pt>
                <c:pt idx="53">
                  <c:v>89.105419999999995</c:v>
                </c:pt>
                <c:pt idx="54">
                  <c:v>91.710449999999994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9-1D19-43FE-8C0D-C39B41C582C7}"/>
            </c:ext>
          </c:extLst>
        </c:ser>
        <c:ser>
          <c:idx val="10"/>
          <c:order val="10"/>
          <c:tx>
            <c:v>100nM</c:v>
          </c:tx>
          <c:spPr>
            <a:ln w="25400" cap="rnd">
              <a:noFill/>
              <a:round/>
            </a:ln>
            <a:effectLst/>
          </c:spPr>
          <c:marker>
            <c:symbol val="circle"/>
            <c:size val="5"/>
            <c:spPr>
              <a:solidFill>
                <a:schemeClr val="accent5">
                  <a:lumMod val="60000"/>
                </a:schemeClr>
              </a:solidFill>
              <a:ln w="9525">
                <a:solidFill>
                  <a:schemeClr val="accent5">
                    <a:lumMod val="60000"/>
                  </a:schemeClr>
                </a:solidFill>
              </a:ln>
              <a:effectLst/>
            </c:spPr>
          </c:marker>
          <c:xVal>
            <c:numRef>
              <c:f>Sheet1!$AO$2:$AO$56</c:f>
              <c:numCache>
                <c:formatCode>General</c:formatCode>
                <c:ptCount val="55"/>
                <c:pt idx="0">
                  <c:v>74.674710000000005</c:v>
                </c:pt>
                <c:pt idx="1">
                  <c:v>77.756500000000003</c:v>
                </c:pt>
                <c:pt idx="2">
                  <c:v>80.632679999999993</c:v>
                </c:pt>
                <c:pt idx="3">
                  <c:v>83.250119999999995</c:v>
                </c:pt>
                <c:pt idx="4">
                  <c:v>85.5518</c:v>
                </c:pt>
                <c:pt idx="5">
                  <c:v>87.523769999999999</c:v>
                </c:pt>
                <c:pt idx="6">
                  <c:v>89.665350000000004</c:v>
                </c:pt>
                <c:pt idx="7">
                  <c:v>91.073139999999995</c:v>
                </c:pt>
                <c:pt idx="8">
                  <c:v>92.39179</c:v>
                </c:pt>
                <c:pt idx="9">
                  <c:v>93.768739999999994</c:v>
                </c:pt>
                <c:pt idx="10">
                  <c:v>95.134600000000006</c:v>
                </c:pt>
                <c:pt idx="11">
                  <c:v>96.031599999999997</c:v>
                </c:pt>
                <c:pt idx="12">
                  <c:v>97.240700000000004</c:v>
                </c:pt>
                <c:pt idx="13">
                  <c:v>98.481700000000004</c:v>
                </c:pt>
                <c:pt idx="14">
                  <c:v>100.0179</c:v>
                </c:pt>
                <c:pt idx="15">
                  <c:v>102.22880000000001</c:v>
                </c:pt>
                <c:pt idx="16">
                  <c:v>105.40860000000001</c:v>
                </c:pt>
                <c:pt idx="17">
                  <c:v>109.85120000000001</c:v>
                </c:pt>
                <c:pt idx="18">
                  <c:v>115.443</c:v>
                </c:pt>
                <c:pt idx="19">
                  <c:v>123.006</c:v>
                </c:pt>
                <c:pt idx="20">
                  <c:v>135.8707</c:v>
                </c:pt>
                <c:pt idx="21">
                  <c:v>152.5215</c:v>
                </c:pt>
                <c:pt idx="22">
                  <c:v>176.86019999999999</c:v>
                </c:pt>
                <c:pt idx="23">
                  <c:v>211.2295</c:v>
                </c:pt>
                <c:pt idx="24">
                  <c:v>263.93329999999997</c:v>
                </c:pt>
                <c:pt idx="25">
                  <c:v>337.11219999999997</c:v>
                </c:pt>
                <c:pt idx="26">
                  <c:v>434.41559999999998</c:v>
                </c:pt>
                <c:pt idx="27">
                  <c:v>577.54909999999995</c:v>
                </c:pt>
                <c:pt idx="28">
                  <c:v>754.77620000000002</c:v>
                </c:pt>
                <c:pt idx="29">
                  <c:v>978.43399999999997</c:v>
                </c:pt>
                <c:pt idx="30">
                  <c:v>1228.106</c:v>
                </c:pt>
                <c:pt idx="31">
                  <c:v>1518.28</c:v>
                </c:pt>
                <c:pt idx="32">
                  <c:v>1780.923</c:v>
                </c:pt>
                <c:pt idx="33">
                  <c:v>2042.0319999999999</c:v>
                </c:pt>
                <c:pt idx="34">
                  <c:v>2255.7330000000002</c:v>
                </c:pt>
                <c:pt idx="35">
                  <c:v>2427.5210000000002</c:v>
                </c:pt>
                <c:pt idx="36">
                  <c:v>2561.9839999999999</c:v>
                </c:pt>
                <c:pt idx="37">
                  <c:v>2655.0810000000001</c:v>
                </c:pt>
                <c:pt idx="38">
                  <c:v>2729.748</c:v>
                </c:pt>
                <c:pt idx="39">
                  <c:v>2781.489</c:v>
                </c:pt>
                <c:pt idx="40">
                  <c:v>2819.88</c:v>
                </c:pt>
                <c:pt idx="41">
                  <c:v>2847.1460000000002</c:v>
                </c:pt>
                <c:pt idx="42">
                  <c:v>2868.3629999999998</c:v>
                </c:pt>
                <c:pt idx="43">
                  <c:v>2883.788</c:v>
                </c:pt>
                <c:pt idx="44">
                  <c:v>2895.8130000000001</c:v>
                </c:pt>
                <c:pt idx="45">
                  <c:v>2906.7449999999999</c:v>
                </c:pt>
                <c:pt idx="46">
                  <c:v>2916.4369999999999</c:v>
                </c:pt>
                <c:pt idx="47">
                  <c:v>2923.96</c:v>
                </c:pt>
                <c:pt idx="48">
                  <c:v>2932.1350000000002</c:v>
                </c:pt>
                <c:pt idx="49">
                  <c:v>2937.4259999999999</c:v>
                </c:pt>
                <c:pt idx="50">
                  <c:v>2947.5549999999998</c:v>
                </c:pt>
                <c:pt idx="51">
                  <c:v>2953.636</c:v>
                </c:pt>
                <c:pt idx="52">
                  <c:v>2961.2080000000001</c:v>
                </c:pt>
                <c:pt idx="53">
                  <c:v>2967.72</c:v>
                </c:pt>
                <c:pt idx="54">
                  <c:v>2978.99</c:v>
                </c:pt>
              </c:numCache>
            </c:numRef>
          </c:xVal>
          <c:yVal>
            <c:numRef>
              <c:f>Sheet1!$AQ$2:$AQ$56</c:f>
              <c:numCache>
                <c:formatCode>General</c:formatCode>
                <c:ptCount val="55"/>
                <c:pt idx="0">
                  <c:v>25.37594</c:v>
                </c:pt>
                <c:pt idx="1">
                  <c:v>24.289449999999999</c:v>
                </c:pt>
                <c:pt idx="2">
                  <c:v>23.600180000000002</c:v>
                </c:pt>
                <c:pt idx="3">
                  <c:v>23.121690000000001</c:v>
                </c:pt>
                <c:pt idx="4">
                  <c:v>22.7637</c:v>
                </c:pt>
                <c:pt idx="5">
                  <c:v>22.579000000000001</c:v>
                </c:pt>
                <c:pt idx="6">
                  <c:v>23.406700000000001</c:v>
                </c:pt>
                <c:pt idx="7">
                  <c:v>24.732939999999999</c:v>
                </c:pt>
                <c:pt idx="8">
                  <c:v>26.59966</c:v>
                </c:pt>
                <c:pt idx="9">
                  <c:v>29.990729999999999</c:v>
                </c:pt>
                <c:pt idx="10">
                  <c:v>34.330039999999997</c:v>
                </c:pt>
                <c:pt idx="11">
                  <c:v>39.806359999999998</c:v>
                </c:pt>
                <c:pt idx="12">
                  <c:v>47.68347</c:v>
                </c:pt>
                <c:pt idx="13">
                  <c:v>57.825699999999998</c:v>
                </c:pt>
                <c:pt idx="14">
                  <c:v>70.417590000000004</c:v>
                </c:pt>
                <c:pt idx="15">
                  <c:v>86.441860000000005</c:v>
                </c:pt>
                <c:pt idx="16">
                  <c:v>106.0772</c:v>
                </c:pt>
                <c:pt idx="17">
                  <c:v>133.38669999999999</c:v>
                </c:pt>
                <c:pt idx="18">
                  <c:v>164.00960000000001</c:v>
                </c:pt>
                <c:pt idx="19">
                  <c:v>201.6003</c:v>
                </c:pt>
                <c:pt idx="20">
                  <c:v>250.37299999999999</c:v>
                </c:pt>
                <c:pt idx="21">
                  <c:v>308.13600000000002</c:v>
                </c:pt>
                <c:pt idx="22">
                  <c:v>382.5514</c:v>
                </c:pt>
                <c:pt idx="23">
                  <c:v>462.77879999999999</c:v>
                </c:pt>
                <c:pt idx="24">
                  <c:v>567.60119999999995</c:v>
                </c:pt>
                <c:pt idx="25">
                  <c:v>684.73040000000003</c:v>
                </c:pt>
                <c:pt idx="26">
                  <c:v>809.52260000000001</c:v>
                </c:pt>
                <c:pt idx="27">
                  <c:v>949.8066</c:v>
                </c:pt>
                <c:pt idx="28">
                  <c:v>1078.3209999999999</c:v>
                </c:pt>
                <c:pt idx="29">
                  <c:v>1190.693</c:v>
                </c:pt>
                <c:pt idx="30">
                  <c:v>1262.847</c:v>
                </c:pt>
                <c:pt idx="31">
                  <c:v>1287.5350000000001</c:v>
                </c:pt>
                <c:pt idx="32">
                  <c:v>1257.7439999999999</c:v>
                </c:pt>
                <c:pt idx="33">
                  <c:v>1179.078</c:v>
                </c:pt>
                <c:pt idx="34">
                  <c:v>1062.5039999999999</c:v>
                </c:pt>
                <c:pt idx="35">
                  <c:v>937.06079999999997</c:v>
                </c:pt>
                <c:pt idx="36">
                  <c:v>798.31230000000005</c:v>
                </c:pt>
                <c:pt idx="37">
                  <c:v>687.34469999999999</c:v>
                </c:pt>
                <c:pt idx="38">
                  <c:v>583.79070000000002</c:v>
                </c:pt>
                <c:pt idx="39">
                  <c:v>476.05090000000001</c:v>
                </c:pt>
                <c:pt idx="40">
                  <c:v>396.71510000000001</c:v>
                </c:pt>
                <c:pt idx="41">
                  <c:v>331.05500000000001</c:v>
                </c:pt>
                <c:pt idx="42">
                  <c:v>274.34719999999999</c:v>
                </c:pt>
                <c:pt idx="43">
                  <c:v>229.24860000000001</c:v>
                </c:pt>
                <c:pt idx="44">
                  <c:v>190.93610000000001</c:v>
                </c:pt>
                <c:pt idx="45">
                  <c:v>165.16540000000001</c:v>
                </c:pt>
                <c:pt idx="46">
                  <c:v>141.39609999999999</c:v>
                </c:pt>
                <c:pt idx="47">
                  <c:v>124.6464</c:v>
                </c:pt>
                <c:pt idx="48">
                  <c:v>109.8462</c:v>
                </c:pt>
                <c:pt idx="49">
                  <c:v>100.2389</c:v>
                </c:pt>
                <c:pt idx="50">
                  <c:v>93.738650000000007</c:v>
                </c:pt>
                <c:pt idx="51">
                  <c:v>89.956370000000007</c:v>
                </c:pt>
                <c:pt idx="52">
                  <c:v>90.573300000000003</c:v>
                </c:pt>
                <c:pt idx="53">
                  <c:v>89.291899999999998</c:v>
                </c:pt>
                <c:pt idx="54">
                  <c:v>91.305850000000007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A-1D19-43FE-8C0D-C39B41C582C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75356416"/>
        <c:axId val="175356976"/>
      </c:scatterChart>
      <c:valAx>
        <c:axId val="175356416"/>
        <c:scaling>
          <c:orientation val="minMax"/>
          <c:max val="3000"/>
          <c:min val="0"/>
        </c:scaling>
        <c:delete val="0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20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2000" b="1" dirty="0" err="1"/>
                  <a:t>Zreal</a:t>
                </a:r>
                <a:r>
                  <a:rPr lang="en-US" sz="2000" b="1" dirty="0"/>
                  <a:t> (ohm)</a:t>
                </a:r>
              </a:p>
            </c:rich>
          </c:tx>
          <c:layout>
            <c:manualLayout>
              <c:xMode val="edge"/>
              <c:yMode val="edge"/>
              <c:x val="0.41721511373578302"/>
              <c:y val="0.91512296241342439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2000" b="1" i="0" u="none" strike="noStrik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in"/>
        <c:minorTickMark val="none"/>
        <c:tickLblPos val="nextTo"/>
        <c:spPr>
          <a:noFill/>
          <a:ln w="9525" cap="flat" cmpd="sng" algn="ctr">
            <a:solidFill>
              <a:schemeClr val="tx1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75356976"/>
        <c:crosses val="autoZero"/>
        <c:crossBetween val="midCat"/>
      </c:valAx>
      <c:valAx>
        <c:axId val="175356976"/>
        <c:scaling>
          <c:orientation val="minMax"/>
          <c:max val="1320"/>
          <c:min val="0"/>
        </c:scaling>
        <c:delete val="0"/>
        <c:axPos val="l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20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2000" b="1" dirty="0"/>
                  <a:t>-</a:t>
                </a:r>
                <a:r>
                  <a:rPr lang="en-US" sz="2000" b="1" dirty="0" err="1"/>
                  <a:t>Zimag</a:t>
                </a:r>
                <a:r>
                  <a:rPr lang="en-US" sz="2000" b="1" dirty="0"/>
                  <a:t> (ohm)</a:t>
                </a:r>
              </a:p>
            </c:rich>
          </c:tx>
          <c:layout>
            <c:manualLayout>
              <c:xMode val="edge"/>
              <c:yMode val="edge"/>
              <c:x val="2.1841972878390202E-2"/>
              <c:y val="0.30901062420730602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2000" b="1" i="0" u="none" strike="noStrik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in"/>
        <c:minorTickMark val="none"/>
        <c:tickLblPos val="nextTo"/>
        <c:spPr>
          <a:noFill/>
          <a:ln w="9525" cap="flat" cmpd="sng" algn="ctr">
            <a:solidFill>
              <a:schemeClr val="tx1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75356416"/>
        <c:crosses val="autoZero"/>
        <c:crossBetween val="midCat"/>
      </c:valAx>
      <c:spPr>
        <a:noFill/>
        <a:ln>
          <a:solidFill>
            <a:schemeClr val="tx1"/>
          </a:solidFill>
        </a:ln>
        <a:effectLst/>
      </c:spPr>
    </c:plotArea>
    <c:legend>
      <c:legendPos val="r"/>
      <c:layout>
        <c:manualLayout>
          <c:xMode val="edge"/>
          <c:yMode val="edge"/>
          <c:x val="0.84126723466085473"/>
          <c:y val="3.1004990810838153E-2"/>
          <c:w val="0.13578543307086613"/>
          <c:h val="0.7989959833714577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400">
          <a:solidFill>
            <a:schemeClr val="tx1"/>
          </a:solidFill>
        </a:defRPr>
      </a:pPr>
      <a:endParaRPr lang="en-US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193655949256343"/>
          <c:y val="3.2207128956929364E-2"/>
          <c:w val="0.74399223534558179"/>
          <c:h val="0.80059128622923392"/>
        </c:manualLayout>
      </c:layout>
      <c:scatterChart>
        <c:scatterStyle val="lineMarker"/>
        <c:varyColors val="0"/>
        <c:ser>
          <c:idx val="0"/>
          <c:order val="0"/>
          <c:tx>
            <c:v>0nM</c:v>
          </c:tx>
          <c:spPr>
            <a:ln w="19050" cap="rnd">
              <a:noFill/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9525">
                <a:solidFill>
                  <a:schemeClr val="accent1"/>
                </a:solidFill>
              </a:ln>
              <a:effectLst/>
            </c:spPr>
          </c:marker>
          <c:xVal>
            <c:numRef>
              <c:f>'[170531 smm bcar in 20mM ffcn on bare gce EIS.pot.xlsx]Sheet1'!$A$1:$A$81</c:f>
              <c:numCache>
                <c:formatCode>General</c:formatCode>
                <c:ptCount val="81"/>
                <c:pt idx="0">
                  <c:v>62.83625</c:v>
                </c:pt>
                <c:pt idx="1">
                  <c:v>62.979770000000002</c:v>
                </c:pt>
                <c:pt idx="2">
                  <c:v>63.073689999999999</c:v>
                </c:pt>
                <c:pt idx="3">
                  <c:v>63.2776</c:v>
                </c:pt>
                <c:pt idx="4">
                  <c:v>63.501719999999999</c:v>
                </c:pt>
                <c:pt idx="5">
                  <c:v>63.711019999999998</c:v>
                </c:pt>
                <c:pt idx="6">
                  <c:v>64.021159999999995</c:v>
                </c:pt>
                <c:pt idx="7">
                  <c:v>64.346819999999994</c:v>
                </c:pt>
                <c:pt idx="8">
                  <c:v>64.618740000000003</c:v>
                </c:pt>
                <c:pt idx="9">
                  <c:v>65.026390000000006</c:v>
                </c:pt>
                <c:pt idx="10">
                  <c:v>65.405079999999998</c:v>
                </c:pt>
                <c:pt idx="11">
                  <c:v>65.945459999999997</c:v>
                </c:pt>
                <c:pt idx="12">
                  <c:v>66.525700000000001</c:v>
                </c:pt>
                <c:pt idx="13">
                  <c:v>67.032139999999998</c:v>
                </c:pt>
                <c:pt idx="14">
                  <c:v>67.567700000000002</c:v>
                </c:pt>
                <c:pt idx="15">
                  <c:v>68.161389999999997</c:v>
                </c:pt>
                <c:pt idx="16">
                  <c:v>69.073030000000003</c:v>
                </c:pt>
                <c:pt idx="17">
                  <c:v>69.972989999999996</c:v>
                </c:pt>
                <c:pt idx="18">
                  <c:v>71.046300000000002</c:v>
                </c:pt>
                <c:pt idx="19">
                  <c:v>72.215029999999999</c:v>
                </c:pt>
                <c:pt idx="20">
                  <c:v>73.545330000000007</c:v>
                </c:pt>
                <c:pt idx="21">
                  <c:v>75.363749999999996</c:v>
                </c:pt>
                <c:pt idx="22">
                  <c:v>77.379009999999994</c:v>
                </c:pt>
                <c:pt idx="23">
                  <c:v>79.989189999999994</c:v>
                </c:pt>
                <c:pt idx="24">
                  <c:v>83.098179999999999</c:v>
                </c:pt>
                <c:pt idx="25">
                  <c:v>86.862690000000001</c:v>
                </c:pt>
                <c:pt idx="26">
                  <c:v>91.9602</c:v>
                </c:pt>
                <c:pt idx="27">
                  <c:v>98.424099999999996</c:v>
                </c:pt>
                <c:pt idx="28">
                  <c:v>105.8348</c:v>
                </c:pt>
                <c:pt idx="29">
                  <c:v>114.7672</c:v>
                </c:pt>
                <c:pt idx="30">
                  <c:v>126.7274</c:v>
                </c:pt>
                <c:pt idx="31">
                  <c:v>141.2175</c:v>
                </c:pt>
                <c:pt idx="32">
                  <c:v>159.06829999999999</c:v>
                </c:pt>
                <c:pt idx="33">
                  <c:v>181.97800000000001</c:v>
                </c:pt>
                <c:pt idx="34">
                  <c:v>206.38820000000001</c:v>
                </c:pt>
                <c:pt idx="35">
                  <c:v>240.78559999999999</c:v>
                </c:pt>
                <c:pt idx="36">
                  <c:v>276.59719999999999</c:v>
                </c:pt>
                <c:pt idx="37">
                  <c:v>321.62549999999999</c:v>
                </c:pt>
                <c:pt idx="38">
                  <c:v>370.84100000000001</c:v>
                </c:pt>
                <c:pt idx="39">
                  <c:v>426.37009999999998</c:v>
                </c:pt>
                <c:pt idx="40">
                  <c:v>487.47329999999999</c:v>
                </c:pt>
                <c:pt idx="41">
                  <c:v>554.83159999999998</c:v>
                </c:pt>
                <c:pt idx="42">
                  <c:v>627.41849999999999</c:v>
                </c:pt>
                <c:pt idx="43">
                  <c:v>699.6925</c:v>
                </c:pt>
                <c:pt idx="44">
                  <c:v>762.26210000000003</c:v>
                </c:pt>
                <c:pt idx="45">
                  <c:v>827.11990000000003</c:v>
                </c:pt>
                <c:pt idx="46">
                  <c:v>887.21140000000003</c:v>
                </c:pt>
                <c:pt idx="47">
                  <c:v>941.3039</c:v>
                </c:pt>
                <c:pt idx="48">
                  <c:v>984.01</c:v>
                </c:pt>
                <c:pt idx="49">
                  <c:v>1022.754</c:v>
                </c:pt>
                <c:pt idx="50">
                  <c:v>1059.193</c:v>
                </c:pt>
                <c:pt idx="51">
                  <c:v>1085.0260000000001</c:v>
                </c:pt>
                <c:pt idx="52">
                  <c:v>1109.7760000000001</c:v>
                </c:pt>
                <c:pt idx="53">
                  <c:v>1123.308</c:v>
                </c:pt>
                <c:pt idx="54">
                  <c:v>1141.2860000000001</c:v>
                </c:pt>
                <c:pt idx="55">
                  <c:v>1155.2840000000001</c:v>
                </c:pt>
                <c:pt idx="56">
                  <c:v>1165.269</c:v>
                </c:pt>
                <c:pt idx="57">
                  <c:v>1173.337</c:v>
                </c:pt>
                <c:pt idx="58">
                  <c:v>1181.2940000000001</c:v>
                </c:pt>
                <c:pt idx="59">
                  <c:v>1187.7650000000001</c:v>
                </c:pt>
                <c:pt idx="60">
                  <c:v>1194.1369999999999</c:v>
                </c:pt>
                <c:pt idx="61">
                  <c:v>1199.203</c:v>
                </c:pt>
                <c:pt idx="62">
                  <c:v>1203.367</c:v>
                </c:pt>
                <c:pt idx="63">
                  <c:v>1207.8040000000001</c:v>
                </c:pt>
                <c:pt idx="64">
                  <c:v>1212.1980000000001</c:v>
                </c:pt>
                <c:pt idx="65">
                  <c:v>1216.6669999999999</c:v>
                </c:pt>
                <c:pt idx="66">
                  <c:v>1220.8679999999999</c:v>
                </c:pt>
                <c:pt idx="67">
                  <c:v>1225.6300000000001</c:v>
                </c:pt>
                <c:pt idx="68">
                  <c:v>1229.4949999999999</c:v>
                </c:pt>
                <c:pt idx="69">
                  <c:v>1234.2090000000001</c:v>
                </c:pt>
                <c:pt idx="70">
                  <c:v>1239.299</c:v>
                </c:pt>
                <c:pt idx="71">
                  <c:v>1244.3150000000001</c:v>
                </c:pt>
                <c:pt idx="72">
                  <c:v>1250.1289999999999</c:v>
                </c:pt>
                <c:pt idx="73">
                  <c:v>1256.075</c:v>
                </c:pt>
                <c:pt idx="74">
                  <c:v>1262.402</c:v>
                </c:pt>
                <c:pt idx="75">
                  <c:v>1269.614</c:v>
                </c:pt>
                <c:pt idx="76">
                  <c:v>1276.3219999999999</c:v>
                </c:pt>
                <c:pt idx="77">
                  <c:v>1284.0160000000001</c:v>
                </c:pt>
                <c:pt idx="78">
                  <c:v>1292.8620000000001</c:v>
                </c:pt>
                <c:pt idx="79">
                  <c:v>1301.604</c:v>
                </c:pt>
                <c:pt idx="80">
                  <c:v>1311.529</c:v>
                </c:pt>
              </c:numCache>
            </c:numRef>
          </c:xVal>
          <c:yVal>
            <c:numRef>
              <c:f>'[170531 smm bcar in 20mM ffcn on bare gce EIS.pot.xlsx]Sheet1'!$C$1:$C$81</c:f>
              <c:numCache>
                <c:formatCode>General</c:formatCode>
                <c:ptCount val="81"/>
                <c:pt idx="0">
                  <c:v>7.1156860000000002</c:v>
                </c:pt>
                <c:pt idx="1">
                  <c:v>7.0814969999999997</c:v>
                </c:pt>
                <c:pt idx="2">
                  <c:v>7.2669610000000002</c:v>
                </c:pt>
                <c:pt idx="3">
                  <c:v>7.6624689999999998</c:v>
                </c:pt>
                <c:pt idx="4">
                  <c:v>8.2050260000000002</c:v>
                </c:pt>
                <c:pt idx="5">
                  <c:v>8.7267189999999992</c:v>
                </c:pt>
                <c:pt idx="6">
                  <c:v>9.5636299999999999</c:v>
                </c:pt>
                <c:pt idx="7">
                  <c:v>10.36365</c:v>
                </c:pt>
                <c:pt idx="8">
                  <c:v>11.4541</c:v>
                </c:pt>
                <c:pt idx="9">
                  <c:v>12.81124</c:v>
                </c:pt>
                <c:pt idx="10">
                  <c:v>14.24409</c:v>
                </c:pt>
                <c:pt idx="11">
                  <c:v>15.98986</c:v>
                </c:pt>
                <c:pt idx="12">
                  <c:v>17.928809999999999</c:v>
                </c:pt>
                <c:pt idx="13">
                  <c:v>20.346579999999999</c:v>
                </c:pt>
                <c:pt idx="14">
                  <c:v>23.034320000000001</c:v>
                </c:pt>
                <c:pt idx="15">
                  <c:v>25.99532</c:v>
                </c:pt>
                <c:pt idx="16">
                  <c:v>29.7197</c:v>
                </c:pt>
                <c:pt idx="17">
                  <c:v>33.843240000000002</c:v>
                </c:pt>
                <c:pt idx="18">
                  <c:v>38.661879999999996</c:v>
                </c:pt>
                <c:pt idx="19">
                  <c:v>44.488570000000003</c:v>
                </c:pt>
                <c:pt idx="20">
                  <c:v>50.682589999999998</c:v>
                </c:pt>
                <c:pt idx="21">
                  <c:v>58.156739999999999</c:v>
                </c:pt>
                <c:pt idx="22">
                  <c:v>66.26397</c:v>
                </c:pt>
                <c:pt idx="23">
                  <c:v>75.803979999999996</c:v>
                </c:pt>
                <c:pt idx="24">
                  <c:v>87.108469999999997</c:v>
                </c:pt>
                <c:pt idx="25">
                  <c:v>99.726500000000001</c:v>
                </c:pt>
                <c:pt idx="26">
                  <c:v>114.12609999999999</c:v>
                </c:pt>
                <c:pt idx="27">
                  <c:v>131.14240000000001</c:v>
                </c:pt>
                <c:pt idx="28">
                  <c:v>148.57339999999999</c:v>
                </c:pt>
                <c:pt idx="29">
                  <c:v>167.9084</c:v>
                </c:pt>
                <c:pt idx="30">
                  <c:v>192.50210000000001</c:v>
                </c:pt>
                <c:pt idx="31">
                  <c:v>217.23840000000001</c:v>
                </c:pt>
                <c:pt idx="32">
                  <c:v>243.7638</c:v>
                </c:pt>
                <c:pt idx="33">
                  <c:v>275.08629999999999</c:v>
                </c:pt>
                <c:pt idx="34">
                  <c:v>304.55959999999999</c:v>
                </c:pt>
                <c:pt idx="35">
                  <c:v>337.92630000000003</c:v>
                </c:pt>
                <c:pt idx="36">
                  <c:v>368.61709999999999</c:v>
                </c:pt>
                <c:pt idx="37">
                  <c:v>401.0283</c:v>
                </c:pt>
                <c:pt idx="38">
                  <c:v>429.6189</c:v>
                </c:pt>
                <c:pt idx="39">
                  <c:v>454.59469999999999</c:v>
                </c:pt>
                <c:pt idx="40">
                  <c:v>473.988</c:v>
                </c:pt>
                <c:pt idx="41">
                  <c:v>488.19959999999998</c:v>
                </c:pt>
                <c:pt idx="42">
                  <c:v>493.62740000000002</c:v>
                </c:pt>
                <c:pt idx="43">
                  <c:v>490.41410000000002</c:v>
                </c:pt>
                <c:pt idx="44">
                  <c:v>479.98689999999999</c:v>
                </c:pt>
                <c:pt idx="45">
                  <c:v>461.21499999999997</c:v>
                </c:pt>
                <c:pt idx="46">
                  <c:v>435.86329999999998</c:v>
                </c:pt>
                <c:pt idx="47">
                  <c:v>406.05810000000002</c:v>
                </c:pt>
                <c:pt idx="48">
                  <c:v>376.5838</c:v>
                </c:pt>
                <c:pt idx="49">
                  <c:v>344.41989999999998</c:v>
                </c:pt>
                <c:pt idx="50">
                  <c:v>309.3802</c:v>
                </c:pt>
                <c:pt idx="51">
                  <c:v>280.077</c:v>
                </c:pt>
                <c:pt idx="52">
                  <c:v>247.63749999999999</c:v>
                </c:pt>
                <c:pt idx="53">
                  <c:v>229.26060000000001</c:v>
                </c:pt>
                <c:pt idx="54">
                  <c:v>199.03890000000001</c:v>
                </c:pt>
                <c:pt idx="55">
                  <c:v>177.6474</c:v>
                </c:pt>
                <c:pt idx="56">
                  <c:v>160.6011</c:v>
                </c:pt>
                <c:pt idx="57">
                  <c:v>144.30109999999999</c:v>
                </c:pt>
                <c:pt idx="58">
                  <c:v>127.25409999999999</c:v>
                </c:pt>
                <c:pt idx="59">
                  <c:v>114.92529999999999</c:v>
                </c:pt>
                <c:pt idx="60">
                  <c:v>101.4798</c:v>
                </c:pt>
                <c:pt idx="61">
                  <c:v>91.147130000000004</c:v>
                </c:pt>
                <c:pt idx="62">
                  <c:v>83.192909999999998</c:v>
                </c:pt>
                <c:pt idx="63">
                  <c:v>75.686149999999998</c:v>
                </c:pt>
                <c:pt idx="64">
                  <c:v>69.725909999999999</c:v>
                </c:pt>
                <c:pt idx="65">
                  <c:v>65.409099999999995</c:v>
                </c:pt>
                <c:pt idx="66">
                  <c:v>60.830539999999999</c:v>
                </c:pt>
                <c:pt idx="67">
                  <c:v>57.91178</c:v>
                </c:pt>
                <c:pt idx="68">
                  <c:v>55.418810000000001</c:v>
                </c:pt>
                <c:pt idx="69">
                  <c:v>53.527259999999998</c:v>
                </c:pt>
                <c:pt idx="70">
                  <c:v>53.400840000000002</c:v>
                </c:pt>
                <c:pt idx="71">
                  <c:v>52.536020000000001</c:v>
                </c:pt>
                <c:pt idx="72">
                  <c:v>52.567549999999997</c:v>
                </c:pt>
                <c:pt idx="73">
                  <c:v>53.924050000000001</c:v>
                </c:pt>
                <c:pt idx="74">
                  <c:v>55.056640000000002</c:v>
                </c:pt>
                <c:pt idx="75">
                  <c:v>56.65287</c:v>
                </c:pt>
                <c:pt idx="76">
                  <c:v>58.734220000000001</c:v>
                </c:pt>
                <c:pt idx="77">
                  <c:v>61.523490000000002</c:v>
                </c:pt>
                <c:pt idx="78">
                  <c:v>64.154139999999998</c:v>
                </c:pt>
                <c:pt idx="79">
                  <c:v>67.444969999999998</c:v>
                </c:pt>
                <c:pt idx="80">
                  <c:v>72.021730000000005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0-3651-4739-96B2-2B2B5C1ADAE8}"/>
            </c:ext>
          </c:extLst>
        </c:ser>
        <c:ser>
          <c:idx val="1"/>
          <c:order val="1"/>
          <c:tx>
            <c:v>20nM</c:v>
          </c:tx>
          <c:spPr>
            <a:ln w="25400" cap="rnd">
              <a:noFill/>
              <a:round/>
            </a:ln>
            <a:effectLst/>
          </c:spPr>
          <c:marker>
            <c:symbol val="circle"/>
            <c:size val="5"/>
            <c:spPr>
              <a:solidFill>
                <a:schemeClr val="accent2"/>
              </a:solidFill>
              <a:ln w="9525">
                <a:solidFill>
                  <a:schemeClr val="accent2"/>
                </a:solidFill>
              </a:ln>
              <a:effectLst/>
            </c:spPr>
          </c:marker>
          <c:xVal>
            <c:numRef>
              <c:f>'[170531 smm bcar in 20mM ffcn on bare gce EIS.pot.xlsx]Sheet1'!$E$1:$E$81</c:f>
              <c:numCache>
                <c:formatCode>General</c:formatCode>
                <c:ptCount val="81"/>
                <c:pt idx="0">
                  <c:v>62.951979999999999</c:v>
                </c:pt>
                <c:pt idx="1">
                  <c:v>63.032229999999998</c:v>
                </c:pt>
                <c:pt idx="2">
                  <c:v>63.104149999999997</c:v>
                </c:pt>
                <c:pt idx="3">
                  <c:v>63.350619999999999</c:v>
                </c:pt>
                <c:pt idx="4">
                  <c:v>63.577579999999998</c:v>
                </c:pt>
                <c:pt idx="5">
                  <c:v>63.695279999999997</c:v>
                </c:pt>
                <c:pt idx="6">
                  <c:v>64.09599</c:v>
                </c:pt>
                <c:pt idx="7">
                  <c:v>64.415229999999994</c:v>
                </c:pt>
                <c:pt idx="8">
                  <c:v>64.644549999999995</c:v>
                </c:pt>
                <c:pt idx="9">
                  <c:v>65.084389999999999</c:v>
                </c:pt>
                <c:pt idx="10">
                  <c:v>65.481210000000004</c:v>
                </c:pt>
                <c:pt idx="11">
                  <c:v>65.945930000000004</c:v>
                </c:pt>
                <c:pt idx="12">
                  <c:v>66.477789999999999</c:v>
                </c:pt>
                <c:pt idx="13">
                  <c:v>66.970190000000002</c:v>
                </c:pt>
                <c:pt idx="14">
                  <c:v>67.627799999999993</c:v>
                </c:pt>
                <c:pt idx="15">
                  <c:v>68.216819999999998</c:v>
                </c:pt>
                <c:pt idx="16">
                  <c:v>68.874290000000002</c:v>
                </c:pt>
                <c:pt idx="17">
                  <c:v>69.857600000000005</c:v>
                </c:pt>
                <c:pt idx="18">
                  <c:v>70.745859999999993</c:v>
                </c:pt>
                <c:pt idx="19">
                  <c:v>71.982500000000002</c:v>
                </c:pt>
                <c:pt idx="20">
                  <c:v>73.478039999999993</c:v>
                </c:pt>
                <c:pt idx="21">
                  <c:v>75.039439999999999</c:v>
                </c:pt>
                <c:pt idx="22">
                  <c:v>77.029859999999999</c:v>
                </c:pt>
                <c:pt idx="23">
                  <c:v>79.444680000000005</c:v>
                </c:pt>
                <c:pt idx="24">
                  <c:v>82.435389999999998</c:v>
                </c:pt>
                <c:pt idx="25">
                  <c:v>85.823390000000003</c:v>
                </c:pt>
                <c:pt idx="26">
                  <c:v>91.069689999999994</c:v>
                </c:pt>
                <c:pt idx="27">
                  <c:v>96.627499999999998</c:v>
                </c:pt>
                <c:pt idx="28">
                  <c:v>104.34059999999999</c:v>
                </c:pt>
                <c:pt idx="29">
                  <c:v>112.6109</c:v>
                </c:pt>
                <c:pt idx="30">
                  <c:v>124.1905</c:v>
                </c:pt>
                <c:pt idx="31">
                  <c:v>137.9589</c:v>
                </c:pt>
                <c:pt idx="32">
                  <c:v>152.81299999999999</c:v>
                </c:pt>
                <c:pt idx="33">
                  <c:v>175.52</c:v>
                </c:pt>
                <c:pt idx="34">
                  <c:v>200.95230000000001</c:v>
                </c:pt>
                <c:pt idx="35">
                  <c:v>233.006</c:v>
                </c:pt>
                <c:pt idx="36">
                  <c:v>268.36869999999999</c:v>
                </c:pt>
                <c:pt idx="37">
                  <c:v>313.23140000000001</c:v>
                </c:pt>
                <c:pt idx="38">
                  <c:v>363.63709999999998</c:v>
                </c:pt>
                <c:pt idx="39">
                  <c:v>421.0539</c:v>
                </c:pt>
                <c:pt idx="40">
                  <c:v>486.25400000000002</c:v>
                </c:pt>
                <c:pt idx="41">
                  <c:v>559.42579999999998</c:v>
                </c:pt>
                <c:pt idx="42">
                  <c:v>641.11189999999999</c:v>
                </c:pt>
                <c:pt idx="43">
                  <c:v>725.02449999999999</c:v>
                </c:pt>
                <c:pt idx="44">
                  <c:v>800.34379999999999</c:v>
                </c:pt>
                <c:pt idx="45">
                  <c:v>879.06240000000003</c:v>
                </c:pt>
                <c:pt idx="46">
                  <c:v>956.05200000000002</c:v>
                </c:pt>
                <c:pt idx="47">
                  <c:v>1024.5889999999999</c:v>
                </c:pt>
                <c:pt idx="48">
                  <c:v>1081.8109999999999</c:v>
                </c:pt>
                <c:pt idx="49">
                  <c:v>1131.9359999999999</c:v>
                </c:pt>
                <c:pt idx="50">
                  <c:v>1181.2809999999999</c:v>
                </c:pt>
                <c:pt idx="51">
                  <c:v>1216.2180000000001</c:v>
                </c:pt>
                <c:pt idx="52">
                  <c:v>1250.4159999999999</c:v>
                </c:pt>
                <c:pt idx="53">
                  <c:v>1268.452</c:v>
                </c:pt>
                <c:pt idx="54">
                  <c:v>1293.2929999999999</c:v>
                </c:pt>
                <c:pt idx="55">
                  <c:v>1311.9780000000001</c:v>
                </c:pt>
                <c:pt idx="56">
                  <c:v>1322.6420000000001</c:v>
                </c:pt>
                <c:pt idx="57">
                  <c:v>1336.288</c:v>
                </c:pt>
                <c:pt idx="58">
                  <c:v>1343.193</c:v>
                </c:pt>
                <c:pt idx="59">
                  <c:v>1352.973</c:v>
                </c:pt>
                <c:pt idx="60">
                  <c:v>1359.903</c:v>
                </c:pt>
                <c:pt idx="61">
                  <c:v>1366.848</c:v>
                </c:pt>
                <c:pt idx="62">
                  <c:v>1371.722</c:v>
                </c:pt>
                <c:pt idx="63">
                  <c:v>1375.943</c:v>
                </c:pt>
                <c:pt idx="64">
                  <c:v>1380.6020000000001</c:v>
                </c:pt>
                <c:pt idx="65">
                  <c:v>1383.796</c:v>
                </c:pt>
                <c:pt idx="66">
                  <c:v>1389.546</c:v>
                </c:pt>
                <c:pt idx="67">
                  <c:v>1393.104</c:v>
                </c:pt>
                <c:pt idx="68">
                  <c:v>1396.896</c:v>
                </c:pt>
                <c:pt idx="69">
                  <c:v>1400.7349999999999</c:v>
                </c:pt>
                <c:pt idx="70">
                  <c:v>1405.778</c:v>
                </c:pt>
                <c:pt idx="71">
                  <c:v>1410.0730000000001</c:v>
                </c:pt>
                <c:pt idx="72">
                  <c:v>1414.9349999999999</c:v>
                </c:pt>
                <c:pt idx="73">
                  <c:v>1419.855</c:v>
                </c:pt>
                <c:pt idx="74">
                  <c:v>1425.231</c:v>
                </c:pt>
                <c:pt idx="75">
                  <c:v>1431.4390000000001</c:v>
                </c:pt>
                <c:pt idx="76">
                  <c:v>1437.269</c:v>
                </c:pt>
                <c:pt idx="77">
                  <c:v>1443.7840000000001</c:v>
                </c:pt>
                <c:pt idx="78">
                  <c:v>1449.954</c:v>
                </c:pt>
                <c:pt idx="79">
                  <c:v>1458.4179999999999</c:v>
                </c:pt>
                <c:pt idx="80">
                  <c:v>1466.9</c:v>
                </c:pt>
              </c:numCache>
            </c:numRef>
          </c:xVal>
          <c:yVal>
            <c:numRef>
              <c:f>'[170531 smm bcar in 20mM ffcn on bare gce EIS.pot.xlsx]Sheet1'!$G$1:$G$81</c:f>
              <c:numCache>
                <c:formatCode>General</c:formatCode>
                <c:ptCount val="81"/>
                <c:pt idx="0">
                  <c:v>7.1807119999999998</c:v>
                </c:pt>
                <c:pt idx="1">
                  <c:v>7.235525</c:v>
                </c:pt>
                <c:pt idx="2">
                  <c:v>7.4213279999999999</c:v>
                </c:pt>
                <c:pt idx="3">
                  <c:v>7.8846930000000004</c:v>
                </c:pt>
                <c:pt idx="4">
                  <c:v>8.2471069999999997</c:v>
                </c:pt>
                <c:pt idx="5">
                  <c:v>8.8584259999999997</c:v>
                </c:pt>
                <c:pt idx="6">
                  <c:v>9.6733799999999999</c:v>
                </c:pt>
                <c:pt idx="7">
                  <c:v>10.67653</c:v>
                </c:pt>
                <c:pt idx="8">
                  <c:v>11.80777</c:v>
                </c:pt>
                <c:pt idx="9">
                  <c:v>12.989459999999999</c:v>
                </c:pt>
                <c:pt idx="10">
                  <c:v>14.543240000000001</c:v>
                </c:pt>
                <c:pt idx="11">
                  <c:v>16.301359999999999</c:v>
                </c:pt>
                <c:pt idx="12">
                  <c:v>18.224789999999999</c:v>
                </c:pt>
                <c:pt idx="13">
                  <c:v>20.66741</c:v>
                </c:pt>
                <c:pt idx="14">
                  <c:v>23.332229999999999</c:v>
                </c:pt>
                <c:pt idx="15">
                  <c:v>26.554659999999998</c:v>
                </c:pt>
                <c:pt idx="16">
                  <c:v>30.309640000000002</c:v>
                </c:pt>
                <c:pt idx="17">
                  <c:v>34.415469999999999</c:v>
                </c:pt>
                <c:pt idx="18">
                  <c:v>39.273119999999999</c:v>
                </c:pt>
                <c:pt idx="19">
                  <c:v>45.180509999999998</c:v>
                </c:pt>
                <c:pt idx="20">
                  <c:v>51.506250000000001</c:v>
                </c:pt>
                <c:pt idx="21">
                  <c:v>59.012369999999997</c:v>
                </c:pt>
                <c:pt idx="22">
                  <c:v>67.434020000000004</c:v>
                </c:pt>
                <c:pt idx="23">
                  <c:v>76.965519999999998</c:v>
                </c:pt>
                <c:pt idx="24">
                  <c:v>88.577929999999995</c:v>
                </c:pt>
                <c:pt idx="25">
                  <c:v>101.52249999999999</c:v>
                </c:pt>
                <c:pt idx="26">
                  <c:v>116.736</c:v>
                </c:pt>
                <c:pt idx="27">
                  <c:v>134.2244</c:v>
                </c:pt>
                <c:pt idx="28">
                  <c:v>152.52619999999999</c:v>
                </c:pt>
                <c:pt idx="29">
                  <c:v>172.71960000000001</c:v>
                </c:pt>
                <c:pt idx="30">
                  <c:v>197.89420000000001</c:v>
                </c:pt>
                <c:pt idx="31">
                  <c:v>224.00149999999999</c:v>
                </c:pt>
                <c:pt idx="32">
                  <c:v>251.82239999999999</c:v>
                </c:pt>
                <c:pt idx="33">
                  <c:v>285.8886</c:v>
                </c:pt>
                <c:pt idx="34">
                  <c:v>316.291</c:v>
                </c:pt>
                <c:pt idx="35">
                  <c:v>357.14069999999998</c:v>
                </c:pt>
                <c:pt idx="36">
                  <c:v>392.62439999999998</c:v>
                </c:pt>
                <c:pt idx="37">
                  <c:v>431.05259999999998</c:v>
                </c:pt>
                <c:pt idx="38">
                  <c:v>466.95229999999998</c:v>
                </c:pt>
                <c:pt idx="39">
                  <c:v>500.08679999999998</c:v>
                </c:pt>
                <c:pt idx="40">
                  <c:v>529.3723</c:v>
                </c:pt>
                <c:pt idx="41">
                  <c:v>553.04269999999997</c:v>
                </c:pt>
                <c:pt idx="42">
                  <c:v>568.0883</c:v>
                </c:pt>
                <c:pt idx="43">
                  <c:v>573.82730000000004</c:v>
                </c:pt>
                <c:pt idx="44">
                  <c:v>569.71870000000001</c:v>
                </c:pt>
                <c:pt idx="45">
                  <c:v>555.17430000000002</c:v>
                </c:pt>
                <c:pt idx="46">
                  <c:v>532.62049999999999</c:v>
                </c:pt>
                <c:pt idx="47">
                  <c:v>502.01839999999999</c:v>
                </c:pt>
                <c:pt idx="48">
                  <c:v>469.84339999999997</c:v>
                </c:pt>
                <c:pt idx="49">
                  <c:v>433.75020000000001</c:v>
                </c:pt>
                <c:pt idx="50">
                  <c:v>390.98160000000001</c:v>
                </c:pt>
                <c:pt idx="51">
                  <c:v>356.2303</c:v>
                </c:pt>
                <c:pt idx="52">
                  <c:v>316.57889999999998</c:v>
                </c:pt>
                <c:pt idx="53">
                  <c:v>292.5693</c:v>
                </c:pt>
                <c:pt idx="54">
                  <c:v>253.96719999999999</c:v>
                </c:pt>
                <c:pt idx="55">
                  <c:v>225.35740000000001</c:v>
                </c:pt>
                <c:pt idx="56">
                  <c:v>206.57919999999999</c:v>
                </c:pt>
                <c:pt idx="57">
                  <c:v>181.46680000000001</c:v>
                </c:pt>
                <c:pt idx="58">
                  <c:v>160.8579</c:v>
                </c:pt>
                <c:pt idx="59">
                  <c:v>144.9735</c:v>
                </c:pt>
                <c:pt idx="60">
                  <c:v>127.7912</c:v>
                </c:pt>
                <c:pt idx="61">
                  <c:v>113.3582</c:v>
                </c:pt>
                <c:pt idx="62">
                  <c:v>102.5013</c:v>
                </c:pt>
                <c:pt idx="63">
                  <c:v>93.796610000000001</c:v>
                </c:pt>
                <c:pt idx="64">
                  <c:v>85.248279999999994</c:v>
                </c:pt>
                <c:pt idx="65">
                  <c:v>78.248559999999998</c:v>
                </c:pt>
                <c:pt idx="66">
                  <c:v>72.469350000000006</c:v>
                </c:pt>
                <c:pt idx="67">
                  <c:v>68.10033</c:v>
                </c:pt>
                <c:pt idx="68">
                  <c:v>64.491619999999998</c:v>
                </c:pt>
                <c:pt idx="69">
                  <c:v>61.447609999999997</c:v>
                </c:pt>
                <c:pt idx="70">
                  <c:v>59.086410000000001</c:v>
                </c:pt>
                <c:pt idx="71">
                  <c:v>58.410249999999998</c:v>
                </c:pt>
                <c:pt idx="72">
                  <c:v>57.511740000000003</c:v>
                </c:pt>
                <c:pt idx="73">
                  <c:v>57.871459999999999</c:v>
                </c:pt>
                <c:pt idx="74">
                  <c:v>57.948090000000001</c:v>
                </c:pt>
                <c:pt idx="75">
                  <c:v>59.544310000000003</c:v>
                </c:pt>
                <c:pt idx="76">
                  <c:v>61.710520000000002</c:v>
                </c:pt>
                <c:pt idx="77">
                  <c:v>64.000690000000006</c:v>
                </c:pt>
                <c:pt idx="78">
                  <c:v>66.676860000000005</c:v>
                </c:pt>
                <c:pt idx="79">
                  <c:v>70.082899999999995</c:v>
                </c:pt>
                <c:pt idx="80">
                  <c:v>74.083370000000002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1-3651-4739-96B2-2B2B5C1ADAE8}"/>
            </c:ext>
          </c:extLst>
        </c:ser>
        <c:ser>
          <c:idx val="2"/>
          <c:order val="2"/>
          <c:tx>
            <c:v>40nM</c:v>
          </c:tx>
          <c:spPr>
            <a:ln w="25400" cap="rnd">
              <a:noFill/>
              <a:round/>
            </a:ln>
            <a:effectLst/>
          </c:spPr>
          <c:marker>
            <c:symbol val="circle"/>
            <c:size val="5"/>
            <c:spPr>
              <a:solidFill>
                <a:schemeClr val="accent3"/>
              </a:solidFill>
              <a:ln w="9525">
                <a:solidFill>
                  <a:schemeClr val="accent3"/>
                </a:solidFill>
              </a:ln>
              <a:effectLst/>
            </c:spPr>
          </c:marker>
          <c:xVal>
            <c:numRef>
              <c:f>'[170531 smm bcar in 20mM ffcn on bare gce EIS.pot.xlsx]Sheet1'!$I$1:$I$81</c:f>
              <c:numCache>
                <c:formatCode>General</c:formatCode>
                <c:ptCount val="81"/>
                <c:pt idx="0">
                  <c:v>62.944240000000001</c:v>
                </c:pt>
                <c:pt idx="1">
                  <c:v>63.043259999999997</c:v>
                </c:pt>
                <c:pt idx="2">
                  <c:v>63.143689999999999</c:v>
                </c:pt>
                <c:pt idx="3">
                  <c:v>63.38185</c:v>
                </c:pt>
                <c:pt idx="4">
                  <c:v>63.726469999999999</c:v>
                </c:pt>
                <c:pt idx="5">
                  <c:v>63.968719999999998</c:v>
                </c:pt>
                <c:pt idx="6">
                  <c:v>64.175250000000005</c:v>
                </c:pt>
                <c:pt idx="7">
                  <c:v>64.5458</c:v>
                </c:pt>
                <c:pt idx="8">
                  <c:v>64.77704</c:v>
                </c:pt>
                <c:pt idx="9">
                  <c:v>65.132570000000001</c:v>
                </c:pt>
                <c:pt idx="10">
                  <c:v>65.6126</c:v>
                </c:pt>
                <c:pt idx="11">
                  <c:v>65.958309999999997</c:v>
                </c:pt>
                <c:pt idx="12">
                  <c:v>66.537289999999999</c:v>
                </c:pt>
                <c:pt idx="13">
                  <c:v>67.125709999999998</c:v>
                </c:pt>
                <c:pt idx="14">
                  <c:v>67.724530000000001</c:v>
                </c:pt>
                <c:pt idx="15">
                  <c:v>68.368139999999997</c:v>
                </c:pt>
                <c:pt idx="16">
                  <c:v>69.142719999999997</c:v>
                </c:pt>
                <c:pt idx="17">
                  <c:v>70.028880000000001</c:v>
                </c:pt>
                <c:pt idx="18">
                  <c:v>70.765389999999996</c:v>
                </c:pt>
                <c:pt idx="19">
                  <c:v>72.186329999999998</c:v>
                </c:pt>
                <c:pt idx="20">
                  <c:v>73.444490000000002</c:v>
                </c:pt>
                <c:pt idx="21">
                  <c:v>75.055250000000001</c:v>
                </c:pt>
                <c:pt idx="22">
                  <c:v>77.128659999999996</c:v>
                </c:pt>
                <c:pt idx="23">
                  <c:v>79.208420000000004</c:v>
                </c:pt>
                <c:pt idx="24">
                  <c:v>82.220410000000001</c:v>
                </c:pt>
                <c:pt idx="25">
                  <c:v>85.645129999999995</c:v>
                </c:pt>
                <c:pt idx="26">
                  <c:v>90.587010000000006</c:v>
                </c:pt>
                <c:pt idx="27">
                  <c:v>96.299599999999998</c:v>
                </c:pt>
                <c:pt idx="28">
                  <c:v>102.455</c:v>
                </c:pt>
                <c:pt idx="29">
                  <c:v>110.8342</c:v>
                </c:pt>
                <c:pt idx="30">
                  <c:v>121.7384</c:v>
                </c:pt>
                <c:pt idx="31">
                  <c:v>135.9734</c:v>
                </c:pt>
                <c:pt idx="32">
                  <c:v>150.4239</c:v>
                </c:pt>
                <c:pt idx="33">
                  <c:v>173.38409999999999</c:v>
                </c:pt>
                <c:pt idx="34">
                  <c:v>195.04069999999999</c:v>
                </c:pt>
                <c:pt idx="35">
                  <c:v>228.0746</c:v>
                </c:pt>
                <c:pt idx="36">
                  <c:v>262.80790000000002</c:v>
                </c:pt>
                <c:pt idx="37">
                  <c:v>307.3956</c:v>
                </c:pt>
                <c:pt idx="38">
                  <c:v>357.50009999999997</c:v>
                </c:pt>
                <c:pt idx="39">
                  <c:v>416.4128</c:v>
                </c:pt>
                <c:pt idx="40">
                  <c:v>483.87220000000002</c:v>
                </c:pt>
                <c:pt idx="41">
                  <c:v>560.65390000000002</c:v>
                </c:pt>
                <c:pt idx="42">
                  <c:v>647.86410000000001</c:v>
                </c:pt>
                <c:pt idx="43">
                  <c:v>737.53819999999996</c:v>
                </c:pt>
                <c:pt idx="44">
                  <c:v>821.99289999999996</c:v>
                </c:pt>
                <c:pt idx="45">
                  <c:v>911.21299999999997</c:v>
                </c:pt>
                <c:pt idx="46">
                  <c:v>999.23099999999999</c:v>
                </c:pt>
                <c:pt idx="47">
                  <c:v>1080.624</c:v>
                </c:pt>
                <c:pt idx="48">
                  <c:v>1147.7940000000001</c:v>
                </c:pt>
                <c:pt idx="49">
                  <c:v>1209.3989999999999</c:v>
                </c:pt>
                <c:pt idx="50">
                  <c:v>1269.2059999999999</c:v>
                </c:pt>
                <c:pt idx="51">
                  <c:v>1311.682</c:v>
                </c:pt>
                <c:pt idx="52">
                  <c:v>1353.1130000000001</c:v>
                </c:pt>
                <c:pt idx="53">
                  <c:v>1375.261</c:v>
                </c:pt>
                <c:pt idx="54">
                  <c:v>1407.761</c:v>
                </c:pt>
                <c:pt idx="55">
                  <c:v>1428.1969999999999</c:v>
                </c:pt>
                <c:pt idx="56">
                  <c:v>1444.047</c:v>
                </c:pt>
                <c:pt idx="57">
                  <c:v>1457.79</c:v>
                </c:pt>
                <c:pt idx="58">
                  <c:v>1469.4829999999999</c:v>
                </c:pt>
                <c:pt idx="59">
                  <c:v>1477.87</c:v>
                </c:pt>
                <c:pt idx="60">
                  <c:v>1487.424</c:v>
                </c:pt>
                <c:pt idx="61">
                  <c:v>1495.279</c:v>
                </c:pt>
                <c:pt idx="62">
                  <c:v>1499.2049999999999</c:v>
                </c:pt>
                <c:pt idx="63">
                  <c:v>1504.9359999999999</c:v>
                </c:pt>
                <c:pt idx="64">
                  <c:v>1510.348</c:v>
                </c:pt>
                <c:pt idx="65">
                  <c:v>1514.4580000000001</c:v>
                </c:pt>
                <c:pt idx="66">
                  <c:v>1518.7170000000001</c:v>
                </c:pt>
                <c:pt idx="67">
                  <c:v>1523.3679999999999</c:v>
                </c:pt>
                <c:pt idx="68">
                  <c:v>1526.636</c:v>
                </c:pt>
                <c:pt idx="69">
                  <c:v>1531.0889999999999</c:v>
                </c:pt>
                <c:pt idx="70">
                  <c:v>1534.7929999999999</c:v>
                </c:pt>
                <c:pt idx="71">
                  <c:v>1539.5150000000001</c:v>
                </c:pt>
                <c:pt idx="72">
                  <c:v>1543.604</c:v>
                </c:pt>
                <c:pt idx="73">
                  <c:v>1548.4839999999999</c:v>
                </c:pt>
                <c:pt idx="74">
                  <c:v>1553.261</c:v>
                </c:pt>
                <c:pt idx="75">
                  <c:v>1558.693</c:v>
                </c:pt>
                <c:pt idx="76">
                  <c:v>1563.8520000000001</c:v>
                </c:pt>
                <c:pt idx="77">
                  <c:v>1569.877</c:v>
                </c:pt>
                <c:pt idx="78">
                  <c:v>1576.097</c:v>
                </c:pt>
                <c:pt idx="79">
                  <c:v>1582.59</c:v>
                </c:pt>
                <c:pt idx="80">
                  <c:v>1590.001</c:v>
                </c:pt>
              </c:numCache>
            </c:numRef>
          </c:xVal>
          <c:yVal>
            <c:numRef>
              <c:f>'[170531 smm bcar in 20mM ffcn on bare gce EIS.pot.xlsx]Sheet1'!$K$1:$K$81</c:f>
              <c:numCache>
                <c:formatCode>General</c:formatCode>
                <c:ptCount val="81"/>
                <c:pt idx="0">
                  <c:v>7.3153689999999996</c:v>
                </c:pt>
                <c:pt idx="1">
                  <c:v>7.2932670000000002</c:v>
                </c:pt>
                <c:pt idx="2">
                  <c:v>7.5823140000000002</c:v>
                </c:pt>
                <c:pt idx="3">
                  <c:v>7.8270749999999998</c:v>
                </c:pt>
                <c:pt idx="4">
                  <c:v>8.4599060000000001</c:v>
                </c:pt>
                <c:pt idx="5">
                  <c:v>8.9920469999999995</c:v>
                </c:pt>
                <c:pt idx="6">
                  <c:v>9.8577300000000001</c:v>
                </c:pt>
                <c:pt idx="7">
                  <c:v>10.769410000000001</c:v>
                </c:pt>
                <c:pt idx="8">
                  <c:v>11.96655</c:v>
                </c:pt>
                <c:pt idx="9">
                  <c:v>13.161390000000001</c:v>
                </c:pt>
                <c:pt idx="10">
                  <c:v>14.63589</c:v>
                </c:pt>
                <c:pt idx="11">
                  <c:v>16.460999999999999</c:v>
                </c:pt>
                <c:pt idx="12">
                  <c:v>18.652200000000001</c:v>
                </c:pt>
                <c:pt idx="13">
                  <c:v>20.830649999999999</c:v>
                </c:pt>
                <c:pt idx="14">
                  <c:v>23.646529999999998</c:v>
                </c:pt>
                <c:pt idx="15">
                  <c:v>26.773299999999999</c:v>
                </c:pt>
                <c:pt idx="16">
                  <c:v>30.58916</c:v>
                </c:pt>
                <c:pt idx="17">
                  <c:v>34.84357</c:v>
                </c:pt>
                <c:pt idx="18">
                  <c:v>39.772350000000003</c:v>
                </c:pt>
                <c:pt idx="19">
                  <c:v>45.781889999999997</c:v>
                </c:pt>
                <c:pt idx="20">
                  <c:v>52.052410000000002</c:v>
                </c:pt>
                <c:pt idx="21">
                  <c:v>59.726779999999998</c:v>
                </c:pt>
                <c:pt idx="22">
                  <c:v>68.383030000000005</c:v>
                </c:pt>
                <c:pt idx="23">
                  <c:v>77.668409999999994</c:v>
                </c:pt>
                <c:pt idx="24">
                  <c:v>89.619879999999995</c:v>
                </c:pt>
                <c:pt idx="25">
                  <c:v>103.0771</c:v>
                </c:pt>
                <c:pt idx="26">
                  <c:v>118.39360000000001</c:v>
                </c:pt>
                <c:pt idx="27">
                  <c:v>136.2621</c:v>
                </c:pt>
                <c:pt idx="28">
                  <c:v>155.09299999999999</c:v>
                </c:pt>
                <c:pt idx="29">
                  <c:v>175.71100000000001</c:v>
                </c:pt>
                <c:pt idx="30">
                  <c:v>201.90039999999999</c:v>
                </c:pt>
                <c:pt idx="31">
                  <c:v>228.93700000000001</c:v>
                </c:pt>
                <c:pt idx="32">
                  <c:v>258.44369999999998</c:v>
                </c:pt>
                <c:pt idx="33">
                  <c:v>291.73649999999998</c:v>
                </c:pt>
                <c:pt idx="34">
                  <c:v>326.28519999999997</c:v>
                </c:pt>
                <c:pt idx="35">
                  <c:v>369.11770000000001</c:v>
                </c:pt>
                <c:pt idx="36">
                  <c:v>407.86040000000003</c:v>
                </c:pt>
                <c:pt idx="37">
                  <c:v>450.37450000000001</c:v>
                </c:pt>
                <c:pt idx="38">
                  <c:v>491.02370000000002</c:v>
                </c:pt>
                <c:pt idx="39">
                  <c:v>530.03899999999999</c:v>
                </c:pt>
                <c:pt idx="40">
                  <c:v>565.55550000000005</c:v>
                </c:pt>
                <c:pt idx="41">
                  <c:v>596.43989999999997</c:v>
                </c:pt>
                <c:pt idx="42">
                  <c:v>619.91269999999997</c:v>
                </c:pt>
                <c:pt idx="43">
                  <c:v>632.29600000000005</c:v>
                </c:pt>
                <c:pt idx="44">
                  <c:v>634.11609999999996</c:v>
                </c:pt>
                <c:pt idx="45">
                  <c:v>624.65779999999995</c:v>
                </c:pt>
                <c:pt idx="46">
                  <c:v>605.12739999999997</c:v>
                </c:pt>
                <c:pt idx="47">
                  <c:v>575.32489999999996</c:v>
                </c:pt>
                <c:pt idx="48">
                  <c:v>543.3723</c:v>
                </c:pt>
                <c:pt idx="49">
                  <c:v>505.44909999999999</c:v>
                </c:pt>
                <c:pt idx="50">
                  <c:v>458.2199</c:v>
                </c:pt>
                <c:pt idx="51">
                  <c:v>417.54390000000001</c:v>
                </c:pt>
                <c:pt idx="52">
                  <c:v>372.33249999999998</c:v>
                </c:pt>
                <c:pt idx="53">
                  <c:v>345.44529999999997</c:v>
                </c:pt>
                <c:pt idx="54">
                  <c:v>301.2183</c:v>
                </c:pt>
                <c:pt idx="55">
                  <c:v>267.96789999999999</c:v>
                </c:pt>
                <c:pt idx="56">
                  <c:v>244.56489999999999</c:v>
                </c:pt>
                <c:pt idx="57">
                  <c:v>215.39830000000001</c:v>
                </c:pt>
                <c:pt idx="58">
                  <c:v>190.91399999999999</c:v>
                </c:pt>
                <c:pt idx="59">
                  <c:v>171.559</c:v>
                </c:pt>
                <c:pt idx="60">
                  <c:v>149.10130000000001</c:v>
                </c:pt>
                <c:pt idx="61">
                  <c:v>132.6628</c:v>
                </c:pt>
                <c:pt idx="62">
                  <c:v>120.6503</c:v>
                </c:pt>
                <c:pt idx="63">
                  <c:v>107.7989</c:v>
                </c:pt>
                <c:pt idx="64">
                  <c:v>97.742599999999996</c:v>
                </c:pt>
                <c:pt idx="65">
                  <c:v>89.688999999999993</c:v>
                </c:pt>
                <c:pt idx="66">
                  <c:v>82.102199999999996</c:v>
                </c:pt>
                <c:pt idx="67">
                  <c:v>75.670429999999996</c:v>
                </c:pt>
                <c:pt idx="68">
                  <c:v>71.577070000000006</c:v>
                </c:pt>
                <c:pt idx="69">
                  <c:v>67.788219999999995</c:v>
                </c:pt>
                <c:pt idx="70">
                  <c:v>64.461510000000004</c:v>
                </c:pt>
                <c:pt idx="71">
                  <c:v>63.02919</c:v>
                </c:pt>
                <c:pt idx="72">
                  <c:v>61.385449999999999</c:v>
                </c:pt>
                <c:pt idx="73">
                  <c:v>61.279339999999998</c:v>
                </c:pt>
                <c:pt idx="74">
                  <c:v>61.576369999999997</c:v>
                </c:pt>
                <c:pt idx="75">
                  <c:v>63.176909999999999</c:v>
                </c:pt>
                <c:pt idx="76">
                  <c:v>63.925170000000001</c:v>
                </c:pt>
                <c:pt idx="77">
                  <c:v>65.837590000000006</c:v>
                </c:pt>
                <c:pt idx="78">
                  <c:v>68.732680000000002</c:v>
                </c:pt>
                <c:pt idx="79">
                  <c:v>70.866330000000005</c:v>
                </c:pt>
                <c:pt idx="80">
                  <c:v>74.161249999999995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2-3651-4739-96B2-2B2B5C1ADAE8}"/>
            </c:ext>
          </c:extLst>
        </c:ser>
        <c:ser>
          <c:idx val="3"/>
          <c:order val="3"/>
          <c:tx>
            <c:v>60nM</c:v>
          </c:tx>
          <c:spPr>
            <a:ln w="25400" cap="rnd">
              <a:noFill/>
              <a:round/>
            </a:ln>
            <a:effectLst/>
          </c:spPr>
          <c:marker>
            <c:symbol val="circle"/>
            <c:size val="5"/>
            <c:spPr>
              <a:solidFill>
                <a:schemeClr val="accent4"/>
              </a:solidFill>
              <a:ln w="9525">
                <a:solidFill>
                  <a:schemeClr val="accent4"/>
                </a:solidFill>
              </a:ln>
              <a:effectLst/>
            </c:spPr>
          </c:marker>
          <c:xVal>
            <c:numRef>
              <c:f>'[170531 smm bcar in 20mM ffcn on bare gce EIS.pot.xlsx]Sheet1'!$M$1:$M$81</c:f>
              <c:numCache>
                <c:formatCode>General</c:formatCode>
                <c:ptCount val="81"/>
                <c:pt idx="0">
                  <c:v>63.8245</c:v>
                </c:pt>
                <c:pt idx="1">
                  <c:v>64.005430000000004</c:v>
                </c:pt>
                <c:pt idx="2">
                  <c:v>64.128709999999998</c:v>
                </c:pt>
                <c:pt idx="3">
                  <c:v>64.273449999999997</c:v>
                </c:pt>
                <c:pt idx="4">
                  <c:v>64.549689999999998</c:v>
                </c:pt>
                <c:pt idx="5">
                  <c:v>64.814980000000006</c:v>
                </c:pt>
                <c:pt idx="6">
                  <c:v>65.001750000000001</c:v>
                </c:pt>
                <c:pt idx="7">
                  <c:v>65.385469999999998</c:v>
                </c:pt>
                <c:pt idx="8">
                  <c:v>65.621449999999996</c:v>
                </c:pt>
                <c:pt idx="9">
                  <c:v>66.043310000000005</c:v>
                </c:pt>
                <c:pt idx="10">
                  <c:v>66.448890000000006</c:v>
                </c:pt>
                <c:pt idx="11">
                  <c:v>66.924359999999993</c:v>
                </c:pt>
                <c:pt idx="12">
                  <c:v>67.488900000000001</c:v>
                </c:pt>
                <c:pt idx="13">
                  <c:v>67.985830000000007</c:v>
                </c:pt>
                <c:pt idx="14">
                  <c:v>68.530699999999996</c:v>
                </c:pt>
                <c:pt idx="15">
                  <c:v>69.168019999999999</c:v>
                </c:pt>
                <c:pt idx="16">
                  <c:v>70.069890000000001</c:v>
                </c:pt>
                <c:pt idx="17">
                  <c:v>70.871729999999999</c:v>
                </c:pt>
                <c:pt idx="18">
                  <c:v>71.721440000000001</c:v>
                </c:pt>
                <c:pt idx="19">
                  <c:v>72.974869999999996</c:v>
                </c:pt>
                <c:pt idx="20">
                  <c:v>74.312809999999999</c:v>
                </c:pt>
                <c:pt idx="21">
                  <c:v>75.721789999999999</c:v>
                </c:pt>
                <c:pt idx="22">
                  <c:v>77.786460000000005</c:v>
                </c:pt>
                <c:pt idx="23">
                  <c:v>79.889340000000004</c:v>
                </c:pt>
                <c:pt idx="24">
                  <c:v>83.077510000000004</c:v>
                </c:pt>
                <c:pt idx="25">
                  <c:v>86.579589999999996</c:v>
                </c:pt>
                <c:pt idx="26">
                  <c:v>90.890079999999998</c:v>
                </c:pt>
                <c:pt idx="27">
                  <c:v>96.819800000000001</c:v>
                </c:pt>
                <c:pt idx="28">
                  <c:v>103.5492</c:v>
                </c:pt>
                <c:pt idx="29">
                  <c:v>110.9817</c:v>
                </c:pt>
                <c:pt idx="30">
                  <c:v>121.6211</c:v>
                </c:pt>
                <c:pt idx="31">
                  <c:v>135.09700000000001</c:v>
                </c:pt>
                <c:pt idx="32">
                  <c:v>150.5369</c:v>
                </c:pt>
                <c:pt idx="33">
                  <c:v>169.8107</c:v>
                </c:pt>
                <c:pt idx="34">
                  <c:v>193.98820000000001</c:v>
                </c:pt>
                <c:pt idx="35">
                  <c:v>226.1755</c:v>
                </c:pt>
                <c:pt idx="36">
                  <c:v>260.37529999999998</c:v>
                </c:pt>
                <c:pt idx="37">
                  <c:v>304.81760000000003</c:v>
                </c:pt>
                <c:pt idx="38">
                  <c:v>355.04939999999999</c:v>
                </c:pt>
                <c:pt idx="39">
                  <c:v>413.65379999999999</c:v>
                </c:pt>
                <c:pt idx="40">
                  <c:v>482.0462</c:v>
                </c:pt>
                <c:pt idx="41">
                  <c:v>560.52440000000001</c:v>
                </c:pt>
                <c:pt idx="42">
                  <c:v>650.55010000000004</c:v>
                </c:pt>
                <c:pt idx="43">
                  <c:v>745.23800000000006</c:v>
                </c:pt>
                <c:pt idx="44">
                  <c:v>833.73739999999998</c:v>
                </c:pt>
                <c:pt idx="45">
                  <c:v>929.32010000000002</c:v>
                </c:pt>
                <c:pt idx="46">
                  <c:v>1024.289</c:v>
                </c:pt>
                <c:pt idx="47">
                  <c:v>1111.8050000000001</c:v>
                </c:pt>
                <c:pt idx="48">
                  <c:v>1186.01</c:v>
                </c:pt>
                <c:pt idx="49">
                  <c:v>1252.8440000000001</c:v>
                </c:pt>
                <c:pt idx="50">
                  <c:v>1320.4490000000001</c:v>
                </c:pt>
                <c:pt idx="51">
                  <c:v>1369.4739999999999</c:v>
                </c:pt>
                <c:pt idx="52">
                  <c:v>1416.6759999999999</c:v>
                </c:pt>
                <c:pt idx="53">
                  <c:v>1440.7760000000001</c:v>
                </c:pt>
                <c:pt idx="54">
                  <c:v>1476.4680000000001</c:v>
                </c:pt>
                <c:pt idx="55">
                  <c:v>1501.03</c:v>
                </c:pt>
                <c:pt idx="56">
                  <c:v>1516.454</c:v>
                </c:pt>
                <c:pt idx="57">
                  <c:v>1534.7739999999999</c:v>
                </c:pt>
                <c:pt idx="58">
                  <c:v>1545.8219999999999</c:v>
                </c:pt>
                <c:pt idx="59">
                  <c:v>1556.4069999999999</c:v>
                </c:pt>
                <c:pt idx="60">
                  <c:v>1567.1769999999999</c:v>
                </c:pt>
                <c:pt idx="61">
                  <c:v>1574.0360000000001</c:v>
                </c:pt>
                <c:pt idx="62">
                  <c:v>1581.7629999999999</c:v>
                </c:pt>
                <c:pt idx="63">
                  <c:v>1585.732</c:v>
                </c:pt>
                <c:pt idx="64">
                  <c:v>1591.808</c:v>
                </c:pt>
                <c:pt idx="65">
                  <c:v>1596.0840000000001</c:v>
                </c:pt>
                <c:pt idx="66">
                  <c:v>1600.31</c:v>
                </c:pt>
                <c:pt idx="67">
                  <c:v>1604.4639999999999</c:v>
                </c:pt>
                <c:pt idx="68">
                  <c:v>1608.2619999999999</c:v>
                </c:pt>
                <c:pt idx="69">
                  <c:v>1611.8050000000001</c:v>
                </c:pt>
                <c:pt idx="70">
                  <c:v>1616.4010000000001</c:v>
                </c:pt>
                <c:pt idx="71">
                  <c:v>1621.018</c:v>
                </c:pt>
                <c:pt idx="72">
                  <c:v>1624.9349999999999</c:v>
                </c:pt>
                <c:pt idx="73">
                  <c:v>1629.193</c:v>
                </c:pt>
                <c:pt idx="74">
                  <c:v>1634.08</c:v>
                </c:pt>
                <c:pt idx="75">
                  <c:v>1640.1469999999999</c:v>
                </c:pt>
                <c:pt idx="76">
                  <c:v>1643.9649999999999</c:v>
                </c:pt>
                <c:pt idx="77">
                  <c:v>1650</c:v>
                </c:pt>
                <c:pt idx="78">
                  <c:v>1657.049</c:v>
                </c:pt>
                <c:pt idx="79">
                  <c:v>1661.9659999999999</c:v>
                </c:pt>
                <c:pt idx="80">
                  <c:v>1669.8009999999999</c:v>
                </c:pt>
              </c:numCache>
            </c:numRef>
          </c:xVal>
          <c:yVal>
            <c:numRef>
              <c:f>'[170531 smm bcar in 20mM ffcn on bare gce EIS.pot.xlsx]Sheet1'!$O$1:$O$81</c:f>
              <c:numCache>
                <c:formatCode>General</c:formatCode>
                <c:ptCount val="81"/>
                <c:pt idx="0">
                  <c:v>7.274858</c:v>
                </c:pt>
                <c:pt idx="1">
                  <c:v>7.3701850000000002</c:v>
                </c:pt>
                <c:pt idx="2">
                  <c:v>7.6837720000000003</c:v>
                </c:pt>
                <c:pt idx="3">
                  <c:v>8.0028799999999993</c:v>
                </c:pt>
                <c:pt idx="4">
                  <c:v>8.4532919999999994</c:v>
                </c:pt>
                <c:pt idx="5">
                  <c:v>9.2052650000000007</c:v>
                </c:pt>
                <c:pt idx="6">
                  <c:v>9.9264700000000001</c:v>
                </c:pt>
                <c:pt idx="7">
                  <c:v>10.817410000000001</c:v>
                </c:pt>
                <c:pt idx="8">
                  <c:v>12.02525</c:v>
                </c:pt>
                <c:pt idx="9">
                  <c:v>13.2347</c:v>
                </c:pt>
                <c:pt idx="10">
                  <c:v>14.71923</c:v>
                </c:pt>
                <c:pt idx="11">
                  <c:v>16.542369999999998</c:v>
                </c:pt>
                <c:pt idx="12">
                  <c:v>18.705020000000001</c:v>
                </c:pt>
                <c:pt idx="13">
                  <c:v>21.120830000000002</c:v>
                </c:pt>
                <c:pt idx="14">
                  <c:v>23.801500000000001</c:v>
                </c:pt>
                <c:pt idx="15">
                  <c:v>26.79692</c:v>
                </c:pt>
                <c:pt idx="16">
                  <c:v>30.81643</c:v>
                </c:pt>
                <c:pt idx="17">
                  <c:v>35.131970000000003</c:v>
                </c:pt>
                <c:pt idx="18">
                  <c:v>39.894410000000001</c:v>
                </c:pt>
                <c:pt idx="19">
                  <c:v>46.163580000000003</c:v>
                </c:pt>
                <c:pt idx="20">
                  <c:v>52.546100000000003</c:v>
                </c:pt>
                <c:pt idx="21">
                  <c:v>60.085129999999999</c:v>
                </c:pt>
                <c:pt idx="22">
                  <c:v>68.863690000000005</c:v>
                </c:pt>
                <c:pt idx="23">
                  <c:v>78.630240000000001</c:v>
                </c:pt>
                <c:pt idx="24">
                  <c:v>90.093909999999994</c:v>
                </c:pt>
                <c:pt idx="25">
                  <c:v>103.9331</c:v>
                </c:pt>
                <c:pt idx="26">
                  <c:v>119.1489</c:v>
                </c:pt>
                <c:pt idx="27">
                  <c:v>137.27070000000001</c:v>
                </c:pt>
                <c:pt idx="28">
                  <c:v>156.30119999999999</c:v>
                </c:pt>
                <c:pt idx="29">
                  <c:v>177.36170000000001</c:v>
                </c:pt>
                <c:pt idx="30">
                  <c:v>203.1131</c:v>
                </c:pt>
                <c:pt idx="31">
                  <c:v>231.4923</c:v>
                </c:pt>
                <c:pt idx="32">
                  <c:v>260.31150000000002</c:v>
                </c:pt>
                <c:pt idx="33">
                  <c:v>296.47379999999998</c:v>
                </c:pt>
                <c:pt idx="34">
                  <c:v>330.78620000000001</c:v>
                </c:pt>
                <c:pt idx="35">
                  <c:v>375.8252</c:v>
                </c:pt>
                <c:pt idx="36">
                  <c:v>416.2928</c:v>
                </c:pt>
                <c:pt idx="37">
                  <c:v>461.18889999999999</c:v>
                </c:pt>
                <c:pt idx="38">
                  <c:v>504.23689999999999</c:v>
                </c:pt>
                <c:pt idx="39">
                  <c:v>546.36030000000005</c:v>
                </c:pt>
                <c:pt idx="40">
                  <c:v>586.02750000000003</c:v>
                </c:pt>
                <c:pt idx="41">
                  <c:v>621.02629999999999</c:v>
                </c:pt>
                <c:pt idx="42">
                  <c:v>649.24860000000001</c:v>
                </c:pt>
                <c:pt idx="43">
                  <c:v>666.15629999999999</c:v>
                </c:pt>
                <c:pt idx="44">
                  <c:v>671.80309999999997</c:v>
                </c:pt>
                <c:pt idx="45">
                  <c:v>666.27539999999999</c:v>
                </c:pt>
                <c:pt idx="46">
                  <c:v>648.40869999999995</c:v>
                </c:pt>
                <c:pt idx="47">
                  <c:v>619.99980000000005</c:v>
                </c:pt>
                <c:pt idx="48">
                  <c:v>588.48329999999999</c:v>
                </c:pt>
                <c:pt idx="49">
                  <c:v>547.97090000000003</c:v>
                </c:pt>
                <c:pt idx="50">
                  <c:v>499.48570000000001</c:v>
                </c:pt>
                <c:pt idx="51">
                  <c:v>457.65449999999998</c:v>
                </c:pt>
                <c:pt idx="52">
                  <c:v>408.18990000000002</c:v>
                </c:pt>
                <c:pt idx="53">
                  <c:v>379.07190000000003</c:v>
                </c:pt>
                <c:pt idx="54">
                  <c:v>331.10910000000001</c:v>
                </c:pt>
                <c:pt idx="55">
                  <c:v>294.54559999999998</c:v>
                </c:pt>
                <c:pt idx="56">
                  <c:v>268.20310000000001</c:v>
                </c:pt>
                <c:pt idx="57">
                  <c:v>236.8064</c:v>
                </c:pt>
                <c:pt idx="58">
                  <c:v>207.6823</c:v>
                </c:pt>
                <c:pt idx="59">
                  <c:v>186.5403</c:v>
                </c:pt>
                <c:pt idx="60">
                  <c:v>163.89259999999999</c:v>
                </c:pt>
                <c:pt idx="61">
                  <c:v>146.48820000000001</c:v>
                </c:pt>
                <c:pt idx="62">
                  <c:v>130.3903</c:v>
                </c:pt>
                <c:pt idx="63">
                  <c:v>117.4361</c:v>
                </c:pt>
                <c:pt idx="64">
                  <c:v>106.2505</c:v>
                </c:pt>
                <c:pt idx="65">
                  <c:v>97.295000000000002</c:v>
                </c:pt>
                <c:pt idx="66">
                  <c:v>88.283050000000003</c:v>
                </c:pt>
                <c:pt idx="67">
                  <c:v>81.797370000000001</c:v>
                </c:pt>
                <c:pt idx="68">
                  <c:v>76.311390000000003</c:v>
                </c:pt>
                <c:pt idx="69">
                  <c:v>71.570599999999999</c:v>
                </c:pt>
                <c:pt idx="70">
                  <c:v>68.044939999999997</c:v>
                </c:pt>
                <c:pt idx="71">
                  <c:v>65.339449999999999</c:v>
                </c:pt>
                <c:pt idx="72">
                  <c:v>64.731309999999993</c:v>
                </c:pt>
                <c:pt idx="73">
                  <c:v>64.316699999999997</c:v>
                </c:pt>
                <c:pt idx="74">
                  <c:v>63.467109999999998</c:v>
                </c:pt>
                <c:pt idx="75">
                  <c:v>63.289119999999997</c:v>
                </c:pt>
                <c:pt idx="76">
                  <c:v>65.358900000000006</c:v>
                </c:pt>
                <c:pt idx="77">
                  <c:v>67.285560000000004</c:v>
                </c:pt>
                <c:pt idx="78">
                  <c:v>69.337890000000002</c:v>
                </c:pt>
                <c:pt idx="79">
                  <c:v>72.455709999999996</c:v>
                </c:pt>
                <c:pt idx="80">
                  <c:v>75.854889999999997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3-3651-4739-96B2-2B2B5C1ADAE8}"/>
            </c:ext>
          </c:extLst>
        </c:ser>
        <c:ser>
          <c:idx val="4"/>
          <c:order val="4"/>
          <c:tx>
            <c:v>80nM</c:v>
          </c:tx>
          <c:spPr>
            <a:ln w="25400" cap="rnd">
              <a:noFill/>
              <a:round/>
            </a:ln>
            <a:effectLst/>
          </c:spPr>
          <c:marker>
            <c:symbol val="circle"/>
            <c:size val="5"/>
            <c:spPr>
              <a:solidFill>
                <a:schemeClr val="accent5"/>
              </a:solidFill>
              <a:ln w="9525">
                <a:solidFill>
                  <a:schemeClr val="accent5"/>
                </a:solidFill>
              </a:ln>
              <a:effectLst/>
            </c:spPr>
          </c:marker>
          <c:xVal>
            <c:numRef>
              <c:f>'[170531 smm bcar in 20mM ffcn on bare gce EIS.pot.xlsx]Sheet1'!$Q$1:$Q$81</c:f>
              <c:numCache>
                <c:formatCode>General</c:formatCode>
                <c:ptCount val="81"/>
                <c:pt idx="0">
                  <c:v>63.268410000000003</c:v>
                </c:pt>
                <c:pt idx="1">
                  <c:v>63.321100000000001</c:v>
                </c:pt>
                <c:pt idx="2">
                  <c:v>63.521949999999997</c:v>
                </c:pt>
                <c:pt idx="3">
                  <c:v>63.665050000000001</c:v>
                </c:pt>
                <c:pt idx="4">
                  <c:v>63.900399999999998</c:v>
                </c:pt>
                <c:pt idx="5">
                  <c:v>64.250470000000007</c:v>
                </c:pt>
                <c:pt idx="6">
                  <c:v>64.321860000000001</c:v>
                </c:pt>
                <c:pt idx="7">
                  <c:v>64.801439999999999</c:v>
                </c:pt>
                <c:pt idx="8">
                  <c:v>65.07123</c:v>
                </c:pt>
                <c:pt idx="9">
                  <c:v>65.421319999999994</c:v>
                </c:pt>
                <c:pt idx="10">
                  <c:v>65.944280000000006</c:v>
                </c:pt>
                <c:pt idx="11">
                  <c:v>66.249020000000002</c:v>
                </c:pt>
                <c:pt idx="12">
                  <c:v>66.779560000000004</c:v>
                </c:pt>
                <c:pt idx="13">
                  <c:v>67.421379999999999</c:v>
                </c:pt>
                <c:pt idx="14">
                  <c:v>67.86224</c:v>
                </c:pt>
                <c:pt idx="15">
                  <c:v>68.566339999999997</c:v>
                </c:pt>
                <c:pt idx="16">
                  <c:v>69.364199999999997</c:v>
                </c:pt>
                <c:pt idx="17">
                  <c:v>70.013409999999993</c:v>
                </c:pt>
                <c:pt idx="18">
                  <c:v>71.199070000000006</c:v>
                </c:pt>
                <c:pt idx="19">
                  <c:v>72.089070000000007</c:v>
                </c:pt>
                <c:pt idx="20">
                  <c:v>73.497050000000002</c:v>
                </c:pt>
                <c:pt idx="21">
                  <c:v>75.176739999999995</c:v>
                </c:pt>
                <c:pt idx="22">
                  <c:v>77.039479999999998</c:v>
                </c:pt>
                <c:pt idx="23">
                  <c:v>79.175319999999999</c:v>
                </c:pt>
                <c:pt idx="24">
                  <c:v>81.968190000000007</c:v>
                </c:pt>
                <c:pt idx="25">
                  <c:v>86.067610000000002</c:v>
                </c:pt>
                <c:pt idx="26">
                  <c:v>90.223969999999994</c:v>
                </c:pt>
                <c:pt idx="27">
                  <c:v>95.903099999999995</c:v>
                </c:pt>
                <c:pt idx="28">
                  <c:v>102.4619</c:v>
                </c:pt>
                <c:pt idx="29">
                  <c:v>109.5795</c:v>
                </c:pt>
                <c:pt idx="30">
                  <c:v>120.5076</c:v>
                </c:pt>
                <c:pt idx="31">
                  <c:v>133.43610000000001</c:v>
                </c:pt>
                <c:pt idx="32">
                  <c:v>147.71180000000001</c:v>
                </c:pt>
                <c:pt idx="33">
                  <c:v>170.14789999999999</c:v>
                </c:pt>
                <c:pt idx="34">
                  <c:v>192.42310000000001</c:v>
                </c:pt>
                <c:pt idx="35">
                  <c:v>223.5104</c:v>
                </c:pt>
                <c:pt idx="36">
                  <c:v>257.59829999999999</c:v>
                </c:pt>
                <c:pt idx="37">
                  <c:v>301.53750000000002</c:v>
                </c:pt>
                <c:pt idx="38">
                  <c:v>351.94409999999999</c:v>
                </c:pt>
                <c:pt idx="39">
                  <c:v>410.66570000000002</c:v>
                </c:pt>
                <c:pt idx="40">
                  <c:v>479.34820000000002</c:v>
                </c:pt>
                <c:pt idx="41">
                  <c:v>558.91499999999996</c:v>
                </c:pt>
                <c:pt idx="42">
                  <c:v>651.0394</c:v>
                </c:pt>
                <c:pt idx="43">
                  <c:v>747.79539999999997</c:v>
                </c:pt>
                <c:pt idx="44">
                  <c:v>839.70830000000001</c:v>
                </c:pt>
                <c:pt idx="45">
                  <c:v>939.1481</c:v>
                </c:pt>
                <c:pt idx="46">
                  <c:v>1039.1179999999999</c:v>
                </c:pt>
                <c:pt idx="47">
                  <c:v>1132.3800000000001</c:v>
                </c:pt>
                <c:pt idx="48">
                  <c:v>1212.029</c:v>
                </c:pt>
                <c:pt idx="49">
                  <c:v>1285.3499999999999</c:v>
                </c:pt>
                <c:pt idx="50">
                  <c:v>1357.127</c:v>
                </c:pt>
                <c:pt idx="51">
                  <c:v>1409.087</c:v>
                </c:pt>
                <c:pt idx="52">
                  <c:v>1460.4960000000001</c:v>
                </c:pt>
                <c:pt idx="53">
                  <c:v>1488.2729999999999</c:v>
                </c:pt>
                <c:pt idx="54">
                  <c:v>1526.6880000000001</c:v>
                </c:pt>
                <c:pt idx="55">
                  <c:v>1553.0060000000001</c:v>
                </c:pt>
                <c:pt idx="56">
                  <c:v>1572.1489999999999</c:v>
                </c:pt>
                <c:pt idx="57">
                  <c:v>1588.8869999999999</c:v>
                </c:pt>
                <c:pt idx="58">
                  <c:v>1602.471</c:v>
                </c:pt>
                <c:pt idx="59">
                  <c:v>1612.3630000000001</c:v>
                </c:pt>
                <c:pt idx="60">
                  <c:v>1623.6669999999999</c:v>
                </c:pt>
                <c:pt idx="61">
                  <c:v>1632.45</c:v>
                </c:pt>
                <c:pt idx="62">
                  <c:v>1638.663</c:v>
                </c:pt>
                <c:pt idx="63">
                  <c:v>1644.75</c:v>
                </c:pt>
                <c:pt idx="64">
                  <c:v>1650.258</c:v>
                </c:pt>
                <c:pt idx="65">
                  <c:v>1654.3009999999999</c:v>
                </c:pt>
                <c:pt idx="66">
                  <c:v>1659.443</c:v>
                </c:pt>
                <c:pt idx="67">
                  <c:v>1664.2370000000001</c:v>
                </c:pt>
                <c:pt idx="68">
                  <c:v>1667.671</c:v>
                </c:pt>
                <c:pt idx="69">
                  <c:v>1671.5429999999999</c:v>
                </c:pt>
                <c:pt idx="70">
                  <c:v>1675.4739999999999</c:v>
                </c:pt>
                <c:pt idx="71">
                  <c:v>1680.8</c:v>
                </c:pt>
                <c:pt idx="72">
                  <c:v>1684.1769999999999</c:v>
                </c:pt>
                <c:pt idx="73">
                  <c:v>1688.5129999999999</c:v>
                </c:pt>
                <c:pt idx="74">
                  <c:v>1693.4770000000001</c:v>
                </c:pt>
                <c:pt idx="75">
                  <c:v>1698.32</c:v>
                </c:pt>
                <c:pt idx="76">
                  <c:v>1703.117</c:v>
                </c:pt>
                <c:pt idx="77">
                  <c:v>1708.674</c:v>
                </c:pt>
                <c:pt idx="78">
                  <c:v>1714.3409999999999</c:v>
                </c:pt>
                <c:pt idx="79">
                  <c:v>1720.01</c:v>
                </c:pt>
                <c:pt idx="80">
                  <c:v>1727.6089999999999</c:v>
                </c:pt>
              </c:numCache>
            </c:numRef>
          </c:xVal>
          <c:yVal>
            <c:numRef>
              <c:f>'[170531 smm bcar in 20mM ffcn on bare gce EIS.pot.xlsx]Sheet1'!$S$1:$S$81</c:f>
              <c:numCache>
                <c:formatCode>General</c:formatCode>
                <c:ptCount val="81"/>
                <c:pt idx="0">
                  <c:v>7.395543</c:v>
                </c:pt>
                <c:pt idx="1">
                  <c:v>7.4777670000000001</c:v>
                </c:pt>
                <c:pt idx="2">
                  <c:v>7.6973609999999999</c:v>
                </c:pt>
                <c:pt idx="3">
                  <c:v>8.0679449999999999</c:v>
                </c:pt>
                <c:pt idx="4">
                  <c:v>8.5020480000000003</c:v>
                </c:pt>
                <c:pt idx="5">
                  <c:v>9.1214729999999999</c:v>
                </c:pt>
                <c:pt idx="6">
                  <c:v>9.9267099999999999</c:v>
                </c:pt>
                <c:pt idx="7">
                  <c:v>10.88856</c:v>
                </c:pt>
                <c:pt idx="8">
                  <c:v>12.088010000000001</c:v>
                </c:pt>
                <c:pt idx="9">
                  <c:v>13.302099999999999</c:v>
                </c:pt>
                <c:pt idx="10">
                  <c:v>14.872579999999999</c:v>
                </c:pt>
                <c:pt idx="11">
                  <c:v>16.55593</c:v>
                </c:pt>
                <c:pt idx="12">
                  <c:v>18.610220000000002</c:v>
                </c:pt>
                <c:pt idx="13">
                  <c:v>21.022549999999999</c:v>
                </c:pt>
                <c:pt idx="14">
                  <c:v>23.95655</c:v>
                </c:pt>
                <c:pt idx="15">
                  <c:v>26.978639999999999</c:v>
                </c:pt>
                <c:pt idx="16">
                  <c:v>30.88984</c:v>
                </c:pt>
                <c:pt idx="17">
                  <c:v>35.222610000000003</c:v>
                </c:pt>
                <c:pt idx="18">
                  <c:v>40.319989999999997</c:v>
                </c:pt>
                <c:pt idx="19">
                  <c:v>46.428739999999998</c:v>
                </c:pt>
                <c:pt idx="20">
                  <c:v>52.883369999999999</c:v>
                </c:pt>
                <c:pt idx="21">
                  <c:v>60.425319999999999</c:v>
                </c:pt>
                <c:pt idx="22">
                  <c:v>69.214200000000005</c:v>
                </c:pt>
                <c:pt idx="23">
                  <c:v>78.979579999999999</c:v>
                </c:pt>
                <c:pt idx="24">
                  <c:v>90.896289999999993</c:v>
                </c:pt>
                <c:pt idx="25">
                  <c:v>104.37479999999999</c:v>
                </c:pt>
                <c:pt idx="26">
                  <c:v>120.0857</c:v>
                </c:pt>
                <c:pt idx="27">
                  <c:v>138.18809999999999</c:v>
                </c:pt>
                <c:pt idx="28">
                  <c:v>157.4023</c:v>
                </c:pt>
                <c:pt idx="29">
                  <c:v>178.64230000000001</c:v>
                </c:pt>
                <c:pt idx="30">
                  <c:v>204.9426</c:v>
                </c:pt>
                <c:pt idx="31">
                  <c:v>233.39490000000001</c:v>
                </c:pt>
                <c:pt idx="32">
                  <c:v>263.8023</c:v>
                </c:pt>
                <c:pt idx="33">
                  <c:v>298.84969999999998</c:v>
                </c:pt>
                <c:pt idx="34">
                  <c:v>334.97210000000001</c:v>
                </c:pt>
                <c:pt idx="35">
                  <c:v>380.70569999999998</c:v>
                </c:pt>
                <c:pt idx="36">
                  <c:v>422.0976</c:v>
                </c:pt>
                <c:pt idx="37">
                  <c:v>468.42009999999999</c:v>
                </c:pt>
                <c:pt idx="38">
                  <c:v>513.66869999999994</c:v>
                </c:pt>
                <c:pt idx="39">
                  <c:v>558.01279999999997</c:v>
                </c:pt>
                <c:pt idx="40">
                  <c:v>600.04100000000005</c:v>
                </c:pt>
                <c:pt idx="41">
                  <c:v>638.46360000000004</c:v>
                </c:pt>
                <c:pt idx="42">
                  <c:v>669.57060000000001</c:v>
                </c:pt>
                <c:pt idx="43">
                  <c:v>690.53610000000003</c:v>
                </c:pt>
                <c:pt idx="44">
                  <c:v>698.77089999999998</c:v>
                </c:pt>
                <c:pt idx="45">
                  <c:v>695.74279999999999</c:v>
                </c:pt>
                <c:pt idx="46">
                  <c:v>681.05110000000002</c:v>
                </c:pt>
                <c:pt idx="47">
                  <c:v>653.78549999999996</c:v>
                </c:pt>
                <c:pt idx="48">
                  <c:v>621.12450000000001</c:v>
                </c:pt>
                <c:pt idx="49">
                  <c:v>579.46310000000005</c:v>
                </c:pt>
                <c:pt idx="50">
                  <c:v>531.73850000000004</c:v>
                </c:pt>
                <c:pt idx="51">
                  <c:v>487.80630000000002</c:v>
                </c:pt>
                <c:pt idx="52">
                  <c:v>436.5034</c:v>
                </c:pt>
                <c:pt idx="53">
                  <c:v>403.49340000000001</c:v>
                </c:pt>
                <c:pt idx="54">
                  <c:v>353.81700000000001</c:v>
                </c:pt>
                <c:pt idx="55">
                  <c:v>316.19580000000002</c:v>
                </c:pt>
                <c:pt idx="56">
                  <c:v>285.37479999999999</c:v>
                </c:pt>
                <c:pt idx="57">
                  <c:v>253.8486</c:v>
                </c:pt>
                <c:pt idx="58">
                  <c:v>224.27930000000001</c:v>
                </c:pt>
                <c:pt idx="59">
                  <c:v>202.17080000000001</c:v>
                </c:pt>
                <c:pt idx="60">
                  <c:v>174.14240000000001</c:v>
                </c:pt>
                <c:pt idx="61">
                  <c:v>155.06</c:v>
                </c:pt>
                <c:pt idx="62">
                  <c:v>139.90950000000001</c:v>
                </c:pt>
                <c:pt idx="63">
                  <c:v>125.53870000000001</c:v>
                </c:pt>
                <c:pt idx="64">
                  <c:v>112.9438</c:v>
                </c:pt>
                <c:pt idx="65">
                  <c:v>102.51049999999999</c:v>
                </c:pt>
                <c:pt idx="66">
                  <c:v>92.357990000000001</c:v>
                </c:pt>
                <c:pt idx="67">
                  <c:v>86.172259999999994</c:v>
                </c:pt>
                <c:pt idx="68">
                  <c:v>80.364369999999994</c:v>
                </c:pt>
                <c:pt idx="69">
                  <c:v>75.556110000000004</c:v>
                </c:pt>
                <c:pt idx="70">
                  <c:v>70.80753</c:v>
                </c:pt>
                <c:pt idx="71">
                  <c:v>67.743319999999997</c:v>
                </c:pt>
                <c:pt idx="72">
                  <c:v>66.179159999999996</c:v>
                </c:pt>
                <c:pt idx="73">
                  <c:v>64.699129999999997</c:v>
                </c:pt>
                <c:pt idx="74">
                  <c:v>64.786929999999998</c:v>
                </c:pt>
                <c:pt idx="75">
                  <c:v>65.167050000000003</c:v>
                </c:pt>
                <c:pt idx="76">
                  <c:v>66.571709999999996</c:v>
                </c:pt>
                <c:pt idx="77">
                  <c:v>68.242850000000004</c:v>
                </c:pt>
                <c:pt idx="78">
                  <c:v>70.044749999999993</c:v>
                </c:pt>
                <c:pt idx="79">
                  <c:v>72.979200000000006</c:v>
                </c:pt>
                <c:pt idx="80">
                  <c:v>76.348089999999999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4-3651-4739-96B2-2B2B5C1ADAE8}"/>
            </c:ext>
          </c:extLst>
        </c:ser>
        <c:ser>
          <c:idx val="5"/>
          <c:order val="5"/>
          <c:tx>
            <c:v>100nM</c:v>
          </c:tx>
          <c:spPr>
            <a:ln w="25400" cap="rnd">
              <a:noFill/>
              <a:round/>
            </a:ln>
            <a:effectLst/>
          </c:spPr>
          <c:marker>
            <c:symbol val="circle"/>
            <c:size val="5"/>
            <c:spPr>
              <a:solidFill>
                <a:schemeClr val="accent6"/>
              </a:solidFill>
              <a:ln w="9525">
                <a:solidFill>
                  <a:schemeClr val="accent6"/>
                </a:solidFill>
              </a:ln>
              <a:effectLst/>
            </c:spPr>
          </c:marker>
          <c:xVal>
            <c:numRef>
              <c:f>'[170531 smm bcar in 20mM ffcn on bare gce EIS.pot.xlsx]Sheet1'!$U$1:$U$81</c:f>
              <c:numCache>
                <c:formatCode>General</c:formatCode>
                <c:ptCount val="81"/>
                <c:pt idx="0">
                  <c:v>62.899810000000002</c:v>
                </c:pt>
                <c:pt idx="1">
                  <c:v>63.049030000000002</c:v>
                </c:pt>
                <c:pt idx="2">
                  <c:v>63.229039999999998</c:v>
                </c:pt>
                <c:pt idx="3">
                  <c:v>63.365430000000003</c:v>
                </c:pt>
                <c:pt idx="4">
                  <c:v>63.561210000000003</c:v>
                </c:pt>
                <c:pt idx="5">
                  <c:v>63.771929999999998</c:v>
                </c:pt>
                <c:pt idx="6">
                  <c:v>64.118639999999999</c:v>
                </c:pt>
                <c:pt idx="7">
                  <c:v>64.348119999999994</c:v>
                </c:pt>
                <c:pt idx="8">
                  <c:v>64.711770000000001</c:v>
                </c:pt>
                <c:pt idx="9">
                  <c:v>65.105829999999997</c:v>
                </c:pt>
                <c:pt idx="10">
                  <c:v>65.601600000000005</c:v>
                </c:pt>
                <c:pt idx="11">
                  <c:v>65.890749999999997</c:v>
                </c:pt>
                <c:pt idx="12">
                  <c:v>66.616839999999996</c:v>
                </c:pt>
                <c:pt idx="13">
                  <c:v>66.988560000000007</c:v>
                </c:pt>
                <c:pt idx="14">
                  <c:v>67.601299999999995</c:v>
                </c:pt>
                <c:pt idx="15">
                  <c:v>68.306700000000006</c:v>
                </c:pt>
                <c:pt idx="16">
                  <c:v>68.986680000000007</c:v>
                </c:pt>
                <c:pt idx="17">
                  <c:v>69.905109999999993</c:v>
                </c:pt>
                <c:pt idx="18">
                  <c:v>70.787509999999997</c:v>
                </c:pt>
                <c:pt idx="19">
                  <c:v>71.950580000000002</c:v>
                </c:pt>
                <c:pt idx="20">
                  <c:v>73.323819999999998</c:v>
                </c:pt>
                <c:pt idx="21">
                  <c:v>74.88467</c:v>
                </c:pt>
                <c:pt idx="22">
                  <c:v>76.749979999999994</c:v>
                </c:pt>
                <c:pt idx="23">
                  <c:v>78.878429999999994</c:v>
                </c:pt>
                <c:pt idx="24">
                  <c:v>81.484049999999996</c:v>
                </c:pt>
                <c:pt idx="25">
                  <c:v>85.448620000000005</c:v>
                </c:pt>
                <c:pt idx="26">
                  <c:v>90.092250000000007</c:v>
                </c:pt>
                <c:pt idx="27">
                  <c:v>95.104299999999995</c:v>
                </c:pt>
                <c:pt idx="28">
                  <c:v>101.7229</c:v>
                </c:pt>
                <c:pt idx="29">
                  <c:v>109.31229999999999</c:v>
                </c:pt>
                <c:pt idx="30">
                  <c:v>120.0705</c:v>
                </c:pt>
                <c:pt idx="31">
                  <c:v>132.57490000000001</c:v>
                </c:pt>
                <c:pt idx="32">
                  <c:v>146.51759999999999</c:v>
                </c:pt>
                <c:pt idx="33">
                  <c:v>167.8313</c:v>
                </c:pt>
                <c:pt idx="34">
                  <c:v>189.5204</c:v>
                </c:pt>
                <c:pt idx="35">
                  <c:v>221.41800000000001</c:v>
                </c:pt>
                <c:pt idx="36">
                  <c:v>255.09979999999999</c:v>
                </c:pt>
                <c:pt idx="37">
                  <c:v>298.97890000000001</c:v>
                </c:pt>
                <c:pt idx="38">
                  <c:v>349.03149999999999</c:v>
                </c:pt>
                <c:pt idx="39">
                  <c:v>407.70530000000002</c:v>
                </c:pt>
                <c:pt idx="40">
                  <c:v>476.96370000000002</c:v>
                </c:pt>
                <c:pt idx="41">
                  <c:v>557.26760000000002</c:v>
                </c:pt>
                <c:pt idx="42">
                  <c:v>651.39380000000006</c:v>
                </c:pt>
                <c:pt idx="43">
                  <c:v>750.63739999999996</c:v>
                </c:pt>
                <c:pt idx="44">
                  <c:v>845.24480000000005</c:v>
                </c:pt>
                <c:pt idx="45">
                  <c:v>949.45270000000005</c:v>
                </c:pt>
                <c:pt idx="46">
                  <c:v>1053.046</c:v>
                </c:pt>
                <c:pt idx="47">
                  <c:v>1152.2719999999999</c:v>
                </c:pt>
                <c:pt idx="48">
                  <c:v>1236.9190000000001</c:v>
                </c:pt>
                <c:pt idx="49">
                  <c:v>1316.174</c:v>
                </c:pt>
                <c:pt idx="50">
                  <c:v>1392.7370000000001</c:v>
                </c:pt>
                <c:pt idx="51">
                  <c:v>1448.2529999999999</c:v>
                </c:pt>
                <c:pt idx="52">
                  <c:v>1504.046</c:v>
                </c:pt>
                <c:pt idx="53">
                  <c:v>1533.9659999999999</c:v>
                </c:pt>
                <c:pt idx="54">
                  <c:v>1576.067</c:v>
                </c:pt>
                <c:pt idx="55">
                  <c:v>1605.2429999999999</c:v>
                </c:pt>
                <c:pt idx="56">
                  <c:v>1625.4559999999999</c:v>
                </c:pt>
                <c:pt idx="57">
                  <c:v>1644.2139999999999</c:v>
                </c:pt>
                <c:pt idx="58">
                  <c:v>1657.202</c:v>
                </c:pt>
                <c:pt idx="59">
                  <c:v>1668.86</c:v>
                </c:pt>
                <c:pt idx="60">
                  <c:v>1681.9680000000001</c:v>
                </c:pt>
                <c:pt idx="61">
                  <c:v>1691.7840000000001</c:v>
                </c:pt>
                <c:pt idx="62">
                  <c:v>1697.3409999999999</c:v>
                </c:pt>
                <c:pt idx="63">
                  <c:v>1704.162</c:v>
                </c:pt>
                <c:pt idx="64">
                  <c:v>1709.271</c:v>
                </c:pt>
                <c:pt idx="65">
                  <c:v>1714.1489999999999</c:v>
                </c:pt>
                <c:pt idx="66">
                  <c:v>1719.0730000000001</c:v>
                </c:pt>
                <c:pt idx="67">
                  <c:v>1723.5429999999999</c:v>
                </c:pt>
                <c:pt idx="68">
                  <c:v>1727.2929999999999</c:v>
                </c:pt>
                <c:pt idx="69">
                  <c:v>1731.587</c:v>
                </c:pt>
                <c:pt idx="70">
                  <c:v>1735.7159999999999</c:v>
                </c:pt>
                <c:pt idx="71">
                  <c:v>1739.88</c:v>
                </c:pt>
                <c:pt idx="72">
                  <c:v>1744.1579999999999</c:v>
                </c:pt>
                <c:pt idx="73">
                  <c:v>1748.4110000000001</c:v>
                </c:pt>
                <c:pt idx="74">
                  <c:v>1752.1690000000001</c:v>
                </c:pt>
                <c:pt idx="75">
                  <c:v>1757.4079999999999</c:v>
                </c:pt>
                <c:pt idx="76">
                  <c:v>1762.3140000000001</c:v>
                </c:pt>
                <c:pt idx="77">
                  <c:v>1768.3489999999999</c:v>
                </c:pt>
                <c:pt idx="78">
                  <c:v>1773.671</c:v>
                </c:pt>
                <c:pt idx="79">
                  <c:v>1779.4590000000001</c:v>
                </c:pt>
                <c:pt idx="80">
                  <c:v>1785.6</c:v>
                </c:pt>
              </c:numCache>
            </c:numRef>
          </c:xVal>
          <c:yVal>
            <c:numRef>
              <c:f>'[170531 smm bcar in 20mM ffcn on bare gce EIS.pot.xlsx]Sheet1'!$W$1:$W$81</c:f>
              <c:numCache>
                <c:formatCode>General</c:formatCode>
                <c:ptCount val="81"/>
                <c:pt idx="0">
                  <c:v>7.5057600000000004</c:v>
                </c:pt>
                <c:pt idx="1">
                  <c:v>7.5495910000000004</c:v>
                </c:pt>
                <c:pt idx="2">
                  <c:v>7.753889</c:v>
                </c:pt>
                <c:pt idx="3">
                  <c:v>8.1924869999999999</c:v>
                </c:pt>
                <c:pt idx="4">
                  <c:v>8.6159780000000001</c:v>
                </c:pt>
                <c:pt idx="5">
                  <c:v>9.2249730000000003</c:v>
                </c:pt>
                <c:pt idx="6">
                  <c:v>10.00446</c:v>
                </c:pt>
                <c:pt idx="7">
                  <c:v>11.00131</c:v>
                </c:pt>
                <c:pt idx="8">
                  <c:v>12.08888</c:v>
                </c:pt>
                <c:pt idx="9">
                  <c:v>13.4724</c:v>
                </c:pt>
                <c:pt idx="10">
                  <c:v>14.92647</c:v>
                </c:pt>
                <c:pt idx="11">
                  <c:v>16.639569999999999</c:v>
                </c:pt>
                <c:pt idx="12">
                  <c:v>18.803450000000002</c:v>
                </c:pt>
                <c:pt idx="13">
                  <c:v>21.237390000000001</c:v>
                </c:pt>
                <c:pt idx="14">
                  <c:v>23.98161</c:v>
                </c:pt>
                <c:pt idx="15">
                  <c:v>27.101849999999999</c:v>
                </c:pt>
                <c:pt idx="16">
                  <c:v>31.10774</c:v>
                </c:pt>
                <c:pt idx="17">
                  <c:v>35.533079999999998</c:v>
                </c:pt>
                <c:pt idx="18">
                  <c:v>40.448279999999997</c:v>
                </c:pt>
                <c:pt idx="19">
                  <c:v>46.479610000000001</c:v>
                </c:pt>
                <c:pt idx="20">
                  <c:v>53.229770000000002</c:v>
                </c:pt>
                <c:pt idx="21">
                  <c:v>60.788640000000001</c:v>
                </c:pt>
                <c:pt idx="22">
                  <c:v>69.603849999999994</c:v>
                </c:pt>
                <c:pt idx="23">
                  <c:v>79.604060000000004</c:v>
                </c:pt>
                <c:pt idx="24">
                  <c:v>91.252039999999994</c:v>
                </c:pt>
                <c:pt idx="25">
                  <c:v>105.2259</c:v>
                </c:pt>
                <c:pt idx="26">
                  <c:v>120.8057</c:v>
                </c:pt>
                <c:pt idx="27">
                  <c:v>138.8382</c:v>
                </c:pt>
                <c:pt idx="28">
                  <c:v>158.51070000000001</c:v>
                </c:pt>
                <c:pt idx="29">
                  <c:v>179.9008</c:v>
                </c:pt>
                <c:pt idx="30">
                  <c:v>206.7268</c:v>
                </c:pt>
                <c:pt idx="31">
                  <c:v>235.48869999999999</c:v>
                </c:pt>
                <c:pt idx="32">
                  <c:v>264.7663</c:v>
                </c:pt>
                <c:pt idx="33">
                  <c:v>304.17180000000002</c:v>
                </c:pt>
                <c:pt idx="34">
                  <c:v>338.76710000000003</c:v>
                </c:pt>
                <c:pt idx="35">
                  <c:v>384.71690000000001</c:v>
                </c:pt>
                <c:pt idx="36">
                  <c:v>427.62720000000002</c:v>
                </c:pt>
                <c:pt idx="37">
                  <c:v>475.68450000000001</c:v>
                </c:pt>
                <c:pt idx="38">
                  <c:v>522.70309999999995</c:v>
                </c:pt>
                <c:pt idx="39">
                  <c:v>568.89120000000003</c:v>
                </c:pt>
                <c:pt idx="40">
                  <c:v>613.77610000000004</c:v>
                </c:pt>
                <c:pt idx="41">
                  <c:v>654.91049999999996</c:v>
                </c:pt>
                <c:pt idx="42">
                  <c:v>689.95129999999995</c:v>
                </c:pt>
                <c:pt idx="43">
                  <c:v>714.1626</c:v>
                </c:pt>
                <c:pt idx="44">
                  <c:v>725.53489999999999</c:v>
                </c:pt>
                <c:pt idx="45">
                  <c:v>725.26099999999997</c:v>
                </c:pt>
                <c:pt idx="46">
                  <c:v>712.0154</c:v>
                </c:pt>
                <c:pt idx="47">
                  <c:v>686.92859999999996</c:v>
                </c:pt>
                <c:pt idx="48">
                  <c:v>654.69989999999996</c:v>
                </c:pt>
                <c:pt idx="49">
                  <c:v>611.24969999999996</c:v>
                </c:pt>
                <c:pt idx="50">
                  <c:v>562.82479999999998</c:v>
                </c:pt>
                <c:pt idx="51">
                  <c:v>517.61159999999995</c:v>
                </c:pt>
                <c:pt idx="52">
                  <c:v>463.9058</c:v>
                </c:pt>
                <c:pt idx="53">
                  <c:v>430.85849999999999</c:v>
                </c:pt>
                <c:pt idx="54">
                  <c:v>377.28789999999998</c:v>
                </c:pt>
                <c:pt idx="55">
                  <c:v>337.36720000000003</c:v>
                </c:pt>
                <c:pt idx="56">
                  <c:v>303.2962</c:v>
                </c:pt>
                <c:pt idx="57">
                  <c:v>272.30200000000002</c:v>
                </c:pt>
                <c:pt idx="58">
                  <c:v>238.74889999999999</c:v>
                </c:pt>
                <c:pt idx="59">
                  <c:v>214.94329999999999</c:v>
                </c:pt>
                <c:pt idx="60">
                  <c:v>187.2636</c:v>
                </c:pt>
                <c:pt idx="61">
                  <c:v>166.4358</c:v>
                </c:pt>
                <c:pt idx="62">
                  <c:v>148.19730000000001</c:v>
                </c:pt>
                <c:pt idx="63">
                  <c:v>132.89080000000001</c:v>
                </c:pt>
                <c:pt idx="64">
                  <c:v>119.6144</c:v>
                </c:pt>
                <c:pt idx="65">
                  <c:v>108.7756</c:v>
                </c:pt>
                <c:pt idx="66">
                  <c:v>98.320300000000003</c:v>
                </c:pt>
                <c:pt idx="67">
                  <c:v>90.356380000000001</c:v>
                </c:pt>
                <c:pt idx="68">
                  <c:v>83.703609999999998</c:v>
                </c:pt>
                <c:pt idx="69">
                  <c:v>78.058250000000001</c:v>
                </c:pt>
                <c:pt idx="70">
                  <c:v>74.429180000000002</c:v>
                </c:pt>
                <c:pt idx="71">
                  <c:v>70.8506</c:v>
                </c:pt>
                <c:pt idx="72">
                  <c:v>68.848240000000004</c:v>
                </c:pt>
                <c:pt idx="73">
                  <c:v>66.822860000000006</c:v>
                </c:pt>
                <c:pt idx="74">
                  <c:v>67.074070000000006</c:v>
                </c:pt>
                <c:pt idx="75">
                  <c:v>66.879750000000001</c:v>
                </c:pt>
                <c:pt idx="76">
                  <c:v>67.922049999999999</c:v>
                </c:pt>
                <c:pt idx="77">
                  <c:v>68.681039999999996</c:v>
                </c:pt>
                <c:pt idx="78">
                  <c:v>71.570959999999999</c:v>
                </c:pt>
                <c:pt idx="79">
                  <c:v>72.476460000000003</c:v>
                </c:pt>
                <c:pt idx="80">
                  <c:v>77.201499999999996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5-3651-4739-96B2-2B2B5C1ADAE8}"/>
            </c:ext>
          </c:extLst>
        </c:ser>
        <c:ser>
          <c:idx val="6"/>
          <c:order val="6"/>
          <c:tx>
            <c:v>120nM</c:v>
          </c:tx>
          <c:spPr>
            <a:ln w="25400" cap="rnd">
              <a:noFill/>
              <a:round/>
            </a:ln>
            <a:effectLst/>
          </c:spPr>
          <c:marker>
            <c:symbol val="circle"/>
            <c:size val="5"/>
            <c:spPr>
              <a:solidFill>
                <a:schemeClr val="accent1">
                  <a:lumMod val="60000"/>
                </a:schemeClr>
              </a:solidFill>
              <a:ln w="9525">
                <a:solidFill>
                  <a:schemeClr val="accent1">
                    <a:lumMod val="60000"/>
                  </a:schemeClr>
                </a:solidFill>
              </a:ln>
              <a:effectLst/>
            </c:spPr>
          </c:marker>
          <c:xVal>
            <c:numRef>
              <c:f>'[170531 smm bcar in 20mM ffcn on bare gce EIS.pot.xlsx]Sheet1'!$Y$1:$Y$81</c:f>
              <c:numCache>
                <c:formatCode>General</c:formatCode>
                <c:ptCount val="81"/>
                <c:pt idx="0">
                  <c:v>63.220010000000002</c:v>
                </c:pt>
                <c:pt idx="1">
                  <c:v>63.54034</c:v>
                </c:pt>
                <c:pt idx="2">
                  <c:v>63.503860000000003</c:v>
                </c:pt>
                <c:pt idx="3">
                  <c:v>63.671840000000003</c:v>
                </c:pt>
                <c:pt idx="4">
                  <c:v>63.94041</c:v>
                </c:pt>
                <c:pt idx="5">
                  <c:v>64.160030000000006</c:v>
                </c:pt>
                <c:pt idx="6">
                  <c:v>64.416030000000006</c:v>
                </c:pt>
                <c:pt idx="7">
                  <c:v>64.790390000000002</c:v>
                </c:pt>
                <c:pt idx="8">
                  <c:v>65.072220000000002</c:v>
                </c:pt>
                <c:pt idx="9">
                  <c:v>65.486590000000007</c:v>
                </c:pt>
                <c:pt idx="10">
                  <c:v>65.865690000000001</c:v>
                </c:pt>
                <c:pt idx="11">
                  <c:v>66.347399999999993</c:v>
                </c:pt>
                <c:pt idx="12">
                  <c:v>66.799980000000005</c:v>
                </c:pt>
                <c:pt idx="13">
                  <c:v>67.402500000000003</c:v>
                </c:pt>
                <c:pt idx="14">
                  <c:v>67.940089999999998</c:v>
                </c:pt>
                <c:pt idx="15">
                  <c:v>68.611490000000003</c:v>
                </c:pt>
                <c:pt idx="16">
                  <c:v>69.29607</c:v>
                </c:pt>
                <c:pt idx="17">
                  <c:v>70.207179999999994</c:v>
                </c:pt>
                <c:pt idx="18">
                  <c:v>71.162239999999997</c:v>
                </c:pt>
                <c:pt idx="19">
                  <c:v>72.513739999999999</c:v>
                </c:pt>
                <c:pt idx="20">
                  <c:v>73.552419999999998</c:v>
                </c:pt>
                <c:pt idx="21">
                  <c:v>75.139049999999997</c:v>
                </c:pt>
                <c:pt idx="22">
                  <c:v>76.937970000000007</c:v>
                </c:pt>
                <c:pt idx="23">
                  <c:v>79.374790000000004</c:v>
                </c:pt>
                <c:pt idx="24">
                  <c:v>82.262309999999999</c:v>
                </c:pt>
                <c:pt idx="25">
                  <c:v>85.911150000000006</c:v>
                </c:pt>
                <c:pt idx="26">
                  <c:v>89.928719999999998</c:v>
                </c:pt>
                <c:pt idx="27">
                  <c:v>95.29</c:v>
                </c:pt>
                <c:pt idx="28">
                  <c:v>101.90219999999999</c:v>
                </c:pt>
                <c:pt idx="29">
                  <c:v>109.3925</c:v>
                </c:pt>
                <c:pt idx="30">
                  <c:v>119.8313</c:v>
                </c:pt>
                <c:pt idx="31">
                  <c:v>131.65110000000001</c:v>
                </c:pt>
                <c:pt idx="32">
                  <c:v>147.3415</c:v>
                </c:pt>
                <c:pt idx="33">
                  <c:v>166.55850000000001</c:v>
                </c:pt>
                <c:pt idx="34">
                  <c:v>187.99610000000001</c:v>
                </c:pt>
                <c:pt idx="35">
                  <c:v>220.6191</c:v>
                </c:pt>
                <c:pt idx="36">
                  <c:v>253.75020000000001</c:v>
                </c:pt>
                <c:pt idx="37">
                  <c:v>297.47160000000002</c:v>
                </c:pt>
                <c:pt idx="38">
                  <c:v>347.7706</c:v>
                </c:pt>
                <c:pt idx="39">
                  <c:v>405.91370000000001</c:v>
                </c:pt>
                <c:pt idx="40">
                  <c:v>475.57409999999999</c:v>
                </c:pt>
                <c:pt idx="41">
                  <c:v>556.36099999999999</c:v>
                </c:pt>
                <c:pt idx="42">
                  <c:v>651.00109999999995</c:v>
                </c:pt>
                <c:pt idx="43">
                  <c:v>752.40779999999995</c:v>
                </c:pt>
                <c:pt idx="44">
                  <c:v>848.70960000000002</c:v>
                </c:pt>
                <c:pt idx="45">
                  <c:v>955.423</c:v>
                </c:pt>
                <c:pt idx="46">
                  <c:v>1063.068</c:v>
                </c:pt>
                <c:pt idx="47">
                  <c:v>1165.9659999999999</c:v>
                </c:pt>
                <c:pt idx="48">
                  <c:v>1253.0319999999999</c:v>
                </c:pt>
                <c:pt idx="49">
                  <c:v>1335.865</c:v>
                </c:pt>
                <c:pt idx="50">
                  <c:v>1418.394</c:v>
                </c:pt>
                <c:pt idx="51">
                  <c:v>1476.7149999999999</c:v>
                </c:pt>
                <c:pt idx="52">
                  <c:v>1534.973</c:v>
                </c:pt>
                <c:pt idx="53">
                  <c:v>1567.423</c:v>
                </c:pt>
                <c:pt idx="54">
                  <c:v>1612.1569999999999</c:v>
                </c:pt>
                <c:pt idx="55">
                  <c:v>1641.7719999999999</c:v>
                </c:pt>
                <c:pt idx="56">
                  <c:v>1664.05</c:v>
                </c:pt>
                <c:pt idx="57">
                  <c:v>1685.1120000000001</c:v>
                </c:pt>
                <c:pt idx="58">
                  <c:v>1700.691</c:v>
                </c:pt>
                <c:pt idx="59">
                  <c:v>1712.694</c:v>
                </c:pt>
                <c:pt idx="60">
                  <c:v>1724.952</c:v>
                </c:pt>
                <c:pt idx="61">
                  <c:v>1733.74</c:v>
                </c:pt>
                <c:pt idx="62">
                  <c:v>1740.837</c:v>
                </c:pt>
                <c:pt idx="63">
                  <c:v>1747.5029999999999</c:v>
                </c:pt>
                <c:pt idx="64">
                  <c:v>1753.356</c:v>
                </c:pt>
                <c:pt idx="65">
                  <c:v>1758.2260000000001</c:v>
                </c:pt>
                <c:pt idx="66">
                  <c:v>1763.14</c:v>
                </c:pt>
                <c:pt idx="67">
                  <c:v>1767.5650000000001</c:v>
                </c:pt>
                <c:pt idx="68">
                  <c:v>1771.068</c:v>
                </c:pt>
                <c:pt idx="69">
                  <c:v>1775.0719999999999</c:v>
                </c:pt>
                <c:pt idx="70">
                  <c:v>1779.2049999999999</c:v>
                </c:pt>
                <c:pt idx="71">
                  <c:v>1783.194</c:v>
                </c:pt>
                <c:pt idx="72">
                  <c:v>1787.2190000000001</c:v>
                </c:pt>
                <c:pt idx="73">
                  <c:v>1792.1010000000001</c:v>
                </c:pt>
                <c:pt idx="74">
                  <c:v>1795.9860000000001</c:v>
                </c:pt>
                <c:pt idx="75">
                  <c:v>1801.444</c:v>
                </c:pt>
                <c:pt idx="76">
                  <c:v>1806.5920000000001</c:v>
                </c:pt>
                <c:pt idx="77">
                  <c:v>1811.146</c:v>
                </c:pt>
                <c:pt idx="78">
                  <c:v>1815.5</c:v>
                </c:pt>
                <c:pt idx="79">
                  <c:v>1821.3579999999999</c:v>
                </c:pt>
                <c:pt idx="80">
                  <c:v>1829.182</c:v>
                </c:pt>
              </c:numCache>
            </c:numRef>
          </c:xVal>
          <c:yVal>
            <c:numRef>
              <c:f>'[170531 smm bcar in 20mM ffcn on bare gce EIS.pot.xlsx]Sheet1'!$AA$1:$AA$81</c:f>
              <c:numCache>
                <c:formatCode>General</c:formatCode>
                <c:ptCount val="81"/>
                <c:pt idx="0">
                  <c:v>7.5439299999999996</c:v>
                </c:pt>
                <c:pt idx="1">
                  <c:v>7.5723640000000003</c:v>
                </c:pt>
                <c:pt idx="2">
                  <c:v>7.7965109999999997</c:v>
                </c:pt>
                <c:pt idx="3">
                  <c:v>8.1928940000000008</c:v>
                </c:pt>
                <c:pt idx="4">
                  <c:v>8.6138139999999996</c:v>
                </c:pt>
                <c:pt idx="5">
                  <c:v>9.2526259999999994</c:v>
                </c:pt>
                <c:pt idx="6">
                  <c:v>10.06415</c:v>
                </c:pt>
                <c:pt idx="7">
                  <c:v>10.96292</c:v>
                </c:pt>
                <c:pt idx="8">
                  <c:v>12.233610000000001</c:v>
                </c:pt>
                <c:pt idx="9">
                  <c:v>13.31208</c:v>
                </c:pt>
                <c:pt idx="10">
                  <c:v>14.96805</c:v>
                </c:pt>
                <c:pt idx="11">
                  <c:v>16.77619</c:v>
                </c:pt>
                <c:pt idx="12">
                  <c:v>18.985890000000001</c:v>
                </c:pt>
                <c:pt idx="13">
                  <c:v>21.289079999999998</c:v>
                </c:pt>
                <c:pt idx="14">
                  <c:v>24.167940000000002</c:v>
                </c:pt>
                <c:pt idx="15">
                  <c:v>27.149750000000001</c:v>
                </c:pt>
                <c:pt idx="16">
                  <c:v>31.143090000000001</c:v>
                </c:pt>
                <c:pt idx="17">
                  <c:v>35.586660000000002</c:v>
                </c:pt>
                <c:pt idx="18">
                  <c:v>40.589660000000002</c:v>
                </c:pt>
                <c:pt idx="19">
                  <c:v>46.812249999999999</c:v>
                </c:pt>
                <c:pt idx="20">
                  <c:v>52.955150000000003</c:v>
                </c:pt>
                <c:pt idx="21">
                  <c:v>61.026009999999999</c:v>
                </c:pt>
                <c:pt idx="22">
                  <c:v>69.756200000000007</c:v>
                </c:pt>
                <c:pt idx="23">
                  <c:v>79.603520000000003</c:v>
                </c:pt>
                <c:pt idx="24">
                  <c:v>91.784019999999998</c:v>
                </c:pt>
                <c:pt idx="25">
                  <c:v>105.6407</c:v>
                </c:pt>
                <c:pt idx="26">
                  <c:v>120.8822</c:v>
                </c:pt>
                <c:pt idx="27">
                  <c:v>139.67060000000001</c:v>
                </c:pt>
                <c:pt idx="28">
                  <c:v>158.66900000000001</c:v>
                </c:pt>
                <c:pt idx="29">
                  <c:v>180.45500000000001</c:v>
                </c:pt>
                <c:pt idx="30">
                  <c:v>206.90049999999999</c:v>
                </c:pt>
                <c:pt idx="31">
                  <c:v>236.6585</c:v>
                </c:pt>
                <c:pt idx="32">
                  <c:v>267.8272</c:v>
                </c:pt>
                <c:pt idx="33">
                  <c:v>304.6891</c:v>
                </c:pt>
                <c:pt idx="34">
                  <c:v>340.78500000000003</c:v>
                </c:pt>
                <c:pt idx="35">
                  <c:v>387.8408</c:v>
                </c:pt>
                <c:pt idx="36">
                  <c:v>431.0027</c:v>
                </c:pt>
                <c:pt idx="37">
                  <c:v>480.18900000000002</c:v>
                </c:pt>
                <c:pt idx="38">
                  <c:v>528.20420000000001</c:v>
                </c:pt>
                <c:pt idx="39">
                  <c:v>576.11839999999995</c:v>
                </c:pt>
                <c:pt idx="40">
                  <c:v>622.64769999999999</c:v>
                </c:pt>
                <c:pt idx="41">
                  <c:v>665.73990000000003</c:v>
                </c:pt>
                <c:pt idx="42">
                  <c:v>703.44830000000002</c:v>
                </c:pt>
                <c:pt idx="43">
                  <c:v>730.02670000000001</c:v>
                </c:pt>
                <c:pt idx="44">
                  <c:v>743.73689999999999</c:v>
                </c:pt>
                <c:pt idx="45">
                  <c:v>745.82690000000002</c:v>
                </c:pt>
                <c:pt idx="46">
                  <c:v>734.62909999999999</c:v>
                </c:pt>
                <c:pt idx="47">
                  <c:v>711.41200000000003</c:v>
                </c:pt>
                <c:pt idx="48">
                  <c:v>679.17470000000003</c:v>
                </c:pt>
                <c:pt idx="49">
                  <c:v>638.75419999999997</c:v>
                </c:pt>
                <c:pt idx="50">
                  <c:v>586.197</c:v>
                </c:pt>
                <c:pt idx="51">
                  <c:v>539.06889999999999</c:v>
                </c:pt>
                <c:pt idx="52">
                  <c:v>484.39</c:v>
                </c:pt>
                <c:pt idx="53">
                  <c:v>450.48020000000002</c:v>
                </c:pt>
                <c:pt idx="54">
                  <c:v>394.21</c:v>
                </c:pt>
                <c:pt idx="55">
                  <c:v>354.15839999999997</c:v>
                </c:pt>
                <c:pt idx="56">
                  <c:v>318.1114</c:v>
                </c:pt>
                <c:pt idx="57">
                  <c:v>282.86059999999998</c:v>
                </c:pt>
                <c:pt idx="58">
                  <c:v>251.31630000000001</c:v>
                </c:pt>
                <c:pt idx="59">
                  <c:v>225.73249999999999</c:v>
                </c:pt>
                <c:pt idx="60">
                  <c:v>194.0016</c:v>
                </c:pt>
                <c:pt idx="61">
                  <c:v>173.44499999999999</c:v>
                </c:pt>
                <c:pt idx="62">
                  <c:v>154.7302</c:v>
                </c:pt>
                <c:pt idx="63">
                  <c:v>138.48840000000001</c:v>
                </c:pt>
                <c:pt idx="64">
                  <c:v>124.4234</c:v>
                </c:pt>
                <c:pt idx="65">
                  <c:v>113.3015</c:v>
                </c:pt>
                <c:pt idx="66">
                  <c:v>102.18040000000001</c:v>
                </c:pt>
                <c:pt idx="67">
                  <c:v>93.632140000000007</c:v>
                </c:pt>
                <c:pt idx="68">
                  <c:v>87.011439999999993</c:v>
                </c:pt>
                <c:pt idx="69">
                  <c:v>80.504300000000001</c:v>
                </c:pt>
                <c:pt idx="70">
                  <c:v>76.071169999999995</c:v>
                </c:pt>
                <c:pt idx="71">
                  <c:v>72.230599999999995</c:v>
                </c:pt>
                <c:pt idx="72">
                  <c:v>70.379840000000002</c:v>
                </c:pt>
                <c:pt idx="73">
                  <c:v>69.126859999999994</c:v>
                </c:pt>
                <c:pt idx="74">
                  <c:v>68.032089999999997</c:v>
                </c:pt>
                <c:pt idx="75">
                  <c:v>67.422780000000003</c:v>
                </c:pt>
                <c:pt idx="76">
                  <c:v>68.28107</c:v>
                </c:pt>
                <c:pt idx="77">
                  <c:v>69.25291</c:v>
                </c:pt>
                <c:pt idx="78">
                  <c:v>71.350080000000005</c:v>
                </c:pt>
                <c:pt idx="79">
                  <c:v>74.066059999999993</c:v>
                </c:pt>
                <c:pt idx="80">
                  <c:v>76.865309999999994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6-3651-4739-96B2-2B2B5C1ADAE8}"/>
            </c:ext>
          </c:extLst>
        </c:ser>
        <c:ser>
          <c:idx val="7"/>
          <c:order val="7"/>
          <c:tx>
            <c:v>140nM</c:v>
          </c:tx>
          <c:spPr>
            <a:ln w="25400" cap="rnd">
              <a:noFill/>
              <a:round/>
            </a:ln>
            <a:effectLst/>
          </c:spPr>
          <c:marker>
            <c:symbol val="circle"/>
            <c:size val="5"/>
            <c:spPr>
              <a:solidFill>
                <a:schemeClr val="accent2">
                  <a:lumMod val="60000"/>
                </a:schemeClr>
              </a:solidFill>
              <a:ln w="9525">
                <a:solidFill>
                  <a:schemeClr val="accent2">
                    <a:lumMod val="60000"/>
                  </a:schemeClr>
                </a:solidFill>
              </a:ln>
              <a:effectLst/>
            </c:spPr>
          </c:marker>
          <c:xVal>
            <c:numRef>
              <c:f>'[170531 smm bcar in 20mM ffcn on bare gce EIS.pot.xlsx]Sheet1'!$AC$1:$AC$81</c:f>
              <c:numCache>
                <c:formatCode>General</c:formatCode>
                <c:ptCount val="81"/>
                <c:pt idx="0">
                  <c:v>63.030450000000002</c:v>
                </c:pt>
                <c:pt idx="1">
                  <c:v>63.223680000000002</c:v>
                </c:pt>
                <c:pt idx="2">
                  <c:v>63.303550000000001</c:v>
                </c:pt>
                <c:pt idx="3">
                  <c:v>63.458570000000002</c:v>
                </c:pt>
                <c:pt idx="4">
                  <c:v>63.693710000000003</c:v>
                </c:pt>
                <c:pt idx="5">
                  <c:v>64.0291</c:v>
                </c:pt>
                <c:pt idx="6">
                  <c:v>64.296109999999999</c:v>
                </c:pt>
                <c:pt idx="7">
                  <c:v>64.595770000000002</c:v>
                </c:pt>
                <c:pt idx="8">
                  <c:v>64.919430000000006</c:v>
                </c:pt>
                <c:pt idx="9">
                  <c:v>65.312929999999994</c:v>
                </c:pt>
                <c:pt idx="10">
                  <c:v>65.79607</c:v>
                </c:pt>
                <c:pt idx="11">
                  <c:v>66.125029999999995</c:v>
                </c:pt>
                <c:pt idx="12">
                  <c:v>66.727029999999999</c:v>
                </c:pt>
                <c:pt idx="13">
                  <c:v>67.213290000000001</c:v>
                </c:pt>
                <c:pt idx="14">
                  <c:v>67.748480000000001</c:v>
                </c:pt>
                <c:pt idx="15">
                  <c:v>68.508089999999996</c:v>
                </c:pt>
                <c:pt idx="16">
                  <c:v>69.140910000000005</c:v>
                </c:pt>
                <c:pt idx="17">
                  <c:v>70.055689999999998</c:v>
                </c:pt>
                <c:pt idx="18">
                  <c:v>70.95702</c:v>
                </c:pt>
                <c:pt idx="19">
                  <c:v>72.154700000000005</c:v>
                </c:pt>
                <c:pt idx="20">
                  <c:v>73.4512</c:v>
                </c:pt>
                <c:pt idx="21">
                  <c:v>74.951639999999998</c:v>
                </c:pt>
                <c:pt idx="22">
                  <c:v>76.831019999999995</c:v>
                </c:pt>
                <c:pt idx="23">
                  <c:v>79.038319999999999</c:v>
                </c:pt>
                <c:pt idx="24">
                  <c:v>81.598619999999997</c:v>
                </c:pt>
                <c:pt idx="25">
                  <c:v>85.214569999999995</c:v>
                </c:pt>
                <c:pt idx="26">
                  <c:v>89.488079999999997</c:v>
                </c:pt>
                <c:pt idx="27">
                  <c:v>94.924769999999995</c:v>
                </c:pt>
                <c:pt idx="28">
                  <c:v>101.2901</c:v>
                </c:pt>
                <c:pt idx="29">
                  <c:v>109.2248</c:v>
                </c:pt>
                <c:pt idx="30">
                  <c:v>118.9992</c:v>
                </c:pt>
                <c:pt idx="31">
                  <c:v>131.83850000000001</c:v>
                </c:pt>
                <c:pt idx="32">
                  <c:v>146.9391</c:v>
                </c:pt>
                <c:pt idx="33">
                  <c:v>164.2295</c:v>
                </c:pt>
                <c:pt idx="34">
                  <c:v>186.48259999999999</c:v>
                </c:pt>
                <c:pt idx="35">
                  <c:v>218.91749999999999</c:v>
                </c:pt>
                <c:pt idx="36">
                  <c:v>252.1482</c:v>
                </c:pt>
                <c:pt idx="37">
                  <c:v>295.75450000000001</c:v>
                </c:pt>
                <c:pt idx="38">
                  <c:v>345.37389999999999</c:v>
                </c:pt>
                <c:pt idx="39">
                  <c:v>404.04250000000002</c:v>
                </c:pt>
                <c:pt idx="40">
                  <c:v>473.6</c:v>
                </c:pt>
                <c:pt idx="41">
                  <c:v>555.17769999999996</c:v>
                </c:pt>
                <c:pt idx="42">
                  <c:v>650.90260000000001</c:v>
                </c:pt>
                <c:pt idx="43">
                  <c:v>754.18949999999995</c:v>
                </c:pt>
                <c:pt idx="44">
                  <c:v>852.8297</c:v>
                </c:pt>
                <c:pt idx="45">
                  <c:v>961.78300000000002</c:v>
                </c:pt>
                <c:pt idx="46">
                  <c:v>1073.7429999999999</c:v>
                </c:pt>
                <c:pt idx="47">
                  <c:v>1180.106</c:v>
                </c:pt>
                <c:pt idx="48">
                  <c:v>1272.329</c:v>
                </c:pt>
                <c:pt idx="49">
                  <c:v>1359.6769999999999</c:v>
                </c:pt>
                <c:pt idx="50">
                  <c:v>1444.19</c:v>
                </c:pt>
                <c:pt idx="51">
                  <c:v>1507.8969999999999</c:v>
                </c:pt>
                <c:pt idx="52">
                  <c:v>1568.1769999999999</c:v>
                </c:pt>
                <c:pt idx="53">
                  <c:v>1602.883</c:v>
                </c:pt>
                <c:pt idx="54">
                  <c:v>1648.7</c:v>
                </c:pt>
                <c:pt idx="55">
                  <c:v>1680.624</c:v>
                </c:pt>
                <c:pt idx="56">
                  <c:v>1704.999</c:v>
                </c:pt>
                <c:pt idx="57">
                  <c:v>1727.635</c:v>
                </c:pt>
                <c:pt idx="58">
                  <c:v>1742.973</c:v>
                </c:pt>
                <c:pt idx="59">
                  <c:v>1757.3579999999999</c:v>
                </c:pt>
                <c:pt idx="60">
                  <c:v>1770.7249999999999</c:v>
                </c:pt>
                <c:pt idx="61">
                  <c:v>1778.5160000000001</c:v>
                </c:pt>
                <c:pt idx="62">
                  <c:v>1786.9680000000001</c:v>
                </c:pt>
                <c:pt idx="63">
                  <c:v>1793.23</c:v>
                </c:pt>
                <c:pt idx="64">
                  <c:v>1799.461</c:v>
                </c:pt>
                <c:pt idx="65">
                  <c:v>1803.943</c:v>
                </c:pt>
                <c:pt idx="66">
                  <c:v>1810.6120000000001</c:v>
                </c:pt>
                <c:pt idx="67">
                  <c:v>1814.16</c:v>
                </c:pt>
                <c:pt idx="68">
                  <c:v>1817.9829999999999</c:v>
                </c:pt>
                <c:pt idx="69">
                  <c:v>1822.806</c:v>
                </c:pt>
                <c:pt idx="70">
                  <c:v>1825.8</c:v>
                </c:pt>
                <c:pt idx="71">
                  <c:v>1830.3309999999999</c:v>
                </c:pt>
                <c:pt idx="72">
                  <c:v>1834.779</c:v>
                </c:pt>
                <c:pt idx="73">
                  <c:v>1838.9839999999999</c:v>
                </c:pt>
                <c:pt idx="74">
                  <c:v>1842.7629999999999</c:v>
                </c:pt>
                <c:pt idx="75">
                  <c:v>1848.2650000000001</c:v>
                </c:pt>
                <c:pt idx="76">
                  <c:v>1851.9390000000001</c:v>
                </c:pt>
                <c:pt idx="77">
                  <c:v>1858.19</c:v>
                </c:pt>
                <c:pt idx="78">
                  <c:v>1862.5509999999999</c:v>
                </c:pt>
                <c:pt idx="79">
                  <c:v>1869.269</c:v>
                </c:pt>
                <c:pt idx="80">
                  <c:v>1875.654</c:v>
                </c:pt>
              </c:numCache>
            </c:numRef>
          </c:xVal>
          <c:yVal>
            <c:numRef>
              <c:f>'[170531 smm bcar in 20mM ffcn on bare gce EIS.pot.xlsx]Sheet1'!$AE$1:$AE$81</c:f>
              <c:numCache>
                <c:formatCode>General</c:formatCode>
                <c:ptCount val="81"/>
                <c:pt idx="0">
                  <c:v>7.7206400000000004</c:v>
                </c:pt>
                <c:pt idx="1">
                  <c:v>7.7580770000000001</c:v>
                </c:pt>
                <c:pt idx="2">
                  <c:v>7.753787</c:v>
                </c:pt>
                <c:pt idx="3">
                  <c:v>8.2631750000000004</c:v>
                </c:pt>
                <c:pt idx="4">
                  <c:v>8.6680989999999998</c:v>
                </c:pt>
                <c:pt idx="5">
                  <c:v>9.3066019999999998</c:v>
                </c:pt>
                <c:pt idx="6">
                  <c:v>10.09099</c:v>
                </c:pt>
                <c:pt idx="7">
                  <c:v>11.099600000000001</c:v>
                </c:pt>
                <c:pt idx="8">
                  <c:v>12.22223</c:v>
                </c:pt>
                <c:pt idx="9">
                  <c:v>13.509510000000001</c:v>
                </c:pt>
                <c:pt idx="10">
                  <c:v>15.05974</c:v>
                </c:pt>
                <c:pt idx="11">
                  <c:v>16.821950000000001</c:v>
                </c:pt>
                <c:pt idx="12">
                  <c:v>18.851659999999999</c:v>
                </c:pt>
                <c:pt idx="13">
                  <c:v>21.294879999999999</c:v>
                </c:pt>
                <c:pt idx="14">
                  <c:v>24.187529999999999</c:v>
                </c:pt>
                <c:pt idx="15">
                  <c:v>27.296710000000001</c:v>
                </c:pt>
                <c:pt idx="16">
                  <c:v>31.38937</c:v>
                </c:pt>
                <c:pt idx="17">
                  <c:v>35.704639999999998</c:v>
                </c:pt>
                <c:pt idx="18">
                  <c:v>40.659709999999997</c:v>
                </c:pt>
                <c:pt idx="19">
                  <c:v>46.814920000000001</c:v>
                </c:pt>
                <c:pt idx="20">
                  <c:v>53.443460000000002</c:v>
                </c:pt>
                <c:pt idx="21">
                  <c:v>61.232379999999999</c:v>
                </c:pt>
                <c:pt idx="22">
                  <c:v>70.355559999999997</c:v>
                </c:pt>
                <c:pt idx="23">
                  <c:v>79.968149999999994</c:v>
                </c:pt>
                <c:pt idx="24">
                  <c:v>91.937709999999996</c:v>
                </c:pt>
                <c:pt idx="25">
                  <c:v>105.94070000000001</c:v>
                </c:pt>
                <c:pt idx="26">
                  <c:v>121.306</c:v>
                </c:pt>
                <c:pt idx="27">
                  <c:v>140.29759999999999</c:v>
                </c:pt>
                <c:pt idx="28">
                  <c:v>159.48769999999999</c:v>
                </c:pt>
                <c:pt idx="29">
                  <c:v>181.4573</c:v>
                </c:pt>
                <c:pt idx="30">
                  <c:v>208.61150000000001</c:v>
                </c:pt>
                <c:pt idx="31">
                  <c:v>237.886</c:v>
                </c:pt>
                <c:pt idx="32">
                  <c:v>269.3365</c:v>
                </c:pt>
                <c:pt idx="33">
                  <c:v>307.28039999999999</c:v>
                </c:pt>
                <c:pt idx="34">
                  <c:v>342.42770000000002</c:v>
                </c:pt>
                <c:pt idx="35">
                  <c:v>391.02449999999999</c:v>
                </c:pt>
                <c:pt idx="36">
                  <c:v>435.26639999999998</c:v>
                </c:pt>
                <c:pt idx="37">
                  <c:v>485.35890000000001</c:v>
                </c:pt>
                <c:pt idx="38">
                  <c:v>534.79570000000001</c:v>
                </c:pt>
                <c:pt idx="39">
                  <c:v>584.16290000000004</c:v>
                </c:pt>
                <c:pt idx="40">
                  <c:v>632.84720000000004</c:v>
                </c:pt>
                <c:pt idx="41">
                  <c:v>677.74260000000004</c:v>
                </c:pt>
                <c:pt idx="42">
                  <c:v>718.20839999999998</c:v>
                </c:pt>
                <c:pt idx="43">
                  <c:v>747.62739999999997</c:v>
                </c:pt>
                <c:pt idx="44">
                  <c:v>763.94039999999995</c:v>
                </c:pt>
                <c:pt idx="45">
                  <c:v>769.14459999999997</c:v>
                </c:pt>
                <c:pt idx="46">
                  <c:v>759.10709999999995</c:v>
                </c:pt>
                <c:pt idx="47">
                  <c:v>735.37490000000003</c:v>
                </c:pt>
                <c:pt idx="48">
                  <c:v>703.96</c:v>
                </c:pt>
                <c:pt idx="49">
                  <c:v>665.03769999999997</c:v>
                </c:pt>
                <c:pt idx="50">
                  <c:v>611.75429999999994</c:v>
                </c:pt>
                <c:pt idx="51">
                  <c:v>564.24509999999998</c:v>
                </c:pt>
                <c:pt idx="52">
                  <c:v>507.10320000000002</c:v>
                </c:pt>
                <c:pt idx="53">
                  <c:v>470.87189999999998</c:v>
                </c:pt>
                <c:pt idx="54">
                  <c:v>413.77839999999998</c:v>
                </c:pt>
                <c:pt idx="55">
                  <c:v>370.37889999999999</c:v>
                </c:pt>
                <c:pt idx="56">
                  <c:v>334.73919999999998</c:v>
                </c:pt>
                <c:pt idx="57">
                  <c:v>297.39229999999998</c:v>
                </c:pt>
                <c:pt idx="58">
                  <c:v>263.43299999999999</c:v>
                </c:pt>
                <c:pt idx="59">
                  <c:v>234.59350000000001</c:v>
                </c:pt>
                <c:pt idx="60">
                  <c:v>204.52440000000001</c:v>
                </c:pt>
                <c:pt idx="61">
                  <c:v>181.43870000000001</c:v>
                </c:pt>
                <c:pt idx="62">
                  <c:v>162.14160000000001</c:v>
                </c:pt>
                <c:pt idx="63">
                  <c:v>144.67349999999999</c:v>
                </c:pt>
                <c:pt idx="64">
                  <c:v>130.81569999999999</c:v>
                </c:pt>
                <c:pt idx="65">
                  <c:v>118.32689999999999</c:v>
                </c:pt>
                <c:pt idx="66">
                  <c:v>106.1208</c:v>
                </c:pt>
                <c:pt idx="67">
                  <c:v>97.763800000000003</c:v>
                </c:pt>
                <c:pt idx="68">
                  <c:v>90.021000000000001</c:v>
                </c:pt>
                <c:pt idx="69">
                  <c:v>83.550060000000002</c:v>
                </c:pt>
                <c:pt idx="70">
                  <c:v>78.357799999999997</c:v>
                </c:pt>
                <c:pt idx="71">
                  <c:v>74.618949999999998</c:v>
                </c:pt>
                <c:pt idx="72">
                  <c:v>71.852490000000003</c:v>
                </c:pt>
                <c:pt idx="73">
                  <c:v>69.711200000000005</c:v>
                </c:pt>
                <c:pt idx="74">
                  <c:v>68.899370000000005</c:v>
                </c:pt>
                <c:pt idx="75">
                  <c:v>68.729110000000006</c:v>
                </c:pt>
                <c:pt idx="76">
                  <c:v>69.526539999999997</c:v>
                </c:pt>
                <c:pt idx="77">
                  <c:v>70.704830000000001</c:v>
                </c:pt>
                <c:pt idx="78">
                  <c:v>72.541820000000001</c:v>
                </c:pt>
                <c:pt idx="79">
                  <c:v>75.208020000000005</c:v>
                </c:pt>
                <c:pt idx="80">
                  <c:v>78.429569999999998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7-3651-4739-96B2-2B2B5C1ADAE8}"/>
            </c:ext>
          </c:extLst>
        </c:ser>
        <c:ser>
          <c:idx val="8"/>
          <c:order val="8"/>
          <c:tx>
            <c:v>160nM</c:v>
          </c:tx>
          <c:spPr>
            <a:ln w="25400" cap="rnd">
              <a:noFill/>
              <a:round/>
            </a:ln>
            <a:effectLst/>
          </c:spPr>
          <c:marker>
            <c:symbol val="circle"/>
            <c:size val="5"/>
            <c:spPr>
              <a:solidFill>
                <a:schemeClr val="accent3">
                  <a:lumMod val="60000"/>
                </a:schemeClr>
              </a:solidFill>
              <a:ln w="9525">
                <a:solidFill>
                  <a:schemeClr val="accent3">
                    <a:lumMod val="60000"/>
                  </a:schemeClr>
                </a:solidFill>
              </a:ln>
              <a:effectLst/>
            </c:spPr>
          </c:marker>
          <c:xVal>
            <c:numRef>
              <c:f>'[170531 smm bcar in 20mM ffcn on bare gce EIS.pot.xlsx]Sheet1'!$AG$1:$AG$81</c:f>
              <c:numCache>
                <c:formatCode>General</c:formatCode>
                <c:ptCount val="81"/>
                <c:pt idx="0">
                  <c:v>62.58558</c:v>
                </c:pt>
                <c:pt idx="1">
                  <c:v>62.767699999999998</c:v>
                </c:pt>
                <c:pt idx="2">
                  <c:v>62.832239999999999</c:v>
                </c:pt>
                <c:pt idx="3">
                  <c:v>63.035179999999997</c:v>
                </c:pt>
                <c:pt idx="4">
                  <c:v>63.325369999999999</c:v>
                </c:pt>
                <c:pt idx="5">
                  <c:v>63.529640000000001</c:v>
                </c:pt>
                <c:pt idx="6">
                  <c:v>63.85568</c:v>
                </c:pt>
                <c:pt idx="7">
                  <c:v>64.155069999999995</c:v>
                </c:pt>
                <c:pt idx="8">
                  <c:v>64.508799999999994</c:v>
                </c:pt>
                <c:pt idx="9">
                  <c:v>64.80498</c:v>
                </c:pt>
                <c:pt idx="10">
                  <c:v>65.360690000000005</c:v>
                </c:pt>
                <c:pt idx="11">
                  <c:v>65.747690000000006</c:v>
                </c:pt>
                <c:pt idx="12">
                  <c:v>66.215789999999998</c:v>
                </c:pt>
                <c:pt idx="13">
                  <c:v>66.691770000000005</c:v>
                </c:pt>
                <c:pt idx="14">
                  <c:v>67.340249999999997</c:v>
                </c:pt>
                <c:pt idx="15">
                  <c:v>67.934460000000001</c:v>
                </c:pt>
                <c:pt idx="16">
                  <c:v>68.782970000000006</c:v>
                </c:pt>
                <c:pt idx="17">
                  <c:v>69.652060000000006</c:v>
                </c:pt>
                <c:pt idx="18">
                  <c:v>70.585250000000002</c:v>
                </c:pt>
                <c:pt idx="19">
                  <c:v>71.618430000000004</c:v>
                </c:pt>
                <c:pt idx="20">
                  <c:v>72.812629999999999</c:v>
                </c:pt>
                <c:pt idx="21">
                  <c:v>74.399969999999996</c:v>
                </c:pt>
                <c:pt idx="22">
                  <c:v>76.271850000000001</c:v>
                </c:pt>
                <c:pt idx="23">
                  <c:v>78.563059999999993</c:v>
                </c:pt>
                <c:pt idx="24">
                  <c:v>81.070729999999998</c:v>
                </c:pt>
                <c:pt idx="25">
                  <c:v>84.822720000000004</c:v>
                </c:pt>
                <c:pt idx="26">
                  <c:v>88.958749999999995</c:v>
                </c:pt>
                <c:pt idx="27">
                  <c:v>94.175870000000003</c:v>
                </c:pt>
                <c:pt idx="28">
                  <c:v>100.378</c:v>
                </c:pt>
                <c:pt idx="29">
                  <c:v>108.3443</c:v>
                </c:pt>
                <c:pt idx="30">
                  <c:v>118.5646</c:v>
                </c:pt>
                <c:pt idx="31">
                  <c:v>130.18459999999999</c:v>
                </c:pt>
                <c:pt idx="32">
                  <c:v>144.5719</c:v>
                </c:pt>
                <c:pt idx="33">
                  <c:v>164.6474</c:v>
                </c:pt>
                <c:pt idx="34">
                  <c:v>185.8262</c:v>
                </c:pt>
                <c:pt idx="35">
                  <c:v>217.37119999999999</c:v>
                </c:pt>
                <c:pt idx="36">
                  <c:v>250.34119999999999</c:v>
                </c:pt>
                <c:pt idx="37">
                  <c:v>293.77719999999999</c:v>
                </c:pt>
                <c:pt idx="38">
                  <c:v>343.32889999999998</c:v>
                </c:pt>
                <c:pt idx="39">
                  <c:v>401.96100000000001</c:v>
                </c:pt>
                <c:pt idx="40">
                  <c:v>471.858</c:v>
                </c:pt>
                <c:pt idx="41">
                  <c:v>553.11410000000001</c:v>
                </c:pt>
                <c:pt idx="42">
                  <c:v>649.95590000000004</c:v>
                </c:pt>
                <c:pt idx="43">
                  <c:v>753.75340000000006</c:v>
                </c:pt>
                <c:pt idx="44">
                  <c:v>853.7346</c:v>
                </c:pt>
                <c:pt idx="45">
                  <c:v>964.76300000000003</c:v>
                </c:pt>
                <c:pt idx="46">
                  <c:v>1080.2840000000001</c:v>
                </c:pt>
                <c:pt idx="47">
                  <c:v>1189.4490000000001</c:v>
                </c:pt>
                <c:pt idx="48">
                  <c:v>1283.6559999999999</c:v>
                </c:pt>
                <c:pt idx="49">
                  <c:v>1372.751</c:v>
                </c:pt>
                <c:pt idx="50">
                  <c:v>1462.694</c:v>
                </c:pt>
                <c:pt idx="51">
                  <c:v>1528.405</c:v>
                </c:pt>
                <c:pt idx="52">
                  <c:v>1593.6659999999999</c:v>
                </c:pt>
                <c:pt idx="53">
                  <c:v>1627.771</c:v>
                </c:pt>
                <c:pt idx="54">
                  <c:v>1677.7370000000001</c:v>
                </c:pt>
                <c:pt idx="55">
                  <c:v>1710.741</c:v>
                </c:pt>
                <c:pt idx="56">
                  <c:v>1733.6189999999999</c:v>
                </c:pt>
                <c:pt idx="57">
                  <c:v>1757.52</c:v>
                </c:pt>
                <c:pt idx="58">
                  <c:v>1775.7539999999999</c:v>
                </c:pt>
                <c:pt idx="59">
                  <c:v>1789.8620000000001</c:v>
                </c:pt>
                <c:pt idx="60">
                  <c:v>1803.2190000000001</c:v>
                </c:pt>
                <c:pt idx="61">
                  <c:v>1813.027</c:v>
                </c:pt>
                <c:pt idx="62">
                  <c:v>1820.3389999999999</c:v>
                </c:pt>
                <c:pt idx="63">
                  <c:v>1827.922</c:v>
                </c:pt>
                <c:pt idx="64">
                  <c:v>1834.239</c:v>
                </c:pt>
                <c:pt idx="65">
                  <c:v>1838.1610000000001</c:v>
                </c:pt>
                <c:pt idx="66">
                  <c:v>1844.9590000000001</c:v>
                </c:pt>
                <c:pt idx="67">
                  <c:v>1849.116</c:v>
                </c:pt>
                <c:pt idx="68">
                  <c:v>1853.712</c:v>
                </c:pt>
                <c:pt idx="69">
                  <c:v>1857.519</c:v>
                </c:pt>
                <c:pt idx="70">
                  <c:v>1861.2650000000001</c:v>
                </c:pt>
                <c:pt idx="71">
                  <c:v>1865.415</c:v>
                </c:pt>
                <c:pt idx="72">
                  <c:v>1869.7059999999999</c:v>
                </c:pt>
                <c:pt idx="73">
                  <c:v>1873.7070000000001</c:v>
                </c:pt>
                <c:pt idx="74">
                  <c:v>1878.5039999999999</c:v>
                </c:pt>
                <c:pt idx="75">
                  <c:v>1883.2439999999999</c:v>
                </c:pt>
                <c:pt idx="76">
                  <c:v>1887.836</c:v>
                </c:pt>
                <c:pt idx="77">
                  <c:v>1893.9280000000001</c:v>
                </c:pt>
                <c:pt idx="78">
                  <c:v>1898.0540000000001</c:v>
                </c:pt>
                <c:pt idx="79">
                  <c:v>1903.508</c:v>
                </c:pt>
                <c:pt idx="80">
                  <c:v>1910.366</c:v>
                </c:pt>
              </c:numCache>
            </c:numRef>
          </c:xVal>
          <c:yVal>
            <c:numRef>
              <c:f>'[170531 smm bcar in 20mM ffcn on bare gce EIS.pot.xlsx]Sheet1'!$AI$1:$AI$81</c:f>
              <c:numCache>
                <c:formatCode>General</c:formatCode>
                <c:ptCount val="81"/>
                <c:pt idx="0">
                  <c:v>7.7681230000000001</c:v>
                </c:pt>
                <c:pt idx="1">
                  <c:v>7.7683660000000003</c:v>
                </c:pt>
                <c:pt idx="2">
                  <c:v>7.8868229999999997</c:v>
                </c:pt>
                <c:pt idx="3">
                  <c:v>8.2607999999999997</c:v>
                </c:pt>
                <c:pt idx="4">
                  <c:v>8.6833240000000007</c:v>
                </c:pt>
                <c:pt idx="5">
                  <c:v>9.3530639999999998</c:v>
                </c:pt>
                <c:pt idx="6">
                  <c:v>10.13069</c:v>
                </c:pt>
                <c:pt idx="7">
                  <c:v>11.11248</c:v>
                </c:pt>
                <c:pt idx="8">
                  <c:v>12.17553</c:v>
                </c:pt>
                <c:pt idx="9">
                  <c:v>13.520720000000001</c:v>
                </c:pt>
                <c:pt idx="10">
                  <c:v>15.22974</c:v>
                </c:pt>
                <c:pt idx="11">
                  <c:v>16.870419999999999</c:v>
                </c:pt>
                <c:pt idx="12">
                  <c:v>18.902480000000001</c:v>
                </c:pt>
                <c:pt idx="13">
                  <c:v>21.379380000000001</c:v>
                </c:pt>
                <c:pt idx="14">
                  <c:v>24.256260000000001</c:v>
                </c:pt>
                <c:pt idx="15">
                  <c:v>27.370809999999999</c:v>
                </c:pt>
                <c:pt idx="16">
                  <c:v>31.426919999999999</c:v>
                </c:pt>
                <c:pt idx="17">
                  <c:v>35.79992</c:v>
                </c:pt>
                <c:pt idx="18">
                  <c:v>40.694159999999997</c:v>
                </c:pt>
                <c:pt idx="19">
                  <c:v>47.009529999999998</c:v>
                </c:pt>
                <c:pt idx="20">
                  <c:v>53.606090000000002</c:v>
                </c:pt>
                <c:pt idx="21">
                  <c:v>61.462260000000001</c:v>
                </c:pt>
                <c:pt idx="22">
                  <c:v>70.309880000000007</c:v>
                </c:pt>
                <c:pt idx="23">
                  <c:v>80.185270000000003</c:v>
                </c:pt>
                <c:pt idx="24">
                  <c:v>92.157859999999999</c:v>
                </c:pt>
                <c:pt idx="25">
                  <c:v>106.51730000000001</c:v>
                </c:pt>
                <c:pt idx="26">
                  <c:v>122.24079999999999</c:v>
                </c:pt>
                <c:pt idx="27">
                  <c:v>140.5745</c:v>
                </c:pt>
                <c:pt idx="28">
                  <c:v>160.55009999999999</c:v>
                </c:pt>
                <c:pt idx="29">
                  <c:v>181.9238</c:v>
                </c:pt>
                <c:pt idx="30">
                  <c:v>209.7055</c:v>
                </c:pt>
                <c:pt idx="31">
                  <c:v>239.0883</c:v>
                </c:pt>
                <c:pt idx="32">
                  <c:v>269.98669999999998</c:v>
                </c:pt>
                <c:pt idx="33">
                  <c:v>307.74979999999999</c:v>
                </c:pt>
                <c:pt idx="34">
                  <c:v>346.08390000000003</c:v>
                </c:pt>
                <c:pt idx="35">
                  <c:v>393.27480000000003</c:v>
                </c:pt>
                <c:pt idx="36">
                  <c:v>438.02019999999999</c:v>
                </c:pt>
                <c:pt idx="37">
                  <c:v>488.61869999999999</c:v>
                </c:pt>
                <c:pt idx="38">
                  <c:v>539.01919999999996</c:v>
                </c:pt>
                <c:pt idx="39">
                  <c:v>589.92520000000002</c:v>
                </c:pt>
                <c:pt idx="40">
                  <c:v>639.39290000000005</c:v>
                </c:pt>
                <c:pt idx="41">
                  <c:v>686.9683</c:v>
                </c:pt>
                <c:pt idx="42">
                  <c:v>728.51800000000003</c:v>
                </c:pt>
                <c:pt idx="43">
                  <c:v>759.78499999999997</c:v>
                </c:pt>
                <c:pt idx="44">
                  <c:v>777.97820000000002</c:v>
                </c:pt>
                <c:pt idx="45">
                  <c:v>783.9357</c:v>
                </c:pt>
                <c:pt idx="46">
                  <c:v>776.62649999999996</c:v>
                </c:pt>
                <c:pt idx="47">
                  <c:v>754.53290000000004</c:v>
                </c:pt>
                <c:pt idx="48">
                  <c:v>724.74130000000002</c:v>
                </c:pt>
                <c:pt idx="49">
                  <c:v>684.32439999999997</c:v>
                </c:pt>
                <c:pt idx="50">
                  <c:v>630.67129999999997</c:v>
                </c:pt>
                <c:pt idx="51">
                  <c:v>583.20830000000001</c:v>
                </c:pt>
                <c:pt idx="52">
                  <c:v>524.77359999999999</c:v>
                </c:pt>
                <c:pt idx="53">
                  <c:v>487.47489999999999</c:v>
                </c:pt>
                <c:pt idx="54">
                  <c:v>426.97199999999998</c:v>
                </c:pt>
                <c:pt idx="55">
                  <c:v>383.09269999999998</c:v>
                </c:pt>
                <c:pt idx="56">
                  <c:v>347.53570000000002</c:v>
                </c:pt>
                <c:pt idx="57">
                  <c:v>310.48770000000002</c:v>
                </c:pt>
                <c:pt idx="58">
                  <c:v>272.72089999999997</c:v>
                </c:pt>
                <c:pt idx="59">
                  <c:v>244.1788</c:v>
                </c:pt>
                <c:pt idx="60">
                  <c:v>211.80969999999999</c:v>
                </c:pt>
                <c:pt idx="61">
                  <c:v>188.23490000000001</c:v>
                </c:pt>
                <c:pt idx="62">
                  <c:v>167.79320000000001</c:v>
                </c:pt>
                <c:pt idx="63">
                  <c:v>150.64789999999999</c:v>
                </c:pt>
                <c:pt idx="64">
                  <c:v>134.37520000000001</c:v>
                </c:pt>
                <c:pt idx="65">
                  <c:v>121.86109999999999</c:v>
                </c:pt>
                <c:pt idx="66">
                  <c:v>109.24809999999999</c:v>
                </c:pt>
                <c:pt idx="67">
                  <c:v>100.16370000000001</c:v>
                </c:pt>
                <c:pt idx="68">
                  <c:v>92.614869999999996</c:v>
                </c:pt>
                <c:pt idx="69">
                  <c:v>85.483919999999998</c:v>
                </c:pt>
                <c:pt idx="70">
                  <c:v>79.661850000000001</c:v>
                </c:pt>
                <c:pt idx="71">
                  <c:v>76.304950000000005</c:v>
                </c:pt>
                <c:pt idx="72">
                  <c:v>73.324969999999993</c:v>
                </c:pt>
                <c:pt idx="73">
                  <c:v>69.986080000000001</c:v>
                </c:pt>
                <c:pt idx="74">
                  <c:v>69.770679999999999</c:v>
                </c:pt>
                <c:pt idx="75">
                  <c:v>69.705269999999999</c:v>
                </c:pt>
                <c:pt idx="76">
                  <c:v>70.256810000000002</c:v>
                </c:pt>
                <c:pt idx="77">
                  <c:v>71.433850000000007</c:v>
                </c:pt>
                <c:pt idx="78">
                  <c:v>73.186459999999997</c:v>
                </c:pt>
                <c:pt idx="79">
                  <c:v>74.422219999999996</c:v>
                </c:pt>
                <c:pt idx="80">
                  <c:v>78.899600000000007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8-3651-4739-96B2-2B2B5C1ADAE8}"/>
            </c:ext>
          </c:extLst>
        </c:ser>
        <c:ser>
          <c:idx val="9"/>
          <c:order val="9"/>
          <c:tx>
            <c:v>180nM</c:v>
          </c:tx>
          <c:spPr>
            <a:ln w="25400" cap="rnd">
              <a:noFill/>
              <a:round/>
            </a:ln>
            <a:effectLst/>
          </c:spPr>
          <c:marker>
            <c:symbol val="circle"/>
            <c:size val="5"/>
            <c:spPr>
              <a:solidFill>
                <a:schemeClr val="accent4">
                  <a:lumMod val="60000"/>
                </a:schemeClr>
              </a:solidFill>
              <a:ln w="9525">
                <a:solidFill>
                  <a:schemeClr val="accent4">
                    <a:lumMod val="60000"/>
                  </a:schemeClr>
                </a:solidFill>
              </a:ln>
              <a:effectLst/>
            </c:spPr>
          </c:marker>
          <c:xVal>
            <c:numRef>
              <c:f>'[170531 smm bcar in 20mM ffcn on bare gce EIS.pot.xlsx]Sheet1'!$AK$1:$AK$81</c:f>
              <c:numCache>
                <c:formatCode>General</c:formatCode>
                <c:ptCount val="81"/>
                <c:pt idx="0">
                  <c:v>62.497239999999998</c:v>
                </c:pt>
                <c:pt idx="1">
                  <c:v>62.4679</c:v>
                </c:pt>
                <c:pt idx="2">
                  <c:v>62.712009999999999</c:v>
                </c:pt>
                <c:pt idx="3">
                  <c:v>62.866930000000004</c:v>
                </c:pt>
                <c:pt idx="4">
                  <c:v>62.982770000000002</c:v>
                </c:pt>
                <c:pt idx="5">
                  <c:v>63.350949999999997</c:v>
                </c:pt>
                <c:pt idx="6">
                  <c:v>63.649970000000003</c:v>
                </c:pt>
                <c:pt idx="7">
                  <c:v>63.83625</c:v>
                </c:pt>
                <c:pt idx="8">
                  <c:v>64.269959999999998</c:v>
                </c:pt>
                <c:pt idx="9">
                  <c:v>64.626239999999996</c:v>
                </c:pt>
                <c:pt idx="10">
                  <c:v>64.964519999999993</c:v>
                </c:pt>
                <c:pt idx="11">
                  <c:v>65.593180000000004</c:v>
                </c:pt>
                <c:pt idx="12">
                  <c:v>65.984780000000001</c:v>
                </c:pt>
                <c:pt idx="13">
                  <c:v>66.582369999999997</c:v>
                </c:pt>
                <c:pt idx="14">
                  <c:v>67.184240000000003</c:v>
                </c:pt>
                <c:pt idx="15">
                  <c:v>67.735889999999998</c:v>
                </c:pt>
                <c:pt idx="16">
                  <c:v>68.446879999999993</c:v>
                </c:pt>
                <c:pt idx="17">
                  <c:v>69.338300000000004</c:v>
                </c:pt>
                <c:pt idx="18">
                  <c:v>70.155420000000007</c:v>
                </c:pt>
                <c:pt idx="19">
                  <c:v>71.428089999999997</c:v>
                </c:pt>
                <c:pt idx="20">
                  <c:v>72.951130000000006</c:v>
                </c:pt>
                <c:pt idx="21">
                  <c:v>74.326530000000005</c:v>
                </c:pt>
                <c:pt idx="22">
                  <c:v>76.038960000000003</c:v>
                </c:pt>
                <c:pt idx="23">
                  <c:v>78.345489999999998</c:v>
                </c:pt>
                <c:pt idx="24">
                  <c:v>80.995930000000001</c:v>
                </c:pt>
                <c:pt idx="25">
                  <c:v>84.437640000000002</c:v>
                </c:pt>
                <c:pt idx="26">
                  <c:v>88.932239999999993</c:v>
                </c:pt>
                <c:pt idx="27">
                  <c:v>94.080119999999994</c:v>
                </c:pt>
                <c:pt idx="28">
                  <c:v>100.25839999999999</c:v>
                </c:pt>
                <c:pt idx="29">
                  <c:v>108.3062</c:v>
                </c:pt>
                <c:pt idx="30">
                  <c:v>117.83199999999999</c:v>
                </c:pt>
                <c:pt idx="31">
                  <c:v>129.33500000000001</c:v>
                </c:pt>
                <c:pt idx="32">
                  <c:v>144.7817</c:v>
                </c:pt>
                <c:pt idx="33">
                  <c:v>164.3143</c:v>
                </c:pt>
                <c:pt idx="34">
                  <c:v>185.16640000000001</c:v>
                </c:pt>
                <c:pt idx="35">
                  <c:v>216.2277</c:v>
                </c:pt>
                <c:pt idx="36">
                  <c:v>249.10339999999999</c:v>
                </c:pt>
                <c:pt idx="37">
                  <c:v>291.87830000000002</c:v>
                </c:pt>
                <c:pt idx="38">
                  <c:v>341.87529999999998</c:v>
                </c:pt>
                <c:pt idx="39">
                  <c:v>400.2192</c:v>
                </c:pt>
                <c:pt idx="40">
                  <c:v>469.2971</c:v>
                </c:pt>
                <c:pt idx="41">
                  <c:v>551.78030000000001</c:v>
                </c:pt>
                <c:pt idx="42">
                  <c:v>648.76210000000003</c:v>
                </c:pt>
                <c:pt idx="43">
                  <c:v>753.726</c:v>
                </c:pt>
                <c:pt idx="44">
                  <c:v>855.01779999999997</c:v>
                </c:pt>
                <c:pt idx="45">
                  <c:v>968.58699999999999</c:v>
                </c:pt>
                <c:pt idx="46">
                  <c:v>1085.2260000000001</c:v>
                </c:pt>
                <c:pt idx="47">
                  <c:v>1198.153</c:v>
                </c:pt>
                <c:pt idx="48">
                  <c:v>1295.7270000000001</c:v>
                </c:pt>
                <c:pt idx="49">
                  <c:v>1387.4829999999999</c:v>
                </c:pt>
                <c:pt idx="50">
                  <c:v>1478.806</c:v>
                </c:pt>
                <c:pt idx="51">
                  <c:v>1547.279</c:v>
                </c:pt>
                <c:pt idx="52">
                  <c:v>1614.6210000000001</c:v>
                </c:pt>
                <c:pt idx="53">
                  <c:v>1650.636</c:v>
                </c:pt>
                <c:pt idx="54">
                  <c:v>1702.625</c:v>
                </c:pt>
                <c:pt idx="55">
                  <c:v>1738.8219999999999</c:v>
                </c:pt>
                <c:pt idx="56">
                  <c:v>1763.075</c:v>
                </c:pt>
                <c:pt idx="57">
                  <c:v>1785.24</c:v>
                </c:pt>
                <c:pt idx="58">
                  <c:v>1804.54</c:v>
                </c:pt>
                <c:pt idx="59">
                  <c:v>1818.7349999999999</c:v>
                </c:pt>
                <c:pt idx="60">
                  <c:v>1833.067</c:v>
                </c:pt>
                <c:pt idx="61">
                  <c:v>1842.913</c:v>
                </c:pt>
                <c:pt idx="62">
                  <c:v>1852.345</c:v>
                </c:pt>
                <c:pt idx="63">
                  <c:v>1858.963</c:v>
                </c:pt>
                <c:pt idx="64">
                  <c:v>1864.8689999999999</c:v>
                </c:pt>
                <c:pt idx="65">
                  <c:v>1871.414</c:v>
                </c:pt>
                <c:pt idx="66">
                  <c:v>1876.136</c:v>
                </c:pt>
                <c:pt idx="67">
                  <c:v>1880.777</c:v>
                </c:pt>
                <c:pt idx="68">
                  <c:v>1884.817</c:v>
                </c:pt>
                <c:pt idx="69">
                  <c:v>1889.9</c:v>
                </c:pt>
                <c:pt idx="70">
                  <c:v>1894.0550000000001</c:v>
                </c:pt>
                <c:pt idx="71">
                  <c:v>1897.74</c:v>
                </c:pt>
                <c:pt idx="72">
                  <c:v>1901.876</c:v>
                </c:pt>
                <c:pt idx="73">
                  <c:v>1906.3009999999999</c:v>
                </c:pt>
                <c:pt idx="74">
                  <c:v>1910.89</c:v>
                </c:pt>
                <c:pt idx="75">
                  <c:v>1915.047</c:v>
                </c:pt>
                <c:pt idx="76">
                  <c:v>1921.153</c:v>
                </c:pt>
                <c:pt idx="77">
                  <c:v>1926.703</c:v>
                </c:pt>
                <c:pt idx="78">
                  <c:v>1930.373</c:v>
                </c:pt>
                <c:pt idx="79">
                  <c:v>1935.88</c:v>
                </c:pt>
                <c:pt idx="80">
                  <c:v>1942.6659999999999</c:v>
                </c:pt>
              </c:numCache>
            </c:numRef>
          </c:xVal>
          <c:yVal>
            <c:numRef>
              <c:f>'[170531 smm bcar in 20mM ffcn on bare gce EIS.pot.xlsx]Sheet1'!$AM$1:$AM$81</c:f>
              <c:numCache>
                <c:formatCode>General</c:formatCode>
                <c:ptCount val="81"/>
                <c:pt idx="0">
                  <c:v>7.805091</c:v>
                </c:pt>
                <c:pt idx="1">
                  <c:v>7.835216</c:v>
                </c:pt>
                <c:pt idx="2">
                  <c:v>8.0452779999999997</c:v>
                </c:pt>
                <c:pt idx="3">
                  <c:v>8.3152299999999997</c:v>
                </c:pt>
                <c:pt idx="4">
                  <c:v>8.7696719999999999</c:v>
                </c:pt>
                <c:pt idx="5">
                  <c:v>9.4212830000000007</c:v>
                </c:pt>
                <c:pt idx="6">
                  <c:v>10.181520000000001</c:v>
                </c:pt>
                <c:pt idx="7">
                  <c:v>11.1143</c:v>
                </c:pt>
                <c:pt idx="8">
                  <c:v>12.34642</c:v>
                </c:pt>
                <c:pt idx="9">
                  <c:v>13.60355</c:v>
                </c:pt>
                <c:pt idx="10">
                  <c:v>15.12796</c:v>
                </c:pt>
                <c:pt idx="11">
                  <c:v>16.909459999999999</c:v>
                </c:pt>
                <c:pt idx="12">
                  <c:v>18.934539999999998</c:v>
                </c:pt>
                <c:pt idx="13">
                  <c:v>21.343219999999999</c:v>
                </c:pt>
                <c:pt idx="14">
                  <c:v>24.291820000000001</c:v>
                </c:pt>
                <c:pt idx="15">
                  <c:v>27.394780000000001</c:v>
                </c:pt>
                <c:pt idx="16">
                  <c:v>31.41236</c:v>
                </c:pt>
                <c:pt idx="17">
                  <c:v>35.931379999999997</c:v>
                </c:pt>
                <c:pt idx="18">
                  <c:v>40.759590000000003</c:v>
                </c:pt>
                <c:pt idx="19">
                  <c:v>47.124760000000002</c:v>
                </c:pt>
                <c:pt idx="20">
                  <c:v>53.77337</c:v>
                </c:pt>
                <c:pt idx="21">
                  <c:v>61.366439999999997</c:v>
                </c:pt>
                <c:pt idx="22">
                  <c:v>70.402820000000006</c:v>
                </c:pt>
                <c:pt idx="23">
                  <c:v>80.267650000000003</c:v>
                </c:pt>
                <c:pt idx="24">
                  <c:v>92.467020000000005</c:v>
                </c:pt>
                <c:pt idx="25">
                  <c:v>106.6474</c:v>
                </c:pt>
                <c:pt idx="26">
                  <c:v>121.7551</c:v>
                </c:pt>
                <c:pt idx="27">
                  <c:v>141.1028</c:v>
                </c:pt>
                <c:pt idx="28">
                  <c:v>160.3364</c:v>
                </c:pt>
                <c:pt idx="29">
                  <c:v>182.38669999999999</c:v>
                </c:pt>
                <c:pt idx="30">
                  <c:v>210.3664</c:v>
                </c:pt>
                <c:pt idx="31">
                  <c:v>239.20849999999999</c:v>
                </c:pt>
                <c:pt idx="32">
                  <c:v>272.0446</c:v>
                </c:pt>
                <c:pt idx="33">
                  <c:v>310.5951</c:v>
                </c:pt>
                <c:pt idx="34">
                  <c:v>346.99079999999998</c:v>
                </c:pt>
                <c:pt idx="35">
                  <c:v>394.93610000000001</c:v>
                </c:pt>
                <c:pt idx="36">
                  <c:v>440.18189999999998</c:v>
                </c:pt>
                <c:pt idx="37">
                  <c:v>491.53739999999999</c:v>
                </c:pt>
                <c:pt idx="38">
                  <c:v>542.69560000000001</c:v>
                </c:pt>
                <c:pt idx="39">
                  <c:v>594.22379999999998</c:v>
                </c:pt>
                <c:pt idx="40">
                  <c:v>645.29999999999995</c:v>
                </c:pt>
                <c:pt idx="41">
                  <c:v>693.94500000000005</c:v>
                </c:pt>
                <c:pt idx="42">
                  <c:v>738.08759999999995</c:v>
                </c:pt>
                <c:pt idx="43">
                  <c:v>771.17290000000003</c:v>
                </c:pt>
                <c:pt idx="44">
                  <c:v>791.39480000000003</c:v>
                </c:pt>
                <c:pt idx="45">
                  <c:v>799.48360000000002</c:v>
                </c:pt>
                <c:pt idx="46">
                  <c:v>793.26969999999994</c:v>
                </c:pt>
                <c:pt idx="47">
                  <c:v>772.41129999999998</c:v>
                </c:pt>
                <c:pt idx="48">
                  <c:v>741.84370000000001</c:v>
                </c:pt>
                <c:pt idx="49">
                  <c:v>701.15729999999996</c:v>
                </c:pt>
                <c:pt idx="50">
                  <c:v>648.42380000000003</c:v>
                </c:pt>
                <c:pt idx="51">
                  <c:v>599.88210000000004</c:v>
                </c:pt>
                <c:pt idx="52">
                  <c:v>539.02020000000005</c:v>
                </c:pt>
                <c:pt idx="53">
                  <c:v>502.80770000000001</c:v>
                </c:pt>
                <c:pt idx="54">
                  <c:v>442.04719999999998</c:v>
                </c:pt>
                <c:pt idx="55">
                  <c:v>397.39830000000001</c:v>
                </c:pt>
                <c:pt idx="56">
                  <c:v>357.91019999999997</c:v>
                </c:pt>
                <c:pt idx="57">
                  <c:v>319.2364</c:v>
                </c:pt>
                <c:pt idx="58">
                  <c:v>282.32569999999998</c:v>
                </c:pt>
                <c:pt idx="59">
                  <c:v>252.72059999999999</c:v>
                </c:pt>
                <c:pt idx="60">
                  <c:v>218.7071</c:v>
                </c:pt>
                <c:pt idx="61">
                  <c:v>193.78579999999999</c:v>
                </c:pt>
                <c:pt idx="62">
                  <c:v>172.86869999999999</c:v>
                </c:pt>
                <c:pt idx="63">
                  <c:v>154.0043</c:v>
                </c:pt>
                <c:pt idx="64">
                  <c:v>138.48240000000001</c:v>
                </c:pt>
                <c:pt idx="65">
                  <c:v>124.9706</c:v>
                </c:pt>
                <c:pt idx="66">
                  <c:v>112.29689999999999</c:v>
                </c:pt>
                <c:pt idx="67">
                  <c:v>103.18380000000001</c:v>
                </c:pt>
                <c:pt idx="68">
                  <c:v>95.311599999999999</c:v>
                </c:pt>
                <c:pt idx="69">
                  <c:v>87.586479999999995</c:v>
                </c:pt>
                <c:pt idx="70">
                  <c:v>82.123199999999997</c:v>
                </c:pt>
                <c:pt idx="71">
                  <c:v>78.301379999999995</c:v>
                </c:pt>
                <c:pt idx="72">
                  <c:v>74.441310000000001</c:v>
                </c:pt>
                <c:pt idx="73">
                  <c:v>72.423429999999996</c:v>
                </c:pt>
                <c:pt idx="74">
                  <c:v>70.852739999999997</c:v>
                </c:pt>
                <c:pt idx="75">
                  <c:v>70.51097</c:v>
                </c:pt>
                <c:pt idx="76">
                  <c:v>70.525229999999993</c:v>
                </c:pt>
                <c:pt idx="77">
                  <c:v>71.74333</c:v>
                </c:pt>
                <c:pt idx="78">
                  <c:v>73.816699999999997</c:v>
                </c:pt>
                <c:pt idx="79">
                  <c:v>76.335849999999994</c:v>
                </c:pt>
                <c:pt idx="80">
                  <c:v>78.589349999999996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9-3651-4739-96B2-2B2B5C1ADAE8}"/>
            </c:ext>
          </c:extLst>
        </c:ser>
        <c:ser>
          <c:idx val="10"/>
          <c:order val="10"/>
          <c:tx>
            <c:v>200nM</c:v>
          </c:tx>
          <c:spPr>
            <a:ln w="25400" cap="rnd">
              <a:noFill/>
              <a:round/>
            </a:ln>
            <a:effectLst/>
          </c:spPr>
          <c:marker>
            <c:symbol val="circle"/>
            <c:size val="5"/>
            <c:spPr>
              <a:solidFill>
                <a:schemeClr val="accent5">
                  <a:lumMod val="60000"/>
                </a:schemeClr>
              </a:solidFill>
              <a:ln w="9525">
                <a:solidFill>
                  <a:schemeClr val="accent5">
                    <a:lumMod val="60000"/>
                  </a:schemeClr>
                </a:solidFill>
              </a:ln>
              <a:effectLst/>
            </c:spPr>
          </c:marker>
          <c:xVal>
            <c:numRef>
              <c:f>'[170531 smm bcar in 20mM ffcn on bare gce EIS.pot.xlsx]Sheet1'!$AO$1:$AO$81</c:f>
              <c:numCache>
                <c:formatCode>General</c:formatCode>
                <c:ptCount val="81"/>
                <c:pt idx="0">
                  <c:v>62.337789999999998</c:v>
                </c:pt>
                <c:pt idx="1">
                  <c:v>62.503639999999997</c:v>
                </c:pt>
                <c:pt idx="2">
                  <c:v>62.554949999999998</c:v>
                </c:pt>
                <c:pt idx="3">
                  <c:v>62.820659999999997</c:v>
                </c:pt>
                <c:pt idx="4">
                  <c:v>63.032919999999997</c:v>
                </c:pt>
                <c:pt idx="5">
                  <c:v>63.34057</c:v>
                </c:pt>
                <c:pt idx="6">
                  <c:v>63.518610000000002</c:v>
                </c:pt>
                <c:pt idx="7">
                  <c:v>63.936950000000003</c:v>
                </c:pt>
                <c:pt idx="8">
                  <c:v>64.277209999999997</c:v>
                </c:pt>
                <c:pt idx="9">
                  <c:v>64.678309999999996</c:v>
                </c:pt>
                <c:pt idx="10">
                  <c:v>65.038570000000007</c:v>
                </c:pt>
                <c:pt idx="11">
                  <c:v>65.496790000000004</c:v>
                </c:pt>
                <c:pt idx="12">
                  <c:v>65.967070000000007</c:v>
                </c:pt>
                <c:pt idx="13">
                  <c:v>66.545580000000001</c:v>
                </c:pt>
                <c:pt idx="14">
                  <c:v>67.051410000000004</c:v>
                </c:pt>
                <c:pt idx="15">
                  <c:v>67.626350000000002</c:v>
                </c:pt>
                <c:pt idx="16">
                  <c:v>68.513459999999995</c:v>
                </c:pt>
                <c:pt idx="17">
                  <c:v>69.295529999999999</c:v>
                </c:pt>
                <c:pt idx="18">
                  <c:v>70.205029999999994</c:v>
                </c:pt>
                <c:pt idx="19">
                  <c:v>71.385170000000002</c:v>
                </c:pt>
                <c:pt idx="20">
                  <c:v>72.646960000000007</c:v>
                </c:pt>
                <c:pt idx="21">
                  <c:v>74.206010000000006</c:v>
                </c:pt>
                <c:pt idx="22">
                  <c:v>76.178510000000003</c:v>
                </c:pt>
                <c:pt idx="23">
                  <c:v>78.222610000000003</c:v>
                </c:pt>
                <c:pt idx="24">
                  <c:v>80.960300000000004</c:v>
                </c:pt>
                <c:pt idx="25">
                  <c:v>84.062550000000002</c:v>
                </c:pt>
                <c:pt idx="26">
                  <c:v>88.610690000000005</c:v>
                </c:pt>
                <c:pt idx="27">
                  <c:v>93.989990000000006</c:v>
                </c:pt>
                <c:pt idx="28">
                  <c:v>99.349000000000004</c:v>
                </c:pt>
                <c:pt idx="29">
                  <c:v>107.0197</c:v>
                </c:pt>
                <c:pt idx="30">
                  <c:v>116.9877</c:v>
                </c:pt>
                <c:pt idx="31">
                  <c:v>129.68719999999999</c:v>
                </c:pt>
                <c:pt idx="32">
                  <c:v>142.55670000000001</c:v>
                </c:pt>
                <c:pt idx="33">
                  <c:v>164.0925</c:v>
                </c:pt>
                <c:pt idx="34">
                  <c:v>183.76060000000001</c:v>
                </c:pt>
                <c:pt idx="35">
                  <c:v>215.18969999999999</c:v>
                </c:pt>
                <c:pt idx="36">
                  <c:v>247.77269999999999</c:v>
                </c:pt>
                <c:pt idx="37">
                  <c:v>290.56209999999999</c:v>
                </c:pt>
                <c:pt idx="38">
                  <c:v>339.90429999999998</c:v>
                </c:pt>
                <c:pt idx="39">
                  <c:v>398.48480000000001</c:v>
                </c:pt>
                <c:pt idx="40">
                  <c:v>467.964</c:v>
                </c:pt>
                <c:pt idx="41">
                  <c:v>550.02859999999998</c:v>
                </c:pt>
                <c:pt idx="42">
                  <c:v>647.87599999999998</c:v>
                </c:pt>
                <c:pt idx="43">
                  <c:v>753.59910000000002</c:v>
                </c:pt>
                <c:pt idx="44">
                  <c:v>855.87180000000001</c:v>
                </c:pt>
                <c:pt idx="45">
                  <c:v>971.327</c:v>
                </c:pt>
                <c:pt idx="46">
                  <c:v>1089.9870000000001</c:v>
                </c:pt>
                <c:pt idx="47">
                  <c:v>1204.356</c:v>
                </c:pt>
                <c:pt idx="48">
                  <c:v>1306.0640000000001</c:v>
                </c:pt>
                <c:pt idx="49">
                  <c:v>1398.9929999999999</c:v>
                </c:pt>
                <c:pt idx="50">
                  <c:v>1494.9580000000001</c:v>
                </c:pt>
                <c:pt idx="51">
                  <c:v>1565.433</c:v>
                </c:pt>
                <c:pt idx="52">
                  <c:v>1633.703</c:v>
                </c:pt>
                <c:pt idx="53">
                  <c:v>1672.9580000000001</c:v>
                </c:pt>
                <c:pt idx="54">
                  <c:v>1724.932</c:v>
                </c:pt>
                <c:pt idx="55">
                  <c:v>1761.8489999999999</c:v>
                </c:pt>
                <c:pt idx="56">
                  <c:v>1786.0650000000001</c:v>
                </c:pt>
                <c:pt idx="57">
                  <c:v>1813.2570000000001</c:v>
                </c:pt>
                <c:pt idx="58">
                  <c:v>1832.027</c:v>
                </c:pt>
                <c:pt idx="59">
                  <c:v>1845.7809999999999</c:v>
                </c:pt>
                <c:pt idx="60">
                  <c:v>1861.8140000000001</c:v>
                </c:pt>
                <c:pt idx="61">
                  <c:v>1873.355</c:v>
                </c:pt>
                <c:pt idx="62">
                  <c:v>1880.72</c:v>
                </c:pt>
                <c:pt idx="63">
                  <c:v>1888.8820000000001</c:v>
                </c:pt>
                <c:pt idx="64">
                  <c:v>1895.7539999999999</c:v>
                </c:pt>
                <c:pt idx="65">
                  <c:v>1900.721</c:v>
                </c:pt>
                <c:pt idx="66">
                  <c:v>1906.152</c:v>
                </c:pt>
                <c:pt idx="67">
                  <c:v>1910.721</c:v>
                </c:pt>
                <c:pt idx="68">
                  <c:v>1915.5409999999999</c:v>
                </c:pt>
                <c:pt idx="69">
                  <c:v>1919.1990000000001</c:v>
                </c:pt>
                <c:pt idx="70">
                  <c:v>1923.838</c:v>
                </c:pt>
                <c:pt idx="71">
                  <c:v>1927.855</c:v>
                </c:pt>
                <c:pt idx="72">
                  <c:v>1932.578</c:v>
                </c:pt>
                <c:pt idx="73">
                  <c:v>1937.085</c:v>
                </c:pt>
                <c:pt idx="74">
                  <c:v>1940.066</c:v>
                </c:pt>
                <c:pt idx="75">
                  <c:v>1945.73</c:v>
                </c:pt>
                <c:pt idx="76">
                  <c:v>1949.1959999999999</c:v>
                </c:pt>
                <c:pt idx="77">
                  <c:v>1955.1859999999999</c:v>
                </c:pt>
                <c:pt idx="78">
                  <c:v>1959.646</c:v>
                </c:pt>
                <c:pt idx="79">
                  <c:v>1965.27</c:v>
                </c:pt>
                <c:pt idx="80">
                  <c:v>1973.154</c:v>
                </c:pt>
              </c:numCache>
            </c:numRef>
          </c:xVal>
          <c:yVal>
            <c:numRef>
              <c:f>'[170531 smm bcar in 20mM ffcn on bare gce EIS.pot.xlsx]Sheet1'!$AQ$1:$AQ$81</c:f>
              <c:numCache>
                <c:formatCode>General</c:formatCode>
                <c:ptCount val="81"/>
                <c:pt idx="0">
                  <c:v>7.9083459999999999</c:v>
                </c:pt>
                <c:pt idx="1">
                  <c:v>7.8378209999999999</c:v>
                </c:pt>
                <c:pt idx="2">
                  <c:v>7.9297490000000002</c:v>
                </c:pt>
                <c:pt idx="3">
                  <c:v>8.3514230000000005</c:v>
                </c:pt>
                <c:pt idx="4">
                  <c:v>8.8254540000000006</c:v>
                </c:pt>
                <c:pt idx="5">
                  <c:v>9.5579999999999998</c:v>
                </c:pt>
                <c:pt idx="6">
                  <c:v>10.200979999999999</c:v>
                </c:pt>
                <c:pt idx="7">
                  <c:v>11.23859</c:v>
                </c:pt>
                <c:pt idx="8">
                  <c:v>12.30341</c:v>
                </c:pt>
                <c:pt idx="9">
                  <c:v>13.610620000000001</c:v>
                </c:pt>
                <c:pt idx="10">
                  <c:v>15.112159999999999</c:v>
                </c:pt>
                <c:pt idx="11">
                  <c:v>16.960129999999999</c:v>
                </c:pt>
                <c:pt idx="12">
                  <c:v>19.027670000000001</c:v>
                </c:pt>
                <c:pt idx="13">
                  <c:v>21.341899999999999</c:v>
                </c:pt>
                <c:pt idx="14">
                  <c:v>24.344609999999999</c:v>
                </c:pt>
                <c:pt idx="15">
                  <c:v>27.567699999999999</c:v>
                </c:pt>
                <c:pt idx="16">
                  <c:v>31.45675</c:v>
                </c:pt>
                <c:pt idx="17">
                  <c:v>35.865720000000003</c:v>
                </c:pt>
                <c:pt idx="18">
                  <c:v>40.9696</c:v>
                </c:pt>
                <c:pt idx="19">
                  <c:v>47.105240000000002</c:v>
                </c:pt>
                <c:pt idx="20">
                  <c:v>53.882449999999999</c:v>
                </c:pt>
                <c:pt idx="21">
                  <c:v>61.56279</c:v>
                </c:pt>
                <c:pt idx="22">
                  <c:v>70.550359999999998</c:v>
                </c:pt>
                <c:pt idx="23">
                  <c:v>80.582920000000001</c:v>
                </c:pt>
                <c:pt idx="24">
                  <c:v>92.731449999999995</c:v>
                </c:pt>
                <c:pt idx="25">
                  <c:v>106.62390000000001</c:v>
                </c:pt>
                <c:pt idx="26">
                  <c:v>122.59480000000001</c:v>
                </c:pt>
                <c:pt idx="27">
                  <c:v>141.22710000000001</c:v>
                </c:pt>
                <c:pt idx="28">
                  <c:v>161.1814</c:v>
                </c:pt>
                <c:pt idx="29">
                  <c:v>182.78399999999999</c:v>
                </c:pt>
                <c:pt idx="30">
                  <c:v>209.90530000000001</c:v>
                </c:pt>
                <c:pt idx="31">
                  <c:v>239.99250000000001</c:v>
                </c:pt>
                <c:pt idx="32">
                  <c:v>271.84309999999999</c:v>
                </c:pt>
                <c:pt idx="33">
                  <c:v>310.49650000000003</c:v>
                </c:pt>
                <c:pt idx="34">
                  <c:v>348.28710000000001</c:v>
                </c:pt>
                <c:pt idx="35">
                  <c:v>396.53379999999999</c:v>
                </c:pt>
                <c:pt idx="36">
                  <c:v>441.87450000000001</c:v>
                </c:pt>
                <c:pt idx="37">
                  <c:v>494.19580000000002</c:v>
                </c:pt>
                <c:pt idx="38">
                  <c:v>545.99080000000004</c:v>
                </c:pt>
                <c:pt idx="39">
                  <c:v>598.39170000000001</c:v>
                </c:pt>
                <c:pt idx="40">
                  <c:v>650.71849999999995</c:v>
                </c:pt>
                <c:pt idx="41">
                  <c:v>700.68029999999999</c:v>
                </c:pt>
                <c:pt idx="42">
                  <c:v>746.23119999999994</c:v>
                </c:pt>
                <c:pt idx="43">
                  <c:v>782.01890000000003</c:v>
                </c:pt>
                <c:pt idx="44">
                  <c:v>802.10419999999999</c:v>
                </c:pt>
                <c:pt idx="45">
                  <c:v>812.83249999999998</c:v>
                </c:pt>
                <c:pt idx="46">
                  <c:v>807.80100000000004</c:v>
                </c:pt>
                <c:pt idx="47">
                  <c:v>787.86620000000005</c:v>
                </c:pt>
                <c:pt idx="48">
                  <c:v>758.4171</c:v>
                </c:pt>
                <c:pt idx="49">
                  <c:v>720.89490000000001</c:v>
                </c:pt>
                <c:pt idx="50">
                  <c:v>665.58249999999998</c:v>
                </c:pt>
                <c:pt idx="51">
                  <c:v>614.99009999999998</c:v>
                </c:pt>
                <c:pt idx="52">
                  <c:v>554.88779999999997</c:v>
                </c:pt>
                <c:pt idx="53">
                  <c:v>518.28110000000004</c:v>
                </c:pt>
                <c:pt idx="54">
                  <c:v>453.37560000000002</c:v>
                </c:pt>
                <c:pt idx="55">
                  <c:v>408.52379999999999</c:v>
                </c:pt>
                <c:pt idx="56">
                  <c:v>369.31029999999998</c:v>
                </c:pt>
                <c:pt idx="57">
                  <c:v>327.2971</c:v>
                </c:pt>
                <c:pt idx="58">
                  <c:v>289.14179999999999</c:v>
                </c:pt>
                <c:pt idx="59">
                  <c:v>259.66419999999999</c:v>
                </c:pt>
                <c:pt idx="60">
                  <c:v>225.36099999999999</c:v>
                </c:pt>
                <c:pt idx="61">
                  <c:v>199.54640000000001</c:v>
                </c:pt>
                <c:pt idx="62">
                  <c:v>178.5703</c:v>
                </c:pt>
                <c:pt idx="63">
                  <c:v>159.41489999999999</c:v>
                </c:pt>
                <c:pt idx="64">
                  <c:v>143.13919999999999</c:v>
                </c:pt>
                <c:pt idx="65">
                  <c:v>128.50030000000001</c:v>
                </c:pt>
                <c:pt idx="66">
                  <c:v>115.669</c:v>
                </c:pt>
                <c:pt idx="67">
                  <c:v>105.3107</c:v>
                </c:pt>
                <c:pt idx="68">
                  <c:v>96.927599999999998</c:v>
                </c:pt>
                <c:pt idx="69">
                  <c:v>89.041269999999997</c:v>
                </c:pt>
                <c:pt idx="70">
                  <c:v>83.829880000000003</c:v>
                </c:pt>
                <c:pt idx="71">
                  <c:v>79.837959999999995</c:v>
                </c:pt>
                <c:pt idx="72">
                  <c:v>76.674030000000002</c:v>
                </c:pt>
                <c:pt idx="73">
                  <c:v>73.204120000000003</c:v>
                </c:pt>
                <c:pt idx="74">
                  <c:v>72.663349999999994</c:v>
                </c:pt>
                <c:pt idx="75">
                  <c:v>71.235820000000004</c:v>
                </c:pt>
                <c:pt idx="76">
                  <c:v>72.772059999999996</c:v>
                </c:pt>
                <c:pt idx="77">
                  <c:v>72.014600000000002</c:v>
                </c:pt>
                <c:pt idx="78">
                  <c:v>74.518910000000005</c:v>
                </c:pt>
                <c:pt idx="79">
                  <c:v>76.475790000000003</c:v>
                </c:pt>
                <c:pt idx="80">
                  <c:v>79.225319999999996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A-3651-4739-96B2-2B2B5C1ADAE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-1582374352"/>
        <c:axId val="-1582371088"/>
      </c:scatterChart>
      <c:valAx>
        <c:axId val="-1582374352"/>
        <c:scaling>
          <c:orientation val="minMax"/>
          <c:max val="2000"/>
          <c:min val="0"/>
        </c:scaling>
        <c:delete val="0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20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2000" b="1" dirty="0" err="1">
                    <a:solidFill>
                      <a:schemeClr val="tx1"/>
                    </a:solidFill>
                  </a:rPr>
                  <a:t>Zreal</a:t>
                </a:r>
                <a:r>
                  <a:rPr lang="en-US" sz="2000" b="1" dirty="0">
                    <a:solidFill>
                      <a:schemeClr val="tx1"/>
                    </a:solidFill>
                  </a:rPr>
                  <a:t> (ohm)</a:t>
                </a:r>
              </a:p>
            </c:rich>
          </c:tx>
          <c:layout>
            <c:manualLayout>
              <c:xMode val="edge"/>
              <c:yMode val="edge"/>
              <c:x val="0.41495199037620301"/>
              <c:y val="0.91837732229061408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2000" b="1" i="0" u="none" strike="noStrik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in"/>
        <c:minorTickMark val="none"/>
        <c:tickLblPos val="nextTo"/>
        <c:spPr>
          <a:noFill/>
          <a:ln w="9525" cap="flat" cmpd="sng" algn="ctr">
            <a:solidFill>
              <a:schemeClr val="tx1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-1582371088"/>
        <c:crosses val="autoZero"/>
        <c:crossBetween val="midCat"/>
      </c:valAx>
      <c:valAx>
        <c:axId val="-1582371088"/>
        <c:scaling>
          <c:orientation val="minMax"/>
        </c:scaling>
        <c:delete val="0"/>
        <c:axPos val="l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20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2000" b="1" dirty="0">
                    <a:solidFill>
                      <a:schemeClr val="tx1"/>
                    </a:solidFill>
                  </a:rPr>
                  <a:t>-</a:t>
                </a:r>
                <a:r>
                  <a:rPr lang="en-US" sz="2000" b="1" dirty="0" err="1">
                    <a:solidFill>
                      <a:schemeClr val="tx1"/>
                    </a:solidFill>
                  </a:rPr>
                  <a:t>Zimag</a:t>
                </a:r>
                <a:r>
                  <a:rPr lang="en-US" sz="2000" b="1" dirty="0">
                    <a:solidFill>
                      <a:schemeClr val="tx1"/>
                    </a:solidFill>
                  </a:rPr>
                  <a:t> (ohm)</a:t>
                </a:r>
              </a:p>
            </c:rich>
          </c:tx>
          <c:layout/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2000" b="1" i="0" u="none" strike="noStrik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in"/>
        <c:minorTickMark val="none"/>
        <c:tickLblPos val="nextTo"/>
        <c:spPr>
          <a:noFill/>
          <a:ln w="9525" cap="flat" cmpd="sng" algn="ctr">
            <a:solidFill>
              <a:schemeClr val="tx1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-1582374352"/>
        <c:crosses val="autoZero"/>
        <c:crossBetween val="midCat"/>
      </c:valAx>
      <c:spPr>
        <a:noFill/>
        <a:ln>
          <a:solidFill>
            <a:schemeClr val="tx1"/>
          </a:solidFill>
        </a:ln>
        <a:effectLst/>
      </c:spPr>
    </c:plotArea>
    <c:legend>
      <c:legendPos val="r"/>
      <c:layout>
        <c:manualLayout>
          <c:xMode val="edge"/>
          <c:yMode val="edge"/>
          <c:x val="0.85108256780402447"/>
          <c:y val="8.1936348700867592E-2"/>
          <c:w val="0.13467913385826771"/>
          <c:h val="0.71296567040525771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0430118110236222"/>
          <c:y val="3.271472757554128E-2"/>
          <c:w val="0.79305201495511846"/>
          <c:h val="0.7965640403086659"/>
        </c:manualLayout>
      </c:layout>
      <c:scatterChart>
        <c:scatterStyle val="lineMarker"/>
        <c:varyColors val="0"/>
        <c:ser>
          <c:idx val="0"/>
          <c:order val="0"/>
          <c:tx>
            <c:v>0nM</c:v>
          </c:tx>
          <c:spPr>
            <a:ln w="19050" cap="rnd">
              <a:noFill/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9525">
                <a:solidFill>
                  <a:schemeClr val="accent1"/>
                </a:solidFill>
              </a:ln>
              <a:effectLst/>
            </c:spPr>
          </c:marker>
          <c:xVal>
            <c:numRef>
              <c:f>Sheet1!$A$2:$A$82</c:f>
              <c:numCache>
                <c:formatCode>General</c:formatCode>
                <c:ptCount val="81"/>
                <c:pt idx="0">
                  <c:v>71.539860000000004</c:v>
                </c:pt>
                <c:pt idx="1">
                  <c:v>71.699489999999997</c:v>
                </c:pt>
                <c:pt idx="2">
                  <c:v>71.83399</c:v>
                </c:pt>
                <c:pt idx="3">
                  <c:v>72.015320000000003</c:v>
                </c:pt>
                <c:pt idx="4">
                  <c:v>72.248689999999996</c:v>
                </c:pt>
                <c:pt idx="5">
                  <c:v>72.478170000000006</c:v>
                </c:pt>
                <c:pt idx="6">
                  <c:v>72.7303</c:v>
                </c:pt>
                <c:pt idx="7">
                  <c:v>73.012029999999996</c:v>
                </c:pt>
                <c:pt idx="8">
                  <c:v>73.357569999999996</c:v>
                </c:pt>
                <c:pt idx="9">
                  <c:v>73.708830000000006</c:v>
                </c:pt>
                <c:pt idx="10">
                  <c:v>74.105930000000001</c:v>
                </c:pt>
                <c:pt idx="11">
                  <c:v>74.545519999999996</c:v>
                </c:pt>
                <c:pt idx="12">
                  <c:v>75.054969999999997</c:v>
                </c:pt>
                <c:pt idx="13">
                  <c:v>75.612560000000002</c:v>
                </c:pt>
                <c:pt idx="14">
                  <c:v>76.247669999999999</c:v>
                </c:pt>
                <c:pt idx="15">
                  <c:v>76.945719999999994</c:v>
                </c:pt>
                <c:pt idx="16">
                  <c:v>77.779120000000006</c:v>
                </c:pt>
                <c:pt idx="17">
                  <c:v>78.726050000000001</c:v>
                </c:pt>
                <c:pt idx="18">
                  <c:v>79.800089999999997</c:v>
                </c:pt>
                <c:pt idx="19">
                  <c:v>81.17783</c:v>
                </c:pt>
                <c:pt idx="20">
                  <c:v>82.693889999999996</c:v>
                </c:pt>
                <c:pt idx="21">
                  <c:v>84.574169999999995</c:v>
                </c:pt>
                <c:pt idx="22">
                  <c:v>86.889099999999999</c:v>
                </c:pt>
                <c:pt idx="23">
                  <c:v>89.680520000000001</c:v>
                </c:pt>
                <c:pt idx="24">
                  <c:v>93.293459999999996</c:v>
                </c:pt>
                <c:pt idx="25">
                  <c:v>97.762200000000007</c:v>
                </c:pt>
                <c:pt idx="26">
                  <c:v>103.3841</c:v>
                </c:pt>
                <c:pt idx="27">
                  <c:v>110.4641</c:v>
                </c:pt>
                <c:pt idx="28">
                  <c:v>118.6427</c:v>
                </c:pt>
                <c:pt idx="29">
                  <c:v>128.42189999999999</c:v>
                </c:pt>
                <c:pt idx="30">
                  <c:v>142.04730000000001</c:v>
                </c:pt>
                <c:pt idx="31">
                  <c:v>157.6019</c:v>
                </c:pt>
                <c:pt idx="32">
                  <c:v>175.6396</c:v>
                </c:pt>
                <c:pt idx="33">
                  <c:v>198.5909</c:v>
                </c:pt>
                <c:pt idx="34">
                  <c:v>222.59649999999999</c:v>
                </c:pt>
                <c:pt idx="35">
                  <c:v>255.01599999999999</c:v>
                </c:pt>
                <c:pt idx="36">
                  <c:v>286.76150000000001</c:v>
                </c:pt>
                <c:pt idx="37">
                  <c:v>324.36610000000002</c:v>
                </c:pt>
                <c:pt idx="38">
                  <c:v>362.76119999999997</c:v>
                </c:pt>
                <c:pt idx="39">
                  <c:v>402.62060000000002</c:v>
                </c:pt>
                <c:pt idx="40">
                  <c:v>443.3716</c:v>
                </c:pt>
                <c:pt idx="41">
                  <c:v>484.35270000000003</c:v>
                </c:pt>
                <c:pt idx="42">
                  <c:v>524.99580000000003</c:v>
                </c:pt>
                <c:pt idx="43">
                  <c:v>561.90620000000001</c:v>
                </c:pt>
                <c:pt idx="44">
                  <c:v>592.06529999999998</c:v>
                </c:pt>
                <c:pt idx="45">
                  <c:v>620.85760000000005</c:v>
                </c:pt>
                <c:pt idx="46">
                  <c:v>646.27589999999998</c:v>
                </c:pt>
                <c:pt idx="47">
                  <c:v>667.93349999999998</c:v>
                </c:pt>
                <c:pt idx="48">
                  <c:v>684.91210000000001</c:v>
                </c:pt>
                <c:pt idx="49">
                  <c:v>699.4769</c:v>
                </c:pt>
                <c:pt idx="50">
                  <c:v>713.27279999999996</c:v>
                </c:pt>
                <c:pt idx="51">
                  <c:v>723.25409999999999</c:v>
                </c:pt>
                <c:pt idx="52">
                  <c:v>732.80370000000005</c:v>
                </c:pt>
                <c:pt idx="53">
                  <c:v>738.33079999999995</c:v>
                </c:pt>
                <c:pt idx="54">
                  <c:v>745.85749999999996</c:v>
                </c:pt>
                <c:pt idx="55">
                  <c:v>744.35630000000003</c:v>
                </c:pt>
                <c:pt idx="56">
                  <c:v>748.15099999999995</c:v>
                </c:pt>
                <c:pt idx="57">
                  <c:v>752.46289999999999</c:v>
                </c:pt>
                <c:pt idx="58">
                  <c:v>755.85339999999997</c:v>
                </c:pt>
                <c:pt idx="59">
                  <c:v>759.67759999999998</c:v>
                </c:pt>
                <c:pt idx="60">
                  <c:v>763.17160000000001</c:v>
                </c:pt>
                <c:pt idx="61">
                  <c:v>766.54039999999998</c:v>
                </c:pt>
                <c:pt idx="62">
                  <c:v>769.74210000000005</c:v>
                </c:pt>
                <c:pt idx="63">
                  <c:v>773.06299999999999</c:v>
                </c:pt>
                <c:pt idx="64">
                  <c:v>776.63840000000005</c:v>
                </c:pt>
                <c:pt idx="65">
                  <c:v>780.14279999999997</c:v>
                </c:pt>
                <c:pt idx="66">
                  <c:v>784.24260000000004</c:v>
                </c:pt>
                <c:pt idx="67">
                  <c:v>788.25469999999996</c:v>
                </c:pt>
                <c:pt idx="68">
                  <c:v>792.47119999999995</c:v>
                </c:pt>
                <c:pt idx="69">
                  <c:v>796.73019999999997</c:v>
                </c:pt>
                <c:pt idx="70">
                  <c:v>801.73659999999995</c:v>
                </c:pt>
                <c:pt idx="71">
                  <c:v>807.18439999999998</c:v>
                </c:pt>
                <c:pt idx="72">
                  <c:v>812.93439999999998</c:v>
                </c:pt>
                <c:pt idx="73">
                  <c:v>819.25019999999995</c:v>
                </c:pt>
                <c:pt idx="74">
                  <c:v>825.86649999999997</c:v>
                </c:pt>
                <c:pt idx="75">
                  <c:v>833.36879999999996</c:v>
                </c:pt>
                <c:pt idx="76">
                  <c:v>841.12980000000005</c:v>
                </c:pt>
                <c:pt idx="77">
                  <c:v>849.33929999999998</c:v>
                </c:pt>
                <c:pt idx="78">
                  <c:v>857.96180000000004</c:v>
                </c:pt>
                <c:pt idx="79">
                  <c:v>867.83330000000001</c:v>
                </c:pt>
                <c:pt idx="80">
                  <c:v>878.89189999999996</c:v>
                </c:pt>
              </c:numCache>
            </c:numRef>
          </c:xVal>
          <c:yVal>
            <c:numRef>
              <c:f>Sheet1!$C$2:$C$82</c:f>
              <c:numCache>
                <c:formatCode>General</c:formatCode>
                <c:ptCount val="81"/>
                <c:pt idx="0">
                  <c:v>4.2110539999999999</c:v>
                </c:pt>
                <c:pt idx="1">
                  <c:v>4.5851139999999999</c:v>
                </c:pt>
                <c:pt idx="2">
                  <c:v>5.0493509999999997</c:v>
                </c:pt>
                <c:pt idx="3">
                  <c:v>5.6030660000000001</c:v>
                </c:pt>
                <c:pt idx="4">
                  <c:v>6.2107539999999997</c:v>
                </c:pt>
                <c:pt idx="5">
                  <c:v>6.9475300000000004</c:v>
                </c:pt>
                <c:pt idx="6">
                  <c:v>7.7512280000000002</c:v>
                </c:pt>
                <c:pt idx="7">
                  <c:v>8.7235929999999993</c:v>
                </c:pt>
                <c:pt idx="8">
                  <c:v>9.8241300000000003</c:v>
                </c:pt>
                <c:pt idx="9">
                  <c:v>11.02778</c:v>
                </c:pt>
                <c:pt idx="10">
                  <c:v>12.445880000000001</c:v>
                </c:pt>
                <c:pt idx="11">
                  <c:v>14.08386</c:v>
                </c:pt>
                <c:pt idx="12">
                  <c:v>15.95429</c:v>
                </c:pt>
                <c:pt idx="13">
                  <c:v>18.053070000000002</c:v>
                </c:pt>
                <c:pt idx="14">
                  <c:v>20.530529999999999</c:v>
                </c:pt>
                <c:pt idx="15">
                  <c:v>23.217829999999999</c:v>
                </c:pt>
                <c:pt idx="16">
                  <c:v>26.597259999999999</c:v>
                </c:pt>
                <c:pt idx="17">
                  <c:v>30.272449999999999</c:v>
                </c:pt>
                <c:pt idx="18">
                  <c:v>34.451949999999997</c:v>
                </c:pt>
                <c:pt idx="19">
                  <c:v>39.684359999999998</c:v>
                </c:pt>
                <c:pt idx="20">
                  <c:v>45.112749999999998</c:v>
                </c:pt>
                <c:pt idx="21">
                  <c:v>51.515500000000003</c:v>
                </c:pt>
                <c:pt idx="22">
                  <c:v>58.734679999999997</c:v>
                </c:pt>
                <c:pt idx="23">
                  <c:v>66.779240000000001</c:v>
                </c:pt>
                <c:pt idx="24">
                  <c:v>76.290620000000004</c:v>
                </c:pt>
                <c:pt idx="25">
                  <c:v>87.172910000000002</c:v>
                </c:pt>
                <c:pt idx="26">
                  <c:v>99.337699999999998</c:v>
                </c:pt>
                <c:pt idx="27">
                  <c:v>113.0581</c:v>
                </c:pt>
                <c:pt idx="28">
                  <c:v>127.3172</c:v>
                </c:pt>
                <c:pt idx="29">
                  <c:v>142.69929999999999</c:v>
                </c:pt>
                <c:pt idx="30">
                  <c:v>160.99520000000001</c:v>
                </c:pt>
                <c:pt idx="31">
                  <c:v>179.4102</c:v>
                </c:pt>
                <c:pt idx="32">
                  <c:v>197.62090000000001</c:v>
                </c:pt>
                <c:pt idx="33">
                  <c:v>217.70400000000001</c:v>
                </c:pt>
                <c:pt idx="34">
                  <c:v>235.48740000000001</c:v>
                </c:pt>
                <c:pt idx="35">
                  <c:v>254.53210000000001</c:v>
                </c:pt>
                <c:pt idx="36">
                  <c:v>269.20049999999998</c:v>
                </c:pt>
                <c:pt idx="37">
                  <c:v>281.88189999999997</c:v>
                </c:pt>
                <c:pt idx="38">
                  <c:v>290.32299999999998</c:v>
                </c:pt>
                <c:pt idx="39">
                  <c:v>294.37990000000002</c:v>
                </c:pt>
                <c:pt idx="40">
                  <c:v>293.81900000000002</c:v>
                </c:pt>
                <c:pt idx="41">
                  <c:v>288.50200000000001</c:v>
                </c:pt>
                <c:pt idx="42">
                  <c:v>278.19420000000002</c:v>
                </c:pt>
                <c:pt idx="43">
                  <c:v>264.26049999999998</c:v>
                </c:pt>
                <c:pt idx="44">
                  <c:v>249.32329999999999</c:v>
                </c:pt>
                <c:pt idx="45">
                  <c:v>231.45480000000001</c:v>
                </c:pt>
                <c:pt idx="46">
                  <c:v>212.04150000000001</c:v>
                </c:pt>
                <c:pt idx="47">
                  <c:v>192.67939999999999</c:v>
                </c:pt>
                <c:pt idx="48">
                  <c:v>175.47540000000001</c:v>
                </c:pt>
                <c:pt idx="49">
                  <c:v>158.53200000000001</c:v>
                </c:pt>
                <c:pt idx="50">
                  <c:v>140.43369999999999</c:v>
                </c:pt>
                <c:pt idx="51">
                  <c:v>126.35590000000001</c:v>
                </c:pt>
                <c:pt idx="52">
                  <c:v>111.8633</c:v>
                </c:pt>
                <c:pt idx="53">
                  <c:v>103.3832</c:v>
                </c:pt>
                <c:pt idx="54">
                  <c:v>90.450389999999999</c:v>
                </c:pt>
                <c:pt idx="55">
                  <c:v>79.741219999999998</c:v>
                </c:pt>
                <c:pt idx="56">
                  <c:v>72.479810000000001</c:v>
                </c:pt>
                <c:pt idx="57">
                  <c:v>64.692750000000004</c:v>
                </c:pt>
                <c:pt idx="58">
                  <c:v>59.926279999999998</c:v>
                </c:pt>
                <c:pt idx="59">
                  <c:v>55.0259</c:v>
                </c:pt>
                <c:pt idx="60">
                  <c:v>50.561700000000002</c:v>
                </c:pt>
                <c:pt idx="61">
                  <c:v>47.39696</c:v>
                </c:pt>
                <c:pt idx="62">
                  <c:v>44.849580000000003</c:v>
                </c:pt>
                <c:pt idx="63">
                  <c:v>42.795529999999999</c:v>
                </c:pt>
                <c:pt idx="64">
                  <c:v>41.252839999999999</c:v>
                </c:pt>
                <c:pt idx="65">
                  <c:v>40.333419999999997</c:v>
                </c:pt>
                <c:pt idx="66">
                  <c:v>39.706130000000002</c:v>
                </c:pt>
                <c:pt idx="67">
                  <c:v>39.596069999999997</c:v>
                </c:pt>
                <c:pt idx="68">
                  <c:v>40.059980000000003</c:v>
                </c:pt>
                <c:pt idx="69">
                  <c:v>40.075600000000001</c:v>
                </c:pt>
                <c:pt idx="70">
                  <c:v>41.206400000000002</c:v>
                </c:pt>
                <c:pt idx="71">
                  <c:v>42.757469999999998</c:v>
                </c:pt>
                <c:pt idx="72">
                  <c:v>44.489750000000001</c:v>
                </c:pt>
                <c:pt idx="73">
                  <c:v>46.650129999999997</c:v>
                </c:pt>
                <c:pt idx="74">
                  <c:v>49.016219999999997</c:v>
                </c:pt>
                <c:pt idx="75">
                  <c:v>51.8367</c:v>
                </c:pt>
                <c:pt idx="76">
                  <c:v>55.163049999999998</c:v>
                </c:pt>
                <c:pt idx="77">
                  <c:v>58.666640000000001</c:v>
                </c:pt>
                <c:pt idx="78">
                  <c:v>62.28913</c:v>
                </c:pt>
                <c:pt idx="79">
                  <c:v>66.513530000000003</c:v>
                </c:pt>
                <c:pt idx="80">
                  <c:v>71.419150000000002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0-4727-4CA7-9349-4DEF2739C1D2}"/>
            </c:ext>
          </c:extLst>
        </c:ser>
        <c:ser>
          <c:idx val="1"/>
          <c:order val="1"/>
          <c:tx>
            <c:v>20nM</c:v>
          </c:tx>
          <c:spPr>
            <a:ln w="25400" cap="rnd">
              <a:noFill/>
              <a:round/>
            </a:ln>
            <a:effectLst/>
          </c:spPr>
          <c:marker>
            <c:symbol val="circle"/>
            <c:size val="5"/>
            <c:spPr>
              <a:solidFill>
                <a:schemeClr val="accent2"/>
              </a:solidFill>
              <a:ln w="9525">
                <a:solidFill>
                  <a:schemeClr val="accent2"/>
                </a:solidFill>
              </a:ln>
              <a:effectLst/>
            </c:spPr>
          </c:marker>
          <c:xVal>
            <c:numRef>
              <c:f>Sheet1!$E$2:$E$82</c:f>
              <c:numCache>
                <c:formatCode>General</c:formatCode>
                <c:ptCount val="81"/>
                <c:pt idx="0">
                  <c:v>71.374470000000002</c:v>
                </c:pt>
                <c:pt idx="1">
                  <c:v>71.463899999999995</c:v>
                </c:pt>
                <c:pt idx="2">
                  <c:v>71.617570000000001</c:v>
                </c:pt>
                <c:pt idx="3">
                  <c:v>71.832440000000005</c:v>
                </c:pt>
                <c:pt idx="4">
                  <c:v>72.031930000000003</c:v>
                </c:pt>
                <c:pt idx="5">
                  <c:v>72.285499999999999</c:v>
                </c:pt>
                <c:pt idx="6">
                  <c:v>72.550380000000004</c:v>
                </c:pt>
                <c:pt idx="7">
                  <c:v>72.84751</c:v>
                </c:pt>
                <c:pt idx="8">
                  <c:v>73.157089999999997</c:v>
                </c:pt>
                <c:pt idx="9">
                  <c:v>73.542270000000002</c:v>
                </c:pt>
                <c:pt idx="10">
                  <c:v>73.955179999999999</c:v>
                </c:pt>
                <c:pt idx="11">
                  <c:v>74.367810000000006</c:v>
                </c:pt>
                <c:pt idx="12">
                  <c:v>74.865219999999994</c:v>
                </c:pt>
                <c:pt idx="13">
                  <c:v>75.437309999999997</c:v>
                </c:pt>
                <c:pt idx="14">
                  <c:v>76.01343</c:v>
                </c:pt>
                <c:pt idx="15">
                  <c:v>76.666120000000006</c:v>
                </c:pt>
                <c:pt idx="16">
                  <c:v>77.509590000000003</c:v>
                </c:pt>
                <c:pt idx="17">
                  <c:v>78.389139999999998</c:v>
                </c:pt>
                <c:pt idx="18">
                  <c:v>79.409139999999994</c:v>
                </c:pt>
                <c:pt idx="19">
                  <c:v>80.702520000000007</c:v>
                </c:pt>
                <c:pt idx="20">
                  <c:v>82.139290000000003</c:v>
                </c:pt>
                <c:pt idx="21">
                  <c:v>83.811480000000003</c:v>
                </c:pt>
                <c:pt idx="22">
                  <c:v>85.95693</c:v>
                </c:pt>
                <c:pt idx="23">
                  <c:v>88.45402</c:v>
                </c:pt>
                <c:pt idx="24">
                  <c:v>91.774720000000002</c:v>
                </c:pt>
                <c:pt idx="25">
                  <c:v>95.852400000000003</c:v>
                </c:pt>
                <c:pt idx="26">
                  <c:v>100.8642</c:v>
                </c:pt>
                <c:pt idx="27">
                  <c:v>107.2889</c:v>
                </c:pt>
                <c:pt idx="28">
                  <c:v>114.78879999999999</c:v>
                </c:pt>
                <c:pt idx="29">
                  <c:v>124.2347</c:v>
                </c:pt>
                <c:pt idx="30">
                  <c:v>136.4665</c:v>
                </c:pt>
                <c:pt idx="31">
                  <c:v>151.11179999999999</c:v>
                </c:pt>
                <c:pt idx="32">
                  <c:v>168.03530000000001</c:v>
                </c:pt>
                <c:pt idx="33">
                  <c:v>190.7056</c:v>
                </c:pt>
                <c:pt idx="34">
                  <c:v>214.33109999999999</c:v>
                </c:pt>
                <c:pt idx="35">
                  <c:v>247.77189999999999</c:v>
                </c:pt>
                <c:pt idx="36">
                  <c:v>281.6071</c:v>
                </c:pt>
                <c:pt idx="37">
                  <c:v>323.34109999999998</c:v>
                </c:pt>
                <c:pt idx="38">
                  <c:v>367.88749999999999</c:v>
                </c:pt>
                <c:pt idx="39">
                  <c:v>416.40320000000003</c:v>
                </c:pt>
                <c:pt idx="40">
                  <c:v>468.7946</c:v>
                </c:pt>
                <c:pt idx="41">
                  <c:v>524.07039999999995</c:v>
                </c:pt>
                <c:pt idx="42">
                  <c:v>582.00459999999998</c:v>
                </c:pt>
                <c:pt idx="43">
                  <c:v>637.04100000000005</c:v>
                </c:pt>
                <c:pt idx="44">
                  <c:v>684.27170000000001</c:v>
                </c:pt>
                <c:pt idx="45">
                  <c:v>730.83540000000005</c:v>
                </c:pt>
                <c:pt idx="46">
                  <c:v>773.36590000000001</c:v>
                </c:pt>
                <c:pt idx="47">
                  <c:v>810.37950000000001</c:v>
                </c:pt>
                <c:pt idx="48">
                  <c:v>839.35929999999996</c:v>
                </c:pt>
                <c:pt idx="49">
                  <c:v>865.21280000000002</c:v>
                </c:pt>
                <c:pt idx="50">
                  <c:v>889.17489999999998</c:v>
                </c:pt>
                <c:pt idx="51">
                  <c:v>906.20140000000004</c:v>
                </c:pt>
                <c:pt idx="52">
                  <c:v>922.3066</c:v>
                </c:pt>
                <c:pt idx="53">
                  <c:v>931.06709999999998</c:v>
                </c:pt>
                <c:pt idx="54">
                  <c:v>943.57259999999997</c:v>
                </c:pt>
                <c:pt idx="55">
                  <c:v>941.82539999999995</c:v>
                </c:pt>
                <c:pt idx="56">
                  <c:v>947.8193</c:v>
                </c:pt>
                <c:pt idx="57">
                  <c:v>954.18100000000004</c:v>
                </c:pt>
                <c:pt idx="58">
                  <c:v>958.61900000000003</c:v>
                </c:pt>
                <c:pt idx="59">
                  <c:v>962.95</c:v>
                </c:pt>
                <c:pt idx="60">
                  <c:v>967.37</c:v>
                </c:pt>
                <c:pt idx="61">
                  <c:v>971.07500000000005</c:v>
                </c:pt>
                <c:pt idx="62">
                  <c:v>974.48</c:v>
                </c:pt>
                <c:pt idx="63">
                  <c:v>977.73400000000004</c:v>
                </c:pt>
                <c:pt idx="64">
                  <c:v>981.20500000000004</c:v>
                </c:pt>
                <c:pt idx="65">
                  <c:v>984.43600000000004</c:v>
                </c:pt>
                <c:pt idx="66">
                  <c:v>988.29399999999998</c:v>
                </c:pt>
                <c:pt idx="67">
                  <c:v>991.68200000000002</c:v>
                </c:pt>
                <c:pt idx="68">
                  <c:v>995.27599999999995</c:v>
                </c:pt>
                <c:pt idx="69">
                  <c:v>998.83</c:v>
                </c:pt>
                <c:pt idx="70">
                  <c:v>1002.972</c:v>
                </c:pt>
                <c:pt idx="71">
                  <c:v>1007.485</c:v>
                </c:pt>
                <c:pt idx="72">
                  <c:v>1012.213</c:v>
                </c:pt>
                <c:pt idx="73">
                  <c:v>1017.4930000000001</c:v>
                </c:pt>
                <c:pt idx="74">
                  <c:v>1022.66</c:v>
                </c:pt>
                <c:pt idx="75">
                  <c:v>1028.7550000000001</c:v>
                </c:pt>
                <c:pt idx="76">
                  <c:v>1034.979</c:v>
                </c:pt>
                <c:pt idx="77">
                  <c:v>1041.671</c:v>
                </c:pt>
                <c:pt idx="78">
                  <c:v>1048.4870000000001</c:v>
                </c:pt>
                <c:pt idx="79">
                  <c:v>1056.1079999999999</c:v>
                </c:pt>
                <c:pt idx="80">
                  <c:v>1064.982</c:v>
                </c:pt>
              </c:numCache>
            </c:numRef>
          </c:xVal>
          <c:yVal>
            <c:numRef>
              <c:f>Sheet1!$G$2:$G$82</c:f>
              <c:numCache>
                <c:formatCode>General</c:formatCode>
                <c:ptCount val="81"/>
                <c:pt idx="0">
                  <c:v>4.3468119999999999</c:v>
                </c:pt>
                <c:pt idx="1">
                  <c:v>4.7702470000000003</c:v>
                </c:pt>
                <c:pt idx="2">
                  <c:v>5.2482709999999999</c:v>
                </c:pt>
                <c:pt idx="3">
                  <c:v>5.8393509999999997</c:v>
                </c:pt>
                <c:pt idx="4">
                  <c:v>6.4894600000000002</c:v>
                </c:pt>
                <c:pt idx="5">
                  <c:v>7.2150889999999999</c:v>
                </c:pt>
                <c:pt idx="6">
                  <c:v>8.0590919999999997</c:v>
                </c:pt>
                <c:pt idx="7">
                  <c:v>9.0605250000000002</c:v>
                </c:pt>
                <c:pt idx="8">
                  <c:v>10.19825</c:v>
                </c:pt>
                <c:pt idx="9">
                  <c:v>11.493040000000001</c:v>
                </c:pt>
                <c:pt idx="10">
                  <c:v>12.93158</c:v>
                </c:pt>
                <c:pt idx="11">
                  <c:v>14.65494</c:v>
                </c:pt>
                <c:pt idx="12">
                  <c:v>16.585360000000001</c:v>
                </c:pt>
                <c:pt idx="13">
                  <c:v>18.787109999999998</c:v>
                </c:pt>
                <c:pt idx="14">
                  <c:v>21.407299999999999</c:v>
                </c:pt>
                <c:pt idx="15">
                  <c:v>24.21294</c:v>
                </c:pt>
                <c:pt idx="16">
                  <c:v>27.707899999999999</c:v>
                </c:pt>
                <c:pt idx="17">
                  <c:v>31.595269999999999</c:v>
                </c:pt>
                <c:pt idx="18">
                  <c:v>36.015149999999998</c:v>
                </c:pt>
                <c:pt idx="19">
                  <c:v>41.491799999999998</c:v>
                </c:pt>
                <c:pt idx="20">
                  <c:v>47.196930000000002</c:v>
                </c:pt>
                <c:pt idx="21">
                  <c:v>53.958069999999999</c:v>
                </c:pt>
                <c:pt idx="22">
                  <c:v>61.687370000000001</c:v>
                </c:pt>
                <c:pt idx="23">
                  <c:v>70.233419999999995</c:v>
                </c:pt>
                <c:pt idx="24">
                  <c:v>80.423379999999995</c:v>
                </c:pt>
                <c:pt idx="25">
                  <c:v>92.240409999999997</c:v>
                </c:pt>
                <c:pt idx="26">
                  <c:v>105.4247</c:v>
                </c:pt>
                <c:pt idx="27">
                  <c:v>120.6771</c:v>
                </c:pt>
                <c:pt idx="28">
                  <c:v>136.6747</c:v>
                </c:pt>
                <c:pt idx="29">
                  <c:v>154.2474</c:v>
                </c:pt>
                <c:pt idx="30">
                  <c:v>175.2809</c:v>
                </c:pt>
                <c:pt idx="31">
                  <c:v>197.04169999999999</c:v>
                </c:pt>
                <c:pt idx="32">
                  <c:v>219.71559999999999</c:v>
                </c:pt>
                <c:pt idx="33">
                  <c:v>245.58260000000001</c:v>
                </c:pt>
                <c:pt idx="34">
                  <c:v>269.8073</c:v>
                </c:pt>
                <c:pt idx="35">
                  <c:v>297.50740000000002</c:v>
                </c:pt>
                <c:pt idx="36">
                  <c:v>321.1266</c:v>
                </c:pt>
                <c:pt idx="37">
                  <c:v>344.5849</c:v>
                </c:pt>
                <c:pt idx="38">
                  <c:v>363.89229999999998</c:v>
                </c:pt>
                <c:pt idx="39">
                  <c:v>379.05349999999999</c:v>
                </c:pt>
                <c:pt idx="40">
                  <c:v>389.1472</c:v>
                </c:pt>
                <c:pt idx="41">
                  <c:v>393.05410000000001</c:v>
                </c:pt>
                <c:pt idx="42">
                  <c:v>390.20350000000002</c:v>
                </c:pt>
                <c:pt idx="43">
                  <c:v>380.34780000000001</c:v>
                </c:pt>
                <c:pt idx="44">
                  <c:v>366.45839999999998</c:v>
                </c:pt>
                <c:pt idx="45">
                  <c:v>346.92340000000002</c:v>
                </c:pt>
                <c:pt idx="46">
                  <c:v>323.55410000000001</c:v>
                </c:pt>
                <c:pt idx="47">
                  <c:v>298.00700000000001</c:v>
                </c:pt>
                <c:pt idx="48">
                  <c:v>273.76400000000001</c:v>
                </c:pt>
                <c:pt idx="49">
                  <c:v>249.1232</c:v>
                </c:pt>
                <c:pt idx="50">
                  <c:v>221.90170000000001</c:v>
                </c:pt>
                <c:pt idx="51">
                  <c:v>200.26419999999999</c:v>
                </c:pt>
                <c:pt idx="52">
                  <c:v>176.7243</c:v>
                </c:pt>
                <c:pt idx="53">
                  <c:v>163.22210000000001</c:v>
                </c:pt>
                <c:pt idx="54">
                  <c:v>141.8537</c:v>
                </c:pt>
                <c:pt idx="55">
                  <c:v>123.6726</c:v>
                </c:pt>
                <c:pt idx="56">
                  <c:v>111.6262</c:v>
                </c:pt>
                <c:pt idx="57">
                  <c:v>98.113900000000001</c:v>
                </c:pt>
                <c:pt idx="58">
                  <c:v>90.043559999999999</c:v>
                </c:pt>
                <c:pt idx="59">
                  <c:v>81.475489999999994</c:v>
                </c:pt>
                <c:pt idx="60">
                  <c:v>73.219350000000006</c:v>
                </c:pt>
                <c:pt idx="61">
                  <c:v>67.161770000000004</c:v>
                </c:pt>
                <c:pt idx="62">
                  <c:v>62.044609999999999</c:v>
                </c:pt>
                <c:pt idx="63">
                  <c:v>57.89067</c:v>
                </c:pt>
                <c:pt idx="64">
                  <c:v>54.288789999999999</c:v>
                </c:pt>
                <c:pt idx="65">
                  <c:v>51.825110000000002</c:v>
                </c:pt>
                <c:pt idx="66">
                  <c:v>49.505450000000003</c:v>
                </c:pt>
                <c:pt idx="67">
                  <c:v>48.251640000000002</c:v>
                </c:pt>
                <c:pt idx="68">
                  <c:v>47.369900000000001</c:v>
                </c:pt>
                <c:pt idx="69">
                  <c:v>46.471510000000002</c:v>
                </c:pt>
                <c:pt idx="70">
                  <c:v>46.808280000000003</c:v>
                </c:pt>
                <c:pt idx="71">
                  <c:v>47.51379</c:v>
                </c:pt>
                <c:pt idx="72">
                  <c:v>48.635199999999998</c:v>
                </c:pt>
                <c:pt idx="73">
                  <c:v>50.24315</c:v>
                </c:pt>
                <c:pt idx="74">
                  <c:v>52.059620000000002</c:v>
                </c:pt>
                <c:pt idx="75">
                  <c:v>54.495559999999998</c:v>
                </c:pt>
                <c:pt idx="76">
                  <c:v>57.357849999999999</c:v>
                </c:pt>
                <c:pt idx="77">
                  <c:v>60.693040000000003</c:v>
                </c:pt>
                <c:pt idx="78">
                  <c:v>64.050510000000003</c:v>
                </c:pt>
                <c:pt idx="79">
                  <c:v>67.919079999999994</c:v>
                </c:pt>
                <c:pt idx="80">
                  <c:v>72.602760000000004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1-4727-4CA7-9349-4DEF2739C1D2}"/>
            </c:ext>
          </c:extLst>
        </c:ser>
        <c:ser>
          <c:idx val="2"/>
          <c:order val="2"/>
          <c:tx>
            <c:v>40nM</c:v>
          </c:tx>
          <c:spPr>
            <a:ln w="25400" cap="rnd">
              <a:noFill/>
              <a:round/>
            </a:ln>
            <a:effectLst/>
          </c:spPr>
          <c:marker>
            <c:symbol val="circle"/>
            <c:size val="5"/>
            <c:spPr>
              <a:solidFill>
                <a:schemeClr val="accent3"/>
              </a:solidFill>
              <a:ln w="9525">
                <a:solidFill>
                  <a:schemeClr val="accent3"/>
                </a:solidFill>
              </a:ln>
              <a:effectLst/>
            </c:spPr>
          </c:marker>
          <c:xVal>
            <c:numRef>
              <c:f>Sheet1!$I$2:$I$82</c:f>
              <c:numCache>
                <c:formatCode>General</c:formatCode>
                <c:ptCount val="81"/>
                <c:pt idx="0">
                  <c:v>71.925870000000003</c:v>
                </c:pt>
                <c:pt idx="1">
                  <c:v>72.064689999999999</c:v>
                </c:pt>
                <c:pt idx="2">
                  <c:v>72.221119999999999</c:v>
                </c:pt>
                <c:pt idx="3">
                  <c:v>72.433520000000001</c:v>
                </c:pt>
                <c:pt idx="4">
                  <c:v>72.616079999999997</c:v>
                </c:pt>
                <c:pt idx="5">
                  <c:v>72.863110000000006</c:v>
                </c:pt>
                <c:pt idx="6">
                  <c:v>73.130870000000002</c:v>
                </c:pt>
                <c:pt idx="7">
                  <c:v>73.441090000000003</c:v>
                </c:pt>
                <c:pt idx="8">
                  <c:v>73.751149999999996</c:v>
                </c:pt>
                <c:pt idx="9">
                  <c:v>74.101780000000005</c:v>
                </c:pt>
                <c:pt idx="10">
                  <c:v>74.509069999999994</c:v>
                </c:pt>
                <c:pt idx="11">
                  <c:v>74.962789999999998</c:v>
                </c:pt>
                <c:pt idx="12">
                  <c:v>75.456869999999995</c:v>
                </c:pt>
                <c:pt idx="13">
                  <c:v>75.983040000000003</c:v>
                </c:pt>
                <c:pt idx="14">
                  <c:v>76.604129999999998</c:v>
                </c:pt>
                <c:pt idx="15">
                  <c:v>77.213809999999995</c:v>
                </c:pt>
                <c:pt idx="16">
                  <c:v>78.014179999999996</c:v>
                </c:pt>
                <c:pt idx="17">
                  <c:v>78.871960000000001</c:v>
                </c:pt>
                <c:pt idx="18">
                  <c:v>79.868979999999993</c:v>
                </c:pt>
                <c:pt idx="19">
                  <c:v>81.141959999999997</c:v>
                </c:pt>
                <c:pt idx="20">
                  <c:v>82.427120000000002</c:v>
                </c:pt>
                <c:pt idx="21">
                  <c:v>84.070239999999998</c:v>
                </c:pt>
                <c:pt idx="22">
                  <c:v>86.137069999999994</c:v>
                </c:pt>
                <c:pt idx="23">
                  <c:v>88.548519999999996</c:v>
                </c:pt>
                <c:pt idx="24">
                  <c:v>91.640630000000002</c:v>
                </c:pt>
                <c:pt idx="25">
                  <c:v>95.494900000000001</c:v>
                </c:pt>
                <c:pt idx="26">
                  <c:v>100.36109999999999</c:v>
                </c:pt>
                <c:pt idx="27">
                  <c:v>106.3168</c:v>
                </c:pt>
                <c:pt idx="28">
                  <c:v>113.6033</c:v>
                </c:pt>
                <c:pt idx="29">
                  <c:v>122.51609999999999</c:v>
                </c:pt>
                <c:pt idx="30">
                  <c:v>134.35419999999999</c:v>
                </c:pt>
                <c:pt idx="31">
                  <c:v>148.08269999999999</c:v>
                </c:pt>
                <c:pt idx="32">
                  <c:v>164.56469999999999</c:v>
                </c:pt>
                <c:pt idx="33">
                  <c:v>186.3537</c:v>
                </c:pt>
                <c:pt idx="34">
                  <c:v>210.22880000000001</c:v>
                </c:pt>
                <c:pt idx="35">
                  <c:v>242.88679999999999</c:v>
                </c:pt>
                <c:pt idx="36">
                  <c:v>276.93520000000001</c:v>
                </c:pt>
                <c:pt idx="37">
                  <c:v>319.52080000000001</c:v>
                </c:pt>
                <c:pt idx="38">
                  <c:v>365.93220000000002</c:v>
                </c:pt>
                <c:pt idx="39">
                  <c:v>417.47910000000002</c:v>
                </c:pt>
                <c:pt idx="40">
                  <c:v>474.54169999999999</c:v>
                </c:pt>
                <c:pt idx="41">
                  <c:v>536.2577</c:v>
                </c:pt>
                <c:pt idx="42">
                  <c:v>602.61189999999999</c:v>
                </c:pt>
                <c:pt idx="43">
                  <c:v>667.66110000000003</c:v>
                </c:pt>
                <c:pt idx="44">
                  <c:v>724.41800000000001</c:v>
                </c:pt>
                <c:pt idx="45">
                  <c:v>781.98450000000003</c:v>
                </c:pt>
                <c:pt idx="46">
                  <c:v>835.58429999999998</c:v>
                </c:pt>
                <c:pt idx="47">
                  <c:v>882.97860000000003</c:v>
                </c:pt>
                <c:pt idx="48">
                  <c:v>920.55330000000004</c:v>
                </c:pt>
                <c:pt idx="49">
                  <c:v>954.35900000000004</c:v>
                </c:pt>
                <c:pt idx="50">
                  <c:v>985.995</c:v>
                </c:pt>
                <c:pt idx="51">
                  <c:v>1008.4059999999999</c:v>
                </c:pt>
                <c:pt idx="52">
                  <c:v>1029.865</c:v>
                </c:pt>
                <c:pt idx="53">
                  <c:v>1041.537</c:v>
                </c:pt>
                <c:pt idx="54">
                  <c:v>1057.7840000000001</c:v>
                </c:pt>
                <c:pt idx="55">
                  <c:v>1056.722</c:v>
                </c:pt>
                <c:pt idx="56">
                  <c:v>1064.396</c:v>
                </c:pt>
                <c:pt idx="57">
                  <c:v>1072.71</c:v>
                </c:pt>
                <c:pt idx="58">
                  <c:v>1077.9970000000001</c:v>
                </c:pt>
                <c:pt idx="59">
                  <c:v>1083.318</c:v>
                </c:pt>
                <c:pt idx="60">
                  <c:v>1088.44</c:v>
                </c:pt>
                <c:pt idx="61">
                  <c:v>1092.703</c:v>
                </c:pt>
                <c:pt idx="62">
                  <c:v>1096.298</c:v>
                </c:pt>
                <c:pt idx="63">
                  <c:v>1099.7850000000001</c:v>
                </c:pt>
                <c:pt idx="64">
                  <c:v>1103.3040000000001</c:v>
                </c:pt>
                <c:pt idx="65">
                  <c:v>1106.568</c:v>
                </c:pt>
                <c:pt idx="66">
                  <c:v>1110.3030000000001</c:v>
                </c:pt>
                <c:pt idx="67">
                  <c:v>1113.7270000000001</c:v>
                </c:pt>
                <c:pt idx="68">
                  <c:v>1117.0440000000001</c:v>
                </c:pt>
                <c:pt idx="69">
                  <c:v>1120.3969999999999</c:v>
                </c:pt>
                <c:pt idx="70">
                  <c:v>1124.25</c:v>
                </c:pt>
                <c:pt idx="71">
                  <c:v>1128.44</c:v>
                </c:pt>
                <c:pt idx="72">
                  <c:v>1132.7670000000001</c:v>
                </c:pt>
                <c:pt idx="73">
                  <c:v>1137.6990000000001</c:v>
                </c:pt>
                <c:pt idx="74">
                  <c:v>1142.288</c:v>
                </c:pt>
                <c:pt idx="75">
                  <c:v>1147.9960000000001</c:v>
                </c:pt>
                <c:pt idx="76">
                  <c:v>1153.7239999999999</c:v>
                </c:pt>
                <c:pt idx="77">
                  <c:v>1159.683</c:v>
                </c:pt>
                <c:pt idx="78">
                  <c:v>1165.6610000000001</c:v>
                </c:pt>
                <c:pt idx="79">
                  <c:v>1172.5920000000001</c:v>
                </c:pt>
                <c:pt idx="80">
                  <c:v>1180.587</c:v>
                </c:pt>
              </c:numCache>
            </c:numRef>
          </c:xVal>
          <c:yVal>
            <c:numRef>
              <c:f>Sheet1!$K$2:$K$82</c:f>
              <c:numCache>
                <c:formatCode>General</c:formatCode>
                <c:ptCount val="81"/>
                <c:pt idx="0">
                  <c:v>4.4297000000000004</c:v>
                </c:pt>
                <c:pt idx="1">
                  <c:v>4.84199</c:v>
                </c:pt>
                <c:pt idx="2">
                  <c:v>5.3223260000000003</c:v>
                </c:pt>
                <c:pt idx="3">
                  <c:v>5.9155740000000003</c:v>
                </c:pt>
                <c:pt idx="4">
                  <c:v>6.5729470000000001</c:v>
                </c:pt>
                <c:pt idx="5">
                  <c:v>7.3222100000000001</c:v>
                </c:pt>
                <c:pt idx="6">
                  <c:v>8.1867400000000004</c:v>
                </c:pt>
                <c:pt idx="7">
                  <c:v>9.1855250000000002</c:v>
                </c:pt>
                <c:pt idx="8">
                  <c:v>10.333069999999999</c:v>
                </c:pt>
                <c:pt idx="9">
                  <c:v>11.66409</c:v>
                </c:pt>
                <c:pt idx="10">
                  <c:v>13.13776</c:v>
                </c:pt>
                <c:pt idx="11">
                  <c:v>14.827669999999999</c:v>
                </c:pt>
                <c:pt idx="12">
                  <c:v>16.80078</c:v>
                </c:pt>
                <c:pt idx="13">
                  <c:v>19.06372</c:v>
                </c:pt>
                <c:pt idx="14">
                  <c:v>21.687650000000001</c:v>
                </c:pt>
                <c:pt idx="15">
                  <c:v>24.533670000000001</c:v>
                </c:pt>
                <c:pt idx="16">
                  <c:v>28.15278</c:v>
                </c:pt>
                <c:pt idx="17">
                  <c:v>32.080039999999997</c:v>
                </c:pt>
                <c:pt idx="18">
                  <c:v>36.560639999999999</c:v>
                </c:pt>
                <c:pt idx="19">
                  <c:v>42.183019999999999</c:v>
                </c:pt>
                <c:pt idx="20">
                  <c:v>47.971969999999999</c:v>
                </c:pt>
                <c:pt idx="21">
                  <c:v>54.950020000000002</c:v>
                </c:pt>
                <c:pt idx="22">
                  <c:v>62.798369999999998</c:v>
                </c:pt>
                <c:pt idx="23">
                  <c:v>71.565960000000004</c:v>
                </c:pt>
                <c:pt idx="24">
                  <c:v>82.133930000000007</c:v>
                </c:pt>
                <c:pt idx="25">
                  <c:v>94.286429999999996</c:v>
                </c:pt>
                <c:pt idx="26">
                  <c:v>107.926</c:v>
                </c:pt>
                <c:pt idx="27">
                  <c:v>123.5988</c:v>
                </c:pt>
                <c:pt idx="28">
                  <c:v>140.32570000000001</c:v>
                </c:pt>
                <c:pt idx="29">
                  <c:v>158.8235</c:v>
                </c:pt>
                <c:pt idx="30">
                  <c:v>181.10749999999999</c:v>
                </c:pt>
                <c:pt idx="31">
                  <c:v>204.29150000000001</c:v>
                </c:pt>
                <c:pt idx="32">
                  <c:v>228.7834</c:v>
                </c:pt>
                <c:pt idx="33">
                  <c:v>256.9119</c:v>
                </c:pt>
                <c:pt idx="34">
                  <c:v>283.86320000000001</c:v>
                </c:pt>
                <c:pt idx="35">
                  <c:v>315.89580000000001</c:v>
                </c:pt>
                <c:pt idx="36">
                  <c:v>343.79950000000002</c:v>
                </c:pt>
                <c:pt idx="37">
                  <c:v>372.7928</c:v>
                </c:pt>
                <c:pt idx="38">
                  <c:v>398.07839999999999</c:v>
                </c:pt>
                <c:pt idx="39">
                  <c:v>419.69900000000001</c:v>
                </c:pt>
                <c:pt idx="40">
                  <c:v>436.46370000000002</c:v>
                </c:pt>
                <c:pt idx="41">
                  <c:v>447.1069</c:v>
                </c:pt>
                <c:pt idx="42">
                  <c:v>450.37610000000001</c:v>
                </c:pt>
                <c:pt idx="43">
                  <c:v>445.4357</c:v>
                </c:pt>
                <c:pt idx="44">
                  <c:v>434.28609999999998</c:v>
                </c:pt>
                <c:pt idx="45">
                  <c:v>415.97059999999999</c:v>
                </c:pt>
                <c:pt idx="46">
                  <c:v>392.02359999999999</c:v>
                </c:pt>
                <c:pt idx="47">
                  <c:v>364.34280000000001</c:v>
                </c:pt>
                <c:pt idx="48">
                  <c:v>337.26029999999997</c:v>
                </c:pt>
                <c:pt idx="49">
                  <c:v>308.58980000000003</c:v>
                </c:pt>
                <c:pt idx="50">
                  <c:v>276.05680000000001</c:v>
                </c:pt>
                <c:pt idx="51">
                  <c:v>249.69730000000001</c:v>
                </c:pt>
                <c:pt idx="52">
                  <c:v>220.8082</c:v>
                </c:pt>
                <c:pt idx="53">
                  <c:v>204.066</c:v>
                </c:pt>
                <c:pt idx="54">
                  <c:v>177.33269999999999</c:v>
                </c:pt>
                <c:pt idx="55">
                  <c:v>154.32679999999999</c:v>
                </c:pt>
                <c:pt idx="56">
                  <c:v>138.5438</c:v>
                </c:pt>
                <c:pt idx="57">
                  <c:v>121.4546</c:v>
                </c:pt>
                <c:pt idx="58">
                  <c:v>111.1378</c:v>
                </c:pt>
                <c:pt idx="59">
                  <c:v>99.596699999999998</c:v>
                </c:pt>
                <c:pt idx="60">
                  <c:v>88.871520000000004</c:v>
                </c:pt>
                <c:pt idx="61">
                  <c:v>80.724299999999999</c:v>
                </c:pt>
                <c:pt idx="62">
                  <c:v>74.243250000000003</c:v>
                </c:pt>
                <c:pt idx="63">
                  <c:v>68.349289999999996</c:v>
                </c:pt>
                <c:pt idx="64">
                  <c:v>63.472059999999999</c:v>
                </c:pt>
                <c:pt idx="65">
                  <c:v>59.797989999999999</c:v>
                </c:pt>
                <c:pt idx="66">
                  <c:v>56.247129999999999</c:v>
                </c:pt>
                <c:pt idx="67">
                  <c:v>54.12912</c:v>
                </c:pt>
                <c:pt idx="68">
                  <c:v>52.58023</c:v>
                </c:pt>
                <c:pt idx="69">
                  <c:v>50.842820000000003</c:v>
                </c:pt>
                <c:pt idx="70">
                  <c:v>50.539650000000002</c:v>
                </c:pt>
                <c:pt idx="71">
                  <c:v>50.784190000000002</c:v>
                </c:pt>
                <c:pt idx="72">
                  <c:v>51.417999999999999</c:v>
                </c:pt>
                <c:pt idx="73">
                  <c:v>52.684809999999999</c:v>
                </c:pt>
                <c:pt idx="74">
                  <c:v>54.318730000000002</c:v>
                </c:pt>
                <c:pt idx="75">
                  <c:v>56.461199999999998</c:v>
                </c:pt>
                <c:pt idx="76">
                  <c:v>59.100230000000003</c:v>
                </c:pt>
                <c:pt idx="77">
                  <c:v>62.075409999999998</c:v>
                </c:pt>
                <c:pt idx="78">
                  <c:v>65.251440000000002</c:v>
                </c:pt>
                <c:pt idx="79">
                  <c:v>69.092770000000002</c:v>
                </c:pt>
                <c:pt idx="80">
                  <c:v>73.636889999999994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2-4727-4CA7-9349-4DEF2739C1D2}"/>
            </c:ext>
          </c:extLst>
        </c:ser>
        <c:ser>
          <c:idx val="3"/>
          <c:order val="3"/>
          <c:tx>
            <c:v>60nM</c:v>
          </c:tx>
          <c:spPr>
            <a:ln w="25400" cap="rnd">
              <a:noFill/>
              <a:round/>
            </a:ln>
            <a:effectLst/>
          </c:spPr>
          <c:marker>
            <c:symbol val="circle"/>
            <c:size val="5"/>
            <c:spPr>
              <a:solidFill>
                <a:schemeClr val="accent4"/>
              </a:solidFill>
              <a:ln w="9525">
                <a:solidFill>
                  <a:schemeClr val="accent4"/>
                </a:solidFill>
              </a:ln>
              <a:effectLst/>
            </c:spPr>
          </c:marker>
          <c:xVal>
            <c:numRef>
              <c:f>Sheet1!$M$2:$M$82</c:f>
              <c:numCache>
                <c:formatCode>General</c:formatCode>
                <c:ptCount val="81"/>
                <c:pt idx="0">
                  <c:v>70.808059999999998</c:v>
                </c:pt>
                <c:pt idx="1">
                  <c:v>70.939670000000007</c:v>
                </c:pt>
                <c:pt idx="2">
                  <c:v>71.122510000000005</c:v>
                </c:pt>
                <c:pt idx="3">
                  <c:v>71.299469999999999</c:v>
                </c:pt>
                <c:pt idx="4">
                  <c:v>71.50573</c:v>
                </c:pt>
                <c:pt idx="5">
                  <c:v>71.767210000000006</c:v>
                </c:pt>
                <c:pt idx="6">
                  <c:v>72.029679999999999</c:v>
                </c:pt>
                <c:pt idx="7">
                  <c:v>72.33475</c:v>
                </c:pt>
                <c:pt idx="8">
                  <c:v>72.644000000000005</c:v>
                </c:pt>
                <c:pt idx="9">
                  <c:v>72.994060000000005</c:v>
                </c:pt>
                <c:pt idx="10">
                  <c:v>73.406649999999999</c:v>
                </c:pt>
                <c:pt idx="11">
                  <c:v>73.858099999999993</c:v>
                </c:pt>
                <c:pt idx="12">
                  <c:v>74.355720000000005</c:v>
                </c:pt>
                <c:pt idx="13">
                  <c:v>74.889080000000007</c:v>
                </c:pt>
                <c:pt idx="14">
                  <c:v>75.477189999999993</c:v>
                </c:pt>
                <c:pt idx="15">
                  <c:v>76.102930000000001</c:v>
                </c:pt>
                <c:pt idx="16">
                  <c:v>76.913889999999995</c:v>
                </c:pt>
                <c:pt idx="17">
                  <c:v>77.770499999999998</c:v>
                </c:pt>
                <c:pt idx="18">
                  <c:v>78.718890000000002</c:v>
                </c:pt>
                <c:pt idx="19">
                  <c:v>79.980639999999994</c:v>
                </c:pt>
                <c:pt idx="20">
                  <c:v>81.280869999999993</c:v>
                </c:pt>
                <c:pt idx="21">
                  <c:v>82.896929999999998</c:v>
                </c:pt>
                <c:pt idx="22">
                  <c:v>84.872709999999998</c:v>
                </c:pt>
                <c:pt idx="23">
                  <c:v>87.198859999999996</c:v>
                </c:pt>
                <c:pt idx="24">
                  <c:v>90.314049999999995</c:v>
                </c:pt>
                <c:pt idx="25">
                  <c:v>94.00121</c:v>
                </c:pt>
                <c:pt idx="26">
                  <c:v>98.806600000000003</c:v>
                </c:pt>
                <c:pt idx="27">
                  <c:v>104.611</c:v>
                </c:pt>
                <c:pt idx="28">
                  <c:v>111.5453</c:v>
                </c:pt>
                <c:pt idx="29">
                  <c:v>120.1803</c:v>
                </c:pt>
                <c:pt idx="30">
                  <c:v>131.6754</c:v>
                </c:pt>
                <c:pt idx="31">
                  <c:v>145.38470000000001</c:v>
                </c:pt>
                <c:pt idx="32">
                  <c:v>161.38650000000001</c:v>
                </c:pt>
                <c:pt idx="33">
                  <c:v>182.97470000000001</c:v>
                </c:pt>
                <c:pt idx="34">
                  <c:v>206.0129</c:v>
                </c:pt>
                <c:pt idx="35">
                  <c:v>238.5232</c:v>
                </c:pt>
                <c:pt idx="36">
                  <c:v>272.40300000000002</c:v>
                </c:pt>
                <c:pt idx="37">
                  <c:v>315.20949999999999</c:v>
                </c:pt>
                <c:pt idx="38">
                  <c:v>362.34410000000003</c:v>
                </c:pt>
                <c:pt idx="39">
                  <c:v>415.29629999999997</c:v>
                </c:pt>
                <c:pt idx="40">
                  <c:v>474.5813</c:v>
                </c:pt>
                <c:pt idx="41">
                  <c:v>539.70749999999998</c:v>
                </c:pt>
                <c:pt idx="42">
                  <c:v>610.90830000000005</c:v>
                </c:pt>
                <c:pt idx="43">
                  <c:v>681.50840000000005</c:v>
                </c:pt>
                <c:pt idx="44">
                  <c:v>744.35889999999995</c:v>
                </c:pt>
                <c:pt idx="45">
                  <c:v>808.71310000000005</c:v>
                </c:pt>
                <c:pt idx="46">
                  <c:v>869.66510000000005</c:v>
                </c:pt>
                <c:pt idx="47">
                  <c:v>923.84950000000003</c:v>
                </c:pt>
                <c:pt idx="48">
                  <c:v>967.80799999999999</c:v>
                </c:pt>
                <c:pt idx="49">
                  <c:v>1006.7619999999999</c:v>
                </c:pt>
                <c:pt idx="50">
                  <c:v>1044.1279999999999</c:v>
                </c:pt>
                <c:pt idx="51">
                  <c:v>1070.56</c:v>
                </c:pt>
                <c:pt idx="52">
                  <c:v>1095.7850000000001</c:v>
                </c:pt>
                <c:pt idx="53">
                  <c:v>1109.511</c:v>
                </c:pt>
                <c:pt idx="54">
                  <c:v>1128.7860000000001</c:v>
                </c:pt>
                <c:pt idx="55">
                  <c:v>1129.1410000000001</c:v>
                </c:pt>
                <c:pt idx="56">
                  <c:v>1137.8800000000001</c:v>
                </c:pt>
                <c:pt idx="57">
                  <c:v>1147.0060000000001</c:v>
                </c:pt>
                <c:pt idx="58">
                  <c:v>1153.356</c:v>
                </c:pt>
                <c:pt idx="59">
                  <c:v>1159.268</c:v>
                </c:pt>
                <c:pt idx="60">
                  <c:v>1165.155</c:v>
                </c:pt>
                <c:pt idx="61">
                  <c:v>1169.5229999999999</c:v>
                </c:pt>
                <c:pt idx="62">
                  <c:v>1173.537</c:v>
                </c:pt>
                <c:pt idx="63">
                  <c:v>1177.5309999999999</c:v>
                </c:pt>
                <c:pt idx="64">
                  <c:v>1180.828</c:v>
                </c:pt>
                <c:pt idx="65">
                  <c:v>1184.2339999999999</c:v>
                </c:pt>
                <c:pt idx="66">
                  <c:v>1188.06</c:v>
                </c:pt>
                <c:pt idx="67">
                  <c:v>1191.3489999999999</c:v>
                </c:pt>
                <c:pt idx="68">
                  <c:v>1194.819</c:v>
                </c:pt>
                <c:pt idx="69">
                  <c:v>1198.127</c:v>
                </c:pt>
                <c:pt idx="70">
                  <c:v>1201.896</c:v>
                </c:pt>
                <c:pt idx="71">
                  <c:v>1206.009</c:v>
                </c:pt>
                <c:pt idx="72">
                  <c:v>1210.143</c:v>
                </c:pt>
                <c:pt idx="73">
                  <c:v>1214.845</c:v>
                </c:pt>
                <c:pt idx="74">
                  <c:v>1219.2650000000001</c:v>
                </c:pt>
                <c:pt idx="75">
                  <c:v>1224.6130000000001</c:v>
                </c:pt>
                <c:pt idx="76">
                  <c:v>1230.1010000000001</c:v>
                </c:pt>
                <c:pt idx="77">
                  <c:v>1235.77</c:v>
                </c:pt>
                <c:pt idx="78">
                  <c:v>1241.6279999999999</c:v>
                </c:pt>
                <c:pt idx="79">
                  <c:v>1248.1859999999999</c:v>
                </c:pt>
                <c:pt idx="80">
                  <c:v>1255.7739999999999</c:v>
                </c:pt>
              </c:numCache>
            </c:numRef>
          </c:xVal>
          <c:yVal>
            <c:numRef>
              <c:f>Sheet1!$O$2:$O$82</c:f>
              <c:numCache>
                <c:formatCode>General</c:formatCode>
                <c:ptCount val="81"/>
                <c:pt idx="0">
                  <c:v>4.453595</c:v>
                </c:pt>
                <c:pt idx="1">
                  <c:v>4.8893870000000001</c:v>
                </c:pt>
                <c:pt idx="2">
                  <c:v>5.3955739999999999</c:v>
                </c:pt>
                <c:pt idx="3">
                  <c:v>5.9601259999999998</c:v>
                </c:pt>
                <c:pt idx="4">
                  <c:v>6.6342790000000003</c:v>
                </c:pt>
                <c:pt idx="5">
                  <c:v>7.3796949999999999</c:v>
                </c:pt>
                <c:pt idx="6">
                  <c:v>8.2628850000000007</c:v>
                </c:pt>
                <c:pt idx="7">
                  <c:v>9.2826810000000002</c:v>
                </c:pt>
                <c:pt idx="8">
                  <c:v>10.41766</c:v>
                </c:pt>
                <c:pt idx="9">
                  <c:v>11.715159999999999</c:v>
                </c:pt>
                <c:pt idx="10">
                  <c:v>13.283989999999999</c:v>
                </c:pt>
                <c:pt idx="11">
                  <c:v>14.977410000000001</c:v>
                </c:pt>
                <c:pt idx="12">
                  <c:v>16.974080000000001</c:v>
                </c:pt>
                <c:pt idx="13">
                  <c:v>19.239740000000001</c:v>
                </c:pt>
                <c:pt idx="14">
                  <c:v>21.89396</c:v>
                </c:pt>
                <c:pt idx="15">
                  <c:v>24.7775</c:v>
                </c:pt>
                <c:pt idx="16">
                  <c:v>28.413430000000002</c:v>
                </c:pt>
                <c:pt idx="17">
                  <c:v>32.419199999999996</c:v>
                </c:pt>
                <c:pt idx="18">
                  <c:v>36.949190000000002</c:v>
                </c:pt>
                <c:pt idx="19">
                  <c:v>42.577260000000003</c:v>
                </c:pt>
                <c:pt idx="20">
                  <c:v>48.484250000000003</c:v>
                </c:pt>
                <c:pt idx="21">
                  <c:v>55.555010000000003</c:v>
                </c:pt>
                <c:pt idx="22">
                  <c:v>63.511859999999999</c:v>
                </c:pt>
                <c:pt idx="23">
                  <c:v>72.382949999999994</c:v>
                </c:pt>
                <c:pt idx="24">
                  <c:v>82.973929999999996</c:v>
                </c:pt>
                <c:pt idx="25">
                  <c:v>95.339399999999998</c:v>
                </c:pt>
                <c:pt idx="26">
                  <c:v>109.3673</c:v>
                </c:pt>
                <c:pt idx="27">
                  <c:v>125.2966</c:v>
                </c:pt>
                <c:pt idx="28">
                  <c:v>142.19370000000001</c:v>
                </c:pt>
                <c:pt idx="29">
                  <c:v>161.36080000000001</c:v>
                </c:pt>
                <c:pt idx="30">
                  <c:v>184.06829999999999</c:v>
                </c:pt>
                <c:pt idx="31">
                  <c:v>208.1079</c:v>
                </c:pt>
                <c:pt idx="32">
                  <c:v>233.6283</c:v>
                </c:pt>
                <c:pt idx="33">
                  <c:v>263.6422</c:v>
                </c:pt>
                <c:pt idx="34">
                  <c:v>291.80630000000002</c:v>
                </c:pt>
                <c:pt idx="35">
                  <c:v>325.85640000000001</c:v>
                </c:pt>
                <c:pt idx="36">
                  <c:v>356.17899999999997</c:v>
                </c:pt>
                <c:pt idx="37">
                  <c:v>388.37270000000001</c:v>
                </c:pt>
                <c:pt idx="38">
                  <c:v>417.21120000000002</c:v>
                </c:pt>
                <c:pt idx="39">
                  <c:v>442.78539999999998</c:v>
                </c:pt>
                <c:pt idx="40">
                  <c:v>463.92489999999998</c:v>
                </c:pt>
                <c:pt idx="41">
                  <c:v>479.03710000000001</c:v>
                </c:pt>
                <c:pt idx="42">
                  <c:v>486.73930000000001</c:v>
                </c:pt>
                <c:pt idx="43">
                  <c:v>485.29919999999998</c:v>
                </c:pt>
                <c:pt idx="44">
                  <c:v>476.64769999999999</c:v>
                </c:pt>
                <c:pt idx="45">
                  <c:v>460.13040000000001</c:v>
                </c:pt>
                <c:pt idx="46">
                  <c:v>436.28140000000002</c:v>
                </c:pt>
                <c:pt idx="47">
                  <c:v>408.27460000000002</c:v>
                </c:pt>
                <c:pt idx="48">
                  <c:v>379.57589999999999</c:v>
                </c:pt>
                <c:pt idx="49">
                  <c:v>348.54520000000002</c:v>
                </c:pt>
                <c:pt idx="50">
                  <c:v>313.03820000000002</c:v>
                </c:pt>
                <c:pt idx="51">
                  <c:v>283.81639999999999</c:v>
                </c:pt>
                <c:pt idx="52">
                  <c:v>251.45930000000001</c:v>
                </c:pt>
                <c:pt idx="53">
                  <c:v>232.19640000000001</c:v>
                </c:pt>
                <c:pt idx="54">
                  <c:v>202.09540000000001</c:v>
                </c:pt>
                <c:pt idx="55">
                  <c:v>175.90880000000001</c:v>
                </c:pt>
                <c:pt idx="56">
                  <c:v>157.85900000000001</c:v>
                </c:pt>
                <c:pt idx="57">
                  <c:v>138.18709999999999</c:v>
                </c:pt>
                <c:pt idx="58">
                  <c:v>125.7902</c:v>
                </c:pt>
                <c:pt idx="59">
                  <c:v>112.7127</c:v>
                </c:pt>
                <c:pt idx="60">
                  <c:v>100.43819999999999</c:v>
                </c:pt>
                <c:pt idx="61">
                  <c:v>90.829120000000003</c:v>
                </c:pt>
                <c:pt idx="62">
                  <c:v>82.827380000000005</c:v>
                </c:pt>
                <c:pt idx="63">
                  <c:v>75.920720000000003</c:v>
                </c:pt>
                <c:pt idx="64">
                  <c:v>70.097949999999997</c:v>
                </c:pt>
                <c:pt idx="65">
                  <c:v>65.642020000000002</c:v>
                </c:pt>
                <c:pt idx="66">
                  <c:v>61.279449999999997</c:v>
                </c:pt>
                <c:pt idx="67">
                  <c:v>58.469760000000001</c:v>
                </c:pt>
                <c:pt idx="68">
                  <c:v>56.424160000000001</c:v>
                </c:pt>
                <c:pt idx="69">
                  <c:v>54.212049999999998</c:v>
                </c:pt>
                <c:pt idx="70">
                  <c:v>53.413800000000002</c:v>
                </c:pt>
                <c:pt idx="71">
                  <c:v>53.350230000000003</c:v>
                </c:pt>
                <c:pt idx="72">
                  <c:v>53.641060000000003</c:v>
                </c:pt>
                <c:pt idx="73">
                  <c:v>54.582650000000001</c:v>
                </c:pt>
                <c:pt idx="74">
                  <c:v>55.991529999999997</c:v>
                </c:pt>
                <c:pt idx="75">
                  <c:v>57.831470000000003</c:v>
                </c:pt>
                <c:pt idx="76">
                  <c:v>60.273620000000001</c:v>
                </c:pt>
                <c:pt idx="77">
                  <c:v>63.166919999999998</c:v>
                </c:pt>
                <c:pt idx="78">
                  <c:v>66.163830000000004</c:v>
                </c:pt>
                <c:pt idx="79">
                  <c:v>70.007379999999998</c:v>
                </c:pt>
                <c:pt idx="80">
                  <c:v>74.307010000000005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3-4727-4CA7-9349-4DEF2739C1D2}"/>
            </c:ext>
          </c:extLst>
        </c:ser>
        <c:ser>
          <c:idx val="4"/>
          <c:order val="4"/>
          <c:tx>
            <c:v>80nM</c:v>
          </c:tx>
          <c:spPr>
            <a:ln w="25400" cap="rnd">
              <a:noFill/>
              <a:round/>
            </a:ln>
            <a:effectLst/>
          </c:spPr>
          <c:marker>
            <c:symbol val="circle"/>
            <c:size val="5"/>
            <c:spPr>
              <a:solidFill>
                <a:schemeClr val="accent5"/>
              </a:solidFill>
              <a:ln w="9525">
                <a:solidFill>
                  <a:schemeClr val="accent5"/>
                </a:solidFill>
              </a:ln>
              <a:effectLst/>
            </c:spPr>
          </c:marker>
          <c:xVal>
            <c:numRef>
              <c:f>Sheet1!$Q$2:$Q$82</c:f>
              <c:numCache>
                <c:formatCode>General</c:formatCode>
                <c:ptCount val="81"/>
                <c:pt idx="0">
                  <c:v>70.712320000000005</c:v>
                </c:pt>
                <c:pt idx="1">
                  <c:v>70.842789999999994</c:v>
                </c:pt>
                <c:pt idx="2">
                  <c:v>71.011539999999997</c:v>
                </c:pt>
                <c:pt idx="3">
                  <c:v>71.18665</c:v>
                </c:pt>
                <c:pt idx="4">
                  <c:v>71.404880000000006</c:v>
                </c:pt>
                <c:pt idx="5">
                  <c:v>71.670240000000007</c:v>
                </c:pt>
                <c:pt idx="6">
                  <c:v>71.916160000000005</c:v>
                </c:pt>
                <c:pt idx="7">
                  <c:v>72.20523</c:v>
                </c:pt>
                <c:pt idx="8">
                  <c:v>72.550809999999998</c:v>
                </c:pt>
                <c:pt idx="9">
                  <c:v>72.933899999999994</c:v>
                </c:pt>
                <c:pt idx="10">
                  <c:v>73.326170000000005</c:v>
                </c:pt>
                <c:pt idx="11">
                  <c:v>73.742990000000006</c:v>
                </c:pt>
                <c:pt idx="12">
                  <c:v>74.246219999999994</c:v>
                </c:pt>
                <c:pt idx="13">
                  <c:v>74.780929999999998</c:v>
                </c:pt>
                <c:pt idx="14">
                  <c:v>75.396900000000002</c:v>
                </c:pt>
                <c:pt idx="15">
                  <c:v>76.019840000000002</c:v>
                </c:pt>
                <c:pt idx="16">
                  <c:v>76.771630000000002</c:v>
                </c:pt>
                <c:pt idx="17">
                  <c:v>77.611450000000005</c:v>
                </c:pt>
                <c:pt idx="18">
                  <c:v>78.590429999999998</c:v>
                </c:pt>
                <c:pt idx="19">
                  <c:v>79.808000000000007</c:v>
                </c:pt>
                <c:pt idx="20">
                  <c:v>81.061319999999995</c:v>
                </c:pt>
                <c:pt idx="21">
                  <c:v>82.699799999999996</c:v>
                </c:pt>
                <c:pt idx="22">
                  <c:v>84.647229999999993</c:v>
                </c:pt>
                <c:pt idx="23">
                  <c:v>86.948490000000007</c:v>
                </c:pt>
                <c:pt idx="24">
                  <c:v>89.985690000000005</c:v>
                </c:pt>
                <c:pt idx="25">
                  <c:v>93.498609999999999</c:v>
                </c:pt>
                <c:pt idx="26">
                  <c:v>98.187399999999997</c:v>
                </c:pt>
                <c:pt idx="27">
                  <c:v>104.05800000000001</c:v>
                </c:pt>
                <c:pt idx="28">
                  <c:v>110.55240000000001</c:v>
                </c:pt>
                <c:pt idx="29">
                  <c:v>119.0886</c:v>
                </c:pt>
                <c:pt idx="30">
                  <c:v>130.2843</c:v>
                </c:pt>
                <c:pt idx="31">
                  <c:v>143.52209999999999</c:v>
                </c:pt>
                <c:pt idx="32">
                  <c:v>159.19300000000001</c:v>
                </c:pt>
                <c:pt idx="33">
                  <c:v>180.00980000000001</c:v>
                </c:pt>
                <c:pt idx="34">
                  <c:v>203.0693</c:v>
                </c:pt>
                <c:pt idx="35">
                  <c:v>234.9674</c:v>
                </c:pt>
                <c:pt idx="36">
                  <c:v>268.5924</c:v>
                </c:pt>
                <c:pt idx="37">
                  <c:v>311.38220000000001</c:v>
                </c:pt>
                <c:pt idx="38">
                  <c:v>358.97539999999998</c:v>
                </c:pt>
                <c:pt idx="39">
                  <c:v>413.01979999999998</c:v>
                </c:pt>
                <c:pt idx="40">
                  <c:v>474.1712</c:v>
                </c:pt>
                <c:pt idx="41">
                  <c:v>542.26880000000006</c:v>
                </c:pt>
                <c:pt idx="42">
                  <c:v>617.67719999999997</c:v>
                </c:pt>
                <c:pt idx="43">
                  <c:v>693.90819999999997</c:v>
                </c:pt>
                <c:pt idx="44">
                  <c:v>762.59059999999999</c:v>
                </c:pt>
                <c:pt idx="45">
                  <c:v>833.94820000000004</c:v>
                </c:pt>
                <c:pt idx="46">
                  <c:v>902.46900000000005</c:v>
                </c:pt>
                <c:pt idx="47">
                  <c:v>964.44299999999998</c:v>
                </c:pt>
                <c:pt idx="48">
                  <c:v>1014.765</c:v>
                </c:pt>
                <c:pt idx="49">
                  <c:v>1060.008</c:v>
                </c:pt>
                <c:pt idx="50">
                  <c:v>1103.4659999999999</c:v>
                </c:pt>
                <c:pt idx="51">
                  <c:v>1134.375</c:v>
                </c:pt>
                <c:pt idx="52">
                  <c:v>1163.838</c:v>
                </c:pt>
                <c:pt idx="53">
                  <c:v>1179.684</c:v>
                </c:pt>
                <c:pt idx="54">
                  <c:v>1202.21</c:v>
                </c:pt>
                <c:pt idx="55">
                  <c:v>1204.432</c:v>
                </c:pt>
                <c:pt idx="56">
                  <c:v>1214.779</c:v>
                </c:pt>
                <c:pt idx="57">
                  <c:v>1225.4549999999999</c:v>
                </c:pt>
                <c:pt idx="58">
                  <c:v>1232.818</c:v>
                </c:pt>
                <c:pt idx="59">
                  <c:v>1239.5940000000001</c:v>
                </c:pt>
                <c:pt idx="60">
                  <c:v>1246.0440000000001</c:v>
                </c:pt>
                <c:pt idx="61">
                  <c:v>1251.106</c:v>
                </c:pt>
                <c:pt idx="62">
                  <c:v>1255.424</c:v>
                </c:pt>
                <c:pt idx="63">
                  <c:v>1259.4480000000001</c:v>
                </c:pt>
                <c:pt idx="64">
                  <c:v>1263.4770000000001</c:v>
                </c:pt>
                <c:pt idx="65">
                  <c:v>1266.8579999999999</c:v>
                </c:pt>
                <c:pt idx="66">
                  <c:v>1270.703</c:v>
                </c:pt>
                <c:pt idx="67">
                  <c:v>1274.242</c:v>
                </c:pt>
                <c:pt idx="68">
                  <c:v>1277.5809999999999</c:v>
                </c:pt>
                <c:pt idx="69">
                  <c:v>1281.0309999999999</c:v>
                </c:pt>
                <c:pt idx="70">
                  <c:v>1284.6780000000001</c:v>
                </c:pt>
                <c:pt idx="71">
                  <c:v>1288.761</c:v>
                </c:pt>
                <c:pt idx="72">
                  <c:v>1292.922</c:v>
                </c:pt>
                <c:pt idx="73">
                  <c:v>1297.298</c:v>
                </c:pt>
                <c:pt idx="74">
                  <c:v>1301.643</c:v>
                </c:pt>
                <c:pt idx="75">
                  <c:v>1306.8219999999999</c:v>
                </c:pt>
                <c:pt idx="76">
                  <c:v>1312.046</c:v>
                </c:pt>
                <c:pt idx="77">
                  <c:v>1317.6679999999999</c:v>
                </c:pt>
                <c:pt idx="78">
                  <c:v>1323.3620000000001</c:v>
                </c:pt>
                <c:pt idx="79">
                  <c:v>1329.6669999999999</c:v>
                </c:pt>
                <c:pt idx="80">
                  <c:v>1336.85</c:v>
                </c:pt>
              </c:numCache>
            </c:numRef>
          </c:xVal>
          <c:yVal>
            <c:numRef>
              <c:f>Sheet1!$S$2:$S$82</c:f>
              <c:numCache>
                <c:formatCode>General</c:formatCode>
                <c:ptCount val="81"/>
                <c:pt idx="0">
                  <c:v>4.5131030000000001</c:v>
                </c:pt>
                <c:pt idx="1">
                  <c:v>4.9413970000000003</c:v>
                </c:pt>
                <c:pt idx="2">
                  <c:v>5.4345359999999996</c:v>
                </c:pt>
                <c:pt idx="3">
                  <c:v>6.0173389999999998</c:v>
                </c:pt>
                <c:pt idx="4">
                  <c:v>6.6836339999999996</c:v>
                </c:pt>
                <c:pt idx="5">
                  <c:v>7.4705820000000003</c:v>
                </c:pt>
                <c:pt idx="6">
                  <c:v>8.3169439999999994</c:v>
                </c:pt>
                <c:pt idx="7">
                  <c:v>9.3509159999999998</c:v>
                </c:pt>
                <c:pt idx="8">
                  <c:v>10.518739999999999</c:v>
                </c:pt>
                <c:pt idx="9">
                  <c:v>11.868320000000001</c:v>
                </c:pt>
                <c:pt idx="10">
                  <c:v>13.350250000000001</c:v>
                </c:pt>
                <c:pt idx="11">
                  <c:v>15.120620000000001</c:v>
                </c:pt>
                <c:pt idx="12">
                  <c:v>17.099160000000001</c:v>
                </c:pt>
                <c:pt idx="13">
                  <c:v>19.386810000000001</c:v>
                </c:pt>
                <c:pt idx="14">
                  <c:v>22.09703</c:v>
                </c:pt>
                <c:pt idx="15">
                  <c:v>24.991569999999999</c:v>
                </c:pt>
                <c:pt idx="16">
                  <c:v>28.654820000000001</c:v>
                </c:pt>
                <c:pt idx="17">
                  <c:v>32.69144</c:v>
                </c:pt>
                <c:pt idx="18">
                  <c:v>37.239800000000002</c:v>
                </c:pt>
                <c:pt idx="19">
                  <c:v>42.977400000000003</c:v>
                </c:pt>
                <c:pt idx="20">
                  <c:v>48.942</c:v>
                </c:pt>
                <c:pt idx="21">
                  <c:v>56.041249999999998</c:v>
                </c:pt>
                <c:pt idx="22">
                  <c:v>64.113129999999998</c:v>
                </c:pt>
                <c:pt idx="23">
                  <c:v>73.085229999999996</c:v>
                </c:pt>
                <c:pt idx="24">
                  <c:v>84.008420000000001</c:v>
                </c:pt>
                <c:pt idx="25">
                  <c:v>96.415199999999999</c:v>
                </c:pt>
                <c:pt idx="26">
                  <c:v>110.60129999999999</c:v>
                </c:pt>
                <c:pt idx="27">
                  <c:v>126.85129999999999</c:v>
                </c:pt>
                <c:pt idx="28">
                  <c:v>144.22219999999999</c:v>
                </c:pt>
                <c:pt idx="29">
                  <c:v>163.64699999999999</c:v>
                </c:pt>
                <c:pt idx="30">
                  <c:v>186.8931</c:v>
                </c:pt>
                <c:pt idx="31">
                  <c:v>211.5899</c:v>
                </c:pt>
                <c:pt idx="32">
                  <c:v>238.03030000000001</c:v>
                </c:pt>
                <c:pt idx="33">
                  <c:v>269.03739999999999</c:v>
                </c:pt>
                <c:pt idx="34">
                  <c:v>298.69529999999997</c:v>
                </c:pt>
                <c:pt idx="35">
                  <c:v>335.03129999999999</c:v>
                </c:pt>
                <c:pt idx="36">
                  <c:v>367.64949999999999</c:v>
                </c:pt>
                <c:pt idx="37">
                  <c:v>402.78559999999999</c:v>
                </c:pt>
                <c:pt idx="38">
                  <c:v>435.04719999999998</c:v>
                </c:pt>
                <c:pt idx="39">
                  <c:v>464.61219999999997</c:v>
                </c:pt>
                <c:pt idx="40">
                  <c:v>490.07060000000001</c:v>
                </c:pt>
                <c:pt idx="41">
                  <c:v>510.02280000000002</c:v>
                </c:pt>
                <c:pt idx="42">
                  <c:v>522.36720000000003</c:v>
                </c:pt>
                <c:pt idx="43">
                  <c:v>525.31949999999995</c:v>
                </c:pt>
                <c:pt idx="44">
                  <c:v>519.71619999999996</c:v>
                </c:pt>
                <c:pt idx="45">
                  <c:v>505.50420000000003</c:v>
                </c:pt>
                <c:pt idx="46">
                  <c:v>482.9117</c:v>
                </c:pt>
                <c:pt idx="47">
                  <c:v>454.56970000000001</c:v>
                </c:pt>
                <c:pt idx="48">
                  <c:v>424.50560000000002</c:v>
                </c:pt>
                <c:pt idx="49">
                  <c:v>391.48660000000001</c:v>
                </c:pt>
                <c:pt idx="50">
                  <c:v>353.12740000000002</c:v>
                </c:pt>
                <c:pt idx="51">
                  <c:v>320.92809999999997</c:v>
                </c:pt>
                <c:pt idx="52">
                  <c:v>284.86489999999998</c:v>
                </c:pt>
                <c:pt idx="53">
                  <c:v>263.46679999999998</c:v>
                </c:pt>
                <c:pt idx="54">
                  <c:v>229.4057</c:v>
                </c:pt>
                <c:pt idx="55">
                  <c:v>199.86359999999999</c:v>
                </c:pt>
                <c:pt idx="56">
                  <c:v>179.23910000000001</c:v>
                </c:pt>
                <c:pt idx="57">
                  <c:v>156.5735</c:v>
                </c:pt>
                <c:pt idx="58">
                  <c:v>142.42670000000001</c:v>
                </c:pt>
                <c:pt idx="59">
                  <c:v>127.4427</c:v>
                </c:pt>
                <c:pt idx="60">
                  <c:v>112.6865</c:v>
                </c:pt>
                <c:pt idx="61">
                  <c:v>101.845</c:v>
                </c:pt>
                <c:pt idx="62">
                  <c:v>92.746639999999999</c:v>
                </c:pt>
                <c:pt idx="63">
                  <c:v>84.340739999999997</c:v>
                </c:pt>
                <c:pt idx="64">
                  <c:v>77.497630000000001</c:v>
                </c:pt>
                <c:pt idx="65">
                  <c:v>72.220860000000002</c:v>
                </c:pt>
                <c:pt idx="66">
                  <c:v>66.844409999999996</c:v>
                </c:pt>
                <c:pt idx="67">
                  <c:v>63.459209999999999</c:v>
                </c:pt>
                <c:pt idx="68">
                  <c:v>60.649520000000003</c:v>
                </c:pt>
                <c:pt idx="69">
                  <c:v>57.94558</c:v>
                </c:pt>
                <c:pt idx="70">
                  <c:v>56.638269999999999</c:v>
                </c:pt>
                <c:pt idx="71">
                  <c:v>56.077289999999998</c:v>
                </c:pt>
                <c:pt idx="72">
                  <c:v>56.216630000000002</c:v>
                </c:pt>
                <c:pt idx="73">
                  <c:v>56.788060000000002</c:v>
                </c:pt>
                <c:pt idx="74">
                  <c:v>57.841380000000001</c:v>
                </c:pt>
                <c:pt idx="75">
                  <c:v>59.614629999999998</c:v>
                </c:pt>
                <c:pt idx="76">
                  <c:v>61.776139999999998</c:v>
                </c:pt>
                <c:pt idx="77">
                  <c:v>64.485370000000003</c:v>
                </c:pt>
                <c:pt idx="78">
                  <c:v>67.398409999999998</c:v>
                </c:pt>
                <c:pt idx="79">
                  <c:v>70.850549999999998</c:v>
                </c:pt>
                <c:pt idx="80">
                  <c:v>75.155140000000003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4-4727-4CA7-9349-4DEF2739C1D2}"/>
            </c:ext>
          </c:extLst>
        </c:ser>
        <c:ser>
          <c:idx val="5"/>
          <c:order val="5"/>
          <c:tx>
            <c:v>100nM</c:v>
          </c:tx>
          <c:spPr>
            <a:ln w="25400" cap="rnd">
              <a:noFill/>
              <a:round/>
            </a:ln>
            <a:effectLst/>
          </c:spPr>
          <c:marker>
            <c:symbol val="circle"/>
            <c:size val="5"/>
            <c:spPr>
              <a:solidFill>
                <a:schemeClr val="accent6"/>
              </a:solidFill>
              <a:ln w="9525">
                <a:solidFill>
                  <a:schemeClr val="accent6"/>
                </a:solidFill>
              </a:ln>
              <a:effectLst/>
            </c:spPr>
          </c:marker>
          <c:xVal>
            <c:numRef>
              <c:f>Sheet1!$U$2:$U$82</c:f>
              <c:numCache>
                <c:formatCode>General</c:formatCode>
                <c:ptCount val="81"/>
                <c:pt idx="0">
                  <c:v>73.820689999999999</c:v>
                </c:pt>
                <c:pt idx="1">
                  <c:v>73.927819999999997</c:v>
                </c:pt>
                <c:pt idx="2">
                  <c:v>74.088970000000003</c:v>
                </c:pt>
                <c:pt idx="3">
                  <c:v>74.287409999999994</c:v>
                </c:pt>
                <c:pt idx="4">
                  <c:v>74.501810000000006</c:v>
                </c:pt>
                <c:pt idx="5">
                  <c:v>74.74727</c:v>
                </c:pt>
                <c:pt idx="6">
                  <c:v>75.025409999999994</c:v>
                </c:pt>
                <c:pt idx="7">
                  <c:v>75.304969999999997</c:v>
                </c:pt>
                <c:pt idx="8">
                  <c:v>75.644999999999996</c:v>
                </c:pt>
                <c:pt idx="9">
                  <c:v>76.001410000000007</c:v>
                </c:pt>
                <c:pt idx="10">
                  <c:v>76.405929999999998</c:v>
                </c:pt>
                <c:pt idx="11">
                  <c:v>76.851529999999997</c:v>
                </c:pt>
                <c:pt idx="12">
                  <c:v>77.355680000000007</c:v>
                </c:pt>
                <c:pt idx="13">
                  <c:v>77.844160000000002</c:v>
                </c:pt>
                <c:pt idx="14">
                  <c:v>78.430599999999998</c:v>
                </c:pt>
                <c:pt idx="15">
                  <c:v>79.057910000000007</c:v>
                </c:pt>
                <c:pt idx="16">
                  <c:v>79.824479999999994</c:v>
                </c:pt>
                <c:pt idx="17">
                  <c:v>80.666120000000006</c:v>
                </c:pt>
                <c:pt idx="18">
                  <c:v>81.596410000000006</c:v>
                </c:pt>
                <c:pt idx="19">
                  <c:v>82.782229999999998</c:v>
                </c:pt>
                <c:pt idx="20">
                  <c:v>84.083370000000002</c:v>
                </c:pt>
                <c:pt idx="21">
                  <c:v>85.692989999999995</c:v>
                </c:pt>
                <c:pt idx="22">
                  <c:v>87.582620000000006</c:v>
                </c:pt>
                <c:pt idx="23">
                  <c:v>89.725269999999995</c:v>
                </c:pt>
                <c:pt idx="24">
                  <c:v>92.677899999999994</c:v>
                </c:pt>
                <c:pt idx="25">
                  <c:v>96.328400000000002</c:v>
                </c:pt>
                <c:pt idx="26">
                  <c:v>100.8948</c:v>
                </c:pt>
                <c:pt idx="27">
                  <c:v>106.41119999999999</c:v>
                </c:pt>
                <c:pt idx="28">
                  <c:v>112.8591</c:v>
                </c:pt>
                <c:pt idx="29">
                  <c:v>121.2958</c:v>
                </c:pt>
                <c:pt idx="30">
                  <c:v>132.2072</c:v>
                </c:pt>
                <c:pt idx="31">
                  <c:v>145.0308</c:v>
                </c:pt>
                <c:pt idx="32">
                  <c:v>160.55500000000001</c:v>
                </c:pt>
                <c:pt idx="33">
                  <c:v>181.16659999999999</c:v>
                </c:pt>
                <c:pt idx="34">
                  <c:v>203.65880000000001</c:v>
                </c:pt>
                <c:pt idx="35">
                  <c:v>235.10210000000001</c:v>
                </c:pt>
                <c:pt idx="36">
                  <c:v>268.42250000000001</c:v>
                </c:pt>
                <c:pt idx="37">
                  <c:v>311.1567</c:v>
                </c:pt>
                <c:pt idx="38">
                  <c:v>358.9572</c:v>
                </c:pt>
                <c:pt idx="39">
                  <c:v>413.67570000000001</c:v>
                </c:pt>
                <c:pt idx="40">
                  <c:v>476.08330000000001</c:v>
                </c:pt>
                <c:pt idx="41">
                  <c:v>546.45690000000002</c:v>
                </c:pt>
                <c:pt idx="42">
                  <c:v>625.38250000000005</c:v>
                </c:pt>
                <c:pt idx="43">
                  <c:v>706.01520000000005</c:v>
                </c:pt>
                <c:pt idx="44">
                  <c:v>779.61300000000006</c:v>
                </c:pt>
                <c:pt idx="45">
                  <c:v>857.05970000000002</c:v>
                </c:pt>
                <c:pt idx="46">
                  <c:v>931.95759999999996</c:v>
                </c:pt>
                <c:pt idx="47">
                  <c:v>1000.649</c:v>
                </c:pt>
                <c:pt idx="48">
                  <c:v>1056.6479999999999</c:v>
                </c:pt>
                <c:pt idx="49">
                  <c:v>1107.81</c:v>
                </c:pt>
                <c:pt idx="50">
                  <c:v>1156.873</c:v>
                </c:pt>
                <c:pt idx="51">
                  <c:v>1192.326</c:v>
                </c:pt>
                <c:pt idx="52">
                  <c:v>1226.299</c:v>
                </c:pt>
                <c:pt idx="53">
                  <c:v>1244.26</c:v>
                </c:pt>
                <c:pt idx="54">
                  <c:v>1270.3019999999999</c:v>
                </c:pt>
                <c:pt idx="55">
                  <c:v>1273.8620000000001</c:v>
                </c:pt>
                <c:pt idx="56">
                  <c:v>1285.7840000000001</c:v>
                </c:pt>
                <c:pt idx="57">
                  <c:v>1297.654</c:v>
                </c:pt>
                <c:pt idx="58">
                  <c:v>1305.6010000000001</c:v>
                </c:pt>
                <c:pt idx="59">
                  <c:v>1313.866</c:v>
                </c:pt>
                <c:pt idx="60">
                  <c:v>1320.7950000000001</c:v>
                </c:pt>
                <c:pt idx="61">
                  <c:v>1326.4770000000001</c:v>
                </c:pt>
                <c:pt idx="62">
                  <c:v>1331.1279999999999</c:v>
                </c:pt>
                <c:pt idx="63">
                  <c:v>1335.5989999999999</c:v>
                </c:pt>
                <c:pt idx="64">
                  <c:v>1339.567</c:v>
                </c:pt>
                <c:pt idx="65">
                  <c:v>1343.252</c:v>
                </c:pt>
                <c:pt idx="66">
                  <c:v>1347.37</c:v>
                </c:pt>
                <c:pt idx="67">
                  <c:v>1350.7260000000001</c:v>
                </c:pt>
                <c:pt idx="68">
                  <c:v>1354.261</c:v>
                </c:pt>
                <c:pt idx="69">
                  <c:v>1357.63</c:v>
                </c:pt>
                <c:pt idx="70">
                  <c:v>1361.2840000000001</c:v>
                </c:pt>
                <c:pt idx="71">
                  <c:v>1365.16</c:v>
                </c:pt>
                <c:pt idx="72">
                  <c:v>1369.2670000000001</c:v>
                </c:pt>
                <c:pt idx="73">
                  <c:v>1373.6079999999999</c:v>
                </c:pt>
                <c:pt idx="74">
                  <c:v>1377.9010000000001</c:v>
                </c:pt>
                <c:pt idx="75">
                  <c:v>1383.028</c:v>
                </c:pt>
                <c:pt idx="76">
                  <c:v>1388.1610000000001</c:v>
                </c:pt>
                <c:pt idx="77">
                  <c:v>1393.489</c:v>
                </c:pt>
                <c:pt idx="78">
                  <c:v>1398.8420000000001</c:v>
                </c:pt>
                <c:pt idx="79">
                  <c:v>1404.9280000000001</c:v>
                </c:pt>
                <c:pt idx="80">
                  <c:v>1412.104</c:v>
                </c:pt>
              </c:numCache>
            </c:numRef>
          </c:xVal>
          <c:yVal>
            <c:numRef>
              <c:f>Sheet1!$W$2:$W$82</c:f>
              <c:numCache>
                <c:formatCode>General</c:formatCode>
                <c:ptCount val="81"/>
                <c:pt idx="0">
                  <c:v>4.5792140000000003</c:v>
                </c:pt>
                <c:pt idx="1">
                  <c:v>4.9629969999999997</c:v>
                </c:pt>
                <c:pt idx="2">
                  <c:v>5.4811730000000001</c:v>
                </c:pt>
                <c:pt idx="3">
                  <c:v>6.0663169999999997</c:v>
                </c:pt>
                <c:pt idx="4">
                  <c:v>6.7309549999999998</c:v>
                </c:pt>
                <c:pt idx="5">
                  <c:v>7.520327</c:v>
                </c:pt>
                <c:pt idx="6">
                  <c:v>8.3579679999999996</c:v>
                </c:pt>
                <c:pt idx="7">
                  <c:v>9.4190959999999997</c:v>
                </c:pt>
                <c:pt idx="8">
                  <c:v>10.61406</c:v>
                </c:pt>
                <c:pt idx="9">
                  <c:v>11.91582</c:v>
                </c:pt>
                <c:pt idx="10">
                  <c:v>13.437049999999999</c:v>
                </c:pt>
                <c:pt idx="11">
                  <c:v>15.202970000000001</c:v>
                </c:pt>
                <c:pt idx="12">
                  <c:v>17.20646</c:v>
                </c:pt>
                <c:pt idx="13">
                  <c:v>19.488299999999999</c:v>
                </c:pt>
                <c:pt idx="14">
                  <c:v>22.18759</c:v>
                </c:pt>
                <c:pt idx="15">
                  <c:v>25.112819999999999</c:v>
                </c:pt>
                <c:pt idx="16">
                  <c:v>28.842040000000001</c:v>
                </c:pt>
                <c:pt idx="17">
                  <c:v>32.87276</c:v>
                </c:pt>
                <c:pt idx="18">
                  <c:v>37.551879999999997</c:v>
                </c:pt>
                <c:pt idx="19">
                  <c:v>43.281039999999997</c:v>
                </c:pt>
                <c:pt idx="20">
                  <c:v>49.25262</c:v>
                </c:pt>
                <c:pt idx="21">
                  <c:v>56.456119999999999</c:v>
                </c:pt>
                <c:pt idx="22">
                  <c:v>64.637219999999999</c:v>
                </c:pt>
                <c:pt idx="23">
                  <c:v>73.724980000000002</c:v>
                </c:pt>
                <c:pt idx="24">
                  <c:v>84.632379999999998</c:v>
                </c:pt>
                <c:pt idx="25">
                  <c:v>97.2376</c:v>
                </c:pt>
                <c:pt idx="26">
                  <c:v>111.6371</c:v>
                </c:pt>
                <c:pt idx="27">
                  <c:v>128.19749999999999</c:v>
                </c:pt>
                <c:pt idx="28">
                  <c:v>145.6979</c:v>
                </c:pt>
                <c:pt idx="29">
                  <c:v>165.39400000000001</c:v>
                </c:pt>
                <c:pt idx="30">
                  <c:v>189.3134</c:v>
                </c:pt>
                <c:pt idx="31">
                  <c:v>214.4802</c:v>
                </c:pt>
                <c:pt idx="32">
                  <c:v>241.6591</c:v>
                </c:pt>
                <c:pt idx="33">
                  <c:v>273.6454</c:v>
                </c:pt>
                <c:pt idx="34">
                  <c:v>304.10509999999999</c:v>
                </c:pt>
                <c:pt idx="35">
                  <c:v>342.4255</c:v>
                </c:pt>
                <c:pt idx="36">
                  <c:v>376.91309999999999</c:v>
                </c:pt>
                <c:pt idx="37">
                  <c:v>414.50630000000001</c:v>
                </c:pt>
                <c:pt idx="38">
                  <c:v>449.59930000000003</c:v>
                </c:pt>
                <c:pt idx="39">
                  <c:v>482.43009999999998</c:v>
                </c:pt>
                <c:pt idx="40">
                  <c:v>511.71629999999999</c:v>
                </c:pt>
                <c:pt idx="41">
                  <c:v>535.71889999999996</c:v>
                </c:pt>
                <c:pt idx="42">
                  <c:v>552.4008</c:v>
                </c:pt>
                <c:pt idx="43">
                  <c:v>559.38840000000005</c:v>
                </c:pt>
                <c:pt idx="44">
                  <c:v>556.72460000000001</c:v>
                </c:pt>
                <c:pt idx="45">
                  <c:v>544.9864</c:v>
                </c:pt>
                <c:pt idx="46">
                  <c:v>523.87139999999999</c:v>
                </c:pt>
                <c:pt idx="47">
                  <c:v>495.69600000000003</c:v>
                </c:pt>
                <c:pt idx="48">
                  <c:v>464.92540000000002</c:v>
                </c:pt>
                <c:pt idx="49">
                  <c:v>430.22309999999999</c:v>
                </c:pt>
                <c:pt idx="50">
                  <c:v>389.60289999999998</c:v>
                </c:pt>
                <c:pt idx="51">
                  <c:v>354.72820000000002</c:v>
                </c:pt>
                <c:pt idx="52">
                  <c:v>315.96249999999998</c:v>
                </c:pt>
                <c:pt idx="53">
                  <c:v>292.52440000000001</c:v>
                </c:pt>
                <c:pt idx="54">
                  <c:v>254.62729999999999</c:v>
                </c:pt>
                <c:pt idx="55">
                  <c:v>221.62260000000001</c:v>
                </c:pt>
                <c:pt idx="56">
                  <c:v>199.21170000000001</c:v>
                </c:pt>
                <c:pt idx="57">
                  <c:v>173.53100000000001</c:v>
                </c:pt>
                <c:pt idx="58">
                  <c:v>157.93119999999999</c:v>
                </c:pt>
                <c:pt idx="59">
                  <c:v>140.9974</c:v>
                </c:pt>
                <c:pt idx="60">
                  <c:v>124.55670000000001</c:v>
                </c:pt>
                <c:pt idx="61">
                  <c:v>111.82340000000001</c:v>
                </c:pt>
                <c:pt idx="62">
                  <c:v>101.6101</c:v>
                </c:pt>
                <c:pt idx="63">
                  <c:v>92.234449999999995</c:v>
                </c:pt>
                <c:pt idx="64">
                  <c:v>84.403469999999999</c:v>
                </c:pt>
                <c:pt idx="65">
                  <c:v>78.016260000000003</c:v>
                </c:pt>
                <c:pt idx="66">
                  <c:v>71.944900000000004</c:v>
                </c:pt>
                <c:pt idx="67">
                  <c:v>67.916989999999998</c:v>
                </c:pt>
                <c:pt idx="68">
                  <c:v>64.636279999999999</c:v>
                </c:pt>
                <c:pt idx="69">
                  <c:v>61.276209999999999</c:v>
                </c:pt>
                <c:pt idx="70">
                  <c:v>59.611370000000001</c:v>
                </c:pt>
                <c:pt idx="71">
                  <c:v>58.662950000000002</c:v>
                </c:pt>
                <c:pt idx="72">
                  <c:v>58.269159999999999</c:v>
                </c:pt>
                <c:pt idx="73">
                  <c:v>58.63682</c:v>
                </c:pt>
                <c:pt idx="74">
                  <c:v>59.639879999999998</c:v>
                </c:pt>
                <c:pt idx="75">
                  <c:v>60.882260000000002</c:v>
                </c:pt>
                <c:pt idx="76">
                  <c:v>63.01164</c:v>
                </c:pt>
                <c:pt idx="77">
                  <c:v>65.575270000000003</c:v>
                </c:pt>
                <c:pt idx="78">
                  <c:v>68.245490000000004</c:v>
                </c:pt>
                <c:pt idx="79">
                  <c:v>71.898679999999999</c:v>
                </c:pt>
                <c:pt idx="80">
                  <c:v>76.017110000000002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5-4727-4CA7-9349-4DEF2739C1D2}"/>
            </c:ext>
          </c:extLst>
        </c:ser>
        <c:ser>
          <c:idx val="6"/>
          <c:order val="6"/>
          <c:tx>
            <c:v>120nM</c:v>
          </c:tx>
          <c:spPr>
            <a:ln w="25400" cap="rnd">
              <a:noFill/>
              <a:round/>
            </a:ln>
            <a:effectLst/>
          </c:spPr>
          <c:marker>
            <c:symbol val="circle"/>
            <c:size val="5"/>
            <c:spPr>
              <a:solidFill>
                <a:schemeClr val="accent1">
                  <a:lumMod val="60000"/>
                </a:schemeClr>
              </a:solidFill>
              <a:ln w="9525">
                <a:solidFill>
                  <a:schemeClr val="accent1">
                    <a:lumMod val="60000"/>
                  </a:schemeClr>
                </a:solidFill>
              </a:ln>
              <a:effectLst/>
            </c:spPr>
          </c:marker>
          <c:xVal>
            <c:numRef>
              <c:f>Sheet1!$Y$2:$Y$82</c:f>
              <c:numCache>
                <c:formatCode>General</c:formatCode>
                <c:ptCount val="81"/>
                <c:pt idx="0">
                  <c:v>70.316540000000003</c:v>
                </c:pt>
                <c:pt idx="1">
                  <c:v>70.432760000000002</c:v>
                </c:pt>
                <c:pt idx="2">
                  <c:v>70.604470000000006</c:v>
                </c:pt>
                <c:pt idx="3">
                  <c:v>70.794110000000003</c:v>
                </c:pt>
                <c:pt idx="4">
                  <c:v>70.995900000000006</c:v>
                </c:pt>
                <c:pt idx="5">
                  <c:v>71.270150000000001</c:v>
                </c:pt>
                <c:pt idx="6">
                  <c:v>71.492450000000005</c:v>
                </c:pt>
                <c:pt idx="7">
                  <c:v>71.840299999999999</c:v>
                </c:pt>
                <c:pt idx="8">
                  <c:v>72.150620000000004</c:v>
                </c:pt>
                <c:pt idx="9">
                  <c:v>72.502489999999995</c:v>
                </c:pt>
                <c:pt idx="10">
                  <c:v>72.914019999999994</c:v>
                </c:pt>
                <c:pt idx="11">
                  <c:v>73.367620000000002</c:v>
                </c:pt>
                <c:pt idx="12">
                  <c:v>73.85812</c:v>
                </c:pt>
                <c:pt idx="13">
                  <c:v>74.413139999999999</c:v>
                </c:pt>
                <c:pt idx="14">
                  <c:v>74.98245</c:v>
                </c:pt>
                <c:pt idx="15">
                  <c:v>75.599140000000006</c:v>
                </c:pt>
                <c:pt idx="16">
                  <c:v>76.367059999999995</c:v>
                </c:pt>
                <c:pt idx="17">
                  <c:v>77.18674</c:v>
                </c:pt>
                <c:pt idx="18">
                  <c:v>78.117940000000004</c:v>
                </c:pt>
                <c:pt idx="19">
                  <c:v>79.329009999999997</c:v>
                </c:pt>
                <c:pt idx="20">
                  <c:v>80.579710000000006</c:v>
                </c:pt>
                <c:pt idx="21">
                  <c:v>82.143879999999996</c:v>
                </c:pt>
                <c:pt idx="22">
                  <c:v>84.100480000000005</c:v>
                </c:pt>
                <c:pt idx="23">
                  <c:v>86.295779999999993</c:v>
                </c:pt>
                <c:pt idx="24">
                  <c:v>89.121089999999995</c:v>
                </c:pt>
                <c:pt idx="25">
                  <c:v>92.692179999999993</c:v>
                </c:pt>
                <c:pt idx="26">
                  <c:v>97.012299999999996</c:v>
                </c:pt>
                <c:pt idx="27">
                  <c:v>102.4911</c:v>
                </c:pt>
                <c:pt idx="28">
                  <c:v>109.1506</c:v>
                </c:pt>
                <c:pt idx="29">
                  <c:v>117.196</c:v>
                </c:pt>
                <c:pt idx="30">
                  <c:v>127.7316</c:v>
                </c:pt>
                <c:pt idx="31">
                  <c:v>140.47329999999999</c:v>
                </c:pt>
                <c:pt idx="32">
                  <c:v>155.60400000000001</c:v>
                </c:pt>
                <c:pt idx="33">
                  <c:v>175.76519999999999</c:v>
                </c:pt>
                <c:pt idx="34">
                  <c:v>197.9486</c:v>
                </c:pt>
                <c:pt idx="35">
                  <c:v>228.9196</c:v>
                </c:pt>
                <c:pt idx="36">
                  <c:v>261.92200000000003</c:v>
                </c:pt>
                <c:pt idx="37">
                  <c:v>304.33550000000002</c:v>
                </c:pt>
                <c:pt idx="38">
                  <c:v>352.10120000000001</c:v>
                </c:pt>
                <c:pt idx="39">
                  <c:v>407.18669999999997</c:v>
                </c:pt>
                <c:pt idx="40">
                  <c:v>470.60719999999998</c:v>
                </c:pt>
                <c:pt idx="41">
                  <c:v>542.58810000000005</c:v>
                </c:pt>
                <c:pt idx="42">
                  <c:v>624.34059999999999</c:v>
                </c:pt>
                <c:pt idx="43">
                  <c:v>708.71699999999998</c:v>
                </c:pt>
                <c:pt idx="44">
                  <c:v>786.61239999999998</c:v>
                </c:pt>
                <c:pt idx="45">
                  <c:v>869.3931</c:v>
                </c:pt>
                <c:pt idx="46">
                  <c:v>950.80899999999997</c:v>
                </c:pt>
                <c:pt idx="47">
                  <c:v>1025.7090000000001</c:v>
                </c:pt>
                <c:pt idx="48">
                  <c:v>1087.6969999999999</c:v>
                </c:pt>
                <c:pt idx="49">
                  <c:v>1144.511</c:v>
                </c:pt>
                <c:pt idx="50">
                  <c:v>1199.846</c:v>
                </c:pt>
                <c:pt idx="51">
                  <c:v>1239.5</c:v>
                </c:pt>
                <c:pt idx="52">
                  <c:v>1278.248</c:v>
                </c:pt>
                <c:pt idx="53">
                  <c:v>1298.3869999999999</c:v>
                </c:pt>
                <c:pt idx="54">
                  <c:v>1327.38</c:v>
                </c:pt>
                <c:pt idx="55">
                  <c:v>1333.4390000000001</c:v>
                </c:pt>
                <c:pt idx="56">
                  <c:v>1346.4690000000001</c:v>
                </c:pt>
                <c:pt idx="57">
                  <c:v>1360.28</c:v>
                </c:pt>
                <c:pt idx="58">
                  <c:v>1369.279</c:v>
                </c:pt>
                <c:pt idx="59">
                  <c:v>1377.777</c:v>
                </c:pt>
                <c:pt idx="60">
                  <c:v>1386.079</c:v>
                </c:pt>
                <c:pt idx="61">
                  <c:v>1392.0530000000001</c:v>
                </c:pt>
                <c:pt idx="62">
                  <c:v>1397.3330000000001</c:v>
                </c:pt>
                <c:pt idx="63">
                  <c:v>1401.97</c:v>
                </c:pt>
                <c:pt idx="64">
                  <c:v>1406.42</c:v>
                </c:pt>
                <c:pt idx="65">
                  <c:v>1410.2950000000001</c:v>
                </c:pt>
                <c:pt idx="66">
                  <c:v>1414.615</c:v>
                </c:pt>
                <c:pt idx="67">
                  <c:v>1418.183</c:v>
                </c:pt>
                <c:pt idx="68">
                  <c:v>1421.8530000000001</c:v>
                </c:pt>
                <c:pt idx="69">
                  <c:v>1425.1679999999999</c:v>
                </c:pt>
                <c:pt idx="70">
                  <c:v>1428.8</c:v>
                </c:pt>
                <c:pt idx="71">
                  <c:v>1432.8420000000001</c:v>
                </c:pt>
                <c:pt idx="72">
                  <c:v>1436.865</c:v>
                </c:pt>
                <c:pt idx="73">
                  <c:v>1441.3150000000001</c:v>
                </c:pt>
                <c:pt idx="74">
                  <c:v>1445.508</c:v>
                </c:pt>
                <c:pt idx="75">
                  <c:v>1450.539</c:v>
                </c:pt>
                <c:pt idx="76">
                  <c:v>1455.6220000000001</c:v>
                </c:pt>
                <c:pt idx="77">
                  <c:v>1461.0329999999999</c:v>
                </c:pt>
                <c:pt idx="78">
                  <c:v>1466.2239999999999</c:v>
                </c:pt>
                <c:pt idx="79">
                  <c:v>1472.3240000000001</c:v>
                </c:pt>
                <c:pt idx="80">
                  <c:v>1479.086</c:v>
                </c:pt>
              </c:numCache>
            </c:numRef>
          </c:xVal>
          <c:yVal>
            <c:numRef>
              <c:f>Sheet1!$AA$2:$AA$82</c:f>
              <c:numCache>
                <c:formatCode>General</c:formatCode>
                <c:ptCount val="81"/>
                <c:pt idx="0">
                  <c:v>4.5609010000000003</c:v>
                </c:pt>
                <c:pt idx="1">
                  <c:v>5.0041880000000001</c:v>
                </c:pt>
                <c:pt idx="2">
                  <c:v>5.5185110000000002</c:v>
                </c:pt>
                <c:pt idx="3">
                  <c:v>6.1071160000000004</c:v>
                </c:pt>
                <c:pt idx="4">
                  <c:v>6.7759400000000003</c:v>
                </c:pt>
                <c:pt idx="5">
                  <c:v>7.5640530000000004</c:v>
                </c:pt>
                <c:pt idx="6">
                  <c:v>8.4237990000000007</c:v>
                </c:pt>
                <c:pt idx="7">
                  <c:v>9.4666879999999995</c:v>
                </c:pt>
                <c:pt idx="8">
                  <c:v>10.63185</c:v>
                </c:pt>
                <c:pt idx="9">
                  <c:v>12.00376</c:v>
                </c:pt>
                <c:pt idx="10">
                  <c:v>13.510949999999999</c:v>
                </c:pt>
                <c:pt idx="11">
                  <c:v>15.309229999999999</c:v>
                </c:pt>
                <c:pt idx="12">
                  <c:v>17.312750000000001</c:v>
                </c:pt>
                <c:pt idx="13">
                  <c:v>19.611630000000002</c:v>
                </c:pt>
                <c:pt idx="14">
                  <c:v>22.343360000000001</c:v>
                </c:pt>
                <c:pt idx="15">
                  <c:v>25.292369999999998</c:v>
                </c:pt>
                <c:pt idx="16">
                  <c:v>29.045929999999998</c:v>
                </c:pt>
                <c:pt idx="17">
                  <c:v>33.129710000000003</c:v>
                </c:pt>
                <c:pt idx="18">
                  <c:v>37.775620000000004</c:v>
                </c:pt>
                <c:pt idx="19">
                  <c:v>43.565809999999999</c:v>
                </c:pt>
                <c:pt idx="20">
                  <c:v>49.595570000000002</c:v>
                </c:pt>
                <c:pt idx="21">
                  <c:v>56.797020000000003</c:v>
                </c:pt>
                <c:pt idx="22">
                  <c:v>65.048280000000005</c:v>
                </c:pt>
                <c:pt idx="23">
                  <c:v>74.195419999999999</c:v>
                </c:pt>
                <c:pt idx="24">
                  <c:v>85.215639999999993</c:v>
                </c:pt>
                <c:pt idx="25">
                  <c:v>97.996399999999994</c:v>
                </c:pt>
                <c:pt idx="26">
                  <c:v>112.4648</c:v>
                </c:pt>
                <c:pt idx="27">
                  <c:v>128.99799999999999</c:v>
                </c:pt>
                <c:pt idx="28">
                  <c:v>146.86410000000001</c:v>
                </c:pt>
                <c:pt idx="29">
                  <c:v>167.001</c:v>
                </c:pt>
                <c:pt idx="30">
                  <c:v>191.13990000000001</c:v>
                </c:pt>
                <c:pt idx="31">
                  <c:v>216.702</c:v>
                </c:pt>
                <c:pt idx="32">
                  <c:v>244.37889999999999</c:v>
                </c:pt>
                <c:pt idx="33">
                  <c:v>277.40300000000002</c:v>
                </c:pt>
                <c:pt idx="34">
                  <c:v>309.1825</c:v>
                </c:pt>
                <c:pt idx="35">
                  <c:v>348.44450000000001</c:v>
                </c:pt>
                <c:pt idx="36">
                  <c:v>384.51080000000002</c:v>
                </c:pt>
                <c:pt idx="37">
                  <c:v>424.27960000000002</c:v>
                </c:pt>
                <c:pt idx="38">
                  <c:v>461.90190000000001</c:v>
                </c:pt>
                <c:pt idx="39">
                  <c:v>497.67509999999999</c:v>
                </c:pt>
                <c:pt idx="40">
                  <c:v>530.38930000000005</c:v>
                </c:pt>
                <c:pt idx="41">
                  <c:v>558.29970000000003</c:v>
                </c:pt>
                <c:pt idx="42">
                  <c:v>579.25519999999995</c:v>
                </c:pt>
                <c:pt idx="43">
                  <c:v>590.17169999999999</c:v>
                </c:pt>
                <c:pt idx="44">
                  <c:v>590.95159999999998</c:v>
                </c:pt>
                <c:pt idx="45">
                  <c:v>581.85109999999997</c:v>
                </c:pt>
                <c:pt idx="46">
                  <c:v>562.62710000000004</c:v>
                </c:pt>
                <c:pt idx="47">
                  <c:v>535.49180000000001</c:v>
                </c:pt>
                <c:pt idx="48">
                  <c:v>504.35379999999998</c:v>
                </c:pt>
                <c:pt idx="49">
                  <c:v>468.6454</c:v>
                </c:pt>
                <c:pt idx="50">
                  <c:v>425.51659999999998</c:v>
                </c:pt>
                <c:pt idx="51">
                  <c:v>388.75229999999999</c:v>
                </c:pt>
                <c:pt idx="52">
                  <c:v>346.7</c:v>
                </c:pt>
                <c:pt idx="53">
                  <c:v>321.0924</c:v>
                </c:pt>
                <c:pt idx="54">
                  <c:v>280.40519999999998</c:v>
                </c:pt>
                <c:pt idx="55">
                  <c:v>244.31319999999999</c:v>
                </c:pt>
                <c:pt idx="56">
                  <c:v>219.39150000000001</c:v>
                </c:pt>
                <c:pt idx="57">
                  <c:v>191.27180000000001</c:v>
                </c:pt>
                <c:pt idx="58">
                  <c:v>174.34719999999999</c:v>
                </c:pt>
                <c:pt idx="59">
                  <c:v>154.91309999999999</c:v>
                </c:pt>
                <c:pt idx="60">
                  <c:v>136.6258</c:v>
                </c:pt>
                <c:pt idx="61">
                  <c:v>122.6022</c:v>
                </c:pt>
                <c:pt idx="62">
                  <c:v>111.0938</c:v>
                </c:pt>
                <c:pt idx="63">
                  <c:v>100.45959999999999</c:v>
                </c:pt>
                <c:pt idx="64">
                  <c:v>91.666610000000006</c:v>
                </c:pt>
                <c:pt idx="65">
                  <c:v>84.537289999999999</c:v>
                </c:pt>
                <c:pt idx="66">
                  <c:v>77.546360000000007</c:v>
                </c:pt>
                <c:pt idx="67">
                  <c:v>72.75806</c:v>
                </c:pt>
                <c:pt idx="68">
                  <c:v>68.766090000000005</c:v>
                </c:pt>
                <c:pt idx="69">
                  <c:v>65.004170000000002</c:v>
                </c:pt>
                <c:pt idx="70">
                  <c:v>62.83005</c:v>
                </c:pt>
                <c:pt idx="71">
                  <c:v>61.379480000000001</c:v>
                </c:pt>
                <c:pt idx="72">
                  <c:v>60.755859999999998</c:v>
                </c:pt>
                <c:pt idx="73">
                  <c:v>60.864910000000002</c:v>
                </c:pt>
                <c:pt idx="74">
                  <c:v>61.526060000000001</c:v>
                </c:pt>
                <c:pt idx="75">
                  <c:v>62.673369999999998</c:v>
                </c:pt>
                <c:pt idx="76">
                  <c:v>64.369140000000002</c:v>
                </c:pt>
                <c:pt idx="77">
                  <c:v>66.882999999999996</c:v>
                </c:pt>
                <c:pt idx="78">
                  <c:v>69.629480000000001</c:v>
                </c:pt>
                <c:pt idx="79">
                  <c:v>72.834609999999998</c:v>
                </c:pt>
                <c:pt idx="80">
                  <c:v>76.943280000000001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6-4727-4CA7-9349-4DEF2739C1D2}"/>
            </c:ext>
          </c:extLst>
        </c:ser>
        <c:ser>
          <c:idx val="7"/>
          <c:order val="7"/>
          <c:tx>
            <c:v>140nM</c:v>
          </c:tx>
          <c:spPr>
            <a:ln w="25400" cap="rnd">
              <a:noFill/>
              <a:round/>
            </a:ln>
            <a:effectLst/>
          </c:spPr>
          <c:marker>
            <c:symbol val="circle"/>
            <c:size val="5"/>
            <c:spPr>
              <a:solidFill>
                <a:schemeClr val="accent2">
                  <a:lumMod val="60000"/>
                </a:schemeClr>
              </a:solidFill>
              <a:ln w="9525">
                <a:solidFill>
                  <a:schemeClr val="accent2">
                    <a:lumMod val="60000"/>
                  </a:schemeClr>
                </a:solidFill>
              </a:ln>
              <a:effectLst/>
            </c:spPr>
          </c:marker>
          <c:xVal>
            <c:numRef>
              <c:f>Sheet1!$AC$2:$AC$82</c:f>
              <c:numCache>
                <c:formatCode>General</c:formatCode>
                <c:ptCount val="81"/>
                <c:pt idx="0">
                  <c:v>71.39085</c:v>
                </c:pt>
                <c:pt idx="1">
                  <c:v>71.508709999999994</c:v>
                </c:pt>
                <c:pt idx="2">
                  <c:v>71.68038</c:v>
                </c:pt>
                <c:pt idx="3">
                  <c:v>71.886799999999994</c:v>
                </c:pt>
                <c:pt idx="4">
                  <c:v>72.074749999999995</c:v>
                </c:pt>
                <c:pt idx="5">
                  <c:v>72.351219999999998</c:v>
                </c:pt>
                <c:pt idx="6">
                  <c:v>72.571889999999996</c:v>
                </c:pt>
                <c:pt idx="7">
                  <c:v>72.878230000000002</c:v>
                </c:pt>
                <c:pt idx="8">
                  <c:v>73.216639999999998</c:v>
                </c:pt>
                <c:pt idx="9">
                  <c:v>73.586770000000001</c:v>
                </c:pt>
                <c:pt idx="10">
                  <c:v>73.978520000000003</c:v>
                </c:pt>
                <c:pt idx="11">
                  <c:v>74.43526</c:v>
                </c:pt>
                <c:pt idx="12">
                  <c:v>74.907709999999994</c:v>
                </c:pt>
                <c:pt idx="13">
                  <c:v>75.468890000000002</c:v>
                </c:pt>
                <c:pt idx="14">
                  <c:v>76.049959999999999</c:v>
                </c:pt>
                <c:pt idx="15">
                  <c:v>76.668059999999997</c:v>
                </c:pt>
                <c:pt idx="16">
                  <c:v>77.436109999999999</c:v>
                </c:pt>
                <c:pt idx="17">
                  <c:v>78.24727</c:v>
                </c:pt>
                <c:pt idx="18">
                  <c:v>79.20214</c:v>
                </c:pt>
                <c:pt idx="19">
                  <c:v>80.351740000000007</c:v>
                </c:pt>
                <c:pt idx="20">
                  <c:v>81.605699999999999</c:v>
                </c:pt>
                <c:pt idx="21">
                  <c:v>83.163560000000004</c:v>
                </c:pt>
                <c:pt idx="22">
                  <c:v>85.046710000000004</c:v>
                </c:pt>
                <c:pt idx="23">
                  <c:v>87.189580000000007</c:v>
                </c:pt>
                <c:pt idx="24">
                  <c:v>90.114540000000005</c:v>
                </c:pt>
                <c:pt idx="25">
                  <c:v>93.598460000000003</c:v>
                </c:pt>
                <c:pt idx="26">
                  <c:v>97.980900000000005</c:v>
                </c:pt>
                <c:pt idx="27">
                  <c:v>103.47790000000001</c:v>
                </c:pt>
                <c:pt idx="28">
                  <c:v>109.81310000000001</c:v>
                </c:pt>
                <c:pt idx="29">
                  <c:v>117.7269</c:v>
                </c:pt>
                <c:pt idx="30">
                  <c:v>128.1464</c:v>
                </c:pt>
                <c:pt idx="31">
                  <c:v>140.61949999999999</c:v>
                </c:pt>
                <c:pt idx="32">
                  <c:v>155.78919999999999</c:v>
                </c:pt>
                <c:pt idx="33">
                  <c:v>175.4539</c:v>
                </c:pt>
                <c:pt idx="34">
                  <c:v>197.39670000000001</c:v>
                </c:pt>
                <c:pt idx="35">
                  <c:v>228.22880000000001</c:v>
                </c:pt>
                <c:pt idx="36">
                  <c:v>260.96589999999998</c:v>
                </c:pt>
                <c:pt idx="37">
                  <c:v>303.27229999999997</c:v>
                </c:pt>
                <c:pt idx="38">
                  <c:v>350.89850000000001</c:v>
                </c:pt>
                <c:pt idx="39">
                  <c:v>406.10559999999998</c:v>
                </c:pt>
                <c:pt idx="40">
                  <c:v>469.97070000000002</c:v>
                </c:pt>
                <c:pt idx="41">
                  <c:v>542.94399999999996</c:v>
                </c:pt>
                <c:pt idx="42">
                  <c:v>626.20150000000001</c:v>
                </c:pt>
                <c:pt idx="43">
                  <c:v>712.84860000000003</c:v>
                </c:pt>
                <c:pt idx="44">
                  <c:v>793.28189999999995</c:v>
                </c:pt>
                <c:pt idx="45">
                  <c:v>879.54639999999995</c:v>
                </c:pt>
                <c:pt idx="46">
                  <c:v>964.59500000000003</c:v>
                </c:pt>
                <c:pt idx="47">
                  <c:v>1043.6479999999999</c:v>
                </c:pt>
                <c:pt idx="48">
                  <c:v>1109.2249999999999</c:v>
                </c:pt>
                <c:pt idx="49">
                  <c:v>1169.5619999999999</c:v>
                </c:pt>
                <c:pt idx="50">
                  <c:v>1228.779</c:v>
                </c:pt>
                <c:pt idx="51">
                  <c:v>1271.1790000000001</c:v>
                </c:pt>
                <c:pt idx="52">
                  <c:v>1312.905</c:v>
                </c:pt>
                <c:pt idx="53">
                  <c:v>1334.787</c:v>
                </c:pt>
                <c:pt idx="54">
                  <c:v>1366.5820000000001</c:v>
                </c:pt>
                <c:pt idx="55">
                  <c:v>1372.867</c:v>
                </c:pt>
                <c:pt idx="56">
                  <c:v>1387.2</c:v>
                </c:pt>
                <c:pt idx="57">
                  <c:v>1401.963</c:v>
                </c:pt>
                <c:pt idx="58">
                  <c:v>1412.1110000000001</c:v>
                </c:pt>
                <c:pt idx="59">
                  <c:v>1421.0160000000001</c:v>
                </c:pt>
                <c:pt idx="60">
                  <c:v>1429.6089999999999</c:v>
                </c:pt>
                <c:pt idx="61">
                  <c:v>1436.258</c:v>
                </c:pt>
                <c:pt idx="62">
                  <c:v>1441.585</c:v>
                </c:pt>
                <c:pt idx="63">
                  <c:v>1446.59</c:v>
                </c:pt>
                <c:pt idx="64">
                  <c:v>1451.0730000000001</c:v>
                </c:pt>
                <c:pt idx="65">
                  <c:v>1455.204</c:v>
                </c:pt>
                <c:pt idx="66">
                  <c:v>1459.6</c:v>
                </c:pt>
                <c:pt idx="67">
                  <c:v>1463.125</c:v>
                </c:pt>
                <c:pt idx="68">
                  <c:v>1466.798</c:v>
                </c:pt>
                <c:pt idx="69">
                  <c:v>1470.3009999999999</c:v>
                </c:pt>
                <c:pt idx="70">
                  <c:v>1473.9970000000001</c:v>
                </c:pt>
                <c:pt idx="71">
                  <c:v>1478.27</c:v>
                </c:pt>
                <c:pt idx="72">
                  <c:v>1482.2460000000001</c:v>
                </c:pt>
                <c:pt idx="73">
                  <c:v>1486.575</c:v>
                </c:pt>
                <c:pt idx="74">
                  <c:v>1490.7819999999999</c:v>
                </c:pt>
                <c:pt idx="75">
                  <c:v>1495.519</c:v>
                </c:pt>
                <c:pt idx="76">
                  <c:v>1500.7619999999999</c:v>
                </c:pt>
                <c:pt idx="77">
                  <c:v>1506.146</c:v>
                </c:pt>
                <c:pt idx="78">
                  <c:v>1511.3219999999999</c:v>
                </c:pt>
                <c:pt idx="79">
                  <c:v>1517.201</c:v>
                </c:pt>
                <c:pt idx="80">
                  <c:v>1523.8030000000001</c:v>
                </c:pt>
              </c:numCache>
            </c:numRef>
          </c:xVal>
          <c:yVal>
            <c:numRef>
              <c:f>Sheet1!$AE$2:$AE$82</c:f>
              <c:numCache>
                <c:formatCode>General</c:formatCode>
                <c:ptCount val="81"/>
                <c:pt idx="0">
                  <c:v>4.5809170000000003</c:v>
                </c:pt>
                <c:pt idx="1">
                  <c:v>5.0401309999999997</c:v>
                </c:pt>
                <c:pt idx="2">
                  <c:v>5.5469410000000003</c:v>
                </c:pt>
                <c:pt idx="3">
                  <c:v>6.1257919999999997</c:v>
                </c:pt>
                <c:pt idx="4">
                  <c:v>6.8015439999999998</c:v>
                </c:pt>
                <c:pt idx="5">
                  <c:v>7.5662419999999999</c:v>
                </c:pt>
                <c:pt idx="6">
                  <c:v>8.4613420000000001</c:v>
                </c:pt>
                <c:pt idx="7">
                  <c:v>9.4885529999999996</c:v>
                </c:pt>
                <c:pt idx="8">
                  <c:v>10.652329999999999</c:v>
                </c:pt>
                <c:pt idx="9">
                  <c:v>12.01455</c:v>
                </c:pt>
                <c:pt idx="10">
                  <c:v>13.54335</c:v>
                </c:pt>
                <c:pt idx="11">
                  <c:v>15.31015</c:v>
                </c:pt>
                <c:pt idx="12">
                  <c:v>17.388390000000001</c:v>
                </c:pt>
                <c:pt idx="13">
                  <c:v>19.663239999999998</c:v>
                </c:pt>
                <c:pt idx="14">
                  <c:v>22.386289999999999</c:v>
                </c:pt>
                <c:pt idx="15">
                  <c:v>25.349049999999998</c:v>
                </c:pt>
                <c:pt idx="16">
                  <c:v>29.09646</c:v>
                </c:pt>
                <c:pt idx="17">
                  <c:v>33.216880000000003</c:v>
                </c:pt>
                <c:pt idx="18">
                  <c:v>37.840820000000001</c:v>
                </c:pt>
                <c:pt idx="19">
                  <c:v>43.706760000000003</c:v>
                </c:pt>
                <c:pt idx="20">
                  <c:v>49.79571</c:v>
                </c:pt>
                <c:pt idx="21">
                  <c:v>57.033119999999997</c:v>
                </c:pt>
                <c:pt idx="22">
                  <c:v>65.273039999999995</c:v>
                </c:pt>
                <c:pt idx="23">
                  <c:v>74.476870000000005</c:v>
                </c:pt>
                <c:pt idx="24">
                  <c:v>85.488810000000001</c:v>
                </c:pt>
                <c:pt idx="25">
                  <c:v>98.3249</c:v>
                </c:pt>
                <c:pt idx="26">
                  <c:v>112.748</c:v>
                </c:pt>
                <c:pt idx="27">
                  <c:v>129.7423</c:v>
                </c:pt>
                <c:pt idx="28">
                  <c:v>147.53039999999999</c:v>
                </c:pt>
                <c:pt idx="29">
                  <c:v>167.7884</c:v>
                </c:pt>
                <c:pt idx="30">
                  <c:v>192.06290000000001</c:v>
                </c:pt>
                <c:pt idx="31">
                  <c:v>218.15029999999999</c:v>
                </c:pt>
                <c:pt idx="32">
                  <c:v>246.22630000000001</c:v>
                </c:pt>
                <c:pt idx="33">
                  <c:v>279.35160000000002</c:v>
                </c:pt>
                <c:pt idx="34">
                  <c:v>311.4425</c:v>
                </c:pt>
                <c:pt idx="35">
                  <c:v>351.92939999999999</c:v>
                </c:pt>
                <c:pt idx="36">
                  <c:v>388.91570000000002</c:v>
                </c:pt>
                <c:pt idx="37">
                  <c:v>429.9581</c:v>
                </c:pt>
                <c:pt idx="38">
                  <c:v>469.02289999999999</c:v>
                </c:pt>
                <c:pt idx="39">
                  <c:v>506.61939999999998</c:v>
                </c:pt>
                <c:pt idx="40">
                  <c:v>541.44590000000005</c:v>
                </c:pt>
                <c:pt idx="41">
                  <c:v>571.78309999999999</c:v>
                </c:pt>
                <c:pt idx="42">
                  <c:v>595.25</c:v>
                </c:pt>
                <c:pt idx="43">
                  <c:v>608.81659999999999</c:v>
                </c:pt>
                <c:pt idx="44">
                  <c:v>611.65300000000002</c:v>
                </c:pt>
                <c:pt idx="45">
                  <c:v>604.37879999999996</c:v>
                </c:pt>
                <c:pt idx="46">
                  <c:v>586.67240000000004</c:v>
                </c:pt>
                <c:pt idx="47">
                  <c:v>559.91830000000004</c:v>
                </c:pt>
                <c:pt idx="48">
                  <c:v>528.83209999999997</c:v>
                </c:pt>
                <c:pt idx="49">
                  <c:v>492.61840000000001</c:v>
                </c:pt>
                <c:pt idx="50">
                  <c:v>448.68310000000002</c:v>
                </c:pt>
                <c:pt idx="51">
                  <c:v>410.14350000000002</c:v>
                </c:pt>
                <c:pt idx="52">
                  <c:v>366.25490000000002</c:v>
                </c:pt>
                <c:pt idx="53">
                  <c:v>339.57459999999998</c:v>
                </c:pt>
                <c:pt idx="54">
                  <c:v>296.6497</c:v>
                </c:pt>
                <c:pt idx="55">
                  <c:v>259.0179</c:v>
                </c:pt>
                <c:pt idx="56">
                  <c:v>232.53110000000001</c:v>
                </c:pt>
                <c:pt idx="57">
                  <c:v>202.68090000000001</c:v>
                </c:pt>
                <c:pt idx="58">
                  <c:v>184.42949999999999</c:v>
                </c:pt>
                <c:pt idx="59">
                  <c:v>163.99930000000001</c:v>
                </c:pt>
                <c:pt idx="60">
                  <c:v>144.5085</c:v>
                </c:pt>
                <c:pt idx="61">
                  <c:v>129.23869999999999</c:v>
                </c:pt>
                <c:pt idx="62">
                  <c:v>117.2633</c:v>
                </c:pt>
                <c:pt idx="63">
                  <c:v>105.6658</c:v>
                </c:pt>
                <c:pt idx="64">
                  <c:v>96.103499999999997</c:v>
                </c:pt>
                <c:pt idx="65">
                  <c:v>88.528800000000004</c:v>
                </c:pt>
                <c:pt idx="66">
                  <c:v>80.903030000000001</c:v>
                </c:pt>
                <c:pt idx="67">
                  <c:v>75.692390000000003</c:v>
                </c:pt>
                <c:pt idx="68">
                  <c:v>71.464470000000006</c:v>
                </c:pt>
                <c:pt idx="69">
                  <c:v>67.175690000000003</c:v>
                </c:pt>
                <c:pt idx="70">
                  <c:v>64.763760000000005</c:v>
                </c:pt>
                <c:pt idx="71">
                  <c:v>63.207810000000002</c:v>
                </c:pt>
                <c:pt idx="72">
                  <c:v>62.378480000000003</c:v>
                </c:pt>
                <c:pt idx="73">
                  <c:v>62.158569999999997</c:v>
                </c:pt>
                <c:pt idx="74">
                  <c:v>62.623220000000003</c:v>
                </c:pt>
                <c:pt idx="75">
                  <c:v>63.761299999999999</c:v>
                </c:pt>
                <c:pt idx="76">
                  <c:v>65.442310000000006</c:v>
                </c:pt>
                <c:pt idx="77">
                  <c:v>67.712940000000003</c:v>
                </c:pt>
                <c:pt idx="78">
                  <c:v>70.294970000000006</c:v>
                </c:pt>
                <c:pt idx="79">
                  <c:v>73.549710000000005</c:v>
                </c:pt>
                <c:pt idx="80">
                  <c:v>77.454359999999994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7-4727-4CA7-9349-4DEF2739C1D2}"/>
            </c:ext>
          </c:extLst>
        </c:ser>
        <c:ser>
          <c:idx val="8"/>
          <c:order val="8"/>
          <c:tx>
            <c:v>160nM</c:v>
          </c:tx>
          <c:spPr>
            <a:ln w="25400" cap="rnd">
              <a:noFill/>
              <a:round/>
            </a:ln>
            <a:effectLst/>
          </c:spPr>
          <c:marker>
            <c:symbol val="circle"/>
            <c:size val="5"/>
            <c:spPr>
              <a:solidFill>
                <a:schemeClr val="accent3">
                  <a:lumMod val="60000"/>
                </a:schemeClr>
              </a:solidFill>
              <a:ln w="9525">
                <a:solidFill>
                  <a:schemeClr val="accent3">
                    <a:lumMod val="60000"/>
                  </a:schemeClr>
                </a:solidFill>
              </a:ln>
              <a:effectLst/>
            </c:spPr>
          </c:marker>
          <c:xVal>
            <c:numRef>
              <c:f>Sheet1!$AG$2:$AG$82</c:f>
              <c:numCache>
                <c:formatCode>General</c:formatCode>
                <c:ptCount val="81"/>
                <c:pt idx="0">
                  <c:v>71.18244</c:v>
                </c:pt>
                <c:pt idx="1">
                  <c:v>71.32114</c:v>
                </c:pt>
                <c:pt idx="2">
                  <c:v>71.464550000000003</c:v>
                </c:pt>
                <c:pt idx="3">
                  <c:v>71.669719999999998</c:v>
                </c:pt>
                <c:pt idx="4">
                  <c:v>71.908990000000003</c:v>
                </c:pt>
                <c:pt idx="5">
                  <c:v>72.139210000000006</c:v>
                </c:pt>
                <c:pt idx="6">
                  <c:v>72.420940000000002</c:v>
                </c:pt>
                <c:pt idx="7">
                  <c:v>72.738979999999998</c:v>
                </c:pt>
                <c:pt idx="8">
                  <c:v>73.051180000000002</c:v>
                </c:pt>
                <c:pt idx="9">
                  <c:v>73.413939999999997</c:v>
                </c:pt>
                <c:pt idx="10">
                  <c:v>73.815190000000001</c:v>
                </c:pt>
                <c:pt idx="11">
                  <c:v>74.259379999999993</c:v>
                </c:pt>
                <c:pt idx="12">
                  <c:v>74.743189999999998</c:v>
                </c:pt>
                <c:pt idx="13">
                  <c:v>75.229179999999999</c:v>
                </c:pt>
                <c:pt idx="14">
                  <c:v>75.851770000000002</c:v>
                </c:pt>
                <c:pt idx="15">
                  <c:v>76.468299999999999</c:v>
                </c:pt>
                <c:pt idx="16">
                  <c:v>77.2453</c:v>
                </c:pt>
                <c:pt idx="17">
                  <c:v>78.062179999999998</c:v>
                </c:pt>
                <c:pt idx="18">
                  <c:v>79.007339999999999</c:v>
                </c:pt>
                <c:pt idx="19">
                  <c:v>80.138670000000005</c:v>
                </c:pt>
                <c:pt idx="20">
                  <c:v>81.415890000000005</c:v>
                </c:pt>
                <c:pt idx="21">
                  <c:v>82.916160000000005</c:v>
                </c:pt>
                <c:pt idx="22">
                  <c:v>84.764560000000003</c:v>
                </c:pt>
                <c:pt idx="23">
                  <c:v>86.974530000000001</c:v>
                </c:pt>
                <c:pt idx="24">
                  <c:v>89.753230000000002</c:v>
                </c:pt>
                <c:pt idx="25">
                  <c:v>93.222470000000001</c:v>
                </c:pt>
                <c:pt idx="26">
                  <c:v>97.592100000000002</c:v>
                </c:pt>
                <c:pt idx="27">
                  <c:v>103.0907</c:v>
                </c:pt>
                <c:pt idx="28">
                  <c:v>109.22280000000001</c:v>
                </c:pt>
                <c:pt idx="29">
                  <c:v>117.1691</c:v>
                </c:pt>
                <c:pt idx="30">
                  <c:v>127.607</c:v>
                </c:pt>
                <c:pt idx="31">
                  <c:v>139.83150000000001</c:v>
                </c:pt>
                <c:pt idx="32">
                  <c:v>154.8605</c:v>
                </c:pt>
                <c:pt idx="33">
                  <c:v>174.5257</c:v>
                </c:pt>
                <c:pt idx="34">
                  <c:v>196.0403</c:v>
                </c:pt>
                <c:pt idx="35">
                  <c:v>226.53800000000001</c:v>
                </c:pt>
                <c:pt idx="36">
                  <c:v>259.10309999999998</c:v>
                </c:pt>
                <c:pt idx="37">
                  <c:v>301.1712</c:v>
                </c:pt>
                <c:pt idx="38">
                  <c:v>348.74959999999999</c:v>
                </c:pt>
                <c:pt idx="39">
                  <c:v>404.0455</c:v>
                </c:pt>
                <c:pt idx="40">
                  <c:v>468.1866</c:v>
                </c:pt>
                <c:pt idx="41">
                  <c:v>541.93719999999996</c:v>
                </c:pt>
                <c:pt idx="42">
                  <c:v>626.35889999999995</c:v>
                </c:pt>
                <c:pt idx="43">
                  <c:v>714.86879999999996</c:v>
                </c:pt>
                <c:pt idx="44">
                  <c:v>797.66390000000001</c:v>
                </c:pt>
                <c:pt idx="45">
                  <c:v>886.56679999999994</c:v>
                </c:pt>
                <c:pt idx="46">
                  <c:v>975.03899999999999</c:v>
                </c:pt>
                <c:pt idx="47">
                  <c:v>1057.5</c:v>
                </c:pt>
                <c:pt idx="48">
                  <c:v>1126.2650000000001</c:v>
                </c:pt>
                <c:pt idx="49">
                  <c:v>1190.1980000000001</c:v>
                </c:pt>
                <c:pt idx="50">
                  <c:v>1252.6590000000001</c:v>
                </c:pt>
                <c:pt idx="51">
                  <c:v>1297.818</c:v>
                </c:pt>
                <c:pt idx="52">
                  <c:v>1342.0060000000001</c:v>
                </c:pt>
                <c:pt idx="53">
                  <c:v>1365.472</c:v>
                </c:pt>
                <c:pt idx="54">
                  <c:v>1398.902</c:v>
                </c:pt>
                <c:pt idx="55">
                  <c:v>1406.8620000000001</c:v>
                </c:pt>
                <c:pt idx="56">
                  <c:v>1422.2819999999999</c:v>
                </c:pt>
                <c:pt idx="57">
                  <c:v>1438.001</c:v>
                </c:pt>
                <c:pt idx="58">
                  <c:v>1448.2149999999999</c:v>
                </c:pt>
                <c:pt idx="59">
                  <c:v>1458.289</c:v>
                </c:pt>
                <c:pt idx="60">
                  <c:v>1467.501</c:v>
                </c:pt>
                <c:pt idx="61">
                  <c:v>1474.165</c:v>
                </c:pt>
                <c:pt idx="62">
                  <c:v>1479.8320000000001</c:v>
                </c:pt>
                <c:pt idx="63">
                  <c:v>1485.1469999999999</c:v>
                </c:pt>
                <c:pt idx="64">
                  <c:v>1489.9880000000001</c:v>
                </c:pt>
                <c:pt idx="65">
                  <c:v>1493.979</c:v>
                </c:pt>
                <c:pt idx="66">
                  <c:v>1498.4670000000001</c:v>
                </c:pt>
                <c:pt idx="67">
                  <c:v>1502.277</c:v>
                </c:pt>
                <c:pt idx="68">
                  <c:v>1505.9749999999999</c:v>
                </c:pt>
                <c:pt idx="69">
                  <c:v>1509.578</c:v>
                </c:pt>
                <c:pt idx="70">
                  <c:v>1513.2239999999999</c:v>
                </c:pt>
                <c:pt idx="71">
                  <c:v>1517.3009999999999</c:v>
                </c:pt>
                <c:pt idx="72">
                  <c:v>1521.23</c:v>
                </c:pt>
                <c:pt idx="73">
                  <c:v>1525.825</c:v>
                </c:pt>
                <c:pt idx="74">
                  <c:v>1529.9749999999999</c:v>
                </c:pt>
                <c:pt idx="75">
                  <c:v>1535.0260000000001</c:v>
                </c:pt>
                <c:pt idx="76">
                  <c:v>1539.992</c:v>
                </c:pt>
                <c:pt idx="77">
                  <c:v>1545.3430000000001</c:v>
                </c:pt>
                <c:pt idx="78">
                  <c:v>1550.5219999999999</c:v>
                </c:pt>
                <c:pt idx="79">
                  <c:v>1556.394</c:v>
                </c:pt>
                <c:pt idx="80">
                  <c:v>1563.076</c:v>
                </c:pt>
              </c:numCache>
            </c:numRef>
          </c:xVal>
          <c:yVal>
            <c:numRef>
              <c:f>Sheet1!$AI$2:$AI$82</c:f>
              <c:numCache>
                <c:formatCode>General</c:formatCode>
                <c:ptCount val="81"/>
                <c:pt idx="0">
                  <c:v>4.6201420000000004</c:v>
                </c:pt>
                <c:pt idx="1">
                  <c:v>5.0382629999999997</c:v>
                </c:pt>
                <c:pt idx="2">
                  <c:v>5.5552409999999997</c:v>
                </c:pt>
                <c:pt idx="3">
                  <c:v>6.1490660000000004</c:v>
                </c:pt>
                <c:pt idx="4">
                  <c:v>6.8040589999999996</c:v>
                </c:pt>
                <c:pt idx="5">
                  <c:v>7.6008259999999996</c:v>
                </c:pt>
                <c:pt idx="6">
                  <c:v>8.4833560000000006</c:v>
                </c:pt>
                <c:pt idx="7">
                  <c:v>9.5147399999999998</c:v>
                </c:pt>
                <c:pt idx="8">
                  <c:v>10.69821</c:v>
                </c:pt>
                <c:pt idx="9">
                  <c:v>12.060739999999999</c:v>
                </c:pt>
                <c:pt idx="10">
                  <c:v>13.577389999999999</c:v>
                </c:pt>
                <c:pt idx="11">
                  <c:v>15.36031</c:v>
                </c:pt>
                <c:pt idx="12">
                  <c:v>17.383990000000001</c:v>
                </c:pt>
                <c:pt idx="13">
                  <c:v>19.740829999999999</c:v>
                </c:pt>
                <c:pt idx="14">
                  <c:v>22.47334</c:v>
                </c:pt>
                <c:pt idx="15">
                  <c:v>25.432700000000001</c:v>
                </c:pt>
                <c:pt idx="16">
                  <c:v>29.191030000000001</c:v>
                </c:pt>
                <c:pt idx="17">
                  <c:v>33.295920000000002</c:v>
                </c:pt>
                <c:pt idx="18">
                  <c:v>38.003019999999999</c:v>
                </c:pt>
                <c:pt idx="19">
                  <c:v>43.827399999999997</c:v>
                </c:pt>
                <c:pt idx="20">
                  <c:v>49.878799999999998</c:v>
                </c:pt>
                <c:pt idx="21">
                  <c:v>57.205750000000002</c:v>
                </c:pt>
                <c:pt idx="22">
                  <c:v>65.431399999999996</c:v>
                </c:pt>
                <c:pt idx="23">
                  <c:v>74.730789999999999</c:v>
                </c:pt>
                <c:pt idx="24">
                  <c:v>85.751300000000001</c:v>
                </c:pt>
                <c:pt idx="25">
                  <c:v>98.637100000000004</c:v>
                </c:pt>
                <c:pt idx="26">
                  <c:v>113.2711</c:v>
                </c:pt>
                <c:pt idx="27">
                  <c:v>130.17189999999999</c:v>
                </c:pt>
                <c:pt idx="28">
                  <c:v>148.28960000000001</c:v>
                </c:pt>
                <c:pt idx="29">
                  <c:v>168.41329999999999</c:v>
                </c:pt>
                <c:pt idx="30">
                  <c:v>193.00749999999999</c:v>
                </c:pt>
                <c:pt idx="31">
                  <c:v>219.0839</c:v>
                </c:pt>
                <c:pt idx="32">
                  <c:v>247.68379999999999</c:v>
                </c:pt>
                <c:pt idx="33">
                  <c:v>281.44959999999998</c:v>
                </c:pt>
                <c:pt idx="34">
                  <c:v>313.85140000000001</c:v>
                </c:pt>
                <c:pt idx="35">
                  <c:v>354.85050000000001</c:v>
                </c:pt>
                <c:pt idx="36">
                  <c:v>392.68430000000001</c:v>
                </c:pt>
                <c:pt idx="37">
                  <c:v>434.72919999999999</c:v>
                </c:pt>
                <c:pt idx="38">
                  <c:v>475.08100000000002</c:v>
                </c:pt>
                <c:pt idx="39">
                  <c:v>514.15049999999997</c:v>
                </c:pt>
                <c:pt idx="40">
                  <c:v>550.83169999999996</c:v>
                </c:pt>
                <c:pt idx="41">
                  <c:v>583.16759999999999</c:v>
                </c:pt>
                <c:pt idx="42">
                  <c:v>609.08699999999999</c:v>
                </c:pt>
                <c:pt idx="43">
                  <c:v>624.89179999999999</c:v>
                </c:pt>
                <c:pt idx="44">
                  <c:v>629.61329999999998</c:v>
                </c:pt>
                <c:pt idx="45">
                  <c:v>624.28340000000003</c:v>
                </c:pt>
                <c:pt idx="46">
                  <c:v>607.71849999999995</c:v>
                </c:pt>
                <c:pt idx="47">
                  <c:v>581.45730000000003</c:v>
                </c:pt>
                <c:pt idx="48">
                  <c:v>550.82090000000005</c:v>
                </c:pt>
                <c:pt idx="49">
                  <c:v>514.29870000000005</c:v>
                </c:pt>
                <c:pt idx="50">
                  <c:v>469.13729999999998</c:v>
                </c:pt>
                <c:pt idx="51">
                  <c:v>429.67770000000002</c:v>
                </c:pt>
                <c:pt idx="52">
                  <c:v>384.1003</c:v>
                </c:pt>
                <c:pt idx="53">
                  <c:v>356.57190000000003</c:v>
                </c:pt>
                <c:pt idx="54">
                  <c:v>311.8141</c:v>
                </c:pt>
                <c:pt idx="55">
                  <c:v>272.19369999999998</c:v>
                </c:pt>
                <c:pt idx="56">
                  <c:v>243.9425</c:v>
                </c:pt>
                <c:pt idx="57">
                  <c:v>212.8991</c:v>
                </c:pt>
                <c:pt idx="58">
                  <c:v>193.68039999999999</c:v>
                </c:pt>
                <c:pt idx="59">
                  <c:v>171.99690000000001</c:v>
                </c:pt>
                <c:pt idx="60">
                  <c:v>151.65870000000001</c:v>
                </c:pt>
                <c:pt idx="61">
                  <c:v>135.99279999999999</c:v>
                </c:pt>
                <c:pt idx="62">
                  <c:v>122.86579999999999</c:v>
                </c:pt>
                <c:pt idx="63">
                  <c:v>110.6922</c:v>
                </c:pt>
                <c:pt idx="64">
                  <c:v>100.4434</c:v>
                </c:pt>
                <c:pt idx="65">
                  <c:v>92.241100000000003</c:v>
                </c:pt>
                <c:pt idx="66">
                  <c:v>84.333259999999996</c:v>
                </c:pt>
                <c:pt idx="67">
                  <c:v>78.518619999999999</c:v>
                </c:pt>
                <c:pt idx="68">
                  <c:v>74.019580000000005</c:v>
                </c:pt>
                <c:pt idx="69">
                  <c:v>69.52037</c:v>
                </c:pt>
                <c:pt idx="70">
                  <c:v>66.818939999999998</c:v>
                </c:pt>
                <c:pt idx="71">
                  <c:v>64.874020000000002</c:v>
                </c:pt>
                <c:pt idx="72">
                  <c:v>63.808700000000002</c:v>
                </c:pt>
                <c:pt idx="73">
                  <c:v>63.430050000000001</c:v>
                </c:pt>
                <c:pt idx="74">
                  <c:v>63.758420000000001</c:v>
                </c:pt>
                <c:pt idx="75">
                  <c:v>64.557130000000001</c:v>
                </c:pt>
                <c:pt idx="76">
                  <c:v>66.322509999999994</c:v>
                </c:pt>
                <c:pt idx="77">
                  <c:v>68.491849999999999</c:v>
                </c:pt>
                <c:pt idx="78">
                  <c:v>71.03895</c:v>
                </c:pt>
                <c:pt idx="79">
                  <c:v>73.959980000000002</c:v>
                </c:pt>
                <c:pt idx="80">
                  <c:v>78.000569999999996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8-4727-4CA7-9349-4DEF2739C1D2}"/>
            </c:ext>
          </c:extLst>
        </c:ser>
        <c:ser>
          <c:idx val="9"/>
          <c:order val="9"/>
          <c:tx>
            <c:v>180nM</c:v>
          </c:tx>
          <c:spPr>
            <a:ln w="25400" cap="rnd">
              <a:noFill/>
              <a:round/>
            </a:ln>
            <a:effectLst/>
          </c:spPr>
          <c:marker>
            <c:symbol val="circle"/>
            <c:size val="5"/>
            <c:spPr>
              <a:solidFill>
                <a:schemeClr val="accent4">
                  <a:lumMod val="60000"/>
                </a:schemeClr>
              </a:solidFill>
              <a:ln w="9525">
                <a:solidFill>
                  <a:schemeClr val="accent4">
                    <a:lumMod val="60000"/>
                  </a:schemeClr>
                </a:solidFill>
              </a:ln>
              <a:effectLst/>
            </c:spPr>
          </c:marker>
          <c:xVal>
            <c:numRef>
              <c:f>Sheet1!$AK$2:$AK$82</c:f>
              <c:numCache>
                <c:formatCode>General</c:formatCode>
                <c:ptCount val="81"/>
                <c:pt idx="0">
                  <c:v>71.367599999999996</c:v>
                </c:pt>
                <c:pt idx="1">
                  <c:v>71.475930000000005</c:v>
                </c:pt>
                <c:pt idx="2">
                  <c:v>71.621470000000002</c:v>
                </c:pt>
                <c:pt idx="3">
                  <c:v>71.839070000000007</c:v>
                </c:pt>
                <c:pt idx="4">
                  <c:v>72.075329999999994</c:v>
                </c:pt>
                <c:pt idx="5">
                  <c:v>72.314639999999997</c:v>
                </c:pt>
                <c:pt idx="6">
                  <c:v>72.572909999999993</c:v>
                </c:pt>
                <c:pt idx="7">
                  <c:v>72.873919999999998</c:v>
                </c:pt>
                <c:pt idx="8">
                  <c:v>73.209109999999995</c:v>
                </c:pt>
                <c:pt idx="9">
                  <c:v>73.595190000000002</c:v>
                </c:pt>
                <c:pt idx="10">
                  <c:v>73.954480000000004</c:v>
                </c:pt>
                <c:pt idx="11">
                  <c:v>74.398089999999996</c:v>
                </c:pt>
                <c:pt idx="12">
                  <c:v>74.886700000000005</c:v>
                </c:pt>
                <c:pt idx="13">
                  <c:v>75.422640000000001</c:v>
                </c:pt>
                <c:pt idx="14">
                  <c:v>76.036959999999993</c:v>
                </c:pt>
                <c:pt idx="15">
                  <c:v>76.617260000000002</c:v>
                </c:pt>
                <c:pt idx="16">
                  <c:v>77.404759999999996</c:v>
                </c:pt>
                <c:pt idx="17">
                  <c:v>78.189250000000001</c:v>
                </c:pt>
                <c:pt idx="18">
                  <c:v>79.118870000000001</c:v>
                </c:pt>
                <c:pt idx="19">
                  <c:v>80.282240000000002</c:v>
                </c:pt>
                <c:pt idx="20">
                  <c:v>81.516469999999998</c:v>
                </c:pt>
                <c:pt idx="21">
                  <c:v>83.105059999999995</c:v>
                </c:pt>
                <c:pt idx="22">
                  <c:v>84.907070000000004</c:v>
                </c:pt>
                <c:pt idx="23">
                  <c:v>87.119789999999995</c:v>
                </c:pt>
                <c:pt idx="24">
                  <c:v>89.879050000000007</c:v>
                </c:pt>
                <c:pt idx="25">
                  <c:v>93.251810000000006</c:v>
                </c:pt>
                <c:pt idx="26">
                  <c:v>97.465199999999996</c:v>
                </c:pt>
                <c:pt idx="27">
                  <c:v>102.92489999999999</c:v>
                </c:pt>
                <c:pt idx="28">
                  <c:v>109.1388</c:v>
                </c:pt>
                <c:pt idx="29">
                  <c:v>116.93300000000001</c:v>
                </c:pt>
                <c:pt idx="30">
                  <c:v>127.2848</c:v>
                </c:pt>
                <c:pt idx="31">
                  <c:v>139.50190000000001</c:v>
                </c:pt>
                <c:pt idx="32">
                  <c:v>154.09829999999999</c:v>
                </c:pt>
                <c:pt idx="33">
                  <c:v>173.64840000000001</c:v>
                </c:pt>
                <c:pt idx="34">
                  <c:v>194.87970000000001</c:v>
                </c:pt>
                <c:pt idx="35">
                  <c:v>225.37389999999999</c:v>
                </c:pt>
                <c:pt idx="36">
                  <c:v>257.68549999999999</c:v>
                </c:pt>
                <c:pt idx="37">
                  <c:v>299.54829999999998</c:v>
                </c:pt>
                <c:pt idx="38">
                  <c:v>347.02629999999999</c:v>
                </c:pt>
                <c:pt idx="39">
                  <c:v>402.36869999999999</c:v>
                </c:pt>
                <c:pt idx="40">
                  <c:v>466.86360000000002</c:v>
                </c:pt>
                <c:pt idx="41">
                  <c:v>541.0557</c:v>
                </c:pt>
                <c:pt idx="42">
                  <c:v>626.8184</c:v>
                </c:pt>
                <c:pt idx="43">
                  <c:v>716.91930000000002</c:v>
                </c:pt>
                <c:pt idx="44">
                  <c:v>801.62099999999998</c:v>
                </c:pt>
                <c:pt idx="45">
                  <c:v>893.18150000000003</c:v>
                </c:pt>
                <c:pt idx="46">
                  <c:v>984.86099999999999</c:v>
                </c:pt>
                <c:pt idx="47">
                  <c:v>1070.722</c:v>
                </c:pt>
                <c:pt idx="48">
                  <c:v>1142.819</c:v>
                </c:pt>
                <c:pt idx="49">
                  <c:v>1210.0219999999999</c:v>
                </c:pt>
                <c:pt idx="50">
                  <c:v>1275.568</c:v>
                </c:pt>
                <c:pt idx="51">
                  <c:v>1323.472</c:v>
                </c:pt>
                <c:pt idx="52">
                  <c:v>1370.18</c:v>
                </c:pt>
                <c:pt idx="53">
                  <c:v>1394.9480000000001</c:v>
                </c:pt>
                <c:pt idx="54">
                  <c:v>1431.0989999999999</c:v>
                </c:pt>
                <c:pt idx="55">
                  <c:v>1439.1669999999999</c:v>
                </c:pt>
                <c:pt idx="56">
                  <c:v>1456.377</c:v>
                </c:pt>
                <c:pt idx="57">
                  <c:v>1473.2070000000001</c:v>
                </c:pt>
                <c:pt idx="58">
                  <c:v>1484.6849999999999</c:v>
                </c:pt>
                <c:pt idx="59">
                  <c:v>1494.846</c:v>
                </c:pt>
                <c:pt idx="60">
                  <c:v>1504.356</c:v>
                </c:pt>
                <c:pt idx="61">
                  <c:v>1511.8050000000001</c:v>
                </c:pt>
                <c:pt idx="62">
                  <c:v>1517.51</c:v>
                </c:pt>
                <c:pt idx="63">
                  <c:v>1523.058</c:v>
                </c:pt>
                <c:pt idx="64">
                  <c:v>1527.912</c:v>
                </c:pt>
                <c:pt idx="65">
                  <c:v>1532.3140000000001</c:v>
                </c:pt>
                <c:pt idx="66">
                  <c:v>1536.9469999999999</c:v>
                </c:pt>
                <c:pt idx="67">
                  <c:v>1540.81</c:v>
                </c:pt>
                <c:pt idx="68">
                  <c:v>1544.615</c:v>
                </c:pt>
                <c:pt idx="69">
                  <c:v>1548.2270000000001</c:v>
                </c:pt>
                <c:pt idx="70">
                  <c:v>1552.0509999999999</c:v>
                </c:pt>
                <c:pt idx="71">
                  <c:v>1556.107</c:v>
                </c:pt>
                <c:pt idx="72">
                  <c:v>1560.2449999999999</c:v>
                </c:pt>
                <c:pt idx="73">
                  <c:v>1564.7449999999999</c:v>
                </c:pt>
                <c:pt idx="74">
                  <c:v>1568.9670000000001</c:v>
                </c:pt>
                <c:pt idx="75">
                  <c:v>1573.752</c:v>
                </c:pt>
                <c:pt idx="76">
                  <c:v>1578.8579999999999</c:v>
                </c:pt>
                <c:pt idx="77">
                  <c:v>1583.924</c:v>
                </c:pt>
                <c:pt idx="78">
                  <c:v>1589.2660000000001</c:v>
                </c:pt>
                <c:pt idx="79">
                  <c:v>1595.1410000000001</c:v>
                </c:pt>
                <c:pt idx="80">
                  <c:v>1601.9839999999999</c:v>
                </c:pt>
              </c:numCache>
            </c:numRef>
          </c:xVal>
          <c:yVal>
            <c:numRef>
              <c:f>Sheet1!$AM$2:$AM$82</c:f>
              <c:numCache>
                <c:formatCode>General</c:formatCode>
                <c:ptCount val="81"/>
                <c:pt idx="0">
                  <c:v>4.6653269999999996</c:v>
                </c:pt>
                <c:pt idx="1">
                  <c:v>5.0377169999999998</c:v>
                </c:pt>
                <c:pt idx="2">
                  <c:v>5.5408809999999997</c:v>
                </c:pt>
                <c:pt idx="3">
                  <c:v>6.1895030000000002</c:v>
                </c:pt>
                <c:pt idx="4">
                  <c:v>6.8318620000000001</c:v>
                </c:pt>
                <c:pt idx="5">
                  <c:v>7.6145709999999998</c:v>
                </c:pt>
                <c:pt idx="6">
                  <c:v>8.4947669999999995</c:v>
                </c:pt>
                <c:pt idx="7">
                  <c:v>9.5590700000000002</c:v>
                </c:pt>
                <c:pt idx="8">
                  <c:v>10.739649999999999</c:v>
                </c:pt>
                <c:pt idx="9">
                  <c:v>12.05081</c:v>
                </c:pt>
                <c:pt idx="10">
                  <c:v>13.601419999999999</c:v>
                </c:pt>
                <c:pt idx="11">
                  <c:v>15.395720000000001</c:v>
                </c:pt>
                <c:pt idx="12">
                  <c:v>17.45167</c:v>
                </c:pt>
                <c:pt idx="13">
                  <c:v>19.752600000000001</c:v>
                </c:pt>
                <c:pt idx="14">
                  <c:v>22.519459999999999</c:v>
                </c:pt>
                <c:pt idx="15">
                  <c:v>25.484919999999999</c:v>
                </c:pt>
                <c:pt idx="16">
                  <c:v>29.246849999999998</c:v>
                </c:pt>
                <c:pt idx="17">
                  <c:v>33.392740000000003</c:v>
                </c:pt>
                <c:pt idx="18">
                  <c:v>38.088259999999998</c:v>
                </c:pt>
                <c:pt idx="19">
                  <c:v>43.941679999999998</c:v>
                </c:pt>
                <c:pt idx="20">
                  <c:v>50.012160000000002</c:v>
                </c:pt>
                <c:pt idx="21">
                  <c:v>57.29448</c:v>
                </c:pt>
                <c:pt idx="22">
                  <c:v>65.679950000000005</c:v>
                </c:pt>
                <c:pt idx="23">
                  <c:v>74.851569999999995</c:v>
                </c:pt>
                <c:pt idx="24">
                  <c:v>86.109620000000007</c:v>
                </c:pt>
                <c:pt idx="25">
                  <c:v>98.864599999999996</c:v>
                </c:pt>
                <c:pt idx="26">
                  <c:v>113.6583</c:v>
                </c:pt>
                <c:pt idx="27">
                  <c:v>130.55430000000001</c:v>
                </c:pt>
                <c:pt idx="28">
                  <c:v>148.83690000000001</c:v>
                </c:pt>
                <c:pt idx="29">
                  <c:v>169.12280000000001</c:v>
                </c:pt>
                <c:pt idx="30">
                  <c:v>193.74510000000001</c:v>
                </c:pt>
                <c:pt idx="31">
                  <c:v>219.98670000000001</c:v>
                </c:pt>
                <c:pt idx="32">
                  <c:v>248.8407</c:v>
                </c:pt>
                <c:pt idx="33">
                  <c:v>282.99470000000002</c:v>
                </c:pt>
                <c:pt idx="34">
                  <c:v>315.82979999999998</c:v>
                </c:pt>
                <c:pt idx="35">
                  <c:v>357.56689999999998</c:v>
                </c:pt>
                <c:pt idx="36">
                  <c:v>396.02030000000002</c:v>
                </c:pt>
                <c:pt idx="37">
                  <c:v>439.05770000000001</c:v>
                </c:pt>
                <c:pt idx="38">
                  <c:v>480.6585</c:v>
                </c:pt>
                <c:pt idx="39">
                  <c:v>521.1164</c:v>
                </c:pt>
                <c:pt idx="40">
                  <c:v>559.59010000000001</c:v>
                </c:pt>
                <c:pt idx="41">
                  <c:v>593.92100000000005</c:v>
                </c:pt>
                <c:pt idx="42">
                  <c:v>622.08699999999999</c:v>
                </c:pt>
                <c:pt idx="43">
                  <c:v>639.97990000000004</c:v>
                </c:pt>
                <c:pt idx="44">
                  <c:v>646.70749999999998</c:v>
                </c:pt>
                <c:pt idx="45">
                  <c:v>643.00210000000004</c:v>
                </c:pt>
                <c:pt idx="46">
                  <c:v>627.78949999999998</c:v>
                </c:pt>
                <c:pt idx="47">
                  <c:v>602.53970000000004</c:v>
                </c:pt>
                <c:pt idx="48">
                  <c:v>571.8759</c:v>
                </c:pt>
                <c:pt idx="49">
                  <c:v>534.73270000000002</c:v>
                </c:pt>
                <c:pt idx="50">
                  <c:v>489.25940000000003</c:v>
                </c:pt>
                <c:pt idx="51">
                  <c:v>448.6352</c:v>
                </c:pt>
                <c:pt idx="52">
                  <c:v>401.85820000000001</c:v>
                </c:pt>
                <c:pt idx="53">
                  <c:v>373.197</c:v>
                </c:pt>
                <c:pt idx="54">
                  <c:v>326.50889999999998</c:v>
                </c:pt>
                <c:pt idx="55">
                  <c:v>285.18400000000003</c:v>
                </c:pt>
                <c:pt idx="56">
                  <c:v>255.91149999999999</c:v>
                </c:pt>
                <c:pt idx="57">
                  <c:v>223.55199999999999</c:v>
                </c:pt>
                <c:pt idx="58">
                  <c:v>203.1645</c:v>
                </c:pt>
                <c:pt idx="59">
                  <c:v>180.2517</c:v>
                </c:pt>
                <c:pt idx="60">
                  <c:v>158.79679999999999</c:v>
                </c:pt>
                <c:pt idx="61">
                  <c:v>142.1001</c:v>
                </c:pt>
                <c:pt idx="62">
                  <c:v>128.3629</c:v>
                </c:pt>
                <c:pt idx="63">
                  <c:v>115.4515</c:v>
                </c:pt>
                <c:pt idx="64">
                  <c:v>104.7486</c:v>
                </c:pt>
                <c:pt idx="65">
                  <c:v>95.879499999999993</c:v>
                </c:pt>
                <c:pt idx="66">
                  <c:v>87.431430000000006</c:v>
                </c:pt>
                <c:pt idx="67">
                  <c:v>81.46078</c:v>
                </c:pt>
                <c:pt idx="68">
                  <c:v>76.490939999999995</c:v>
                </c:pt>
                <c:pt idx="69">
                  <c:v>71.545540000000003</c:v>
                </c:pt>
                <c:pt idx="70">
                  <c:v>68.649150000000006</c:v>
                </c:pt>
                <c:pt idx="71">
                  <c:v>66.524550000000005</c:v>
                </c:pt>
                <c:pt idx="72">
                  <c:v>65.251769999999993</c:v>
                </c:pt>
                <c:pt idx="73">
                  <c:v>64.661820000000006</c:v>
                </c:pt>
                <c:pt idx="74">
                  <c:v>64.923150000000007</c:v>
                </c:pt>
                <c:pt idx="75">
                  <c:v>65.671790000000001</c:v>
                </c:pt>
                <c:pt idx="76">
                  <c:v>67.281030000000001</c:v>
                </c:pt>
                <c:pt idx="77">
                  <c:v>69.15307</c:v>
                </c:pt>
                <c:pt idx="78">
                  <c:v>71.664709999999999</c:v>
                </c:pt>
                <c:pt idx="79">
                  <c:v>74.468909999999994</c:v>
                </c:pt>
                <c:pt idx="80">
                  <c:v>78.494020000000006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9-4727-4CA7-9349-4DEF2739C1D2}"/>
            </c:ext>
          </c:extLst>
        </c:ser>
        <c:ser>
          <c:idx val="10"/>
          <c:order val="10"/>
          <c:tx>
            <c:v>200nM</c:v>
          </c:tx>
          <c:spPr>
            <a:ln w="25400" cap="rnd">
              <a:noFill/>
              <a:round/>
            </a:ln>
            <a:effectLst/>
          </c:spPr>
          <c:marker>
            <c:symbol val="circle"/>
            <c:size val="5"/>
            <c:spPr>
              <a:solidFill>
                <a:schemeClr val="accent5">
                  <a:lumMod val="60000"/>
                </a:schemeClr>
              </a:solidFill>
              <a:ln w="9525">
                <a:solidFill>
                  <a:schemeClr val="accent5">
                    <a:lumMod val="60000"/>
                  </a:schemeClr>
                </a:solidFill>
              </a:ln>
              <a:effectLst/>
            </c:spPr>
          </c:marker>
          <c:xVal>
            <c:numRef>
              <c:f>Sheet1!$AO$2:$AO$82</c:f>
              <c:numCache>
                <c:formatCode>General</c:formatCode>
                <c:ptCount val="81"/>
                <c:pt idx="0">
                  <c:v>70.349209999999999</c:v>
                </c:pt>
                <c:pt idx="1">
                  <c:v>70.467860000000002</c:v>
                </c:pt>
                <c:pt idx="2">
                  <c:v>70.623159999999999</c:v>
                </c:pt>
                <c:pt idx="3">
                  <c:v>70.811430000000001</c:v>
                </c:pt>
                <c:pt idx="4">
                  <c:v>71.066180000000003</c:v>
                </c:pt>
                <c:pt idx="5">
                  <c:v>71.299049999999994</c:v>
                </c:pt>
                <c:pt idx="6">
                  <c:v>71.566389999999998</c:v>
                </c:pt>
                <c:pt idx="7">
                  <c:v>71.878879999999995</c:v>
                </c:pt>
                <c:pt idx="8">
                  <c:v>72.188450000000003</c:v>
                </c:pt>
                <c:pt idx="9">
                  <c:v>72.519620000000003</c:v>
                </c:pt>
                <c:pt idx="10">
                  <c:v>72.912109999999998</c:v>
                </c:pt>
                <c:pt idx="11">
                  <c:v>73.387029999999996</c:v>
                </c:pt>
                <c:pt idx="12">
                  <c:v>73.835710000000006</c:v>
                </c:pt>
                <c:pt idx="13">
                  <c:v>74.412369999999996</c:v>
                </c:pt>
                <c:pt idx="14">
                  <c:v>74.970889999999997</c:v>
                </c:pt>
                <c:pt idx="15">
                  <c:v>75.574420000000003</c:v>
                </c:pt>
                <c:pt idx="16">
                  <c:v>76.343760000000003</c:v>
                </c:pt>
                <c:pt idx="17">
                  <c:v>77.173640000000006</c:v>
                </c:pt>
                <c:pt idx="18">
                  <c:v>78.074269999999999</c:v>
                </c:pt>
                <c:pt idx="19">
                  <c:v>79.235849999999999</c:v>
                </c:pt>
                <c:pt idx="20">
                  <c:v>80.415580000000006</c:v>
                </c:pt>
                <c:pt idx="21">
                  <c:v>82.012460000000004</c:v>
                </c:pt>
                <c:pt idx="22">
                  <c:v>83.798490000000001</c:v>
                </c:pt>
                <c:pt idx="23">
                  <c:v>85.940200000000004</c:v>
                </c:pt>
                <c:pt idx="24">
                  <c:v>88.686710000000005</c:v>
                </c:pt>
                <c:pt idx="25">
                  <c:v>92.269030000000001</c:v>
                </c:pt>
                <c:pt idx="26">
                  <c:v>96.349500000000006</c:v>
                </c:pt>
                <c:pt idx="27">
                  <c:v>101.6648</c:v>
                </c:pt>
                <c:pt idx="28">
                  <c:v>107.8272</c:v>
                </c:pt>
                <c:pt idx="29">
                  <c:v>115.6913</c:v>
                </c:pt>
                <c:pt idx="30">
                  <c:v>125.84310000000001</c:v>
                </c:pt>
                <c:pt idx="31">
                  <c:v>138.03649999999999</c:v>
                </c:pt>
                <c:pt idx="32">
                  <c:v>152.27600000000001</c:v>
                </c:pt>
                <c:pt idx="33">
                  <c:v>171.7216</c:v>
                </c:pt>
                <c:pt idx="34">
                  <c:v>192.99340000000001</c:v>
                </c:pt>
                <c:pt idx="35">
                  <c:v>223.0557</c:v>
                </c:pt>
                <c:pt idx="36">
                  <c:v>255.16290000000001</c:v>
                </c:pt>
                <c:pt idx="37">
                  <c:v>296.79219999999998</c:v>
                </c:pt>
                <c:pt idx="38">
                  <c:v>344.15730000000002</c:v>
                </c:pt>
                <c:pt idx="39">
                  <c:v>399.4794</c:v>
                </c:pt>
                <c:pt idx="40">
                  <c:v>464.20839999999998</c:v>
                </c:pt>
                <c:pt idx="41">
                  <c:v>538.94680000000005</c:v>
                </c:pt>
                <c:pt idx="42">
                  <c:v>625.60469999999998</c:v>
                </c:pt>
                <c:pt idx="43">
                  <c:v>717.06640000000004</c:v>
                </c:pt>
                <c:pt idx="44">
                  <c:v>803.65470000000005</c:v>
                </c:pt>
                <c:pt idx="45">
                  <c:v>897.69680000000005</c:v>
                </c:pt>
                <c:pt idx="46">
                  <c:v>992.22900000000004</c:v>
                </c:pt>
                <c:pt idx="47">
                  <c:v>1080.8150000000001</c:v>
                </c:pt>
                <c:pt idx="48">
                  <c:v>1156.1849999999999</c:v>
                </c:pt>
                <c:pt idx="49">
                  <c:v>1226.489</c:v>
                </c:pt>
                <c:pt idx="50">
                  <c:v>1295.4269999999999</c:v>
                </c:pt>
                <c:pt idx="51">
                  <c:v>1345.731</c:v>
                </c:pt>
                <c:pt idx="52">
                  <c:v>1394.8420000000001</c:v>
                </c:pt>
                <c:pt idx="53">
                  <c:v>1421.0229999999999</c:v>
                </c:pt>
                <c:pt idx="54">
                  <c:v>1458.8340000000001</c:v>
                </c:pt>
                <c:pt idx="55">
                  <c:v>1469.559</c:v>
                </c:pt>
                <c:pt idx="56">
                  <c:v>1486.6780000000001</c:v>
                </c:pt>
                <c:pt idx="57">
                  <c:v>1504.4860000000001</c:v>
                </c:pt>
                <c:pt idx="58">
                  <c:v>1516.557</c:v>
                </c:pt>
                <c:pt idx="59">
                  <c:v>1527.34</c:v>
                </c:pt>
                <c:pt idx="60">
                  <c:v>1537.809</c:v>
                </c:pt>
                <c:pt idx="61">
                  <c:v>1545.212</c:v>
                </c:pt>
                <c:pt idx="62">
                  <c:v>1551.3530000000001</c:v>
                </c:pt>
                <c:pt idx="63">
                  <c:v>1557.0409999999999</c:v>
                </c:pt>
                <c:pt idx="64">
                  <c:v>1562.1369999999999</c:v>
                </c:pt>
                <c:pt idx="65">
                  <c:v>1566.623</c:v>
                </c:pt>
                <c:pt idx="66">
                  <c:v>1571.508</c:v>
                </c:pt>
                <c:pt idx="67">
                  <c:v>1575.37</c:v>
                </c:pt>
                <c:pt idx="68">
                  <c:v>1579.3040000000001</c:v>
                </c:pt>
                <c:pt idx="69">
                  <c:v>1582.817</c:v>
                </c:pt>
                <c:pt idx="70">
                  <c:v>1586.692</c:v>
                </c:pt>
                <c:pt idx="71">
                  <c:v>1590.817</c:v>
                </c:pt>
                <c:pt idx="72">
                  <c:v>1594.7829999999999</c:v>
                </c:pt>
                <c:pt idx="73">
                  <c:v>1599.316</c:v>
                </c:pt>
                <c:pt idx="74">
                  <c:v>1603.598</c:v>
                </c:pt>
                <c:pt idx="75">
                  <c:v>1608.356</c:v>
                </c:pt>
                <c:pt idx="76">
                  <c:v>1613.616</c:v>
                </c:pt>
                <c:pt idx="77">
                  <c:v>1618.97</c:v>
                </c:pt>
                <c:pt idx="78">
                  <c:v>1623.78</c:v>
                </c:pt>
                <c:pt idx="79">
                  <c:v>1629.625</c:v>
                </c:pt>
                <c:pt idx="80">
                  <c:v>1636.345</c:v>
                </c:pt>
              </c:numCache>
            </c:numRef>
          </c:xVal>
          <c:yVal>
            <c:numRef>
              <c:f>Sheet1!$AQ$2:$AQ$82</c:f>
              <c:numCache>
                <c:formatCode>General</c:formatCode>
                <c:ptCount val="81"/>
                <c:pt idx="0">
                  <c:v>4.6315580000000001</c:v>
                </c:pt>
                <c:pt idx="1">
                  <c:v>5.0535389999999998</c:v>
                </c:pt>
                <c:pt idx="2">
                  <c:v>5.5826180000000001</c:v>
                </c:pt>
                <c:pt idx="3">
                  <c:v>6.1576639999999996</c:v>
                </c:pt>
                <c:pt idx="4">
                  <c:v>6.8374569999999997</c:v>
                </c:pt>
                <c:pt idx="5">
                  <c:v>7.6094030000000004</c:v>
                </c:pt>
                <c:pt idx="6">
                  <c:v>8.5445189999999993</c:v>
                </c:pt>
                <c:pt idx="7">
                  <c:v>9.5566099999999992</c:v>
                </c:pt>
                <c:pt idx="8">
                  <c:v>10.74676</c:v>
                </c:pt>
                <c:pt idx="9">
                  <c:v>12.10946</c:v>
                </c:pt>
                <c:pt idx="10">
                  <c:v>13.67841</c:v>
                </c:pt>
                <c:pt idx="11">
                  <c:v>15.47911</c:v>
                </c:pt>
                <c:pt idx="12">
                  <c:v>17.478000000000002</c:v>
                </c:pt>
                <c:pt idx="13">
                  <c:v>19.858219999999999</c:v>
                </c:pt>
                <c:pt idx="14">
                  <c:v>22.599689999999999</c:v>
                </c:pt>
                <c:pt idx="15">
                  <c:v>25.554739999999999</c:v>
                </c:pt>
                <c:pt idx="16">
                  <c:v>29.312449999999998</c:v>
                </c:pt>
                <c:pt idx="17">
                  <c:v>33.48415</c:v>
                </c:pt>
                <c:pt idx="18">
                  <c:v>38.171379999999999</c:v>
                </c:pt>
                <c:pt idx="19">
                  <c:v>44.004930000000002</c:v>
                </c:pt>
                <c:pt idx="20">
                  <c:v>50.19426</c:v>
                </c:pt>
                <c:pt idx="21">
                  <c:v>57.475879999999997</c:v>
                </c:pt>
                <c:pt idx="22">
                  <c:v>65.816050000000004</c:v>
                </c:pt>
                <c:pt idx="23">
                  <c:v>75.115780000000001</c:v>
                </c:pt>
                <c:pt idx="24">
                  <c:v>86.274119999999996</c:v>
                </c:pt>
                <c:pt idx="25">
                  <c:v>99.237200000000001</c:v>
                </c:pt>
                <c:pt idx="26">
                  <c:v>113.98050000000001</c:v>
                </c:pt>
                <c:pt idx="27">
                  <c:v>131.00530000000001</c:v>
                </c:pt>
                <c:pt idx="28">
                  <c:v>148.9068</c:v>
                </c:pt>
                <c:pt idx="29">
                  <c:v>169.76410000000001</c:v>
                </c:pt>
                <c:pt idx="30">
                  <c:v>194.5463</c:v>
                </c:pt>
                <c:pt idx="31">
                  <c:v>221.1712</c:v>
                </c:pt>
                <c:pt idx="32">
                  <c:v>250.10740000000001</c:v>
                </c:pt>
                <c:pt idx="33">
                  <c:v>284.57729999999998</c:v>
                </c:pt>
                <c:pt idx="34">
                  <c:v>317.92880000000002</c:v>
                </c:pt>
                <c:pt idx="35">
                  <c:v>359.87240000000003</c:v>
                </c:pt>
                <c:pt idx="36">
                  <c:v>399.02949999999998</c:v>
                </c:pt>
                <c:pt idx="37">
                  <c:v>442.98200000000003</c:v>
                </c:pt>
                <c:pt idx="38">
                  <c:v>485.5804</c:v>
                </c:pt>
                <c:pt idx="39">
                  <c:v>527.37480000000005</c:v>
                </c:pt>
                <c:pt idx="40">
                  <c:v>567.32029999999997</c:v>
                </c:pt>
                <c:pt idx="41">
                  <c:v>603.36659999999995</c:v>
                </c:pt>
                <c:pt idx="42">
                  <c:v>633.84699999999998</c:v>
                </c:pt>
                <c:pt idx="43">
                  <c:v>653.87400000000002</c:v>
                </c:pt>
                <c:pt idx="44">
                  <c:v>662.27940000000001</c:v>
                </c:pt>
                <c:pt idx="45">
                  <c:v>660.49260000000004</c:v>
                </c:pt>
                <c:pt idx="46">
                  <c:v>646.90769999999998</c:v>
                </c:pt>
                <c:pt idx="47">
                  <c:v>622.36680000000001</c:v>
                </c:pt>
                <c:pt idx="48">
                  <c:v>592.04629999999997</c:v>
                </c:pt>
                <c:pt idx="49">
                  <c:v>554.80899999999997</c:v>
                </c:pt>
                <c:pt idx="50">
                  <c:v>508.32040000000001</c:v>
                </c:pt>
                <c:pt idx="51">
                  <c:v>466.84840000000003</c:v>
                </c:pt>
                <c:pt idx="52">
                  <c:v>418.51490000000001</c:v>
                </c:pt>
                <c:pt idx="53">
                  <c:v>389.13940000000002</c:v>
                </c:pt>
                <c:pt idx="54">
                  <c:v>340.26389999999998</c:v>
                </c:pt>
                <c:pt idx="55">
                  <c:v>298.14120000000003</c:v>
                </c:pt>
                <c:pt idx="56">
                  <c:v>267.03559999999999</c:v>
                </c:pt>
                <c:pt idx="57">
                  <c:v>233.19919999999999</c:v>
                </c:pt>
                <c:pt idx="58">
                  <c:v>211.80779999999999</c:v>
                </c:pt>
                <c:pt idx="59">
                  <c:v>188.00190000000001</c:v>
                </c:pt>
                <c:pt idx="60">
                  <c:v>165.4579</c:v>
                </c:pt>
                <c:pt idx="61">
                  <c:v>148.23249999999999</c:v>
                </c:pt>
                <c:pt idx="62">
                  <c:v>133.78579999999999</c:v>
                </c:pt>
                <c:pt idx="63">
                  <c:v>120.2047</c:v>
                </c:pt>
                <c:pt idx="64">
                  <c:v>108.8817</c:v>
                </c:pt>
                <c:pt idx="65">
                  <c:v>99.727400000000003</c:v>
                </c:pt>
                <c:pt idx="66">
                  <c:v>90.473079999999996</c:v>
                </c:pt>
                <c:pt idx="67">
                  <c:v>84.110439999999997</c:v>
                </c:pt>
                <c:pt idx="68">
                  <c:v>78.959500000000006</c:v>
                </c:pt>
                <c:pt idx="69">
                  <c:v>73.606679999999997</c:v>
                </c:pt>
                <c:pt idx="70">
                  <c:v>70.468609999999998</c:v>
                </c:pt>
                <c:pt idx="71">
                  <c:v>68.377330000000001</c:v>
                </c:pt>
                <c:pt idx="72">
                  <c:v>66.706090000000003</c:v>
                </c:pt>
                <c:pt idx="73">
                  <c:v>65.960980000000006</c:v>
                </c:pt>
                <c:pt idx="74">
                  <c:v>66.02364</c:v>
                </c:pt>
                <c:pt idx="75">
                  <c:v>66.572270000000003</c:v>
                </c:pt>
                <c:pt idx="76">
                  <c:v>68.098240000000004</c:v>
                </c:pt>
                <c:pt idx="77">
                  <c:v>70.016000000000005</c:v>
                </c:pt>
                <c:pt idx="78">
                  <c:v>72.34684</c:v>
                </c:pt>
                <c:pt idx="79">
                  <c:v>75.278310000000005</c:v>
                </c:pt>
                <c:pt idx="80">
                  <c:v>79.114940000000004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A-4727-4CA7-9349-4DEF2739C1D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-84667024"/>
        <c:axId val="-84238352"/>
      </c:scatterChart>
      <c:valAx>
        <c:axId val="-84667024"/>
        <c:scaling>
          <c:orientation val="minMax"/>
          <c:max val="1700"/>
          <c:min val="0"/>
        </c:scaling>
        <c:delete val="0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20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2000" b="1" dirty="0" err="1">
                    <a:solidFill>
                      <a:schemeClr val="tx1"/>
                    </a:solidFill>
                  </a:rPr>
                  <a:t>Zreal</a:t>
                </a:r>
                <a:r>
                  <a:rPr lang="en-US" sz="2000" b="1" baseline="0" dirty="0">
                    <a:solidFill>
                      <a:schemeClr val="tx1"/>
                    </a:solidFill>
                  </a:rPr>
                  <a:t> (ohm)</a:t>
                </a:r>
                <a:endParaRPr lang="en-US" sz="2000" b="1" dirty="0">
                  <a:solidFill>
                    <a:schemeClr val="tx1"/>
                  </a:solidFill>
                </a:endParaRPr>
              </a:p>
            </c:rich>
          </c:tx>
          <c:layout/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2000" b="1" i="0" u="none" strike="noStrik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in"/>
        <c:minorTickMark val="none"/>
        <c:tickLblPos val="nextTo"/>
        <c:spPr>
          <a:noFill/>
          <a:ln w="9525" cap="flat" cmpd="sng" algn="ctr">
            <a:solidFill>
              <a:schemeClr val="tx1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-84238352"/>
        <c:crosses val="autoZero"/>
        <c:crossBetween val="midCat"/>
      </c:valAx>
      <c:valAx>
        <c:axId val="-84238352"/>
        <c:scaling>
          <c:orientation val="minMax"/>
        </c:scaling>
        <c:delete val="0"/>
        <c:axPos val="l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20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2000" b="1" dirty="0">
                    <a:solidFill>
                      <a:schemeClr val="tx1"/>
                    </a:solidFill>
                  </a:rPr>
                  <a:t>-</a:t>
                </a:r>
                <a:r>
                  <a:rPr lang="en-US" sz="2000" b="1" dirty="0" err="1">
                    <a:solidFill>
                      <a:schemeClr val="tx1"/>
                    </a:solidFill>
                  </a:rPr>
                  <a:t>Zimag</a:t>
                </a:r>
                <a:r>
                  <a:rPr lang="en-US" sz="2000" b="1" dirty="0">
                    <a:solidFill>
                      <a:schemeClr val="tx1"/>
                    </a:solidFill>
                  </a:rPr>
                  <a:t> (ohm)</a:t>
                </a:r>
              </a:p>
            </c:rich>
          </c:tx>
          <c:layout/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2000" b="1" i="0" u="none" strike="noStrik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in"/>
        <c:minorTickMark val="none"/>
        <c:tickLblPos val="nextTo"/>
        <c:spPr>
          <a:noFill/>
          <a:ln w="9525" cap="flat" cmpd="sng" algn="ctr">
            <a:solidFill>
              <a:schemeClr val="tx1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-84667024"/>
        <c:crosses val="autoZero"/>
        <c:crossBetween val="midCat"/>
      </c:valAx>
      <c:spPr>
        <a:noFill/>
        <a:ln>
          <a:solidFill>
            <a:schemeClr val="tx1"/>
          </a:solidFill>
        </a:ln>
        <a:effectLst/>
      </c:spPr>
    </c:plotArea>
    <c:legend>
      <c:legendPos val="r"/>
      <c:layout>
        <c:manualLayout>
          <c:xMode val="edge"/>
          <c:yMode val="edge"/>
          <c:x val="0.90092202537182853"/>
          <c:y val="6.0393916231563136E-2"/>
          <c:w val="9.9077966951484339E-2"/>
          <c:h val="0.74978806851499025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0554232283464567"/>
          <c:y val="1.6335116836305525E-2"/>
          <c:w val="0.78716152668416439"/>
          <c:h val="0.7965640403086659"/>
        </c:manualLayout>
      </c:layout>
      <c:scatterChart>
        <c:scatterStyle val="lineMarker"/>
        <c:varyColors val="0"/>
        <c:ser>
          <c:idx val="0"/>
          <c:order val="0"/>
          <c:tx>
            <c:v>0nM</c:v>
          </c:tx>
          <c:spPr>
            <a:ln w="19050" cap="rnd">
              <a:noFill/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9525">
                <a:solidFill>
                  <a:schemeClr val="accent1"/>
                </a:solidFill>
              </a:ln>
              <a:effectLst/>
            </c:spPr>
          </c:marker>
          <c:xVal>
            <c:numRef>
              <c:f>Sheet1!$A$2:$A$82</c:f>
              <c:numCache>
                <c:formatCode>General</c:formatCode>
                <c:ptCount val="81"/>
                <c:pt idx="0">
                  <c:v>65.022220000000004</c:v>
                </c:pt>
                <c:pt idx="1">
                  <c:v>65.158100000000005</c:v>
                </c:pt>
                <c:pt idx="2">
                  <c:v>65.284300000000002</c:v>
                </c:pt>
                <c:pt idx="3">
                  <c:v>65.492140000000006</c:v>
                </c:pt>
                <c:pt idx="4">
                  <c:v>65.677220000000005</c:v>
                </c:pt>
                <c:pt idx="5">
                  <c:v>65.931989999999999</c:v>
                </c:pt>
                <c:pt idx="6">
                  <c:v>66.175340000000006</c:v>
                </c:pt>
                <c:pt idx="7">
                  <c:v>66.476579999999998</c:v>
                </c:pt>
                <c:pt idx="8">
                  <c:v>66.814059999999998</c:v>
                </c:pt>
                <c:pt idx="9">
                  <c:v>67.176370000000006</c:v>
                </c:pt>
                <c:pt idx="10">
                  <c:v>67.59263</c:v>
                </c:pt>
                <c:pt idx="11">
                  <c:v>68.003240000000005</c:v>
                </c:pt>
                <c:pt idx="12">
                  <c:v>68.502830000000003</c:v>
                </c:pt>
                <c:pt idx="13">
                  <c:v>69.041390000000007</c:v>
                </c:pt>
                <c:pt idx="14">
                  <c:v>69.633219999999994</c:v>
                </c:pt>
                <c:pt idx="15">
                  <c:v>70.282449999999997</c:v>
                </c:pt>
                <c:pt idx="16">
                  <c:v>71.078230000000005</c:v>
                </c:pt>
                <c:pt idx="17">
                  <c:v>71.959829999999997</c:v>
                </c:pt>
                <c:pt idx="18">
                  <c:v>72.934399999999997</c:v>
                </c:pt>
                <c:pt idx="19">
                  <c:v>74.155190000000005</c:v>
                </c:pt>
                <c:pt idx="20">
                  <c:v>75.525959999999998</c:v>
                </c:pt>
                <c:pt idx="21">
                  <c:v>77.199179999999998</c:v>
                </c:pt>
                <c:pt idx="22">
                  <c:v>79.178340000000006</c:v>
                </c:pt>
                <c:pt idx="23">
                  <c:v>81.587649999999996</c:v>
                </c:pt>
                <c:pt idx="24">
                  <c:v>84.709699999999998</c:v>
                </c:pt>
                <c:pt idx="25">
                  <c:v>88.588049999999996</c:v>
                </c:pt>
                <c:pt idx="26">
                  <c:v>93.33614</c:v>
                </c:pt>
                <c:pt idx="27">
                  <c:v>99.547600000000003</c:v>
                </c:pt>
                <c:pt idx="28">
                  <c:v>106.3536</c:v>
                </c:pt>
                <c:pt idx="29">
                  <c:v>114.9821</c:v>
                </c:pt>
                <c:pt idx="30">
                  <c:v>126.5419</c:v>
                </c:pt>
                <c:pt idx="31">
                  <c:v>140.2927</c:v>
                </c:pt>
                <c:pt idx="32">
                  <c:v>156.1942</c:v>
                </c:pt>
                <c:pt idx="33">
                  <c:v>177.7261</c:v>
                </c:pt>
                <c:pt idx="34">
                  <c:v>200.27549999999999</c:v>
                </c:pt>
                <c:pt idx="35">
                  <c:v>231.44479999999999</c:v>
                </c:pt>
                <c:pt idx="36">
                  <c:v>263.67009999999999</c:v>
                </c:pt>
                <c:pt idx="37">
                  <c:v>303.45760000000001</c:v>
                </c:pt>
                <c:pt idx="38">
                  <c:v>346.37200000000001</c:v>
                </c:pt>
                <c:pt idx="39">
                  <c:v>393.4203</c:v>
                </c:pt>
                <c:pt idx="40">
                  <c:v>444.56619999999998</c:v>
                </c:pt>
                <c:pt idx="41">
                  <c:v>499.1431</c:v>
                </c:pt>
                <c:pt idx="42">
                  <c:v>556.76279999999997</c:v>
                </c:pt>
                <c:pt idx="43">
                  <c:v>612.14790000000005</c:v>
                </c:pt>
                <c:pt idx="44">
                  <c:v>659.95619999999997</c:v>
                </c:pt>
                <c:pt idx="45">
                  <c:v>707.476</c:v>
                </c:pt>
                <c:pt idx="46">
                  <c:v>751.6182</c:v>
                </c:pt>
                <c:pt idx="47">
                  <c:v>789.93349999999998</c:v>
                </c:pt>
                <c:pt idx="48">
                  <c:v>820.67250000000001</c:v>
                </c:pt>
                <c:pt idx="49">
                  <c:v>847.83219999999994</c:v>
                </c:pt>
                <c:pt idx="50">
                  <c:v>873.27700000000004</c:v>
                </c:pt>
                <c:pt idx="51">
                  <c:v>891.54939999999999</c:v>
                </c:pt>
                <c:pt idx="52">
                  <c:v>909.37139999999999</c:v>
                </c:pt>
                <c:pt idx="53">
                  <c:v>919.12540000000001</c:v>
                </c:pt>
                <c:pt idx="54">
                  <c:v>932.77620000000002</c:v>
                </c:pt>
                <c:pt idx="55">
                  <c:v>932.32029999999997</c:v>
                </c:pt>
                <c:pt idx="56">
                  <c:v>939.37750000000005</c:v>
                </c:pt>
                <c:pt idx="57">
                  <c:v>946.54639999999995</c:v>
                </c:pt>
                <c:pt idx="58">
                  <c:v>951.96799999999996</c:v>
                </c:pt>
                <c:pt idx="59">
                  <c:v>957.23099999999999</c:v>
                </c:pt>
                <c:pt idx="60">
                  <c:v>962.71</c:v>
                </c:pt>
                <c:pt idx="61">
                  <c:v>967.19299999999998</c:v>
                </c:pt>
                <c:pt idx="62">
                  <c:v>971.37900000000002</c:v>
                </c:pt>
                <c:pt idx="63">
                  <c:v>975.62900000000002</c:v>
                </c:pt>
                <c:pt idx="64">
                  <c:v>979.94299999999998</c:v>
                </c:pt>
                <c:pt idx="65">
                  <c:v>984.23299999999995</c:v>
                </c:pt>
                <c:pt idx="66">
                  <c:v>988.95699999999999</c:v>
                </c:pt>
                <c:pt idx="67">
                  <c:v>993.39099999999996</c:v>
                </c:pt>
                <c:pt idx="68">
                  <c:v>998.10400000000004</c:v>
                </c:pt>
                <c:pt idx="69">
                  <c:v>1002.761</c:v>
                </c:pt>
                <c:pt idx="70">
                  <c:v>1008.121</c:v>
                </c:pt>
                <c:pt idx="71">
                  <c:v>1014.0940000000001</c:v>
                </c:pt>
                <c:pt idx="72">
                  <c:v>1020.261</c:v>
                </c:pt>
                <c:pt idx="73">
                  <c:v>1027.078</c:v>
                </c:pt>
                <c:pt idx="74">
                  <c:v>1034.0909999999999</c:v>
                </c:pt>
                <c:pt idx="75">
                  <c:v>1041.7950000000001</c:v>
                </c:pt>
                <c:pt idx="76">
                  <c:v>1049.6010000000001</c:v>
                </c:pt>
                <c:pt idx="77">
                  <c:v>1058.1990000000001</c:v>
                </c:pt>
                <c:pt idx="78">
                  <c:v>1066.9780000000001</c:v>
                </c:pt>
                <c:pt idx="79">
                  <c:v>1077.096</c:v>
                </c:pt>
                <c:pt idx="80">
                  <c:v>1088.306</c:v>
                </c:pt>
              </c:numCache>
            </c:numRef>
          </c:xVal>
          <c:yVal>
            <c:numRef>
              <c:f>Sheet1!$C$2:$C$82</c:f>
              <c:numCache>
                <c:formatCode>General</c:formatCode>
                <c:ptCount val="81"/>
                <c:pt idx="0">
                  <c:v>4.035291</c:v>
                </c:pt>
                <c:pt idx="1">
                  <c:v>4.4568529999999997</c:v>
                </c:pt>
                <c:pt idx="2">
                  <c:v>4.9560449999999996</c:v>
                </c:pt>
                <c:pt idx="3">
                  <c:v>5.5334729999999999</c:v>
                </c:pt>
                <c:pt idx="4">
                  <c:v>6.1791780000000003</c:v>
                </c:pt>
                <c:pt idx="5">
                  <c:v>6.9270350000000001</c:v>
                </c:pt>
                <c:pt idx="6">
                  <c:v>7.7373620000000001</c:v>
                </c:pt>
                <c:pt idx="7">
                  <c:v>8.7074119999999997</c:v>
                </c:pt>
                <c:pt idx="8">
                  <c:v>9.8140400000000003</c:v>
                </c:pt>
                <c:pt idx="9">
                  <c:v>11.02088</c:v>
                </c:pt>
                <c:pt idx="10">
                  <c:v>12.462899999999999</c:v>
                </c:pt>
                <c:pt idx="11">
                  <c:v>14.078530000000001</c:v>
                </c:pt>
                <c:pt idx="12">
                  <c:v>15.94505</c:v>
                </c:pt>
                <c:pt idx="13">
                  <c:v>18.050370000000001</c:v>
                </c:pt>
                <c:pt idx="14">
                  <c:v>20.517330000000001</c:v>
                </c:pt>
                <c:pt idx="15">
                  <c:v>23.178249999999998</c:v>
                </c:pt>
                <c:pt idx="16">
                  <c:v>26.563980000000001</c:v>
                </c:pt>
                <c:pt idx="17">
                  <c:v>30.280830000000002</c:v>
                </c:pt>
                <c:pt idx="18">
                  <c:v>34.470080000000003</c:v>
                </c:pt>
                <c:pt idx="19">
                  <c:v>39.706650000000003</c:v>
                </c:pt>
                <c:pt idx="20">
                  <c:v>45.123809999999999</c:v>
                </c:pt>
                <c:pt idx="21">
                  <c:v>51.62097</c:v>
                </c:pt>
                <c:pt idx="22">
                  <c:v>59.001339999999999</c:v>
                </c:pt>
                <c:pt idx="23">
                  <c:v>67.064539999999994</c:v>
                </c:pt>
                <c:pt idx="24">
                  <c:v>76.879760000000005</c:v>
                </c:pt>
                <c:pt idx="25">
                  <c:v>88.09451</c:v>
                </c:pt>
                <c:pt idx="26">
                  <c:v>100.739</c:v>
                </c:pt>
                <c:pt idx="27">
                  <c:v>115.33920000000001</c:v>
                </c:pt>
                <c:pt idx="28">
                  <c:v>130.5744</c:v>
                </c:pt>
                <c:pt idx="29">
                  <c:v>147.48060000000001</c:v>
                </c:pt>
                <c:pt idx="30">
                  <c:v>167.60329999999999</c:v>
                </c:pt>
                <c:pt idx="31">
                  <c:v>188.7602</c:v>
                </c:pt>
                <c:pt idx="32">
                  <c:v>210.74619999999999</c:v>
                </c:pt>
                <c:pt idx="33">
                  <c:v>236.10659999999999</c:v>
                </c:pt>
                <c:pt idx="34">
                  <c:v>259.38010000000003</c:v>
                </c:pt>
                <c:pt idx="35">
                  <c:v>287.11200000000002</c:v>
                </c:pt>
                <c:pt idx="36">
                  <c:v>310.81290000000001</c:v>
                </c:pt>
                <c:pt idx="37">
                  <c:v>334.7663</c:v>
                </c:pt>
                <c:pt idx="38">
                  <c:v>354.86939999999998</c:v>
                </c:pt>
                <c:pt idx="39">
                  <c:v>371.22739999999999</c:v>
                </c:pt>
                <c:pt idx="40">
                  <c:v>382.88799999999998</c:v>
                </c:pt>
                <c:pt idx="41">
                  <c:v>388.63810000000001</c:v>
                </c:pt>
                <c:pt idx="42">
                  <c:v>387.726</c:v>
                </c:pt>
                <c:pt idx="43">
                  <c:v>379.92520000000002</c:v>
                </c:pt>
                <c:pt idx="44">
                  <c:v>367.64620000000002</c:v>
                </c:pt>
                <c:pt idx="45">
                  <c:v>349.81810000000002</c:v>
                </c:pt>
                <c:pt idx="46">
                  <c:v>327.44200000000001</c:v>
                </c:pt>
                <c:pt idx="47">
                  <c:v>302.8528</c:v>
                </c:pt>
                <c:pt idx="48">
                  <c:v>279.38319999999999</c:v>
                </c:pt>
                <c:pt idx="49">
                  <c:v>254.79150000000001</c:v>
                </c:pt>
                <c:pt idx="50">
                  <c:v>227.67939999999999</c:v>
                </c:pt>
                <c:pt idx="51">
                  <c:v>206.00980000000001</c:v>
                </c:pt>
                <c:pt idx="52">
                  <c:v>182.24350000000001</c:v>
                </c:pt>
                <c:pt idx="53">
                  <c:v>168.48949999999999</c:v>
                </c:pt>
                <c:pt idx="54">
                  <c:v>146.76779999999999</c:v>
                </c:pt>
                <c:pt idx="55">
                  <c:v>128.31010000000001</c:v>
                </c:pt>
                <c:pt idx="56">
                  <c:v>115.6285</c:v>
                </c:pt>
                <c:pt idx="57">
                  <c:v>101.92749999999999</c:v>
                </c:pt>
                <c:pt idx="58">
                  <c:v>93.643709999999999</c:v>
                </c:pt>
                <c:pt idx="59">
                  <c:v>84.24588</c:v>
                </c:pt>
                <c:pt idx="60">
                  <c:v>75.712710000000001</c:v>
                </c:pt>
                <c:pt idx="61">
                  <c:v>69.449079999999995</c:v>
                </c:pt>
                <c:pt idx="62">
                  <c:v>64.152950000000004</c:v>
                </c:pt>
                <c:pt idx="63">
                  <c:v>59.45926</c:v>
                </c:pt>
                <c:pt idx="64">
                  <c:v>55.73319</c:v>
                </c:pt>
                <c:pt idx="65">
                  <c:v>52.813360000000003</c:v>
                </c:pt>
                <c:pt idx="66">
                  <c:v>50.216679999999997</c:v>
                </c:pt>
                <c:pt idx="67">
                  <c:v>48.639879999999998</c:v>
                </c:pt>
                <c:pt idx="68">
                  <c:v>47.579070000000002</c:v>
                </c:pt>
                <c:pt idx="69">
                  <c:v>46.409950000000002</c:v>
                </c:pt>
                <c:pt idx="70">
                  <c:v>46.403869999999998</c:v>
                </c:pt>
                <c:pt idx="71">
                  <c:v>46.895209999999999</c:v>
                </c:pt>
                <c:pt idx="72">
                  <c:v>47.74033</c:v>
                </c:pt>
                <c:pt idx="73">
                  <c:v>49.141570000000002</c:v>
                </c:pt>
                <c:pt idx="74">
                  <c:v>50.778089999999999</c:v>
                </c:pt>
                <c:pt idx="75">
                  <c:v>52.95964</c:v>
                </c:pt>
                <c:pt idx="76">
                  <c:v>55.543570000000003</c:v>
                </c:pt>
                <c:pt idx="77">
                  <c:v>58.600560000000002</c:v>
                </c:pt>
                <c:pt idx="78">
                  <c:v>61.618070000000003</c:v>
                </c:pt>
                <c:pt idx="79">
                  <c:v>65.345489999999998</c:v>
                </c:pt>
                <c:pt idx="80">
                  <c:v>69.629519999999999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0-3A30-439B-834E-1FFA41244754}"/>
            </c:ext>
          </c:extLst>
        </c:ser>
        <c:ser>
          <c:idx val="1"/>
          <c:order val="1"/>
          <c:tx>
            <c:v>20nM</c:v>
          </c:tx>
          <c:spPr>
            <a:ln w="25400" cap="rnd">
              <a:noFill/>
              <a:round/>
            </a:ln>
            <a:effectLst/>
          </c:spPr>
          <c:marker>
            <c:symbol val="circle"/>
            <c:size val="5"/>
            <c:spPr>
              <a:solidFill>
                <a:schemeClr val="accent2"/>
              </a:solidFill>
              <a:ln w="9525">
                <a:solidFill>
                  <a:schemeClr val="accent2"/>
                </a:solidFill>
              </a:ln>
              <a:effectLst/>
            </c:spPr>
          </c:marker>
          <c:xVal>
            <c:numRef>
              <c:f>Sheet1!$E$2:$E$82</c:f>
              <c:numCache>
                <c:formatCode>General</c:formatCode>
                <c:ptCount val="81"/>
                <c:pt idx="0">
                  <c:v>64.199070000000006</c:v>
                </c:pt>
                <c:pt idx="1">
                  <c:v>64.340620000000001</c:v>
                </c:pt>
                <c:pt idx="2">
                  <c:v>64.493219999999994</c:v>
                </c:pt>
                <c:pt idx="3">
                  <c:v>64.67165</c:v>
                </c:pt>
                <c:pt idx="4">
                  <c:v>64.867599999999996</c:v>
                </c:pt>
                <c:pt idx="5">
                  <c:v>65.139489999999995</c:v>
                </c:pt>
                <c:pt idx="6">
                  <c:v>65.386369999999999</c:v>
                </c:pt>
                <c:pt idx="7">
                  <c:v>65.716539999999995</c:v>
                </c:pt>
                <c:pt idx="8">
                  <c:v>66.025149999999996</c:v>
                </c:pt>
                <c:pt idx="9">
                  <c:v>66.386709999999994</c:v>
                </c:pt>
                <c:pt idx="10">
                  <c:v>66.787180000000006</c:v>
                </c:pt>
                <c:pt idx="11">
                  <c:v>67.252489999999995</c:v>
                </c:pt>
                <c:pt idx="12">
                  <c:v>67.735110000000006</c:v>
                </c:pt>
                <c:pt idx="13">
                  <c:v>68.227109999999996</c:v>
                </c:pt>
                <c:pt idx="14">
                  <c:v>68.875339999999994</c:v>
                </c:pt>
                <c:pt idx="15">
                  <c:v>69.483540000000005</c:v>
                </c:pt>
                <c:pt idx="16">
                  <c:v>70.263999999999996</c:v>
                </c:pt>
                <c:pt idx="17">
                  <c:v>71.06183</c:v>
                </c:pt>
                <c:pt idx="18">
                  <c:v>72.003640000000004</c:v>
                </c:pt>
                <c:pt idx="19">
                  <c:v>73.127420000000001</c:v>
                </c:pt>
                <c:pt idx="20">
                  <c:v>74.420490000000001</c:v>
                </c:pt>
                <c:pt idx="21">
                  <c:v>75.97569</c:v>
                </c:pt>
                <c:pt idx="22">
                  <c:v>77.789450000000002</c:v>
                </c:pt>
                <c:pt idx="23">
                  <c:v>79.960520000000002</c:v>
                </c:pt>
                <c:pt idx="24">
                  <c:v>82.944010000000006</c:v>
                </c:pt>
                <c:pt idx="25">
                  <c:v>86.421909999999997</c:v>
                </c:pt>
                <c:pt idx="26">
                  <c:v>90.751779999999997</c:v>
                </c:pt>
                <c:pt idx="27">
                  <c:v>96.284899999999993</c:v>
                </c:pt>
                <c:pt idx="28">
                  <c:v>102.73009999999999</c:v>
                </c:pt>
                <c:pt idx="29">
                  <c:v>110.6152</c:v>
                </c:pt>
                <c:pt idx="30">
                  <c:v>121.0167</c:v>
                </c:pt>
                <c:pt idx="31">
                  <c:v>133.56970000000001</c:v>
                </c:pt>
                <c:pt idx="32">
                  <c:v>148.4837</c:v>
                </c:pt>
                <c:pt idx="33">
                  <c:v>167.8886</c:v>
                </c:pt>
                <c:pt idx="34">
                  <c:v>189.34610000000001</c:v>
                </c:pt>
                <c:pt idx="35">
                  <c:v>219.59119999999999</c:v>
                </c:pt>
                <c:pt idx="36">
                  <c:v>251.3629</c:v>
                </c:pt>
                <c:pt idx="37">
                  <c:v>291.78980000000001</c:v>
                </c:pt>
                <c:pt idx="38">
                  <c:v>336.75510000000003</c:v>
                </c:pt>
                <c:pt idx="39">
                  <c:v>387.97179999999997</c:v>
                </c:pt>
                <c:pt idx="40">
                  <c:v>445.95190000000002</c:v>
                </c:pt>
                <c:pt idx="41">
                  <c:v>510.80160000000001</c:v>
                </c:pt>
                <c:pt idx="42">
                  <c:v>582.69460000000004</c:v>
                </c:pt>
                <c:pt idx="43">
                  <c:v>655.69780000000003</c:v>
                </c:pt>
                <c:pt idx="44">
                  <c:v>721.47239999999999</c:v>
                </c:pt>
                <c:pt idx="45">
                  <c:v>790.22469999999998</c:v>
                </c:pt>
                <c:pt idx="46">
                  <c:v>856.1241</c:v>
                </c:pt>
                <c:pt idx="47">
                  <c:v>915.66359999999997</c:v>
                </c:pt>
                <c:pt idx="48">
                  <c:v>964.495</c:v>
                </c:pt>
                <c:pt idx="49">
                  <c:v>1008.5650000000001</c:v>
                </c:pt>
                <c:pt idx="50">
                  <c:v>1050.7460000000001</c:v>
                </c:pt>
                <c:pt idx="51">
                  <c:v>1080.92</c:v>
                </c:pt>
                <c:pt idx="52">
                  <c:v>1110.0740000000001</c:v>
                </c:pt>
                <c:pt idx="53">
                  <c:v>1125.7929999999999</c:v>
                </c:pt>
                <c:pt idx="54">
                  <c:v>1147.8309999999999</c:v>
                </c:pt>
                <c:pt idx="55">
                  <c:v>1149.7249999999999</c:v>
                </c:pt>
                <c:pt idx="56">
                  <c:v>1160.9090000000001</c:v>
                </c:pt>
                <c:pt idx="57">
                  <c:v>1171.652</c:v>
                </c:pt>
                <c:pt idx="58">
                  <c:v>1178.9110000000001</c:v>
                </c:pt>
                <c:pt idx="59">
                  <c:v>1185.7149999999999</c:v>
                </c:pt>
                <c:pt idx="60">
                  <c:v>1192.5530000000001</c:v>
                </c:pt>
                <c:pt idx="61">
                  <c:v>1197.8910000000001</c:v>
                </c:pt>
                <c:pt idx="62">
                  <c:v>1202.711</c:v>
                </c:pt>
                <c:pt idx="63">
                  <c:v>1207.155</c:v>
                </c:pt>
                <c:pt idx="64">
                  <c:v>1211.4090000000001</c:v>
                </c:pt>
                <c:pt idx="65">
                  <c:v>1215.239</c:v>
                </c:pt>
                <c:pt idx="66">
                  <c:v>1219.7560000000001</c:v>
                </c:pt>
                <c:pt idx="67">
                  <c:v>1223.577</c:v>
                </c:pt>
                <c:pt idx="68">
                  <c:v>1227.5840000000001</c:v>
                </c:pt>
                <c:pt idx="69">
                  <c:v>1231.5150000000001</c:v>
                </c:pt>
                <c:pt idx="70">
                  <c:v>1235.7919999999999</c:v>
                </c:pt>
                <c:pt idx="71">
                  <c:v>1240.3489999999999</c:v>
                </c:pt>
                <c:pt idx="72">
                  <c:v>1245.104</c:v>
                </c:pt>
                <c:pt idx="73">
                  <c:v>1250.252</c:v>
                </c:pt>
                <c:pt idx="74">
                  <c:v>1255.5640000000001</c:v>
                </c:pt>
                <c:pt idx="75">
                  <c:v>1261.3779999999999</c:v>
                </c:pt>
                <c:pt idx="76">
                  <c:v>1267.5609999999999</c:v>
                </c:pt>
                <c:pt idx="77">
                  <c:v>1273.9680000000001</c:v>
                </c:pt>
                <c:pt idx="78">
                  <c:v>1280.559</c:v>
                </c:pt>
                <c:pt idx="79">
                  <c:v>1288.02</c:v>
                </c:pt>
                <c:pt idx="80">
                  <c:v>1296.5440000000001</c:v>
                </c:pt>
              </c:numCache>
            </c:numRef>
          </c:xVal>
          <c:yVal>
            <c:numRef>
              <c:f>Sheet1!$G$2:$G$82</c:f>
              <c:numCache>
                <c:formatCode>General</c:formatCode>
                <c:ptCount val="81"/>
                <c:pt idx="0">
                  <c:v>4.1461079999999999</c:v>
                </c:pt>
                <c:pt idx="1">
                  <c:v>4.5700599999999998</c:v>
                </c:pt>
                <c:pt idx="2">
                  <c:v>5.1013320000000002</c:v>
                </c:pt>
                <c:pt idx="3">
                  <c:v>5.683459</c:v>
                </c:pt>
                <c:pt idx="4">
                  <c:v>6.3525780000000003</c:v>
                </c:pt>
                <c:pt idx="5">
                  <c:v>7.0846619999999998</c:v>
                </c:pt>
                <c:pt idx="6">
                  <c:v>7.9432340000000003</c:v>
                </c:pt>
                <c:pt idx="7">
                  <c:v>8.9266480000000001</c:v>
                </c:pt>
                <c:pt idx="8">
                  <c:v>10.04618</c:v>
                </c:pt>
                <c:pt idx="9">
                  <c:v>11.308249999999999</c:v>
                </c:pt>
                <c:pt idx="10">
                  <c:v>12.774520000000001</c:v>
                </c:pt>
                <c:pt idx="11">
                  <c:v>14.4907</c:v>
                </c:pt>
                <c:pt idx="12">
                  <c:v>16.361070000000002</c:v>
                </c:pt>
                <c:pt idx="13">
                  <c:v>18.512229999999999</c:v>
                </c:pt>
                <c:pt idx="14">
                  <c:v>21.089929999999999</c:v>
                </c:pt>
                <c:pt idx="15">
                  <c:v>23.877770000000002</c:v>
                </c:pt>
                <c:pt idx="16">
                  <c:v>27.3339</c:v>
                </c:pt>
                <c:pt idx="17">
                  <c:v>31.172730000000001</c:v>
                </c:pt>
                <c:pt idx="18">
                  <c:v>35.509709999999998</c:v>
                </c:pt>
                <c:pt idx="19">
                  <c:v>40.8658</c:v>
                </c:pt>
                <c:pt idx="20">
                  <c:v>46.537860000000002</c:v>
                </c:pt>
                <c:pt idx="21">
                  <c:v>53.238010000000003</c:v>
                </c:pt>
                <c:pt idx="22">
                  <c:v>60.89029</c:v>
                </c:pt>
                <c:pt idx="23">
                  <c:v>69.384029999999996</c:v>
                </c:pt>
                <c:pt idx="24">
                  <c:v>79.543620000000004</c:v>
                </c:pt>
                <c:pt idx="25">
                  <c:v>91.405370000000005</c:v>
                </c:pt>
                <c:pt idx="26">
                  <c:v>104.7329</c:v>
                </c:pt>
                <c:pt idx="27">
                  <c:v>120.2206</c:v>
                </c:pt>
                <c:pt idx="28">
                  <c:v>136.40780000000001</c:v>
                </c:pt>
                <c:pt idx="29">
                  <c:v>154.9579</c:v>
                </c:pt>
                <c:pt idx="30">
                  <c:v>177.06569999999999</c:v>
                </c:pt>
                <c:pt idx="31">
                  <c:v>200.33279999999999</c:v>
                </c:pt>
                <c:pt idx="32">
                  <c:v>225.39830000000001</c:v>
                </c:pt>
                <c:pt idx="33">
                  <c:v>254.95330000000001</c:v>
                </c:pt>
                <c:pt idx="34">
                  <c:v>282.8537</c:v>
                </c:pt>
                <c:pt idx="35">
                  <c:v>317.65320000000003</c:v>
                </c:pt>
                <c:pt idx="36">
                  <c:v>348.84120000000001</c:v>
                </c:pt>
                <c:pt idx="37">
                  <c:v>382.46480000000003</c:v>
                </c:pt>
                <c:pt idx="38">
                  <c:v>413.46839999999997</c:v>
                </c:pt>
                <c:pt idx="39">
                  <c:v>441.95089999999999</c:v>
                </c:pt>
                <c:pt idx="40">
                  <c:v>466.89370000000002</c:v>
                </c:pt>
                <c:pt idx="41">
                  <c:v>486.34899999999999</c:v>
                </c:pt>
                <c:pt idx="42">
                  <c:v>498.9359</c:v>
                </c:pt>
                <c:pt idx="43">
                  <c:v>502.39269999999999</c:v>
                </c:pt>
                <c:pt idx="44">
                  <c:v>497.68130000000002</c:v>
                </c:pt>
                <c:pt idx="45">
                  <c:v>484.54770000000002</c:v>
                </c:pt>
                <c:pt idx="46">
                  <c:v>463.6481</c:v>
                </c:pt>
                <c:pt idx="47">
                  <c:v>436.99149999999997</c:v>
                </c:pt>
                <c:pt idx="48">
                  <c:v>408.49799999999999</c:v>
                </c:pt>
                <c:pt idx="49">
                  <c:v>377.10860000000002</c:v>
                </c:pt>
                <c:pt idx="50">
                  <c:v>340.46850000000001</c:v>
                </c:pt>
                <c:pt idx="51">
                  <c:v>309.74439999999998</c:v>
                </c:pt>
                <c:pt idx="52">
                  <c:v>275.45389999999998</c:v>
                </c:pt>
                <c:pt idx="53">
                  <c:v>254.71289999999999</c:v>
                </c:pt>
                <c:pt idx="54">
                  <c:v>221.8117</c:v>
                </c:pt>
                <c:pt idx="55">
                  <c:v>193.6463</c:v>
                </c:pt>
                <c:pt idx="56">
                  <c:v>173.661</c:v>
                </c:pt>
                <c:pt idx="57">
                  <c:v>152.2765</c:v>
                </c:pt>
                <c:pt idx="58">
                  <c:v>138.7216</c:v>
                </c:pt>
                <c:pt idx="59">
                  <c:v>123.7102</c:v>
                </c:pt>
                <c:pt idx="60">
                  <c:v>109.7285</c:v>
                </c:pt>
                <c:pt idx="61">
                  <c:v>99.218199999999996</c:v>
                </c:pt>
                <c:pt idx="62">
                  <c:v>90.280240000000006</c:v>
                </c:pt>
                <c:pt idx="63">
                  <c:v>82.320520000000002</c:v>
                </c:pt>
                <c:pt idx="64">
                  <c:v>75.528189999999995</c:v>
                </c:pt>
                <c:pt idx="65">
                  <c:v>70.3613</c:v>
                </c:pt>
                <c:pt idx="66">
                  <c:v>65.151939999999996</c:v>
                </c:pt>
                <c:pt idx="67">
                  <c:v>61.635480000000001</c:v>
                </c:pt>
                <c:pt idx="68">
                  <c:v>58.927570000000003</c:v>
                </c:pt>
                <c:pt idx="69">
                  <c:v>56.03642</c:v>
                </c:pt>
                <c:pt idx="70">
                  <c:v>54.886069999999997</c:v>
                </c:pt>
                <c:pt idx="71">
                  <c:v>54.10172</c:v>
                </c:pt>
                <c:pt idx="72">
                  <c:v>54.136009999999999</c:v>
                </c:pt>
                <c:pt idx="73">
                  <c:v>54.637500000000003</c:v>
                </c:pt>
                <c:pt idx="74">
                  <c:v>55.516860000000001</c:v>
                </c:pt>
                <c:pt idx="75">
                  <c:v>57.063879999999997</c:v>
                </c:pt>
                <c:pt idx="76">
                  <c:v>59.269080000000002</c:v>
                </c:pt>
                <c:pt idx="77">
                  <c:v>61.601970000000001</c:v>
                </c:pt>
                <c:pt idx="78">
                  <c:v>64.50685</c:v>
                </c:pt>
                <c:pt idx="79">
                  <c:v>67.790009999999995</c:v>
                </c:pt>
                <c:pt idx="80">
                  <c:v>71.895809999999997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1-3A30-439B-834E-1FFA41244754}"/>
            </c:ext>
          </c:extLst>
        </c:ser>
        <c:ser>
          <c:idx val="2"/>
          <c:order val="2"/>
          <c:tx>
            <c:v>40nM</c:v>
          </c:tx>
          <c:spPr>
            <a:ln w="25400" cap="rnd">
              <a:noFill/>
              <a:round/>
            </a:ln>
            <a:effectLst/>
          </c:spPr>
          <c:marker>
            <c:symbol val="circle"/>
            <c:size val="5"/>
            <c:spPr>
              <a:solidFill>
                <a:schemeClr val="accent3"/>
              </a:solidFill>
              <a:ln w="9525">
                <a:solidFill>
                  <a:schemeClr val="accent3"/>
                </a:solidFill>
              </a:ln>
              <a:effectLst/>
            </c:spPr>
          </c:marker>
          <c:xVal>
            <c:numRef>
              <c:f>Sheet1!$I$2:$I$82</c:f>
              <c:numCache>
                <c:formatCode>General</c:formatCode>
                <c:ptCount val="81"/>
                <c:pt idx="0">
                  <c:v>65.426469999999995</c:v>
                </c:pt>
                <c:pt idx="1">
                  <c:v>65.553719999999998</c:v>
                </c:pt>
                <c:pt idx="2">
                  <c:v>65.694329999999994</c:v>
                </c:pt>
                <c:pt idx="3">
                  <c:v>65.904169999999993</c:v>
                </c:pt>
                <c:pt idx="4">
                  <c:v>66.130650000000003</c:v>
                </c:pt>
                <c:pt idx="5">
                  <c:v>66.362729999999999</c:v>
                </c:pt>
                <c:pt idx="6">
                  <c:v>66.608450000000005</c:v>
                </c:pt>
                <c:pt idx="7">
                  <c:v>66.950689999999994</c:v>
                </c:pt>
                <c:pt idx="8">
                  <c:v>67.229330000000004</c:v>
                </c:pt>
                <c:pt idx="9">
                  <c:v>67.635310000000004</c:v>
                </c:pt>
                <c:pt idx="10">
                  <c:v>67.987769999999998</c:v>
                </c:pt>
                <c:pt idx="11">
                  <c:v>68.446979999999996</c:v>
                </c:pt>
                <c:pt idx="12">
                  <c:v>68.921629999999993</c:v>
                </c:pt>
                <c:pt idx="13">
                  <c:v>69.428640000000001</c:v>
                </c:pt>
                <c:pt idx="14">
                  <c:v>70.024969999999996</c:v>
                </c:pt>
                <c:pt idx="15">
                  <c:v>70.633330000000001</c:v>
                </c:pt>
                <c:pt idx="16">
                  <c:v>71.360349999999997</c:v>
                </c:pt>
                <c:pt idx="17">
                  <c:v>72.15558</c:v>
                </c:pt>
                <c:pt idx="18">
                  <c:v>73.11788</c:v>
                </c:pt>
                <c:pt idx="19">
                  <c:v>74.260130000000004</c:v>
                </c:pt>
                <c:pt idx="20">
                  <c:v>75.469350000000006</c:v>
                </c:pt>
                <c:pt idx="21">
                  <c:v>77.00291</c:v>
                </c:pt>
                <c:pt idx="22">
                  <c:v>78.733059999999995</c:v>
                </c:pt>
                <c:pt idx="23">
                  <c:v>80.933589999999995</c:v>
                </c:pt>
                <c:pt idx="24">
                  <c:v>83.619979999999998</c:v>
                </c:pt>
                <c:pt idx="25">
                  <c:v>87.04025</c:v>
                </c:pt>
                <c:pt idx="26">
                  <c:v>91.182730000000006</c:v>
                </c:pt>
                <c:pt idx="27">
                  <c:v>96.3643</c:v>
                </c:pt>
                <c:pt idx="28">
                  <c:v>102.7384</c:v>
                </c:pt>
                <c:pt idx="29">
                  <c:v>110.2978</c:v>
                </c:pt>
                <c:pt idx="30">
                  <c:v>120.4217</c:v>
                </c:pt>
                <c:pt idx="31">
                  <c:v>132.43100000000001</c:v>
                </c:pt>
                <c:pt idx="32">
                  <c:v>146.8075</c:v>
                </c:pt>
                <c:pt idx="33">
                  <c:v>165.87479999999999</c:v>
                </c:pt>
                <c:pt idx="34">
                  <c:v>186.38820000000001</c:v>
                </c:pt>
                <c:pt idx="35">
                  <c:v>216.1799</c:v>
                </c:pt>
                <c:pt idx="36">
                  <c:v>247.42269999999999</c:v>
                </c:pt>
                <c:pt idx="37">
                  <c:v>287.47410000000002</c:v>
                </c:pt>
                <c:pt idx="38">
                  <c:v>332.5865</c:v>
                </c:pt>
                <c:pt idx="39">
                  <c:v>384.6413</c:v>
                </c:pt>
                <c:pt idx="40">
                  <c:v>444.51519999999999</c:v>
                </c:pt>
                <c:pt idx="41">
                  <c:v>512.41459999999995</c:v>
                </c:pt>
                <c:pt idx="42">
                  <c:v>589.45500000000004</c:v>
                </c:pt>
                <c:pt idx="43">
                  <c:v>668.7885</c:v>
                </c:pt>
                <c:pt idx="44">
                  <c:v>742.09169999999995</c:v>
                </c:pt>
                <c:pt idx="45">
                  <c:v>819.54750000000001</c:v>
                </c:pt>
                <c:pt idx="46">
                  <c:v>895.95619999999997</c:v>
                </c:pt>
                <c:pt idx="47">
                  <c:v>965.74199999999996</c:v>
                </c:pt>
                <c:pt idx="48">
                  <c:v>1024.192</c:v>
                </c:pt>
                <c:pt idx="49">
                  <c:v>1077.346</c:v>
                </c:pt>
                <c:pt idx="50">
                  <c:v>1128.973</c:v>
                </c:pt>
                <c:pt idx="51">
                  <c:v>1165.866</c:v>
                </c:pt>
                <c:pt idx="52">
                  <c:v>1201.277</c:v>
                </c:pt>
                <c:pt idx="53">
                  <c:v>1221.357</c:v>
                </c:pt>
                <c:pt idx="54">
                  <c:v>1248.5930000000001</c:v>
                </c:pt>
                <c:pt idx="55">
                  <c:v>1253.0709999999999</c:v>
                </c:pt>
                <c:pt idx="56">
                  <c:v>1266.222</c:v>
                </c:pt>
                <c:pt idx="57">
                  <c:v>1279.422</c:v>
                </c:pt>
                <c:pt idx="58">
                  <c:v>1288.424</c:v>
                </c:pt>
                <c:pt idx="59">
                  <c:v>1296.9010000000001</c:v>
                </c:pt>
                <c:pt idx="60">
                  <c:v>1304.5</c:v>
                </c:pt>
                <c:pt idx="61">
                  <c:v>1310.817</c:v>
                </c:pt>
                <c:pt idx="62">
                  <c:v>1315.9760000000001</c:v>
                </c:pt>
                <c:pt idx="63">
                  <c:v>1320.846</c:v>
                </c:pt>
                <c:pt idx="64">
                  <c:v>1325.5070000000001</c:v>
                </c:pt>
                <c:pt idx="65">
                  <c:v>1329.6790000000001</c:v>
                </c:pt>
                <c:pt idx="66">
                  <c:v>1334.15</c:v>
                </c:pt>
                <c:pt idx="67">
                  <c:v>1338.249</c:v>
                </c:pt>
                <c:pt idx="68">
                  <c:v>1342.0319999999999</c:v>
                </c:pt>
                <c:pt idx="69">
                  <c:v>1345.875</c:v>
                </c:pt>
                <c:pt idx="70">
                  <c:v>1350.0409999999999</c:v>
                </c:pt>
                <c:pt idx="71">
                  <c:v>1354.5340000000001</c:v>
                </c:pt>
                <c:pt idx="72">
                  <c:v>1359.0540000000001</c:v>
                </c:pt>
                <c:pt idx="73">
                  <c:v>1363.9739999999999</c:v>
                </c:pt>
                <c:pt idx="74">
                  <c:v>1368.8219999999999</c:v>
                </c:pt>
                <c:pt idx="75">
                  <c:v>1374.404</c:v>
                </c:pt>
                <c:pt idx="76">
                  <c:v>1380.5519999999999</c:v>
                </c:pt>
                <c:pt idx="77">
                  <c:v>1386.2570000000001</c:v>
                </c:pt>
                <c:pt idx="78">
                  <c:v>1392.383</c:v>
                </c:pt>
                <c:pt idx="79">
                  <c:v>1399.2629999999999</c:v>
                </c:pt>
                <c:pt idx="80">
                  <c:v>1407.0329999999999</c:v>
                </c:pt>
              </c:numCache>
            </c:numRef>
          </c:xVal>
          <c:yVal>
            <c:numRef>
              <c:f>Sheet1!$K$2:$K$82</c:f>
              <c:numCache>
                <c:formatCode>General</c:formatCode>
                <c:ptCount val="81"/>
                <c:pt idx="0">
                  <c:v>4.1838119999999996</c:v>
                </c:pt>
                <c:pt idx="1">
                  <c:v>4.604705</c:v>
                </c:pt>
                <c:pt idx="2">
                  <c:v>5.11883</c:v>
                </c:pt>
                <c:pt idx="3">
                  <c:v>5.719576</c:v>
                </c:pt>
                <c:pt idx="4">
                  <c:v>6.3680560000000002</c:v>
                </c:pt>
                <c:pt idx="5">
                  <c:v>7.1387609999999997</c:v>
                </c:pt>
                <c:pt idx="6">
                  <c:v>7.9961799999999998</c:v>
                </c:pt>
                <c:pt idx="7">
                  <c:v>9.0052730000000007</c:v>
                </c:pt>
                <c:pt idx="8">
                  <c:v>10.11917</c:v>
                </c:pt>
                <c:pt idx="9">
                  <c:v>11.393380000000001</c:v>
                </c:pt>
                <c:pt idx="10">
                  <c:v>12.8682</c:v>
                </c:pt>
                <c:pt idx="11">
                  <c:v>14.54937</c:v>
                </c:pt>
                <c:pt idx="12">
                  <c:v>16.491530000000001</c:v>
                </c:pt>
                <c:pt idx="13">
                  <c:v>18.684329999999999</c:v>
                </c:pt>
                <c:pt idx="14">
                  <c:v>21.239360000000001</c:v>
                </c:pt>
                <c:pt idx="15">
                  <c:v>24.022739999999999</c:v>
                </c:pt>
                <c:pt idx="16">
                  <c:v>27.569279999999999</c:v>
                </c:pt>
                <c:pt idx="17">
                  <c:v>31.417590000000001</c:v>
                </c:pt>
                <c:pt idx="18">
                  <c:v>35.816560000000003</c:v>
                </c:pt>
                <c:pt idx="19">
                  <c:v>41.30124</c:v>
                </c:pt>
                <c:pt idx="20">
                  <c:v>47.042969999999997</c:v>
                </c:pt>
                <c:pt idx="21">
                  <c:v>53.769449999999999</c:v>
                </c:pt>
                <c:pt idx="22">
                  <c:v>61.574570000000001</c:v>
                </c:pt>
                <c:pt idx="23">
                  <c:v>70.255880000000005</c:v>
                </c:pt>
                <c:pt idx="24">
                  <c:v>80.593180000000004</c:v>
                </c:pt>
                <c:pt idx="25">
                  <c:v>92.60127</c:v>
                </c:pt>
                <c:pt idx="26">
                  <c:v>106.1649</c:v>
                </c:pt>
                <c:pt idx="27">
                  <c:v>122.024</c:v>
                </c:pt>
                <c:pt idx="28">
                  <c:v>138.79300000000001</c:v>
                </c:pt>
                <c:pt idx="29">
                  <c:v>157.46520000000001</c:v>
                </c:pt>
                <c:pt idx="30">
                  <c:v>180.2654</c:v>
                </c:pt>
                <c:pt idx="31">
                  <c:v>204.6379</c:v>
                </c:pt>
                <c:pt idx="32">
                  <c:v>230.37970000000001</c:v>
                </c:pt>
                <c:pt idx="33">
                  <c:v>261.57799999999997</c:v>
                </c:pt>
                <c:pt idx="34">
                  <c:v>291.4273</c:v>
                </c:pt>
                <c:pt idx="35">
                  <c:v>328.41079999999999</c:v>
                </c:pt>
                <c:pt idx="36">
                  <c:v>362.3159</c:v>
                </c:pt>
                <c:pt idx="37">
                  <c:v>399.60500000000002</c:v>
                </c:pt>
                <c:pt idx="38">
                  <c:v>434.8956</c:v>
                </c:pt>
                <c:pt idx="39">
                  <c:v>468.49340000000001</c:v>
                </c:pt>
                <c:pt idx="40">
                  <c:v>498.98340000000002</c:v>
                </c:pt>
                <c:pt idx="41">
                  <c:v>524.94230000000005</c:v>
                </c:pt>
                <c:pt idx="42">
                  <c:v>544.33979999999997</c:v>
                </c:pt>
                <c:pt idx="43">
                  <c:v>554.04819999999995</c:v>
                </c:pt>
                <c:pt idx="44">
                  <c:v>554.2921</c:v>
                </c:pt>
                <c:pt idx="45">
                  <c:v>545.41229999999996</c:v>
                </c:pt>
                <c:pt idx="46">
                  <c:v>527.02409999999998</c:v>
                </c:pt>
                <c:pt idx="47">
                  <c:v>501.00330000000002</c:v>
                </c:pt>
                <c:pt idx="48">
                  <c:v>472.02229999999997</c:v>
                </c:pt>
                <c:pt idx="49">
                  <c:v>438.64949999999999</c:v>
                </c:pt>
                <c:pt idx="50">
                  <c:v>398.21870000000001</c:v>
                </c:pt>
                <c:pt idx="51">
                  <c:v>363.72120000000001</c:v>
                </c:pt>
                <c:pt idx="52">
                  <c:v>324.4341</c:v>
                </c:pt>
                <c:pt idx="53">
                  <c:v>300.5016</c:v>
                </c:pt>
                <c:pt idx="54">
                  <c:v>262.52170000000001</c:v>
                </c:pt>
                <c:pt idx="55">
                  <c:v>229.2413</c:v>
                </c:pt>
                <c:pt idx="56">
                  <c:v>205.1754</c:v>
                </c:pt>
                <c:pt idx="57">
                  <c:v>179.04910000000001</c:v>
                </c:pt>
                <c:pt idx="58">
                  <c:v>163.70419999999999</c:v>
                </c:pt>
                <c:pt idx="59">
                  <c:v>145.48519999999999</c:v>
                </c:pt>
                <c:pt idx="60">
                  <c:v>128.68049999999999</c:v>
                </c:pt>
                <c:pt idx="61">
                  <c:v>115.8476</c:v>
                </c:pt>
                <c:pt idx="62">
                  <c:v>104.94119999999999</c:v>
                </c:pt>
                <c:pt idx="63">
                  <c:v>94.949629999999999</c:v>
                </c:pt>
                <c:pt idx="64">
                  <c:v>86.70205</c:v>
                </c:pt>
                <c:pt idx="65">
                  <c:v>80.151340000000005</c:v>
                </c:pt>
                <c:pt idx="66">
                  <c:v>73.520099999999999</c:v>
                </c:pt>
                <c:pt idx="67">
                  <c:v>69.055390000000003</c:v>
                </c:pt>
                <c:pt idx="68">
                  <c:v>65.455119999999994</c:v>
                </c:pt>
                <c:pt idx="69">
                  <c:v>61.677709999999998</c:v>
                </c:pt>
                <c:pt idx="70">
                  <c:v>59.712020000000003</c:v>
                </c:pt>
                <c:pt idx="71">
                  <c:v>58.367719999999998</c:v>
                </c:pt>
                <c:pt idx="72">
                  <c:v>57.842010000000002</c:v>
                </c:pt>
                <c:pt idx="73">
                  <c:v>57.855849999999997</c:v>
                </c:pt>
                <c:pt idx="74">
                  <c:v>58.438760000000002</c:v>
                </c:pt>
                <c:pt idx="75">
                  <c:v>59.638100000000001</c:v>
                </c:pt>
                <c:pt idx="76">
                  <c:v>61.177999999999997</c:v>
                </c:pt>
                <c:pt idx="77">
                  <c:v>63.556550000000001</c:v>
                </c:pt>
                <c:pt idx="78">
                  <c:v>66.146330000000006</c:v>
                </c:pt>
                <c:pt idx="79">
                  <c:v>69.283619999999999</c:v>
                </c:pt>
                <c:pt idx="80">
                  <c:v>73.286299999999997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2-3A30-439B-834E-1FFA41244754}"/>
            </c:ext>
          </c:extLst>
        </c:ser>
        <c:ser>
          <c:idx val="3"/>
          <c:order val="3"/>
          <c:tx>
            <c:v>60nM</c:v>
          </c:tx>
          <c:spPr>
            <a:ln w="25400" cap="rnd">
              <a:noFill/>
              <a:round/>
            </a:ln>
            <a:effectLst/>
          </c:spPr>
          <c:marker>
            <c:symbol val="circle"/>
            <c:size val="5"/>
            <c:spPr>
              <a:solidFill>
                <a:schemeClr val="accent4"/>
              </a:solidFill>
              <a:ln w="9525">
                <a:solidFill>
                  <a:schemeClr val="accent4"/>
                </a:solidFill>
              </a:ln>
              <a:effectLst/>
            </c:spPr>
          </c:marker>
          <c:xVal>
            <c:numRef>
              <c:f>Sheet1!$M$2:$M$82</c:f>
              <c:numCache>
                <c:formatCode>General</c:formatCode>
                <c:ptCount val="81"/>
                <c:pt idx="0">
                  <c:v>65.782139999999998</c:v>
                </c:pt>
                <c:pt idx="1">
                  <c:v>65.915790000000001</c:v>
                </c:pt>
                <c:pt idx="2">
                  <c:v>66.086929999999995</c:v>
                </c:pt>
                <c:pt idx="3">
                  <c:v>66.266589999999994</c:v>
                </c:pt>
                <c:pt idx="4">
                  <c:v>66.47627</c:v>
                </c:pt>
                <c:pt idx="5">
                  <c:v>66.723740000000006</c:v>
                </c:pt>
                <c:pt idx="6">
                  <c:v>66.975909999999999</c:v>
                </c:pt>
                <c:pt idx="7">
                  <c:v>67.295569999999998</c:v>
                </c:pt>
                <c:pt idx="8">
                  <c:v>67.618309999999994</c:v>
                </c:pt>
                <c:pt idx="9">
                  <c:v>68.010890000000003</c:v>
                </c:pt>
                <c:pt idx="10">
                  <c:v>68.350769999999997</c:v>
                </c:pt>
                <c:pt idx="11">
                  <c:v>68.799120000000002</c:v>
                </c:pt>
                <c:pt idx="12">
                  <c:v>69.289010000000005</c:v>
                </c:pt>
                <c:pt idx="13">
                  <c:v>69.832189999999997</c:v>
                </c:pt>
                <c:pt idx="14">
                  <c:v>70.396460000000005</c:v>
                </c:pt>
                <c:pt idx="15">
                  <c:v>70.99973</c:v>
                </c:pt>
                <c:pt idx="16">
                  <c:v>71.739890000000003</c:v>
                </c:pt>
                <c:pt idx="17">
                  <c:v>72.535510000000002</c:v>
                </c:pt>
                <c:pt idx="18">
                  <c:v>73.47766</c:v>
                </c:pt>
                <c:pt idx="19">
                  <c:v>74.614779999999996</c:v>
                </c:pt>
                <c:pt idx="20">
                  <c:v>75.825969999999998</c:v>
                </c:pt>
                <c:pt idx="21">
                  <c:v>77.279070000000004</c:v>
                </c:pt>
                <c:pt idx="22">
                  <c:v>79.065600000000003</c:v>
                </c:pt>
                <c:pt idx="23">
                  <c:v>81.174570000000003</c:v>
                </c:pt>
                <c:pt idx="24">
                  <c:v>83.829329999999999</c:v>
                </c:pt>
                <c:pt idx="25">
                  <c:v>87.251800000000003</c:v>
                </c:pt>
                <c:pt idx="26">
                  <c:v>91.162350000000004</c:v>
                </c:pt>
                <c:pt idx="27">
                  <c:v>96.506699999999995</c:v>
                </c:pt>
                <c:pt idx="28">
                  <c:v>102.42230000000001</c:v>
                </c:pt>
                <c:pt idx="29">
                  <c:v>109.7876</c:v>
                </c:pt>
                <c:pt idx="30">
                  <c:v>119.7266</c:v>
                </c:pt>
                <c:pt idx="31">
                  <c:v>131.45179999999999</c:v>
                </c:pt>
                <c:pt idx="32">
                  <c:v>145.49440000000001</c:v>
                </c:pt>
                <c:pt idx="33">
                  <c:v>164.1755</c:v>
                </c:pt>
                <c:pt idx="34">
                  <c:v>184.9504</c:v>
                </c:pt>
                <c:pt idx="35">
                  <c:v>213.62350000000001</c:v>
                </c:pt>
                <c:pt idx="36">
                  <c:v>244.44200000000001</c:v>
                </c:pt>
                <c:pt idx="37">
                  <c:v>284.31509999999997</c:v>
                </c:pt>
                <c:pt idx="38">
                  <c:v>329.4676</c:v>
                </c:pt>
                <c:pt idx="39">
                  <c:v>381.85160000000002</c:v>
                </c:pt>
                <c:pt idx="40">
                  <c:v>442.767</c:v>
                </c:pt>
                <c:pt idx="41">
                  <c:v>512.57579999999996</c:v>
                </c:pt>
                <c:pt idx="42">
                  <c:v>592.678</c:v>
                </c:pt>
                <c:pt idx="43">
                  <c:v>676.61659999999995</c:v>
                </c:pt>
                <c:pt idx="44">
                  <c:v>755.07470000000001</c:v>
                </c:pt>
                <c:pt idx="45">
                  <c:v>839.30110000000002</c:v>
                </c:pt>
                <c:pt idx="46">
                  <c:v>923.09360000000004</c:v>
                </c:pt>
                <c:pt idx="47">
                  <c:v>1001.258</c:v>
                </c:pt>
                <c:pt idx="48">
                  <c:v>1066.7270000000001</c:v>
                </c:pt>
                <c:pt idx="49">
                  <c:v>1127.0809999999999</c:v>
                </c:pt>
                <c:pt idx="50">
                  <c:v>1186.3979999999999</c:v>
                </c:pt>
                <c:pt idx="51">
                  <c:v>1228.9970000000001</c:v>
                </c:pt>
                <c:pt idx="52">
                  <c:v>1270.979</c:v>
                </c:pt>
                <c:pt idx="53">
                  <c:v>1292.9169999999999</c:v>
                </c:pt>
                <c:pt idx="54">
                  <c:v>1325.2829999999999</c:v>
                </c:pt>
                <c:pt idx="55">
                  <c:v>1332.0740000000001</c:v>
                </c:pt>
                <c:pt idx="56">
                  <c:v>1347.6189999999999</c:v>
                </c:pt>
                <c:pt idx="57">
                  <c:v>1362.665</c:v>
                </c:pt>
                <c:pt idx="58">
                  <c:v>1372.867</c:v>
                </c:pt>
                <c:pt idx="59">
                  <c:v>1382.386</c:v>
                </c:pt>
                <c:pt idx="60">
                  <c:v>1391.336</c:v>
                </c:pt>
                <c:pt idx="61">
                  <c:v>1398.3209999999999</c:v>
                </c:pt>
                <c:pt idx="62">
                  <c:v>1404.0440000000001</c:v>
                </c:pt>
                <c:pt idx="63">
                  <c:v>1409.3219999999999</c:v>
                </c:pt>
                <c:pt idx="64">
                  <c:v>1414.2349999999999</c:v>
                </c:pt>
                <c:pt idx="65">
                  <c:v>1418.76</c:v>
                </c:pt>
                <c:pt idx="66">
                  <c:v>1423.499</c:v>
                </c:pt>
                <c:pt idx="67">
                  <c:v>1427.431</c:v>
                </c:pt>
                <c:pt idx="68">
                  <c:v>1431.617</c:v>
                </c:pt>
                <c:pt idx="69">
                  <c:v>1435.4079999999999</c:v>
                </c:pt>
                <c:pt idx="70">
                  <c:v>1439.5039999999999</c:v>
                </c:pt>
                <c:pt idx="71">
                  <c:v>1443.8779999999999</c:v>
                </c:pt>
                <c:pt idx="72">
                  <c:v>1448.3340000000001</c:v>
                </c:pt>
                <c:pt idx="73">
                  <c:v>1453.2090000000001</c:v>
                </c:pt>
                <c:pt idx="74">
                  <c:v>1457.82</c:v>
                </c:pt>
                <c:pt idx="75">
                  <c:v>1463.664</c:v>
                </c:pt>
                <c:pt idx="76">
                  <c:v>1468.9159999999999</c:v>
                </c:pt>
                <c:pt idx="77">
                  <c:v>1474.739</c:v>
                </c:pt>
                <c:pt idx="78">
                  <c:v>1480.58</c:v>
                </c:pt>
                <c:pt idx="79">
                  <c:v>1487.2159999999999</c:v>
                </c:pt>
                <c:pt idx="80">
                  <c:v>1494.5409999999999</c:v>
                </c:pt>
              </c:numCache>
            </c:numRef>
          </c:xVal>
          <c:yVal>
            <c:numRef>
              <c:f>Sheet1!$O$2:$O$82</c:f>
              <c:numCache>
                <c:formatCode>General</c:formatCode>
                <c:ptCount val="81"/>
                <c:pt idx="0">
                  <c:v>4.2527549999999996</c:v>
                </c:pt>
                <c:pt idx="1">
                  <c:v>4.6780179999999998</c:v>
                </c:pt>
                <c:pt idx="2">
                  <c:v>5.1786110000000001</c:v>
                </c:pt>
                <c:pt idx="3">
                  <c:v>5.772138</c:v>
                </c:pt>
                <c:pt idx="4">
                  <c:v>6.4655760000000004</c:v>
                </c:pt>
                <c:pt idx="5">
                  <c:v>7.2275549999999997</c:v>
                </c:pt>
                <c:pt idx="6">
                  <c:v>8.0652889999999999</c:v>
                </c:pt>
                <c:pt idx="7">
                  <c:v>9.0838269999999994</c:v>
                </c:pt>
                <c:pt idx="8">
                  <c:v>10.19459</c:v>
                </c:pt>
                <c:pt idx="9">
                  <c:v>11.50196</c:v>
                </c:pt>
                <c:pt idx="10">
                  <c:v>12.998900000000001</c:v>
                </c:pt>
                <c:pt idx="11">
                  <c:v>14.694739999999999</c:v>
                </c:pt>
                <c:pt idx="12">
                  <c:v>16.636610000000001</c:v>
                </c:pt>
                <c:pt idx="13">
                  <c:v>18.82978</c:v>
                </c:pt>
                <c:pt idx="14">
                  <c:v>21.43094</c:v>
                </c:pt>
                <c:pt idx="15">
                  <c:v>24.263369999999998</c:v>
                </c:pt>
                <c:pt idx="16">
                  <c:v>27.804849999999998</c:v>
                </c:pt>
                <c:pt idx="17">
                  <c:v>31.73413</c:v>
                </c:pt>
                <c:pt idx="18">
                  <c:v>36.173679999999997</c:v>
                </c:pt>
                <c:pt idx="19">
                  <c:v>41.700800000000001</c:v>
                </c:pt>
                <c:pt idx="20">
                  <c:v>47.526159999999997</c:v>
                </c:pt>
                <c:pt idx="21">
                  <c:v>54.400799999999997</c:v>
                </c:pt>
                <c:pt idx="22">
                  <c:v>62.242910000000002</c:v>
                </c:pt>
                <c:pt idx="23">
                  <c:v>71.011830000000003</c:v>
                </c:pt>
                <c:pt idx="24">
                  <c:v>81.384219999999999</c:v>
                </c:pt>
                <c:pt idx="25">
                  <c:v>93.709590000000006</c:v>
                </c:pt>
                <c:pt idx="26">
                  <c:v>107.5009</c:v>
                </c:pt>
                <c:pt idx="27">
                  <c:v>123.3402</c:v>
                </c:pt>
                <c:pt idx="28">
                  <c:v>140.45670000000001</c:v>
                </c:pt>
                <c:pt idx="29">
                  <c:v>159.6987</c:v>
                </c:pt>
                <c:pt idx="30">
                  <c:v>182.95240000000001</c:v>
                </c:pt>
                <c:pt idx="31">
                  <c:v>207.6722</c:v>
                </c:pt>
                <c:pt idx="32">
                  <c:v>234.4597</c:v>
                </c:pt>
                <c:pt idx="33">
                  <c:v>266.46620000000001</c:v>
                </c:pt>
                <c:pt idx="34">
                  <c:v>297.11509999999998</c:v>
                </c:pt>
                <c:pt idx="35">
                  <c:v>336.19760000000002</c:v>
                </c:pt>
                <c:pt idx="36">
                  <c:v>371.93740000000003</c:v>
                </c:pt>
                <c:pt idx="37">
                  <c:v>411.86810000000003</c:v>
                </c:pt>
                <c:pt idx="38">
                  <c:v>450.15159999999997</c:v>
                </c:pt>
                <c:pt idx="39">
                  <c:v>487.18700000000001</c:v>
                </c:pt>
                <c:pt idx="40">
                  <c:v>521.85979999999995</c:v>
                </c:pt>
                <c:pt idx="41">
                  <c:v>552.61580000000004</c:v>
                </c:pt>
                <c:pt idx="42">
                  <c:v>577.19269999999995</c:v>
                </c:pt>
                <c:pt idx="43">
                  <c:v>591.98</c:v>
                </c:pt>
                <c:pt idx="44">
                  <c:v>596.42269999999996</c:v>
                </c:pt>
                <c:pt idx="45">
                  <c:v>591.13030000000003</c:v>
                </c:pt>
                <c:pt idx="46">
                  <c:v>575.62660000000005</c:v>
                </c:pt>
                <c:pt idx="47">
                  <c:v>550.95230000000004</c:v>
                </c:pt>
                <c:pt idx="48">
                  <c:v>521.6268</c:v>
                </c:pt>
                <c:pt idx="49">
                  <c:v>487.05880000000002</c:v>
                </c:pt>
                <c:pt idx="50">
                  <c:v>444.3929</c:v>
                </c:pt>
                <c:pt idx="51">
                  <c:v>407.04759999999999</c:v>
                </c:pt>
                <c:pt idx="52">
                  <c:v>363.82220000000001</c:v>
                </c:pt>
                <c:pt idx="53">
                  <c:v>337.9461</c:v>
                </c:pt>
                <c:pt idx="54">
                  <c:v>295.50259999999997</c:v>
                </c:pt>
                <c:pt idx="55">
                  <c:v>258.35879999999997</c:v>
                </c:pt>
                <c:pt idx="56">
                  <c:v>231.8254</c:v>
                </c:pt>
                <c:pt idx="57">
                  <c:v>202.64230000000001</c:v>
                </c:pt>
                <c:pt idx="58">
                  <c:v>184.54390000000001</c:v>
                </c:pt>
                <c:pt idx="59">
                  <c:v>163.73330000000001</c:v>
                </c:pt>
                <c:pt idx="60">
                  <c:v>144.58430000000001</c:v>
                </c:pt>
                <c:pt idx="61">
                  <c:v>129.8049</c:v>
                </c:pt>
                <c:pt idx="62">
                  <c:v>117.1293</c:v>
                </c:pt>
                <c:pt idx="63">
                  <c:v>105.7897</c:v>
                </c:pt>
                <c:pt idx="64">
                  <c:v>96.233000000000004</c:v>
                </c:pt>
                <c:pt idx="65">
                  <c:v>88.416259999999994</c:v>
                </c:pt>
                <c:pt idx="66">
                  <c:v>80.698729999999998</c:v>
                </c:pt>
                <c:pt idx="67">
                  <c:v>75.293130000000005</c:v>
                </c:pt>
                <c:pt idx="68">
                  <c:v>71.018649999999994</c:v>
                </c:pt>
                <c:pt idx="69">
                  <c:v>66.411919999999995</c:v>
                </c:pt>
                <c:pt idx="70">
                  <c:v>63.864199999999997</c:v>
                </c:pt>
                <c:pt idx="71">
                  <c:v>61.986660000000001</c:v>
                </c:pt>
                <c:pt idx="72">
                  <c:v>60.958559999999999</c:v>
                </c:pt>
                <c:pt idx="73">
                  <c:v>60.577489999999997</c:v>
                </c:pt>
                <c:pt idx="74">
                  <c:v>60.959060000000001</c:v>
                </c:pt>
                <c:pt idx="75">
                  <c:v>61.705629999999999</c:v>
                </c:pt>
                <c:pt idx="76">
                  <c:v>63.332540000000002</c:v>
                </c:pt>
                <c:pt idx="77">
                  <c:v>65.442719999999994</c:v>
                </c:pt>
                <c:pt idx="78">
                  <c:v>67.671499999999995</c:v>
                </c:pt>
                <c:pt idx="79">
                  <c:v>70.715900000000005</c:v>
                </c:pt>
                <c:pt idx="80">
                  <c:v>74.410550000000001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3-3A30-439B-834E-1FFA41244754}"/>
            </c:ext>
          </c:extLst>
        </c:ser>
        <c:ser>
          <c:idx val="4"/>
          <c:order val="4"/>
          <c:tx>
            <c:v>80nM</c:v>
          </c:tx>
          <c:spPr>
            <a:ln w="25400" cap="rnd">
              <a:noFill/>
              <a:round/>
            </a:ln>
            <a:effectLst/>
          </c:spPr>
          <c:marker>
            <c:symbol val="circle"/>
            <c:size val="5"/>
            <c:spPr>
              <a:solidFill>
                <a:schemeClr val="accent5"/>
              </a:solidFill>
              <a:ln w="9525">
                <a:solidFill>
                  <a:schemeClr val="accent5"/>
                </a:solidFill>
              </a:ln>
              <a:effectLst/>
            </c:spPr>
          </c:marker>
          <c:xVal>
            <c:numRef>
              <c:f>Sheet1!$Q$2:$Q$82</c:f>
              <c:numCache>
                <c:formatCode>General</c:formatCode>
                <c:ptCount val="81"/>
                <c:pt idx="0">
                  <c:v>65.977680000000007</c:v>
                </c:pt>
                <c:pt idx="1">
                  <c:v>66.130970000000005</c:v>
                </c:pt>
                <c:pt idx="2">
                  <c:v>66.275540000000007</c:v>
                </c:pt>
                <c:pt idx="3">
                  <c:v>66.471980000000002</c:v>
                </c:pt>
                <c:pt idx="4">
                  <c:v>66.714349999999996</c:v>
                </c:pt>
                <c:pt idx="5">
                  <c:v>66.932109999999994</c:v>
                </c:pt>
                <c:pt idx="6">
                  <c:v>67.241839999999996</c:v>
                </c:pt>
                <c:pt idx="7">
                  <c:v>67.51585</c:v>
                </c:pt>
                <c:pt idx="8">
                  <c:v>67.843180000000004</c:v>
                </c:pt>
                <c:pt idx="9">
                  <c:v>68.223650000000006</c:v>
                </c:pt>
                <c:pt idx="10">
                  <c:v>68.589849999999998</c:v>
                </c:pt>
                <c:pt idx="11">
                  <c:v>69.042689999999993</c:v>
                </c:pt>
                <c:pt idx="12">
                  <c:v>69.534610000000001</c:v>
                </c:pt>
                <c:pt idx="13">
                  <c:v>70.064499999999995</c:v>
                </c:pt>
                <c:pt idx="14">
                  <c:v>70.629279999999994</c:v>
                </c:pt>
                <c:pt idx="15">
                  <c:v>71.230090000000004</c:v>
                </c:pt>
                <c:pt idx="16">
                  <c:v>71.957189999999997</c:v>
                </c:pt>
                <c:pt idx="17">
                  <c:v>72.762659999999997</c:v>
                </c:pt>
                <c:pt idx="18">
                  <c:v>73.679280000000006</c:v>
                </c:pt>
                <c:pt idx="19">
                  <c:v>74.800539999999998</c:v>
                </c:pt>
                <c:pt idx="20">
                  <c:v>75.996830000000003</c:v>
                </c:pt>
                <c:pt idx="21">
                  <c:v>77.501750000000001</c:v>
                </c:pt>
                <c:pt idx="22">
                  <c:v>79.215379999999996</c:v>
                </c:pt>
                <c:pt idx="23">
                  <c:v>81.344440000000006</c:v>
                </c:pt>
                <c:pt idx="24">
                  <c:v>83.953379999999996</c:v>
                </c:pt>
                <c:pt idx="25">
                  <c:v>87.244770000000003</c:v>
                </c:pt>
                <c:pt idx="26">
                  <c:v>91.25264</c:v>
                </c:pt>
                <c:pt idx="27">
                  <c:v>96.419200000000004</c:v>
                </c:pt>
                <c:pt idx="28">
                  <c:v>102.352</c:v>
                </c:pt>
                <c:pt idx="29">
                  <c:v>109.5209</c:v>
                </c:pt>
                <c:pt idx="30">
                  <c:v>119.3977</c:v>
                </c:pt>
                <c:pt idx="31">
                  <c:v>130.65710000000001</c:v>
                </c:pt>
                <c:pt idx="32">
                  <c:v>144.74850000000001</c:v>
                </c:pt>
                <c:pt idx="33">
                  <c:v>162.95779999999999</c:v>
                </c:pt>
                <c:pt idx="34">
                  <c:v>182.69450000000001</c:v>
                </c:pt>
                <c:pt idx="35">
                  <c:v>211.5864</c:v>
                </c:pt>
                <c:pt idx="36">
                  <c:v>242.0977</c:v>
                </c:pt>
                <c:pt idx="37">
                  <c:v>281.57650000000001</c:v>
                </c:pt>
                <c:pt idx="38">
                  <c:v>326.65120000000002</c:v>
                </c:pt>
                <c:pt idx="39">
                  <c:v>379.13049999999998</c:v>
                </c:pt>
                <c:pt idx="40">
                  <c:v>440.63959999999997</c:v>
                </c:pt>
                <c:pt idx="41">
                  <c:v>511.78230000000002</c:v>
                </c:pt>
                <c:pt idx="42">
                  <c:v>594.16800000000001</c:v>
                </c:pt>
                <c:pt idx="43">
                  <c:v>681.23569999999995</c:v>
                </c:pt>
                <c:pt idx="44">
                  <c:v>763.56380000000001</c:v>
                </c:pt>
                <c:pt idx="45">
                  <c:v>853.03570000000002</c:v>
                </c:pt>
                <c:pt idx="46">
                  <c:v>942.82529999999997</c:v>
                </c:pt>
                <c:pt idx="47">
                  <c:v>1027.586</c:v>
                </c:pt>
                <c:pt idx="48">
                  <c:v>1098.943</c:v>
                </c:pt>
                <c:pt idx="49">
                  <c:v>1165.6890000000001</c:v>
                </c:pt>
                <c:pt idx="50">
                  <c:v>1231.4929999999999</c:v>
                </c:pt>
                <c:pt idx="51">
                  <c:v>1279.57</c:v>
                </c:pt>
                <c:pt idx="52">
                  <c:v>1326.3320000000001</c:v>
                </c:pt>
                <c:pt idx="53">
                  <c:v>1351.951</c:v>
                </c:pt>
                <c:pt idx="54">
                  <c:v>1387.9670000000001</c:v>
                </c:pt>
                <c:pt idx="55">
                  <c:v>1396.2670000000001</c:v>
                </c:pt>
                <c:pt idx="56">
                  <c:v>1413.0940000000001</c:v>
                </c:pt>
                <c:pt idx="57">
                  <c:v>1431.2919999999999</c:v>
                </c:pt>
                <c:pt idx="58">
                  <c:v>1442.0360000000001</c:v>
                </c:pt>
                <c:pt idx="59">
                  <c:v>1452.5060000000001</c:v>
                </c:pt>
                <c:pt idx="60">
                  <c:v>1462.954</c:v>
                </c:pt>
                <c:pt idx="61">
                  <c:v>1470.376</c:v>
                </c:pt>
                <c:pt idx="62">
                  <c:v>1476.633</c:v>
                </c:pt>
                <c:pt idx="63">
                  <c:v>1482.25</c:v>
                </c:pt>
                <c:pt idx="64">
                  <c:v>1487.6279999999999</c:v>
                </c:pt>
                <c:pt idx="65">
                  <c:v>1492.172</c:v>
                </c:pt>
                <c:pt idx="66">
                  <c:v>1497.232</c:v>
                </c:pt>
                <c:pt idx="67">
                  <c:v>1501.463</c:v>
                </c:pt>
                <c:pt idx="68">
                  <c:v>1505.415</c:v>
                </c:pt>
                <c:pt idx="69">
                  <c:v>1509.373</c:v>
                </c:pt>
                <c:pt idx="70">
                  <c:v>1513.547</c:v>
                </c:pt>
                <c:pt idx="71">
                  <c:v>1517.8589999999999</c:v>
                </c:pt>
                <c:pt idx="72">
                  <c:v>1522.3630000000001</c:v>
                </c:pt>
                <c:pt idx="73">
                  <c:v>1527.0619999999999</c:v>
                </c:pt>
                <c:pt idx="74">
                  <c:v>1531.5650000000001</c:v>
                </c:pt>
                <c:pt idx="75">
                  <c:v>1536.9870000000001</c:v>
                </c:pt>
                <c:pt idx="76">
                  <c:v>1542.357</c:v>
                </c:pt>
                <c:pt idx="77">
                  <c:v>1547.9290000000001</c:v>
                </c:pt>
                <c:pt idx="78">
                  <c:v>1553.3389999999999</c:v>
                </c:pt>
                <c:pt idx="79">
                  <c:v>1559.6790000000001</c:v>
                </c:pt>
                <c:pt idx="80">
                  <c:v>1566.8520000000001</c:v>
                </c:pt>
              </c:numCache>
            </c:numRef>
          </c:xVal>
          <c:yVal>
            <c:numRef>
              <c:f>Sheet1!$S$2:$S$82</c:f>
              <c:numCache>
                <c:formatCode>General</c:formatCode>
                <c:ptCount val="81"/>
                <c:pt idx="0">
                  <c:v>4.2792219999999999</c:v>
                </c:pt>
                <c:pt idx="1">
                  <c:v>4.6873149999999999</c:v>
                </c:pt>
                <c:pt idx="2">
                  <c:v>5.2369690000000002</c:v>
                </c:pt>
                <c:pt idx="3">
                  <c:v>5.83636</c:v>
                </c:pt>
                <c:pt idx="4">
                  <c:v>6.4953640000000004</c:v>
                </c:pt>
                <c:pt idx="5">
                  <c:v>7.2537580000000004</c:v>
                </c:pt>
                <c:pt idx="6">
                  <c:v>8.1297949999999997</c:v>
                </c:pt>
                <c:pt idx="7">
                  <c:v>9.1340310000000002</c:v>
                </c:pt>
                <c:pt idx="8">
                  <c:v>10.281940000000001</c:v>
                </c:pt>
                <c:pt idx="9">
                  <c:v>11.576879999999999</c:v>
                </c:pt>
                <c:pt idx="10">
                  <c:v>13.086220000000001</c:v>
                </c:pt>
                <c:pt idx="11">
                  <c:v>14.81462</c:v>
                </c:pt>
                <c:pt idx="12">
                  <c:v>16.748159999999999</c:v>
                </c:pt>
                <c:pt idx="13">
                  <c:v>18.990369999999999</c:v>
                </c:pt>
                <c:pt idx="14">
                  <c:v>21.624130000000001</c:v>
                </c:pt>
                <c:pt idx="15">
                  <c:v>24.431819999999998</c:v>
                </c:pt>
                <c:pt idx="16">
                  <c:v>28.01247</c:v>
                </c:pt>
                <c:pt idx="17">
                  <c:v>31.955570000000002</c:v>
                </c:pt>
                <c:pt idx="18">
                  <c:v>36.4465</c:v>
                </c:pt>
                <c:pt idx="19">
                  <c:v>41.980939999999997</c:v>
                </c:pt>
                <c:pt idx="20">
                  <c:v>47.8489</c:v>
                </c:pt>
                <c:pt idx="21">
                  <c:v>54.793430000000001</c:v>
                </c:pt>
                <c:pt idx="22">
                  <c:v>62.730429999999998</c:v>
                </c:pt>
                <c:pt idx="23">
                  <c:v>71.462909999999994</c:v>
                </c:pt>
                <c:pt idx="24">
                  <c:v>82.166740000000004</c:v>
                </c:pt>
                <c:pt idx="25">
                  <c:v>94.414599999999993</c:v>
                </c:pt>
                <c:pt idx="26">
                  <c:v>108.35420000000001</c:v>
                </c:pt>
                <c:pt idx="27">
                  <c:v>124.5581</c:v>
                </c:pt>
                <c:pt idx="28">
                  <c:v>141.80330000000001</c:v>
                </c:pt>
                <c:pt idx="29">
                  <c:v>161.1189</c:v>
                </c:pt>
                <c:pt idx="30">
                  <c:v>184.79900000000001</c:v>
                </c:pt>
                <c:pt idx="31">
                  <c:v>209.89940000000001</c:v>
                </c:pt>
                <c:pt idx="32">
                  <c:v>237.36019999999999</c:v>
                </c:pt>
                <c:pt idx="33">
                  <c:v>270.03440000000001</c:v>
                </c:pt>
                <c:pt idx="34">
                  <c:v>302.02769999999998</c:v>
                </c:pt>
                <c:pt idx="35">
                  <c:v>341.92970000000003</c:v>
                </c:pt>
                <c:pt idx="36">
                  <c:v>379.14710000000002</c:v>
                </c:pt>
                <c:pt idx="37">
                  <c:v>420.98570000000001</c:v>
                </c:pt>
                <c:pt idx="38">
                  <c:v>461.51979999999998</c:v>
                </c:pt>
                <c:pt idx="39">
                  <c:v>501.23360000000002</c:v>
                </c:pt>
                <c:pt idx="40">
                  <c:v>539.24789999999996</c:v>
                </c:pt>
                <c:pt idx="41">
                  <c:v>573.6277</c:v>
                </c:pt>
                <c:pt idx="42">
                  <c:v>602.54930000000002</c:v>
                </c:pt>
                <c:pt idx="43">
                  <c:v>621.71280000000002</c:v>
                </c:pt>
                <c:pt idx="44">
                  <c:v>629.90049999999997</c:v>
                </c:pt>
                <c:pt idx="45">
                  <c:v>627.99400000000003</c:v>
                </c:pt>
                <c:pt idx="46">
                  <c:v>614.90380000000005</c:v>
                </c:pt>
                <c:pt idx="47">
                  <c:v>591.82799999999997</c:v>
                </c:pt>
                <c:pt idx="48">
                  <c:v>562.68320000000006</c:v>
                </c:pt>
                <c:pt idx="49">
                  <c:v>527.58619999999996</c:v>
                </c:pt>
                <c:pt idx="50">
                  <c:v>483.36989999999997</c:v>
                </c:pt>
                <c:pt idx="51">
                  <c:v>444.20819999999998</c:v>
                </c:pt>
                <c:pt idx="52">
                  <c:v>398.38850000000002</c:v>
                </c:pt>
                <c:pt idx="53">
                  <c:v>370.15339999999998</c:v>
                </c:pt>
                <c:pt idx="54">
                  <c:v>323.99970000000002</c:v>
                </c:pt>
                <c:pt idx="55">
                  <c:v>283.3897</c:v>
                </c:pt>
                <c:pt idx="56">
                  <c:v>254.26779999999999</c:v>
                </c:pt>
                <c:pt idx="57">
                  <c:v>222.22489999999999</c:v>
                </c:pt>
                <c:pt idx="58">
                  <c:v>202.44159999999999</c:v>
                </c:pt>
                <c:pt idx="59">
                  <c:v>179.63570000000001</c:v>
                </c:pt>
                <c:pt idx="60">
                  <c:v>158.33690000000001</c:v>
                </c:pt>
                <c:pt idx="61">
                  <c:v>141.7251</c:v>
                </c:pt>
                <c:pt idx="62">
                  <c:v>127.62860000000001</c:v>
                </c:pt>
                <c:pt idx="63">
                  <c:v>115.1313</c:v>
                </c:pt>
                <c:pt idx="64">
                  <c:v>104.366</c:v>
                </c:pt>
                <c:pt idx="65">
                  <c:v>95.592100000000002</c:v>
                </c:pt>
                <c:pt idx="66">
                  <c:v>86.694500000000005</c:v>
                </c:pt>
                <c:pt idx="67">
                  <c:v>80.772480000000002</c:v>
                </c:pt>
                <c:pt idx="68">
                  <c:v>75.776859999999999</c:v>
                </c:pt>
                <c:pt idx="69">
                  <c:v>70.595249999999993</c:v>
                </c:pt>
                <c:pt idx="70">
                  <c:v>67.257480000000001</c:v>
                </c:pt>
                <c:pt idx="71">
                  <c:v>65.215230000000005</c:v>
                </c:pt>
                <c:pt idx="72">
                  <c:v>63.725589999999997</c:v>
                </c:pt>
                <c:pt idx="73">
                  <c:v>63.092680000000001</c:v>
                </c:pt>
                <c:pt idx="74">
                  <c:v>63.150530000000003</c:v>
                </c:pt>
                <c:pt idx="75">
                  <c:v>63.73001</c:v>
                </c:pt>
                <c:pt idx="76">
                  <c:v>64.874639999999999</c:v>
                </c:pt>
                <c:pt idx="77">
                  <c:v>66.797910000000002</c:v>
                </c:pt>
                <c:pt idx="78">
                  <c:v>68.900279999999995</c:v>
                </c:pt>
                <c:pt idx="79">
                  <c:v>71.858509999999995</c:v>
                </c:pt>
                <c:pt idx="80">
                  <c:v>75.566999999999993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4-3A30-439B-834E-1FFA41244754}"/>
            </c:ext>
          </c:extLst>
        </c:ser>
        <c:ser>
          <c:idx val="5"/>
          <c:order val="5"/>
          <c:tx>
            <c:v>100nM</c:v>
          </c:tx>
          <c:spPr>
            <a:ln w="25400" cap="rnd">
              <a:noFill/>
              <a:round/>
            </a:ln>
            <a:effectLst/>
          </c:spPr>
          <c:marker>
            <c:symbol val="circle"/>
            <c:size val="5"/>
            <c:spPr>
              <a:solidFill>
                <a:schemeClr val="accent6"/>
              </a:solidFill>
              <a:ln w="9525">
                <a:solidFill>
                  <a:schemeClr val="accent6"/>
                </a:solidFill>
              </a:ln>
              <a:effectLst/>
            </c:spPr>
          </c:marker>
          <c:xVal>
            <c:numRef>
              <c:f>Sheet1!$U$2:$U$82</c:f>
              <c:numCache>
                <c:formatCode>General</c:formatCode>
                <c:ptCount val="81"/>
                <c:pt idx="0">
                  <c:v>64.606610000000003</c:v>
                </c:pt>
                <c:pt idx="1">
                  <c:v>64.756810000000002</c:v>
                </c:pt>
                <c:pt idx="2">
                  <c:v>64.924610000000001</c:v>
                </c:pt>
                <c:pt idx="3">
                  <c:v>65.11009</c:v>
                </c:pt>
                <c:pt idx="4">
                  <c:v>65.334109999999995</c:v>
                </c:pt>
                <c:pt idx="5">
                  <c:v>65.568100000000001</c:v>
                </c:pt>
                <c:pt idx="6">
                  <c:v>65.862459999999999</c:v>
                </c:pt>
                <c:pt idx="7">
                  <c:v>66.145920000000004</c:v>
                </c:pt>
                <c:pt idx="8">
                  <c:v>66.504099999999994</c:v>
                </c:pt>
                <c:pt idx="9">
                  <c:v>66.845140000000001</c:v>
                </c:pt>
                <c:pt idx="10">
                  <c:v>67.217140000000001</c:v>
                </c:pt>
                <c:pt idx="11">
                  <c:v>67.656800000000004</c:v>
                </c:pt>
                <c:pt idx="12">
                  <c:v>68.17022</c:v>
                </c:pt>
                <c:pt idx="13">
                  <c:v>68.669929999999994</c:v>
                </c:pt>
                <c:pt idx="14">
                  <c:v>69.253680000000003</c:v>
                </c:pt>
                <c:pt idx="15">
                  <c:v>69.839349999999996</c:v>
                </c:pt>
                <c:pt idx="16">
                  <c:v>70.61327</c:v>
                </c:pt>
                <c:pt idx="17">
                  <c:v>71.388779999999997</c:v>
                </c:pt>
                <c:pt idx="18">
                  <c:v>72.288049999999998</c:v>
                </c:pt>
                <c:pt idx="19">
                  <c:v>73.464680000000001</c:v>
                </c:pt>
                <c:pt idx="20">
                  <c:v>74.579920000000001</c:v>
                </c:pt>
                <c:pt idx="21">
                  <c:v>76.085589999999996</c:v>
                </c:pt>
                <c:pt idx="22">
                  <c:v>77.885090000000005</c:v>
                </c:pt>
                <c:pt idx="23">
                  <c:v>79.849379999999996</c:v>
                </c:pt>
                <c:pt idx="24">
                  <c:v>82.467280000000002</c:v>
                </c:pt>
                <c:pt idx="25">
                  <c:v>85.826580000000007</c:v>
                </c:pt>
                <c:pt idx="26">
                  <c:v>89.839349999999996</c:v>
                </c:pt>
                <c:pt idx="27">
                  <c:v>94.78595</c:v>
                </c:pt>
                <c:pt idx="28">
                  <c:v>100.66679999999999</c:v>
                </c:pt>
                <c:pt idx="29">
                  <c:v>107.6698</c:v>
                </c:pt>
                <c:pt idx="30">
                  <c:v>117.44840000000001</c:v>
                </c:pt>
                <c:pt idx="31">
                  <c:v>128.8518</c:v>
                </c:pt>
                <c:pt idx="32">
                  <c:v>142.36000000000001</c:v>
                </c:pt>
                <c:pt idx="33">
                  <c:v>160.58670000000001</c:v>
                </c:pt>
                <c:pt idx="34">
                  <c:v>180.02099999999999</c:v>
                </c:pt>
                <c:pt idx="35">
                  <c:v>208.65899999999999</c:v>
                </c:pt>
                <c:pt idx="36">
                  <c:v>238.8955</c:v>
                </c:pt>
                <c:pt idx="37">
                  <c:v>278.16070000000002</c:v>
                </c:pt>
                <c:pt idx="38">
                  <c:v>323.07569999999998</c:v>
                </c:pt>
                <c:pt idx="39">
                  <c:v>375.6062</c:v>
                </c:pt>
                <c:pt idx="40">
                  <c:v>437.55259999999998</c:v>
                </c:pt>
                <c:pt idx="41">
                  <c:v>509.3965</c:v>
                </c:pt>
                <c:pt idx="42">
                  <c:v>593.19590000000005</c:v>
                </c:pt>
                <c:pt idx="43">
                  <c:v>682.46410000000003</c:v>
                </c:pt>
                <c:pt idx="44">
                  <c:v>767.43650000000002</c:v>
                </c:pt>
                <c:pt idx="45">
                  <c:v>860.68320000000006</c:v>
                </c:pt>
                <c:pt idx="46">
                  <c:v>954.56100000000004</c:v>
                </c:pt>
                <c:pt idx="47">
                  <c:v>1044.2280000000001</c:v>
                </c:pt>
                <c:pt idx="48">
                  <c:v>1120.0519999999999</c:v>
                </c:pt>
                <c:pt idx="49">
                  <c:v>1191.75</c:v>
                </c:pt>
                <c:pt idx="50">
                  <c:v>1262.1759999999999</c:v>
                </c:pt>
                <c:pt idx="51">
                  <c:v>1314.14</c:v>
                </c:pt>
                <c:pt idx="52">
                  <c:v>1364.9159999999999</c:v>
                </c:pt>
                <c:pt idx="53">
                  <c:v>1391.7449999999999</c:v>
                </c:pt>
                <c:pt idx="54">
                  <c:v>1432.2619999999999</c:v>
                </c:pt>
                <c:pt idx="55">
                  <c:v>1441.8030000000001</c:v>
                </c:pt>
                <c:pt idx="56">
                  <c:v>1460.5920000000001</c:v>
                </c:pt>
                <c:pt idx="57">
                  <c:v>1479.627</c:v>
                </c:pt>
                <c:pt idx="58">
                  <c:v>1491.703</c:v>
                </c:pt>
                <c:pt idx="59">
                  <c:v>1503.403</c:v>
                </c:pt>
                <c:pt idx="60">
                  <c:v>1514.1030000000001</c:v>
                </c:pt>
                <c:pt idx="61">
                  <c:v>1522.008</c:v>
                </c:pt>
                <c:pt idx="62">
                  <c:v>1528.885</c:v>
                </c:pt>
                <c:pt idx="63">
                  <c:v>1535.0309999999999</c:v>
                </c:pt>
                <c:pt idx="64">
                  <c:v>1540.421</c:v>
                </c:pt>
                <c:pt idx="65">
                  <c:v>1545.3610000000001</c:v>
                </c:pt>
                <c:pt idx="66">
                  <c:v>1550.5340000000001</c:v>
                </c:pt>
                <c:pt idx="67">
                  <c:v>1554.8489999999999</c:v>
                </c:pt>
                <c:pt idx="68">
                  <c:v>1558.8920000000001</c:v>
                </c:pt>
                <c:pt idx="69">
                  <c:v>1563.0619999999999</c:v>
                </c:pt>
                <c:pt idx="70">
                  <c:v>1567.3030000000001</c:v>
                </c:pt>
                <c:pt idx="71">
                  <c:v>1571.741</c:v>
                </c:pt>
                <c:pt idx="72">
                  <c:v>1576.105</c:v>
                </c:pt>
                <c:pt idx="73">
                  <c:v>1580.875</c:v>
                </c:pt>
                <c:pt idx="74">
                  <c:v>1585.278</c:v>
                </c:pt>
                <c:pt idx="75">
                  <c:v>1590.7280000000001</c:v>
                </c:pt>
                <c:pt idx="76">
                  <c:v>1596.039</c:v>
                </c:pt>
                <c:pt idx="77">
                  <c:v>1601.748</c:v>
                </c:pt>
                <c:pt idx="78">
                  <c:v>1607.145</c:v>
                </c:pt>
                <c:pt idx="79">
                  <c:v>1613.453</c:v>
                </c:pt>
                <c:pt idx="80">
                  <c:v>1620.674</c:v>
                </c:pt>
              </c:numCache>
            </c:numRef>
          </c:xVal>
          <c:yVal>
            <c:numRef>
              <c:f>Sheet1!$W$2:$W$82</c:f>
              <c:numCache>
                <c:formatCode>General</c:formatCode>
                <c:ptCount val="81"/>
                <c:pt idx="0">
                  <c:v>4.2842739999999999</c:v>
                </c:pt>
                <c:pt idx="1">
                  <c:v>4.7074850000000001</c:v>
                </c:pt>
                <c:pt idx="2">
                  <c:v>5.2405879999999998</c:v>
                </c:pt>
                <c:pt idx="3">
                  <c:v>5.8568579999999999</c:v>
                </c:pt>
                <c:pt idx="4">
                  <c:v>6.5310170000000003</c:v>
                </c:pt>
                <c:pt idx="5">
                  <c:v>7.307525</c:v>
                </c:pt>
                <c:pt idx="6">
                  <c:v>8.1874520000000004</c:v>
                </c:pt>
                <c:pt idx="7">
                  <c:v>9.1810069999999993</c:v>
                </c:pt>
                <c:pt idx="8">
                  <c:v>10.35671</c:v>
                </c:pt>
                <c:pt idx="9">
                  <c:v>11.65034</c:v>
                </c:pt>
                <c:pt idx="10">
                  <c:v>13.13242</c:v>
                </c:pt>
                <c:pt idx="11">
                  <c:v>14.874409999999999</c:v>
                </c:pt>
                <c:pt idx="12">
                  <c:v>16.846710000000002</c:v>
                </c:pt>
                <c:pt idx="13">
                  <c:v>19.0761</c:v>
                </c:pt>
                <c:pt idx="14">
                  <c:v>21.688379999999999</c:v>
                </c:pt>
                <c:pt idx="15">
                  <c:v>24.54617</c:v>
                </c:pt>
                <c:pt idx="16">
                  <c:v>28.189070000000001</c:v>
                </c:pt>
                <c:pt idx="17">
                  <c:v>32.128509999999999</c:v>
                </c:pt>
                <c:pt idx="18">
                  <c:v>36.63523</c:v>
                </c:pt>
                <c:pt idx="19">
                  <c:v>42.261180000000003</c:v>
                </c:pt>
                <c:pt idx="20">
                  <c:v>48.063769999999998</c:v>
                </c:pt>
                <c:pt idx="21">
                  <c:v>55.089640000000003</c:v>
                </c:pt>
                <c:pt idx="22">
                  <c:v>63.110900000000001</c:v>
                </c:pt>
                <c:pt idx="23">
                  <c:v>71.936359999999993</c:v>
                </c:pt>
                <c:pt idx="24">
                  <c:v>82.642330000000001</c:v>
                </c:pt>
                <c:pt idx="25">
                  <c:v>95.015699999999995</c:v>
                </c:pt>
                <c:pt idx="26">
                  <c:v>109.0287</c:v>
                </c:pt>
                <c:pt idx="27">
                  <c:v>125.3135</c:v>
                </c:pt>
                <c:pt idx="28">
                  <c:v>142.6292</c:v>
                </c:pt>
                <c:pt idx="29">
                  <c:v>162.01050000000001</c:v>
                </c:pt>
                <c:pt idx="30">
                  <c:v>186.26159999999999</c:v>
                </c:pt>
                <c:pt idx="31">
                  <c:v>211.81190000000001</c:v>
                </c:pt>
                <c:pt idx="32">
                  <c:v>239.54320000000001</c:v>
                </c:pt>
                <c:pt idx="33">
                  <c:v>272.65559999999999</c:v>
                </c:pt>
                <c:pt idx="34">
                  <c:v>304.95089999999999</c:v>
                </c:pt>
                <c:pt idx="35">
                  <c:v>345.88060000000002</c:v>
                </c:pt>
                <c:pt idx="36">
                  <c:v>384.08159999999998</c:v>
                </c:pt>
                <c:pt idx="37">
                  <c:v>427.20740000000001</c:v>
                </c:pt>
                <c:pt idx="38">
                  <c:v>469.31259999999997</c:v>
                </c:pt>
                <c:pt idx="39">
                  <c:v>511.04860000000002</c:v>
                </c:pt>
                <c:pt idx="40">
                  <c:v>551.31769999999995</c:v>
                </c:pt>
                <c:pt idx="41">
                  <c:v>588.45420000000001</c:v>
                </c:pt>
                <c:pt idx="42">
                  <c:v>620.38350000000003</c:v>
                </c:pt>
                <c:pt idx="43">
                  <c:v>642.69740000000002</c:v>
                </c:pt>
                <c:pt idx="44">
                  <c:v>653.61689999999999</c:v>
                </c:pt>
                <c:pt idx="45">
                  <c:v>654.33799999999997</c:v>
                </c:pt>
                <c:pt idx="46">
                  <c:v>643.42139999999995</c:v>
                </c:pt>
                <c:pt idx="47">
                  <c:v>621.38879999999995</c:v>
                </c:pt>
                <c:pt idx="48">
                  <c:v>593.06799999999998</c:v>
                </c:pt>
                <c:pt idx="49">
                  <c:v>557.83360000000005</c:v>
                </c:pt>
                <c:pt idx="50">
                  <c:v>512.67399999999998</c:v>
                </c:pt>
                <c:pt idx="51">
                  <c:v>471.90069999999997</c:v>
                </c:pt>
                <c:pt idx="52">
                  <c:v>423.87729999999999</c:v>
                </c:pt>
                <c:pt idx="53">
                  <c:v>394.3648</c:v>
                </c:pt>
                <c:pt idx="54">
                  <c:v>346.01139999999998</c:v>
                </c:pt>
                <c:pt idx="55">
                  <c:v>302.51549999999997</c:v>
                </c:pt>
                <c:pt idx="56">
                  <c:v>271.48739999999998</c:v>
                </c:pt>
                <c:pt idx="57">
                  <c:v>237.36689999999999</c:v>
                </c:pt>
                <c:pt idx="58">
                  <c:v>216.1525</c:v>
                </c:pt>
                <c:pt idx="59">
                  <c:v>191.2826</c:v>
                </c:pt>
                <c:pt idx="60">
                  <c:v>168.9211</c:v>
                </c:pt>
                <c:pt idx="61">
                  <c:v>151.1585</c:v>
                </c:pt>
                <c:pt idx="62">
                  <c:v>136.19919999999999</c:v>
                </c:pt>
                <c:pt idx="63">
                  <c:v>122.3103</c:v>
                </c:pt>
                <c:pt idx="64">
                  <c:v>110.596</c:v>
                </c:pt>
                <c:pt idx="65">
                  <c:v>101.0772</c:v>
                </c:pt>
                <c:pt idx="66">
                  <c:v>91.626909999999995</c:v>
                </c:pt>
                <c:pt idx="67">
                  <c:v>85.048299999999998</c:v>
                </c:pt>
                <c:pt idx="68">
                  <c:v>79.409229999999994</c:v>
                </c:pt>
                <c:pt idx="69">
                  <c:v>73.701830000000001</c:v>
                </c:pt>
                <c:pt idx="70">
                  <c:v>70.192019999999999</c:v>
                </c:pt>
                <c:pt idx="71">
                  <c:v>67.656059999999997</c:v>
                </c:pt>
                <c:pt idx="72">
                  <c:v>66.125309999999999</c:v>
                </c:pt>
                <c:pt idx="73">
                  <c:v>65.07011</c:v>
                </c:pt>
                <c:pt idx="74">
                  <c:v>64.811909999999997</c:v>
                </c:pt>
                <c:pt idx="75">
                  <c:v>65.191159999999996</c:v>
                </c:pt>
                <c:pt idx="76">
                  <c:v>66.194100000000006</c:v>
                </c:pt>
                <c:pt idx="77">
                  <c:v>68.221980000000002</c:v>
                </c:pt>
                <c:pt idx="78">
                  <c:v>70.212919999999997</c:v>
                </c:pt>
                <c:pt idx="79">
                  <c:v>72.887219999999999</c:v>
                </c:pt>
                <c:pt idx="80">
                  <c:v>76.353920000000002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5-3A30-439B-834E-1FFA41244754}"/>
            </c:ext>
          </c:extLst>
        </c:ser>
        <c:ser>
          <c:idx val="6"/>
          <c:order val="6"/>
          <c:tx>
            <c:v>120nM</c:v>
          </c:tx>
          <c:spPr>
            <a:ln w="25400" cap="rnd">
              <a:noFill/>
              <a:round/>
            </a:ln>
            <a:effectLst/>
          </c:spPr>
          <c:marker>
            <c:symbol val="circle"/>
            <c:size val="5"/>
            <c:spPr>
              <a:solidFill>
                <a:schemeClr val="accent1">
                  <a:lumMod val="60000"/>
                </a:schemeClr>
              </a:solidFill>
              <a:ln w="9525">
                <a:solidFill>
                  <a:schemeClr val="accent1">
                    <a:lumMod val="60000"/>
                  </a:schemeClr>
                </a:solidFill>
              </a:ln>
              <a:effectLst/>
            </c:spPr>
          </c:marker>
          <c:xVal>
            <c:numRef>
              <c:f>Sheet1!$Y$2:$Y$82</c:f>
              <c:numCache>
                <c:formatCode>General</c:formatCode>
                <c:ptCount val="81"/>
                <c:pt idx="0">
                  <c:v>64.529679999999999</c:v>
                </c:pt>
                <c:pt idx="1">
                  <c:v>64.664850000000001</c:v>
                </c:pt>
                <c:pt idx="2">
                  <c:v>64.822569999999999</c:v>
                </c:pt>
                <c:pt idx="3">
                  <c:v>65.001679999999993</c:v>
                </c:pt>
                <c:pt idx="4">
                  <c:v>65.257249999999999</c:v>
                </c:pt>
                <c:pt idx="5">
                  <c:v>65.501350000000002</c:v>
                </c:pt>
                <c:pt idx="6">
                  <c:v>65.79562</c:v>
                </c:pt>
                <c:pt idx="7">
                  <c:v>66.100980000000007</c:v>
                </c:pt>
                <c:pt idx="8">
                  <c:v>66.400000000000006</c:v>
                </c:pt>
                <c:pt idx="9">
                  <c:v>66.772710000000004</c:v>
                </c:pt>
                <c:pt idx="10">
                  <c:v>67.190449999999998</c:v>
                </c:pt>
                <c:pt idx="11">
                  <c:v>67.62997</c:v>
                </c:pt>
                <c:pt idx="12">
                  <c:v>68.102230000000006</c:v>
                </c:pt>
                <c:pt idx="13">
                  <c:v>68.580380000000005</c:v>
                </c:pt>
                <c:pt idx="14">
                  <c:v>69.189930000000004</c:v>
                </c:pt>
                <c:pt idx="15">
                  <c:v>69.81326</c:v>
                </c:pt>
                <c:pt idx="16">
                  <c:v>70.544020000000003</c:v>
                </c:pt>
                <c:pt idx="17">
                  <c:v>71.313580000000002</c:v>
                </c:pt>
                <c:pt idx="18">
                  <c:v>72.215729999999994</c:v>
                </c:pt>
                <c:pt idx="19">
                  <c:v>73.357569999999996</c:v>
                </c:pt>
                <c:pt idx="20">
                  <c:v>74.515810000000002</c:v>
                </c:pt>
                <c:pt idx="21">
                  <c:v>76.01849</c:v>
                </c:pt>
                <c:pt idx="22">
                  <c:v>77.705510000000004</c:v>
                </c:pt>
                <c:pt idx="23">
                  <c:v>79.804230000000004</c:v>
                </c:pt>
                <c:pt idx="24">
                  <c:v>82.373149999999995</c:v>
                </c:pt>
                <c:pt idx="25">
                  <c:v>85.624420000000001</c:v>
                </c:pt>
                <c:pt idx="26">
                  <c:v>89.567589999999996</c:v>
                </c:pt>
                <c:pt idx="27">
                  <c:v>94.521420000000006</c:v>
                </c:pt>
                <c:pt idx="28">
                  <c:v>100.4649</c:v>
                </c:pt>
                <c:pt idx="29">
                  <c:v>107.61239999999999</c:v>
                </c:pt>
                <c:pt idx="30">
                  <c:v>116.95350000000001</c:v>
                </c:pt>
                <c:pt idx="31">
                  <c:v>128.10919999999999</c:v>
                </c:pt>
                <c:pt idx="32">
                  <c:v>141.69499999999999</c:v>
                </c:pt>
                <c:pt idx="33">
                  <c:v>159.63390000000001</c:v>
                </c:pt>
                <c:pt idx="34">
                  <c:v>179.20359999999999</c:v>
                </c:pt>
                <c:pt idx="35">
                  <c:v>207.17910000000001</c:v>
                </c:pt>
                <c:pt idx="36">
                  <c:v>237.1755</c:v>
                </c:pt>
                <c:pt idx="37">
                  <c:v>276.23489999999998</c:v>
                </c:pt>
                <c:pt idx="38">
                  <c:v>320.91919999999999</c:v>
                </c:pt>
                <c:pt idx="39">
                  <c:v>373.52730000000003</c:v>
                </c:pt>
                <c:pt idx="40">
                  <c:v>435.64080000000001</c:v>
                </c:pt>
                <c:pt idx="41">
                  <c:v>508.01339999999999</c:v>
                </c:pt>
                <c:pt idx="42">
                  <c:v>592.88279999999997</c:v>
                </c:pt>
                <c:pt idx="43">
                  <c:v>683.91279999999995</c:v>
                </c:pt>
                <c:pt idx="44">
                  <c:v>770.9597</c:v>
                </c:pt>
                <c:pt idx="45">
                  <c:v>867.12239999999997</c:v>
                </c:pt>
                <c:pt idx="46">
                  <c:v>964.97</c:v>
                </c:pt>
                <c:pt idx="47">
                  <c:v>1058.307</c:v>
                </c:pt>
                <c:pt idx="48">
                  <c:v>1138.4680000000001</c:v>
                </c:pt>
                <c:pt idx="49">
                  <c:v>1213.982</c:v>
                </c:pt>
                <c:pt idx="50">
                  <c:v>1289.0740000000001</c:v>
                </c:pt>
                <c:pt idx="51">
                  <c:v>1344.193</c:v>
                </c:pt>
                <c:pt idx="52">
                  <c:v>1398.248</c:v>
                </c:pt>
                <c:pt idx="53">
                  <c:v>1427.4680000000001</c:v>
                </c:pt>
                <c:pt idx="54">
                  <c:v>1469.482</c:v>
                </c:pt>
                <c:pt idx="55">
                  <c:v>1481.8620000000001</c:v>
                </c:pt>
                <c:pt idx="56">
                  <c:v>1502.12</c:v>
                </c:pt>
                <c:pt idx="57">
                  <c:v>1522.6089999999999</c:v>
                </c:pt>
                <c:pt idx="58">
                  <c:v>1535.0809999999999</c:v>
                </c:pt>
                <c:pt idx="59">
                  <c:v>1547.6030000000001</c:v>
                </c:pt>
                <c:pt idx="60">
                  <c:v>1559.24</c:v>
                </c:pt>
                <c:pt idx="61">
                  <c:v>1568.0840000000001</c:v>
                </c:pt>
                <c:pt idx="62">
                  <c:v>1574.8389999999999</c:v>
                </c:pt>
                <c:pt idx="63">
                  <c:v>1581.35</c:v>
                </c:pt>
                <c:pt idx="64">
                  <c:v>1587.1759999999999</c:v>
                </c:pt>
                <c:pt idx="65">
                  <c:v>1592.1410000000001</c:v>
                </c:pt>
                <c:pt idx="66">
                  <c:v>1597.374</c:v>
                </c:pt>
                <c:pt idx="67">
                  <c:v>1601.933</c:v>
                </c:pt>
                <c:pt idx="68">
                  <c:v>1606.085</c:v>
                </c:pt>
                <c:pt idx="69">
                  <c:v>1610.075</c:v>
                </c:pt>
                <c:pt idx="70">
                  <c:v>1614.2850000000001</c:v>
                </c:pt>
                <c:pt idx="71">
                  <c:v>1618.8</c:v>
                </c:pt>
                <c:pt idx="72">
                  <c:v>1623.2239999999999</c:v>
                </c:pt>
                <c:pt idx="73">
                  <c:v>1627.8420000000001</c:v>
                </c:pt>
                <c:pt idx="74">
                  <c:v>1632.308</c:v>
                </c:pt>
                <c:pt idx="75">
                  <c:v>1637.61</c:v>
                </c:pt>
                <c:pt idx="76">
                  <c:v>1642.99</c:v>
                </c:pt>
                <c:pt idx="77">
                  <c:v>1648.375</c:v>
                </c:pt>
                <c:pt idx="78">
                  <c:v>1653.8620000000001</c:v>
                </c:pt>
                <c:pt idx="79">
                  <c:v>1659.789</c:v>
                </c:pt>
                <c:pt idx="80">
                  <c:v>1666.788</c:v>
                </c:pt>
              </c:numCache>
            </c:numRef>
          </c:xVal>
          <c:yVal>
            <c:numRef>
              <c:f>Sheet1!$AA$2:$AA$82</c:f>
              <c:numCache>
                <c:formatCode>General</c:formatCode>
                <c:ptCount val="81"/>
                <c:pt idx="0">
                  <c:v>4.2959560000000003</c:v>
                </c:pt>
                <c:pt idx="1">
                  <c:v>4.7520889999999998</c:v>
                </c:pt>
                <c:pt idx="2">
                  <c:v>5.2785460000000004</c:v>
                </c:pt>
                <c:pt idx="3">
                  <c:v>5.8850040000000003</c:v>
                </c:pt>
                <c:pt idx="4">
                  <c:v>6.5573550000000003</c:v>
                </c:pt>
                <c:pt idx="5">
                  <c:v>7.3352000000000004</c:v>
                </c:pt>
                <c:pt idx="6">
                  <c:v>8.2239719999999998</c:v>
                </c:pt>
                <c:pt idx="7">
                  <c:v>9.2346830000000004</c:v>
                </c:pt>
                <c:pt idx="8">
                  <c:v>10.37341</c:v>
                </c:pt>
                <c:pt idx="9">
                  <c:v>11.67896</c:v>
                </c:pt>
                <c:pt idx="10">
                  <c:v>13.19304</c:v>
                </c:pt>
                <c:pt idx="11">
                  <c:v>14.92549</c:v>
                </c:pt>
                <c:pt idx="12">
                  <c:v>16.87593</c:v>
                </c:pt>
                <c:pt idx="13">
                  <c:v>19.153390000000002</c:v>
                </c:pt>
                <c:pt idx="14">
                  <c:v>21.787489999999998</c:v>
                </c:pt>
                <c:pt idx="15">
                  <c:v>24.643979999999999</c:v>
                </c:pt>
                <c:pt idx="16">
                  <c:v>28.28866</c:v>
                </c:pt>
                <c:pt idx="17">
                  <c:v>32.245910000000002</c:v>
                </c:pt>
                <c:pt idx="18">
                  <c:v>36.76014</c:v>
                </c:pt>
                <c:pt idx="19">
                  <c:v>42.397750000000002</c:v>
                </c:pt>
                <c:pt idx="20">
                  <c:v>48.296309999999998</c:v>
                </c:pt>
                <c:pt idx="21">
                  <c:v>55.257350000000002</c:v>
                </c:pt>
                <c:pt idx="22">
                  <c:v>63.401269999999997</c:v>
                </c:pt>
                <c:pt idx="23">
                  <c:v>72.213300000000004</c:v>
                </c:pt>
                <c:pt idx="24">
                  <c:v>82.938270000000003</c:v>
                </c:pt>
                <c:pt idx="25">
                  <c:v>95.4041</c:v>
                </c:pt>
                <c:pt idx="26">
                  <c:v>109.67</c:v>
                </c:pt>
                <c:pt idx="27">
                  <c:v>125.87779999999999</c:v>
                </c:pt>
                <c:pt idx="28">
                  <c:v>143.62729999999999</c:v>
                </c:pt>
                <c:pt idx="29">
                  <c:v>163.2594</c:v>
                </c:pt>
                <c:pt idx="30">
                  <c:v>187.1627</c:v>
                </c:pt>
                <c:pt idx="31">
                  <c:v>212.9709</c:v>
                </c:pt>
                <c:pt idx="32">
                  <c:v>240.90549999999999</c:v>
                </c:pt>
                <c:pt idx="33">
                  <c:v>274.82499999999999</c:v>
                </c:pt>
                <c:pt idx="34">
                  <c:v>307.27120000000002</c:v>
                </c:pt>
                <c:pt idx="35">
                  <c:v>349.06540000000001</c:v>
                </c:pt>
                <c:pt idx="36">
                  <c:v>388.0378</c:v>
                </c:pt>
                <c:pt idx="37">
                  <c:v>432.21559999999999</c:v>
                </c:pt>
                <c:pt idx="38">
                  <c:v>475.68810000000002</c:v>
                </c:pt>
                <c:pt idx="39">
                  <c:v>518.92169999999999</c:v>
                </c:pt>
                <c:pt idx="40">
                  <c:v>561.13419999999996</c:v>
                </c:pt>
                <c:pt idx="41">
                  <c:v>600.54849999999999</c:v>
                </c:pt>
                <c:pt idx="42">
                  <c:v>635.22090000000003</c:v>
                </c:pt>
                <c:pt idx="43">
                  <c:v>660.09469999999999</c:v>
                </c:pt>
                <c:pt idx="44">
                  <c:v>673.48580000000004</c:v>
                </c:pt>
                <c:pt idx="45">
                  <c:v>676.77739999999994</c:v>
                </c:pt>
                <c:pt idx="46">
                  <c:v>667.72739999999999</c:v>
                </c:pt>
                <c:pt idx="47">
                  <c:v>647.35320000000002</c:v>
                </c:pt>
                <c:pt idx="48">
                  <c:v>619.81410000000005</c:v>
                </c:pt>
                <c:pt idx="49">
                  <c:v>584.30349999999999</c:v>
                </c:pt>
                <c:pt idx="50">
                  <c:v>538.1259</c:v>
                </c:pt>
                <c:pt idx="51">
                  <c:v>496.24369999999999</c:v>
                </c:pt>
                <c:pt idx="52">
                  <c:v>446.47070000000002</c:v>
                </c:pt>
                <c:pt idx="53">
                  <c:v>416.08710000000002</c:v>
                </c:pt>
                <c:pt idx="54">
                  <c:v>365.09519999999998</c:v>
                </c:pt>
                <c:pt idx="55">
                  <c:v>319.72730000000001</c:v>
                </c:pt>
                <c:pt idx="56">
                  <c:v>287.03039999999999</c:v>
                </c:pt>
                <c:pt idx="57">
                  <c:v>250.81370000000001</c:v>
                </c:pt>
                <c:pt idx="58">
                  <c:v>228.3595</c:v>
                </c:pt>
                <c:pt idx="59">
                  <c:v>202.27099999999999</c:v>
                </c:pt>
                <c:pt idx="60">
                  <c:v>178.41079999999999</c:v>
                </c:pt>
                <c:pt idx="61">
                  <c:v>159.22020000000001</c:v>
                </c:pt>
                <c:pt idx="62">
                  <c:v>143.61869999999999</c:v>
                </c:pt>
                <c:pt idx="63">
                  <c:v>128.857</c:v>
                </c:pt>
                <c:pt idx="64">
                  <c:v>116.39400000000001</c:v>
                </c:pt>
                <c:pt idx="65">
                  <c:v>106.2505</c:v>
                </c:pt>
                <c:pt idx="66">
                  <c:v>96.013999999999996</c:v>
                </c:pt>
                <c:pt idx="67">
                  <c:v>88.686440000000005</c:v>
                </c:pt>
                <c:pt idx="68">
                  <c:v>82.796279999999996</c:v>
                </c:pt>
                <c:pt idx="69">
                  <c:v>76.590900000000005</c:v>
                </c:pt>
                <c:pt idx="70">
                  <c:v>72.831540000000004</c:v>
                </c:pt>
                <c:pt idx="71">
                  <c:v>69.952399999999997</c:v>
                </c:pt>
                <c:pt idx="72">
                  <c:v>67.933179999999993</c:v>
                </c:pt>
                <c:pt idx="73">
                  <c:v>66.766030000000001</c:v>
                </c:pt>
                <c:pt idx="74">
                  <c:v>66.251440000000002</c:v>
                </c:pt>
                <c:pt idx="75">
                  <c:v>66.452539999999999</c:v>
                </c:pt>
                <c:pt idx="76">
                  <c:v>67.516180000000006</c:v>
                </c:pt>
                <c:pt idx="77">
                  <c:v>69.193309999999997</c:v>
                </c:pt>
                <c:pt idx="78">
                  <c:v>70.976320000000001</c:v>
                </c:pt>
                <c:pt idx="79">
                  <c:v>73.527619999999999</c:v>
                </c:pt>
                <c:pt idx="80">
                  <c:v>76.913700000000006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6-3A30-439B-834E-1FFA41244754}"/>
            </c:ext>
          </c:extLst>
        </c:ser>
        <c:ser>
          <c:idx val="7"/>
          <c:order val="7"/>
          <c:tx>
            <c:v>140nM</c:v>
          </c:tx>
          <c:spPr>
            <a:ln w="25400" cap="rnd">
              <a:noFill/>
              <a:round/>
            </a:ln>
            <a:effectLst/>
          </c:spPr>
          <c:marker>
            <c:symbol val="circle"/>
            <c:size val="5"/>
            <c:spPr>
              <a:solidFill>
                <a:schemeClr val="accent2">
                  <a:lumMod val="60000"/>
                </a:schemeClr>
              </a:solidFill>
              <a:ln w="9525">
                <a:solidFill>
                  <a:schemeClr val="accent2">
                    <a:lumMod val="60000"/>
                  </a:schemeClr>
                </a:solidFill>
              </a:ln>
              <a:effectLst/>
            </c:spPr>
          </c:marker>
          <c:xVal>
            <c:numRef>
              <c:f>Sheet1!$AC$2:$AC$82</c:f>
              <c:numCache>
                <c:formatCode>General</c:formatCode>
                <c:ptCount val="81"/>
                <c:pt idx="0">
                  <c:v>64.293350000000004</c:v>
                </c:pt>
                <c:pt idx="1">
                  <c:v>64.404489999999996</c:v>
                </c:pt>
                <c:pt idx="2">
                  <c:v>64.572649999999996</c:v>
                </c:pt>
                <c:pt idx="3">
                  <c:v>64.786379999999994</c:v>
                </c:pt>
                <c:pt idx="4">
                  <c:v>65.014399999999995</c:v>
                </c:pt>
                <c:pt idx="5">
                  <c:v>65.268619999999999</c:v>
                </c:pt>
                <c:pt idx="6">
                  <c:v>65.513440000000003</c:v>
                </c:pt>
                <c:pt idx="7">
                  <c:v>65.831239999999994</c:v>
                </c:pt>
                <c:pt idx="8">
                  <c:v>66.158910000000006</c:v>
                </c:pt>
                <c:pt idx="9">
                  <c:v>66.524090000000001</c:v>
                </c:pt>
                <c:pt idx="10">
                  <c:v>66.900260000000003</c:v>
                </c:pt>
                <c:pt idx="11">
                  <c:v>67.372339999999994</c:v>
                </c:pt>
                <c:pt idx="12">
                  <c:v>67.804159999999996</c:v>
                </c:pt>
                <c:pt idx="13">
                  <c:v>68.364800000000002</c:v>
                </c:pt>
                <c:pt idx="14">
                  <c:v>68.954769999999996</c:v>
                </c:pt>
                <c:pt idx="15">
                  <c:v>69.532039999999995</c:v>
                </c:pt>
                <c:pt idx="16">
                  <c:v>70.280469999999994</c:v>
                </c:pt>
                <c:pt idx="17">
                  <c:v>71.080939999999998</c:v>
                </c:pt>
                <c:pt idx="18">
                  <c:v>71.993600000000001</c:v>
                </c:pt>
                <c:pt idx="19">
                  <c:v>73.097530000000006</c:v>
                </c:pt>
                <c:pt idx="20">
                  <c:v>74.236850000000004</c:v>
                </c:pt>
                <c:pt idx="21">
                  <c:v>75.739909999999995</c:v>
                </c:pt>
                <c:pt idx="22">
                  <c:v>77.416499999999999</c:v>
                </c:pt>
                <c:pt idx="23">
                  <c:v>79.504069999999999</c:v>
                </c:pt>
                <c:pt idx="24">
                  <c:v>82.076580000000007</c:v>
                </c:pt>
                <c:pt idx="25">
                  <c:v>85.316609999999997</c:v>
                </c:pt>
                <c:pt idx="26">
                  <c:v>89.27749</c:v>
                </c:pt>
                <c:pt idx="27">
                  <c:v>94.279300000000006</c:v>
                </c:pt>
                <c:pt idx="28">
                  <c:v>99.871300000000005</c:v>
                </c:pt>
                <c:pt idx="29">
                  <c:v>106.8438</c:v>
                </c:pt>
                <c:pt idx="30">
                  <c:v>116.2589</c:v>
                </c:pt>
                <c:pt idx="31">
                  <c:v>127.3762</c:v>
                </c:pt>
                <c:pt idx="32">
                  <c:v>140.37280000000001</c:v>
                </c:pt>
                <c:pt idx="33">
                  <c:v>158.38149999999999</c:v>
                </c:pt>
                <c:pt idx="34">
                  <c:v>177.6114</c:v>
                </c:pt>
                <c:pt idx="35">
                  <c:v>205.40170000000001</c:v>
                </c:pt>
                <c:pt idx="36">
                  <c:v>235.1302</c:v>
                </c:pt>
                <c:pt idx="37">
                  <c:v>273.87920000000003</c:v>
                </c:pt>
                <c:pt idx="38">
                  <c:v>318.35559999999998</c:v>
                </c:pt>
                <c:pt idx="39">
                  <c:v>370.89569999999998</c:v>
                </c:pt>
                <c:pt idx="40">
                  <c:v>433.0224</c:v>
                </c:pt>
                <c:pt idx="41">
                  <c:v>505.94349999999997</c:v>
                </c:pt>
                <c:pt idx="42">
                  <c:v>591.9153</c:v>
                </c:pt>
                <c:pt idx="43">
                  <c:v>684.79650000000004</c:v>
                </c:pt>
                <c:pt idx="44">
                  <c:v>774.21950000000004</c:v>
                </c:pt>
                <c:pt idx="45">
                  <c:v>873.3614</c:v>
                </c:pt>
                <c:pt idx="46">
                  <c:v>975.30700000000002</c:v>
                </c:pt>
                <c:pt idx="47">
                  <c:v>1073.277</c:v>
                </c:pt>
                <c:pt idx="48">
                  <c:v>1157.933</c:v>
                </c:pt>
                <c:pt idx="49">
                  <c:v>1238.1500000000001</c:v>
                </c:pt>
                <c:pt idx="50">
                  <c:v>1317.854</c:v>
                </c:pt>
                <c:pt idx="51">
                  <c:v>1376.7</c:v>
                </c:pt>
                <c:pt idx="52">
                  <c:v>1435.3989999999999</c:v>
                </c:pt>
                <c:pt idx="53">
                  <c:v>1466.924</c:v>
                </c:pt>
                <c:pt idx="54">
                  <c:v>1511.82</c:v>
                </c:pt>
                <c:pt idx="55">
                  <c:v>1525.8610000000001</c:v>
                </c:pt>
                <c:pt idx="56">
                  <c:v>1548.1590000000001</c:v>
                </c:pt>
                <c:pt idx="57">
                  <c:v>1570.4169999999999</c:v>
                </c:pt>
                <c:pt idx="58">
                  <c:v>1584.1969999999999</c:v>
                </c:pt>
                <c:pt idx="59">
                  <c:v>1597.808</c:v>
                </c:pt>
                <c:pt idx="60">
                  <c:v>1609.867</c:v>
                </c:pt>
                <c:pt idx="61">
                  <c:v>1619.154</c:v>
                </c:pt>
                <c:pt idx="62">
                  <c:v>1626.607</c:v>
                </c:pt>
                <c:pt idx="63">
                  <c:v>1633.6179999999999</c:v>
                </c:pt>
                <c:pt idx="64">
                  <c:v>1639.491</c:v>
                </c:pt>
                <c:pt idx="65">
                  <c:v>1644.7139999999999</c:v>
                </c:pt>
                <c:pt idx="66">
                  <c:v>1650.5509999999999</c:v>
                </c:pt>
                <c:pt idx="67">
                  <c:v>1654.825</c:v>
                </c:pt>
                <c:pt idx="68">
                  <c:v>1659.165</c:v>
                </c:pt>
                <c:pt idx="69">
                  <c:v>1663.3030000000001</c:v>
                </c:pt>
                <c:pt idx="70">
                  <c:v>1667.6179999999999</c:v>
                </c:pt>
                <c:pt idx="71">
                  <c:v>1671.973</c:v>
                </c:pt>
                <c:pt idx="72">
                  <c:v>1676.471</c:v>
                </c:pt>
                <c:pt idx="73">
                  <c:v>1681.0609999999999</c:v>
                </c:pt>
                <c:pt idx="74">
                  <c:v>1685.39</c:v>
                </c:pt>
                <c:pt idx="75">
                  <c:v>1690.6510000000001</c:v>
                </c:pt>
                <c:pt idx="76">
                  <c:v>1695.9870000000001</c:v>
                </c:pt>
                <c:pt idx="77">
                  <c:v>1701.403</c:v>
                </c:pt>
                <c:pt idx="78">
                  <c:v>1706.663</c:v>
                </c:pt>
                <c:pt idx="79">
                  <c:v>1712.6020000000001</c:v>
                </c:pt>
                <c:pt idx="80">
                  <c:v>1719.63</c:v>
                </c:pt>
              </c:numCache>
            </c:numRef>
          </c:xVal>
          <c:yVal>
            <c:numRef>
              <c:f>Sheet1!$AE$2:$AE$82</c:f>
              <c:numCache>
                <c:formatCode>General</c:formatCode>
                <c:ptCount val="81"/>
                <c:pt idx="0">
                  <c:v>4.3401589999999999</c:v>
                </c:pt>
                <c:pt idx="1">
                  <c:v>4.7708110000000001</c:v>
                </c:pt>
                <c:pt idx="2">
                  <c:v>5.2878540000000003</c:v>
                </c:pt>
                <c:pt idx="3">
                  <c:v>5.8892059999999997</c:v>
                </c:pt>
                <c:pt idx="4">
                  <c:v>6.5962620000000003</c:v>
                </c:pt>
                <c:pt idx="5">
                  <c:v>7.368652</c:v>
                </c:pt>
                <c:pt idx="6">
                  <c:v>8.264132</c:v>
                </c:pt>
                <c:pt idx="7">
                  <c:v>9.2617639999999994</c:v>
                </c:pt>
                <c:pt idx="8">
                  <c:v>10.41362</c:v>
                </c:pt>
                <c:pt idx="9">
                  <c:v>11.727790000000001</c:v>
                </c:pt>
                <c:pt idx="10">
                  <c:v>13.23596</c:v>
                </c:pt>
                <c:pt idx="11">
                  <c:v>14.99072</c:v>
                </c:pt>
                <c:pt idx="12">
                  <c:v>16.953700000000001</c:v>
                </c:pt>
                <c:pt idx="13">
                  <c:v>19.217780000000001</c:v>
                </c:pt>
                <c:pt idx="14">
                  <c:v>21.900600000000001</c:v>
                </c:pt>
                <c:pt idx="15">
                  <c:v>24.780639999999998</c:v>
                </c:pt>
                <c:pt idx="16">
                  <c:v>28.420559999999998</c:v>
                </c:pt>
                <c:pt idx="17">
                  <c:v>32.416510000000002</c:v>
                </c:pt>
                <c:pt idx="18">
                  <c:v>36.931980000000003</c:v>
                </c:pt>
                <c:pt idx="19">
                  <c:v>42.627499999999998</c:v>
                </c:pt>
                <c:pt idx="20">
                  <c:v>48.521160000000002</c:v>
                </c:pt>
                <c:pt idx="21">
                  <c:v>55.54372</c:v>
                </c:pt>
                <c:pt idx="22">
                  <c:v>63.633479999999999</c:v>
                </c:pt>
                <c:pt idx="23">
                  <c:v>72.587680000000006</c:v>
                </c:pt>
                <c:pt idx="24">
                  <c:v>83.309280000000001</c:v>
                </c:pt>
                <c:pt idx="25">
                  <c:v>95.847499999999997</c:v>
                </c:pt>
                <c:pt idx="26">
                  <c:v>110.0792</c:v>
                </c:pt>
                <c:pt idx="27">
                  <c:v>126.59</c:v>
                </c:pt>
                <c:pt idx="28">
                  <c:v>144.01689999999999</c:v>
                </c:pt>
                <c:pt idx="29">
                  <c:v>164.07040000000001</c:v>
                </c:pt>
                <c:pt idx="30">
                  <c:v>188.28710000000001</c:v>
                </c:pt>
                <c:pt idx="31">
                  <c:v>214.24350000000001</c:v>
                </c:pt>
                <c:pt idx="32">
                  <c:v>242.6079</c:v>
                </c:pt>
                <c:pt idx="33">
                  <c:v>276.8107</c:v>
                </c:pt>
                <c:pt idx="34">
                  <c:v>309.94580000000002</c:v>
                </c:pt>
                <c:pt idx="35">
                  <c:v>352.36110000000002</c:v>
                </c:pt>
                <c:pt idx="36">
                  <c:v>392.2251</c:v>
                </c:pt>
                <c:pt idx="37">
                  <c:v>437.54149999999998</c:v>
                </c:pt>
                <c:pt idx="38">
                  <c:v>482.3852</c:v>
                </c:pt>
                <c:pt idx="39">
                  <c:v>527.41970000000003</c:v>
                </c:pt>
                <c:pt idx="40">
                  <c:v>571.72709999999995</c:v>
                </c:pt>
                <c:pt idx="41">
                  <c:v>613.66639999999995</c:v>
                </c:pt>
                <c:pt idx="42">
                  <c:v>651.04449999999997</c:v>
                </c:pt>
                <c:pt idx="43">
                  <c:v>679.226</c:v>
                </c:pt>
                <c:pt idx="44">
                  <c:v>695.21</c:v>
                </c:pt>
                <c:pt idx="45">
                  <c:v>701.33370000000002</c:v>
                </c:pt>
                <c:pt idx="46">
                  <c:v>694.66719999999998</c:v>
                </c:pt>
                <c:pt idx="47">
                  <c:v>675.74519999999995</c:v>
                </c:pt>
                <c:pt idx="48">
                  <c:v>648.72389999999996</c:v>
                </c:pt>
                <c:pt idx="49">
                  <c:v>613.86040000000003</c:v>
                </c:pt>
                <c:pt idx="50">
                  <c:v>567.24300000000005</c:v>
                </c:pt>
                <c:pt idx="51">
                  <c:v>524.37570000000005</c:v>
                </c:pt>
                <c:pt idx="52">
                  <c:v>473.02659999999997</c:v>
                </c:pt>
                <c:pt idx="53">
                  <c:v>440.57839999999999</c:v>
                </c:pt>
                <c:pt idx="54">
                  <c:v>387.32240000000002</c:v>
                </c:pt>
                <c:pt idx="55">
                  <c:v>339.1454</c:v>
                </c:pt>
                <c:pt idx="56">
                  <c:v>305.22930000000002</c:v>
                </c:pt>
                <c:pt idx="57">
                  <c:v>266.44799999999998</c:v>
                </c:pt>
                <c:pt idx="58">
                  <c:v>242.79140000000001</c:v>
                </c:pt>
                <c:pt idx="59">
                  <c:v>215.52109999999999</c:v>
                </c:pt>
                <c:pt idx="60">
                  <c:v>189.0848</c:v>
                </c:pt>
                <c:pt idx="61">
                  <c:v>169.1636</c:v>
                </c:pt>
                <c:pt idx="62">
                  <c:v>152.02860000000001</c:v>
                </c:pt>
                <c:pt idx="63">
                  <c:v>136.24770000000001</c:v>
                </c:pt>
                <c:pt idx="64">
                  <c:v>123.0587</c:v>
                </c:pt>
                <c:pt idx="65">
                  <c:v>111.9823</c:v>
                </c:pt>
                <c:pt idx="66">
                  <c:v>100.8763</c:v>
                </c:pt>
                <c:pt idx="67">
                  <c:v>93.178169999999994</c:v>
                </c:pt>
                <c:pt idx="68">
                  <c:v>86.685580000000002</c:v>
                </c:pt>
                <c:pt idx="69">
                  <c:v>80.003399999999999</c:v>
                </c:pt>
                <c:pt idx="70">
                  <c:v>75.682720000000003</c:v>
                </c:pt>
                <c:pt idx="71">
                  <c:v>72.491709999999998</c:v>
                </c:pt>
                <c:pt idx="72">
                  <c:v>70.343940000000003</c:v>
                </c:pt>
                <c:pt idx="73">
                  <c:v>68.755160000000004</c:v>
                </c:pt>
                <c:pt idx="74">
                  <c:v>67.997540000000001</c:v>
                </c:pt>
                <c:pt idx="75">
                  <c:v>68.078329999999994</c:v>
                </c:pt>
                <c:pt idx="76">
                  <c:v>68.830879999999993</c:v>
                </c:pt>
                <c:pt idx="77">
                  <c:v>70.197239999999994</c:v>
                </c:pt>
                <c:pt idx="78">
                  <c:v>72.027770000000004</c:v>
                </c:pt>
                <c:pt idx="79">
                  <c:v>74.432370000000006</c:v>
                </c:pt>
                <c:pt idx="80">
                  <c:v>77.877750000000006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7-3A30-439B-834E-1FFA41244754}"/>
            </c:ext>
          </c:extLst>
        </c:ser>
        <c:ser>
          <c:idx val="8"/>
          <c:order val="8"/>
          <c:tx>
            <c:v>160nM</c:v>
          </c:tx>
          <c:spPr>
            <a:ln w="25400" cap="rnd">
              <a:noFill/>
              <a:round/>
            </a:ln>
            <a:effectLst/>
          </c:spPr>
          <c:marker>
            <c:symbol val="circle"/>
            <c:size val="5"/>
            <c:spPr>
              <a:solidFill>
                <a:schemeClr val="accent3">
                  <a:lumMod val="60000"/>
                </a:schemeClr>
              </a:solidFill>
              <a:ln w="9525">
                <a:solidFill>
                  <a:schemeClr val="accent3">
                    <a:lumMod val="60000"/>
                  </a:schemeClr>
                </a:solidFill>
              </a:ln>
              <a:effectLst/>
            </c:spPr>
          </c:marker>
          <c:xVal>
            <c:numRef>
              <c:f>Sheet1!$AG$2:$AG$82</c:f>
              <c:numCache>
                <c:formatCode>General</c:formatCode>
                <c:ptCount val="81"/>
                <c:pt idx="0">
                  <c:v>64.222660000000005</c:v>
                </c:pt>
                <c:pt idx="1">
                  <c:v>64.360500000000002</c:v>
                </c:pt>
                <c:pt idx="2">
                  <c:v>64.511529999999993</c:v>
                </c:pt>
                <c:pt idx="3">
                  <c:v>64.703310000000002</c:v>
                </c:pt>
                <c:pt idx="4">
                  <c:v>64.94538</c:v>
                </c:pt>
                <c:pt idx="5">
                  <c:v>65.187799999999996</c:v>
                </c:pt>
                <c:pt idx="6">
                  <c:v>65.446110000000004</c:v>
                </c:pt>
                <c:pt idx="7">
                  <c:v>65.786900000000003</c:v>
                </c:pt>
                <c:pt idx="8">
                  <c:v>66.106999999999999</c:v>
                </c:pt>
                <c:pt idx="9">
                  <c:v>66.453400000000002</c:v>
                </c:pt>
                <c:pt idx="10">
                  <c:v>66.868160000000003</c:v>
                </c:pt>
                <c:pt idx="11">
                  <c:v>67.30189</c:v>
                </c:pt>
                <c:pt idx="12">
                  <c:v>67.793949999999995</c:v>
                </c:pt>
                <c:pt idx="13">
                  <c:v>68.309910000000002</c:v>
                </c:pt>
                <c:pt idx="14">
                  <c:v>68.865300000000005</c:v>
                </c:pt>
                <c:pt idx="15">
                  <c:v>69.502369999999999</c:v>
                </c:pt>
                <c:pt idx="16">
                  <c:v>70.242040000000003</c:v>
                </c:pt>
                <c:pt idx="17">
                  <c:v>71.010689999999997</c:v>
                </c:pt>
                <c:pt idx="18">
                  <c:v>71.904169999999993</c:v>
                </c:pt>
                <c:pt idx="19">
                  <c:v>73.035929999999993</c:v>
                </c:pt>
                <c:pt idx="20">
                  <c:v>74.216309999999993</c:v>
                </c:pt>
                <c:pt idx="21">
                  <c:v>75.649810000000002</c:v>
                </c:pt>
                <c:pt idx="22">
                  <c:v>77.427520000000001</c:v>
                </c:pt>
                <c:pt idx="23">
                  <c:v>79.410650000000004</c:v>
                </c:pt>
                <c:pt idx="24">
                  <c:v>81.993020000000001</c:v>
                </c:pt>
                <c:pt idx="25">
                  <c:v>85.165890000000005</c:v>
                </c:pt>
                <c:pt idx="26">
                  <c:v>89.139290000000003</c:v>
                </c:pt>
                <c:pt idx="27">
                  <c:v>93.963139999999996</c:v>
                </c:pt>
                <c:pt idx="28">
                  <c:v>99.681299999999993</c:v>
                </c:pt>
                <c:pt idx="29">
                  <c:v>106.503</c:v>
                </c:pt>
                <c:pt idx="30">
                  <c:v>115.77330000000001</c:v>
                </c:pt>
                <c:pt idx="31">
                  <c:v>126.9659</c:v>
                </c:pt>
                <c:pt idx="32">
                  <c:v>139.92060000000001</c:v>
                </c:pt>
                <c:pt idx="33">
                  <c:v>157.7116</c:v>
                </c:pt>
                <c:pt idx="34">
                  <c:v>176.56180000000001</c:v>
                </c:pt>
                <c:pt idx="35">
                  <c:v>204.07830000000001</c:v>
                </c:pt>
                <c:pt idx="36">
                  <c:v>233.5719</c:v>
                </c:pt>
                <c:pt idx="37">
                  <c:v>272.0446</c:v>
                </c:pt>
                <c:pt idx="38">
                  <c:v>316.37020000000001</c:v>
                </c:pt>
                <c:pt idx="39">
                  <c:v>368.73910000000001</c:v>
                </c:pt>
                <c:pt idx="40">
                  <c:v>430.9837</c:v>
                </c:pt>
                <c:pt idx="41">
                  <c:v>504.14159999999998</c:v>
                </c:pt>
                <c:pt idx="42">
                  <c:v>590.99519999999995</c:v>
                </c:pt>
                <c:pt idx="43">
                  <c:v>685.03750000000002</c:v>
                </c:pt>
                <c:pt idx="44">
                  <c:v>776.15279999999996</c:v>
                </c:pt>
                <c:pt idx="45">
                  <c:v>877.62639999999999</c:v>
                </c:pt>
                <c:pt idx="46">
                  <c:v>982.61699999999996</c:v>
                </c:pt>
                <c:pt idx="47">
                  <c:v>1084.0329999999999</c:v>
                </c:pt>
                <c:pt idx="48">
                  <c:v>1171.9349999999999</c:v>
                </c:pt>
                <c:pt idx="49">
                  <c:v>1256.162</c:v>
                </c:pt>
                <c:pt idx="50">
                  <c:v>1340.028</c:v>
                </c:pt>
                <c:pt idx="51">
                  <c:v>1402.5530000000001</c:v>
                </c:pt>
                <c:pt idx="52">
                  <c:v>1464.1279999999999</c:v>
                </c:pt>
                <c:pt idx="53">
                  <c:v>1497.4949999999999</c:v>
                </c:pt>
                <c:pt idx="54">
                  <c:v>1545.9469999999999</c:v>
                </c:pt>
                <c:pt idx="55">
                  <c:v>1561.32</c:v>
                </c:pt>
                <c:pt idx="56">
                  <c:v>1584.915</c:v>
                </c:pt>
                <c:pt idx="57">
                  <c:v>1607.7860000000001</c:v>
                </c:pt>
                <c:pt idx="58">
                  <c:v>1622.9829999999999</c:v>
                </c:pt>
                <c:pt idx="59">
                  <c:v>1637.2449999999999</c:v>
                </c:pt>
                <c:pt idx="60">
                  <c:v>1650.1210000000001</c:v>
                </c:pt>
                <c:pt idx="61">
                  <c:v>1660</c:v>
                </c:pt>
                <c:pt idx="62">
                  <c:v>1667.85</c:v>
                </c:pt>
                <c:pt idx="63">
                  <c:v>1674.92</c:v>
                </c:pt>
                <c:pt idx="64">
                  <c:v>1681.11</c:v>
                </c:pt>
                <c:pt idx="65">
                  <c:v>1686.5329999999999</c:v>
                </c:pt>
                <c:pt idx="66">
                  <c:v>1692.384</c:v>
                </c:pt>
                <c:pt idx="67">
                  <c:v>1697.0920000000001</c:v>
                </c:pt>
                <c:pt idx="68">
                  <c:v>1701.335</c:v>
                </c:pt>
                <c:pt idx="69">
                  <c:v>1705.597</c:v>
                </c:pt>
                <c:pt idx="70">
                  <c:v>1710.0540000000001</c:v>
                </c:pt>
                <c:pt idx="71">
                  <c:v>1714.559</c:v>
                </c:pt>
                <c:pt idx="72">
                  <c:v>1718.913</c:v>
                </c:pt>
                <c:pt idx="73">
                  <c:v>1723.482</c:v>
                </c:pt>
                <c:pt idx="74">
                  <c:v>1727.9680000000001</c:v>
                </c:pt>
                <c:pt idx="75">
                  <c:v>1733.085</c:v>
                </c:pt>
                <c:pt idx="76">
                  <c:v>1738.577</c:v>
                </c:pt>
                <c:pt idx="77">
                  <c:v>1743.835</c:v>
                </c:pt>
                <c:pt idx="78">
                  <c:v>1749.223</c:v>
                </c:pt>
                <c:pt idx="79">
                  <c:v>1754.874</c:v>
                </c:pt>
                <c:pt idx="80">
                  <c:v>1761.704</c:v>
                </c:pt>
              </c:numCache>
            </c:numRef>
          </c:xVal>
          <c:yVal>
            <c:numRef>
              <c:f>Sheet1!$AI$2:$AI$82</c:f>
              <c:numCache>
                <c:formatCode>General</c:formatCode>
                <c:ptCount val="81"/>
                <c:pt idx="0">
                  <c:v>4.348681</c:v>
                </c:pt>
                <c:pt idx="1">
                  <c:v>4.7745150000000001</c:v>
                </c:pt>
                <c:pt idx="2">
                  <c:v>5.319089</c:v>
                </c:pt>
                <c:pt idx="3">
                  <c:v>5.938199</c:v>
                </c:pt>
                <c:pt idx="4">
                  <c:v>6.6028370000000001</c:v>
                </c:pt>
                <c:pt idx="5">
                  <c:v>7.3907660000000002</c:v>
                </c:pt>
                <c:pt idx="6">
                  <c:v>8.2640940000000001</c:v>
                </c:pt>
                <c:pt idx="7">
                  <c:v>9.2876130000000003</c:v>
                </c:pt>
                <c:pt idx="8">
                  <c:v>10.45208</c:v>
                </c:pt>
                <c:pt idx="9">
                  <c:v>11.7852</c:v>
                </c:pt>
                <c:pt idx="10">
                  <c:v>13.290520000000001</c:v>
                </c:pt>
                <c:pt idx="11">
                  <c:v>15.02821</c:v>
                </c:pt>
                <c:pt idx="12">
                  <c:v>17.017399999999999</c:v>
                </c:pt>
                <c:pt idx="13">
                  <c:v>19.272069999999999</c:v>
                </c:pt>
                <c:pt idx="14">
                  <c:v>21.9512</c:v>
                </c:pt>
                <c:pt idx="15">
                  <c:v>24.832550000000001</c:v>
                </c:pt>
                <c:pt idx="16">
                  <c:v>28.451280000000001</c:v>
                </c:pt>
                <c:pt idx="17">
                  <c:v>32.49512</c:v>
                </c:pt>
                <c:pt idx="18">
                  <c:v>37.0745</c:v>
                </c:pt>
                <c:pt idx="19">
                  <c:v>42.742910000000002</c:v>
                </c:pt>
                <c:pt idx="20">
                  <c:v>48.647469999999998</c:v>
                </c:pt>
                <c:pt idx="21">
                  <c:v>55.728949999999998</c:v>
                </c:pt>
                <c:pt idx="22">
                  <c:v>63.765949999999997</c:v>
                </c:pt>
                <c:pt idx="23">
                  <c:v>72.803730000000002</c:v>
                </c:pt>
                <c:pt idx="24">
                  <c:v>83.682090000000002</c:v>
                </c:pt>
                <c:pt idx="25">
                  <c:v>96.1648</c:v>
                </c:pt>
                <c:pt idx="26">
                  <c:v>110.4353</c:v>
                </c:pt>
                <c:pt idx="27">
                  <c:v>127.23560000000001</c:v>
                </c:pt>
                <c:pt idx="28">
                  <c:v>144.7328</c:v>
                </c:pt>
                <c:pt idx="29">
                  <c:v>164.57159999999999</c:v>
                </c:pt>
                <c:pt idx="30">
                  <c:v>189.1318</c:v>
                </c:pt>
                <c:pt idx="31">
                  <c:v>215.35650000000001</c:v>
                </c:pt>
                <c:pt idx="32">
                  <c:v>243.50899999999999</c:v>
                </c:pt>
                <c:pt idx="33">
                  <c:v>278.28539999999998</c:v>
                </c:pt>
                <c:pt idx="34">
                  <c:v>311.63679999999999</c:v>
                </c:pt>
                <c:pt idx="35">
                  <c:v>354.76429999999999</c:v>
                </c:pt>
                <c:pt idx="36">
                  <c:v>395.1943</c:v>
                </c:pt>
                <c:pt idx="37">
                  <c:v>441.47669999999999</c:v>
                </c:pt>
                <c:pt idx="38">
                  <c:v>487.30669999999998</c:v>
                </c:pt>
                <c:pt idx="39">
                  <c:v>533.69669999999996</c:v>
                </c:pt>
                <c:pt idx="40">
                  <c:v>579.54160000000002</c:v>
                </c:pt>
                <c:pt idx="41">
                  <c:v>623.37070000000006</c:v>
                </c:pt>
                <c:pt idx="42">
                  <c:v>663.16740000000004</c:v>
                </c:pt>
                <c:pt idx="43">
                  <c:v>693.86069999999995</c:v>
                </c:pt>
                <c:pt idx="44">
                  <c:v>712.22130000000004</c:v>
                </c:pt>
                <c:pt idx="45">
                  <c:v>720.34490000000005</c:v>
                </c:pt>
                <c:pt idx="46">
                  <c:v>715.88009999999997</c:v>
                </c:pt>
                <c:pt idx="47">
                  <c:v>698.51670000000001</c:v>
                </c:pt>
                <c:pt idx="48">
                  <c:v>672.46699999999998</c:v>
                </c:pt>
                <c:pt idx="49">
                  <c:v>637.44460000000004</c:v>
                </c:pt>
                <c:pt idx="50">
                  <c:v>590.45140000000004</c:v>
                </c:pt>
                <c:pt idx="51">
                  <c:v>546.90179999999998</c:v>
                </c:pt>
                <c:pt idx="52">
                  <c:v>493.6891</c:v>
                </c:pt>
                <c:pt idx="53">
                  <c:v>460.53</c:v>
                </c:pt>
                <c:pt idx="54">
                  <c:v>405.2328</c:v>
                </c:pt>
                <c:pt idx="55">
                  <c:v>355.74829999999997</c:v>
                </c:pt>
                <c:pt idx="56">
                  <c:v>320.10149999999999</c:v>
                </c:pt>
                <c:pt idx="57">
                  <c:v>278.8734</c:v>
                </c:pt>
                <c:pt idx="58">
                  <c:v>254.48759999999999</c:v>
                </c:pt>
                <c:pt idx="59">
                  <c:v>225.69810000000001</c:v>
                </c:pt>
                <c:pt idx="60">
                  <c:v>198.5779</c:v>
                </c:pt>
                <c:pt idx="61">
                  <c:v>177.28980000000001</c:v>
                </c:pt>
                <c:pt idx="62">
                  <c:v>158.98419999999999</c:v>
                </c:pt>
                <c:pt idx="63">
                  <c:v>142.51179999999999</c:v>
                </c:pt>
                <c:pt idx="64">
                  <c:v>128.42850000000001</c:v>
                </c:pt>
                <c:pt idx="65">
                  <c:v>116.78700000000001</c:v>
                </c:pt>
                <c:pt idx="66">
                  <c:v>105.1442</c:v>
                </c:pt>
                <c:pt idx="67">
                  <c:v>96.848200000000006</c:v>
                </c:pt>
                <c:pt idx="68">
                  <c:v>89.702179999999998</c:v>
                </c:pt>
                <c:pt idx="69">
                  <c:v>82.768140000000002</c:v>
                </c:pt>
                <c:pt idx="70">
                  <c:v>78.126589999999993</c:v>
                </c:pt>
                <c:pt idx="71">
                  <c:v>74.655169999999998</c:v>
                </c:pt>
                <c:pt idx="72">
                  <c:v>72.0077</c:v>
                </c:pt>
                <c:pt idx="73">
                  <c:v>70.417169999999999</c:v>
                </c:pt>
                <c:pt idx="74">
                  <c:v>69.650000000000006</c:v>
                </c:pt>
                <c:pt idx="75">
                  <c:v>69.398750000000007</c:v>
                </c:pt>
                <c:pt idx="76">
                  <c:v>69.960909999999998</c:v>
                </c:pt>
                <c:pt idx="77">
                  <c:v>71.403369999999995</c:v>
                </c:pt>
                <c:pt idx="78">
                  <c:v>72.901730000000001</c:v>
                </c:pt>
                <c:pt idx="79">
                  <c:v>75.397030000000001</c:v>
                </c:pt>
                <c:pt idx="80">
                  <c:v>78.583799999999997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8-3A30-439B-834E-1FFA41244754}"/>
            </c:ext>
          </c:extLst>
        </c:ser>
        <c:ser>
          <c:idx val="9"/>
          <c:order val="9"/>
          <c:tx>
            <c:v>180nM</c:v>
          </c:tx>
          <c:spPr>
            <a:ln w="25400" cap="rnd">
              <a:noFill/>
              <a:round/>
            </a:ln>
            <a:effectLst/>
          </c:spPr>
          <c:marker>
            <c:symbol val="circle"/>
            <c:size val="5"/>
            <c:spPr>
              <a:solidFill>
                <a:schemeClr val="accent4">
                  <a:lumMod val="60000"/>
                </a:schemeClr>
              </a:solidFill>
              <a:ln w="9525">
                <a:solidFill>
                  <a:schemeClr val="accent4">
                    <a:lumMod val="60000"/>
                  </a:schemeClr>
                </a:solidFill>
              </a:ln>
              <a:effectLst/>
            </c:spPr>
          </c:marker>
          <c:xVal>
            <c:numRef>
              <c:f>Sheet1!$AK$2:$AK$82</c:f>
              <c:numCache>
                <c:formatCode>General</c:formatCode>
                <c:ptCount val="81"/>
                <c:pt idx="0">
                  <c:v>63.902569999999997</c:v>
                </c:pt>
                <c:pt idx="1">
                  <c:v>64.019440000000003</c:v>
                </c:pt>
                <c:pt idx="2">
                  <c:v>64.195419999999999</c:v>
                </c:pt>
                <c:pt idx="3">
                  <c:v>64.367000000000004</c:v>
                </c:pt>
                <c:pt idx="4">
                  <c:v>64.614080000000001</c:v>
                </c:pt>
                <c:pt idx="5">
                  <c:v>64.857870000000005</c:v>
                </c:pt>
                <c:pt idx="6">
                  <c:v>65.114140000000006</c:v>
                </c:pt>
                <c:pt idx="7">
                  <c:v>65.445920000000001</c:v>
                </c:pt>
                <c:pt idx="8">
                  <c:v>65.788989999999998</c:v>
                </c:pt>
                <c:pt idx="9">
                  <c:v>66.139210000000006</c:v>
                </c:pt>
                <c:pt idx="10">
                  <c:v>66.528970000000001</c:v>
                </c:pt>
                <c:pt idx="11">
                  <c:v>66.977159999999998</c:v>
                </c:pt>
                <c:pt idx="12">
                  <c:v>67.478470000000002</c:v>
                </c:pt>
                <c:pt idx="13">
                  <c:v>68.005470000000003</c:v>
                </c:pt>
                <c:pt idx="14">
                  <c:v>68.565569999999994</c:v>
                </c:pt>
                <c:pt idx="15">
                  <c:v>69.159589999999994</c:v>
                </c:pt>
                <c:pt idx="16">
                  <c:v>69.891639999999995</c:v>
                </c:pt>
                <c:pt idx="17">
                  <c:v>70.71987</c:v>
                </c:pt>
                <c:pt idx="18">
                  <c:v>71.571349999999995</c:v>
                </c:pt>
                <c:pt idx="19">
                  <c:v>72.671589999999995</c:v>
                </c:pt>
                <c:pt idx="20">
                  <c:v>73.885540000000006</c:v>
                </c:pt>
                <c:pt idx="21">
                  <c:v>75.295370000000005</c:v>
                </c:pt>
                <c:pt idx="22">
                  <c:v>77.014570000000006</c:v>
                </c:pt>
                <c:pt idx="23">
                  <c:v>79.009140000000002</c:v>
                </c:pt>
                <c:pt idx="24">
                  <c:v>81.619780000000006</c:v>
                </c:pt>
                <c:pt idx="25">
                  <c:v>84.780709999999999</c:v>
                </c:pt>
                <c:pt idx="26">
                  <c:v>88.640690000000006</c:v>
                </c:pt>
                <c:pt idx="27">
                  <c:v>93.533159999999995</c:v>
                </c:pt>
                <c:pt idx="28">
                  <c:v>98.903300000000002</c:v>
                </c:pt>
                <c:pt idx="29">
                  <c:v>105.86969999999999</c:v>
                </c:pt>
                <c:pt idx="30">
                  <c:v>115.26949999999999</c:v>
                </c:pt>
                <c:pt idx="31">
                  <c:v>125.7749</c:v>
                </c:pt>
                <c:pt idx="32">
                  <c:v>138.7953</c:v>
                </c:pt>
                <c:pt idx="33">
                  <c:v>156.47239999999999</c:v>
                </c:pt>
                <c:pt idx="34">
                  <c:v>175.38210000000001</c:v>
                </c:pt>
                <c:pt idx="35">
                  <c:v>202.4572</c:v>
                </c:pt>
                <c:pt idx="36">
                  <c:v>231.6618</c:v>
                </c:pt>
                <c:pt idx="37">
                  <c:v>269.86059999999998</c:v>
                </c:pt>
                <c:pt idx="38">
                  <c:v>313.9896</c:v>
                </c:pt>
                <c:pt idx="39">
                  <c:v>366.18200000000002</c:v>
                </c:pt>
                <c:pt idx="40">
                  <c:v>428.40089999999998</c:v>
                </c:pt>
                <c:pt idx="41">
                  <c:v>502.00479999999999</c:v>
                </c:pt>
                <c:pt idx="42">
                  <c:v>589.32500000000005</c:v>
                </c:pt>
                <c:pt idx="43">
                  <c:v>684.63670000000002</c:v>
                </c:pt>
                <c:pt idx="44">
                  <c:v>777.22630000000004</c:v>
                </c:pt>
                <c:pt idx="45">
                  <c:v>881.45140000000004</c:v>
                </c:pt>
                <c:pt idx="46">
                  <c:v>989.36500000000001</c:v>
                </c:pt>
                <c:pt idx="47">
                  <c:v>1094.2860000000001</c:v>
                </c:pt>
                <c:pt idx="48">
                  <c:v>1185.8130000000001</c:v>
                </c:pt>
                <c:pt idx="49">
                  <c:v>1273.473</c:v>
                </c:pt>
                <c:pt idx="50">
                  <c:v>1361.8340000000001</c:v>
                </c:pt>
                <c:pt idx="51">
                  <c:v>1427.6179999999999</c:v>
                </c:pt>
                <c:pt idx="52">
                  <c:v>1493.329</c:v>
                </c:pt>
                <c:pt idx="53">
                  <c:v>1528.9490000000001</c:v>
                </c:pt>
                <c:pt idx="54">
                  <c:v>1579.6669999999999</c:v>
                </c:pt>
                <c:pt idx="55">
                  <c:v>1597.328</c:v>
                </c:pt>
                <c:pt idx="56">
                  <c:v>1621.981</c:v>
                </c:pt>
                <c:pt idx="57">
                  <c:v>1646.5530000000001</c:v>
                </c:pt>
                <c:pt idx="58">
                  <c:v>1663.45</c:v>
                </c:pt>
                <c:pt idx="59">
                  <c:v>1677.652</c:v>
                </c:pt>
                <c:pt idx="60">
                  <c:v>1691.4490000000001</c:v>
                </c:pt>
                <c:pt idx="61">
                  <c:v>1701.9960000000001</c:v>
                </c:pt>
                <c:pt idx="62">
                  <c:v>1710.271</c:v>
                </c:pt>
                <c:pt idx="63">
                  <c:v>1717.6590000000001</c:v>
                </c:pt>
                <c:pt idx="64">
                  <c:v>1724.123</c:v>
                </c:pt>
                <c:pt idx="65">
                  <c:v>1729.7829999999999</c:v>
                </c:pt>
                <c:pt idx="66">
                  <c:v>1735.876</c:v>
                </c:pt>
                <c:pt idx="67">
                  <c:v>1740.566</c:v>
                </c:pt>
                <c:pt idx="68">
                  <c:v>1745.0050000000001</c:v>
                </c:pt>
                <c:pt idx="69">
                  <c:v>1749.2660000000001</c:v>
                </c:pt>
                <c:pt idx="70">
                  <c:v>1753.654</c:v>
                </c:pt>
                <c:pt idx="71">
                  <c:v>1758.35</c:v>
                </c:pt>
                <c:pt idx="72">
                  <c:v>1762.8579999999999</c:v>
                </c:pt>
                <c:pt idx="73">
                  <c:v>1767.328</c:v>
                </c:pt>
                <c:pt idx="74">
                  <c:v>1771.835</c:v>
                </c:pt>
                <c:pt idx="75">
                  <c:v>1776.7439999999999</c:v>
                </c:pt>
                <c:pt idx="76">
                  <c:v>1782.1679999999999</c:v>
                </c:pt>
                <c:pt idx="77">
                  <c:v>1787.501</c:v>
                </c:pt>
                <c:pt idx="78">
                  <c:v>1792.7239999999999</c:v>
                </c:pt>
                <c:pt idx="79">
                  <c:v>1798.771</c:v>
                </c:pt>
                <c:pt idx="80">
                  <c:v>1805.36</c:v>
                </c:pt>
              </c:numCache>
            </c:numRef>
          </c:xVal>
          <c:yVal>
            <c:numRef>
              <c:f>Sheet1!$AM$2:$AM$82</c:f>
              <c:numCache>
                <c:formatCode>General</c:formatCode>
                <c:ptCount val="81"/>
                <c:pt idx="0">
                  <c:v>4.3434480000000004</c:v>
                </c:pt>
                <c:pt idx="1">
                  <c:v>4.7997420000000002</c:v>
                </c:pt>
                <c:pt idx="2">
                  <c:v>5.3132720000000004</c:v>
                </c:pt>
                <c:pt idx="3">
                  <c:v>5.9422050000000004</c:v>
                </c:pt>
                <c:pt idx="4">
                  <c:v>6.6372809999999998</c:v>
                </c:pt>
                <c:pt idx="5">
                  <c:v>7.4105059999999998</c:v>
                </c:pt>
                <c:pt idx="6">
                  <c:v>8.2852479999999993</c:v>
                </c:pt>
                <c:pt idx="7">
                  <c:v>9.3146210000000007</c:v>
                </c:pt>
                <c:pt idx="8">
                  <c:v>10.49328</c:v>
                </c:pt>
                <c:pt idx="9">
                  <c:v>11.80481</c:v>
                </c:pt>
                <c:pt idx="10">
                  <c:v>13.302490000000001</c:v>
                </c:pt>
                <c:pt idx="11">
                  <c:v>15.05443</c:v>
                </c:pt>
                <c:pt idx="12">
                  <c:v>17.068519999999999</c:v>
                </c:pt>
                <c:pt idx="13">
                  <c:v>19.32657</c:v>
                </c:pt>
                <c:pt idx="14">
                  <c:v>21.969889999999999</c:v>
                </c:pt>
                <c:pt idx="15">
                  <c:v>24.89181</c:v>
                </c:pt>
                <c:pt idx="16">
                  <c:v>28.536110000000001</c:v>
                </c:pt>
                <c:pt idx="17">
                  <c:v>32.578440000000001</c:v>
                </c:pt>
                <c:pt idx="18">
                  <c:v>37.129019999999997</c:v>
                </c:pt>
                <c:pt idx="19">
                  <c:v>42.841630000000002</c:v>
                </c:pt>
                <c:pt idx="20">
                  <c:v>48.769129999999997</c:v>
                </c:pt>
                <c:pt idx="21">
                  <c:v>55.918959999999998</c:v>
                </c:pt>
                <c:pt idx="22">
                  <c:v>64.011539999999997</c:v>
                </c:pt>
                <c:pt idx="23">
                  <c:v>72.931290000000004</c:v>
                </c:pt>
                <c:pt idx="24">
                  <c:v>83.848429999999993</c:v>
                </c:pt>
                <c:pt idx="25">
                  <c:v>96.507300000000001</c:v>
                </c:pt>
                <c:pt idx="26">
                  <c:v>110.84829999999999</c:v>
                </c:pt>
                <c:pt idx="27">
                  <c:v>127.3777</c:v>
                </c:pt>
                <c:pt idx="28">
                  <c:v>145.25020000000001</c:v>
                </c:pt>
                <c:pt idx="29">
                  <c:v>165.27709999999999</c:v>
                </c:pt>
                <c:pt idx="30">
                  <c:v>189.79900000000001</c:v>
                </c:pt>
                <c:pt idx="31">
                  <c:v>216.28030000000001</c:v>
                </c:pt>
                <c:pt idx="32">
                  <c:v>244.8065</c:v>
                </c:pt>
                <c:pt idx="33">
                  <c:v>279.55259999999998</c:v>
                </c:pt>
                <c:pt idx="34">
                  <c:v>313.62619999999998</c:v>
                </c:pt>
                <c:pt idx="35">
                  <c:v>357.07920000000001</c:v>
                </c:pt>
                <c:pt idx="36">
                  <c:v>398.18799999999999</c:v>
                </c:pt>
                <c:pt idx="37">
                  <c:v>445.26760000000002</c:v>
                </c:pt>
                <c:pt idx="38">
                  <c:v>492.19810000000001</c:v>
                </c:pt>
                <c:pt idx="39">
                  <c:v>539.83680000000004</c:v>
                </c:pt>
                <c:pt idx="40">
                  <c:v>587.36080000000004</c:v>
                </c:pt>
                <c:pt idx="41">
                  <c:v>633.25890000000004</c:v>
                </c:pt>
                <c:pt idx="42">
                  <c:v>675.37360000000001</c:v>
                </c:pt>
                <c:pt idx="43">
                  <c:v>708.50959999999998</c:v>
                </c:pt>
                <c:pt idx="44">
                  <c:v>729.24310000000003</c:v>
                </c:pt>
                <c:pt idx="45">
                  <c:v>739.97249999999997</c:v>
                </c:pt>
                <c:pt idx="46">
                  <c:v>737.67899999999997</c:v>
                </c:pt>
                <c:pt idx="47">
                  <c:v>721.40200000000004</c:v>
                </c:pt>
                <c:pt idx="48">
                  <c:v>696.96010000000001</c:v>
                </c:pt>
                <c:pt idx="49">
                  <c:v>662.38480000000004</c:v>
                </c:pt>
                <c:pt idx="50">
                  <c:v>614.78700000000003</c:v>
                </c:pt>
                <c:pt idx="51">
                  <c:v>570.3954</c:v>
                </c:pt>
                <c:pt idx="52">
                  <c:v>516.17359999999996</c:v>
                </c:pt>
                <c:pt idx="53">
                  <c:v>481.68540000000002</c:v>
                </c:pt>
                <c:pt idx="54">
                  <c:v>424.88339999999999</c:v>
                </c:pt>
                <c:pt idx="55">
                  <c:v>372.48809999999997</c:v>
                </c:pt>
                <c:pt idx="56">
                  <c:v>335.36450000000002</c:v>
                </c:pt>
                <c:pt idx="57">
                  <c:v>293.0043</c:v>
                </c:pt>
                <c:pt idx="58">
                  <c:v>266.89519999999999</c:v>
                </c:pt>
                <c:pt idx="59">
                  <c:v>236.56370000000001</c:v>
                </c:pt>
                <c:pt idx="60">
                  <c:v>208.2225</c:v>
                </c:pt>
                <c:pt idx="61">
                  <c:v>185.55459999999999</c:v>
                </c:pt>
                <c:pt idx="62">
                  <c:v>166.4984</c:v>
                </c:pt>
                <c:pt idx="63">
                  <c:v>149.10319999999999</c:v>
                </c:pt>
                <c:pt idx="64">
                  <c:v>134.18530000000001</c:v>
                </c:pt>
                <c:pt idx="65">
                  <c:v>121.91249999999999</c:v>
                </c:pt>
                <c:pt idx="66">
                  <c:v>109.46129999999999</c:v>
                </c:pt>
                <c:pt idx="67">
                  <c:v>100.7184</c:v>
                </c:pt>
                <c:pt idx="68">
                  <c:v>93.162130000000005</c:v>
                </c:pt>
                <c:pt idx="69">
                  <c:v>85.638509999999997</c:v>
                </c:pt>
                <c:pt idx="70">
                  <c:v>80.77328</c:v>
                </c:pt>
                <c:pt idx="71">
                  <c:v>76.896289999999993</c:v>
                </c:pt>
                <c:pt idx="72">
                  <c:v>74.18459</c:v>
                </c:pt>
                <c:pt idx="73">
                  <c:v>72.124219999999994</c:v>
                </c:pt>
                <c:pt idx="74">
                  <c:v>71.104730000000004</c:v>
                </c:pt>
                <c:pt idx="75">
                  <c:v>70.726510000000005</c:v>
                </c:pt>
                <c:pt idx="76">
                  <c:v>71.278750000000002</c:v>
                </c:pt>
                <c:pt idx="77">
                  <c:v>72.226730000000003</c:v>
                </c:pt>
                <c:pt idx="78">
                  <c:v>73.934839999999994</c:v>
                </c:pt>
                <c:pt idx="79">
                  <c:v>76.262519999999995</c:v>
                </c:pt>
                <c:pt idx="80">
                  <c:v>79.368579999999994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9-3A30-439B-834E-1FFA41244754}"/>
            </c:ext>
          </c:extLst>
        </c:ser>
        <c:ser>
          <c:idx val="10"/>
          <c:order val="10"/>
          <c:tx>
            <c:v>200nM</c:v>
          </c:tx>
          <c:spPr>
            <a:ln w="25400" cap="rnd">
              <a:noFill/>
              <a:round/>
            </a:ln>
            <a:effectLst/>
          </c:spPr>
          <c:marker>
            <c:symbol val="circle"/>
            <c:size val="5"/>
            <c:spPr>
              <a:solidFill>
                <a:schemeClr val="accent5">
                  <a:lumMod val="60000"/>
                </a:schemeClr>
              </a:solidFill>
              <a:ln w="9525">
                <a:solidFill>
                  <a:schemeClr val="accent5">
                    <a:lumMod val="60000"/>
                  </a:schemeClr>
                </a:solidFill>
              </a:ln>
              <a:effectLst/>
            </c:spPr>
          </c:marker>
          <c:xVal>
            <c:numRef>
              <c:f>Sheet1!$AO$2:$AO$82</c:f>
              <c:numCache>
                <c:formatCode>General</c:formatCode>
                <c:ptCount val="81"/>
                <c:pt idx="0">
                  <c:v>63.644730000000003</c:v>
                </c:pt>
                <c:pt idx="1">
                  <c:v>63.802320000000002</c:v>
                </c:pt>
                <c:pt idx="2">
                  <c:v>63.941830000000003</c:v>
                </c:pt>
                <c:pt idx="3">
                  <c:v>64.176169999999999</c:v>
                </c:pt>
                <c:pt idx="4">
                  <c:v>64.38006</c:v>
                </c:pt>
                <c:pt idx="5">
                  <c:v>64.625720000000001</c:v>
                </c:pt>
                <c:pt idx="6">
                  <c:v>64.903329999999997</c:v>
                </c:pt>
                <c:pt idx="7">
                  <c:v>65.208950000000002</c:v>
                </c:pt>
                <c:pt idx="8">
                  <c:v>65.556240000000003</c:v>
                </c:pt>
                <c:pt idx="9">
                  <c:v>65.926360000000003</c:v>
                </c:pt>
                <c:pt idx="10">
                  <c:v>66.317089999999993</c:v>
                </c:pt>
                <c:pt idx="11">
                  <c:v>66.744789999999995</c:v>
                </c:pt>
                <c:pt idx="12">
                  <c:v>67.238579999999999</c:v>
                </c:pt>
                <c:pt idx="13">
                  <c:v>67.746380000000002</c:v>
                </c:pt>
                <c:pt idx="14">
                  <c:v>68.350020000000001</c:v>
                </c:pt>
                <c:pt idx="15">
                  <c:v>68.935609999999997</c:v>
                </c:pt>
                <c:pt idx="16">
                  <c:v>69.629369999999994</c:v>
                </c:pt>
                <c:pt idx="17">
                  <c:v>70.466279999999998</c:v>
                </c:pt>
                <c:pt idx="18">
                  <c:v>71.351079999999996</c:v>
                </c:pt>
                <c:pt idx="19">
                  <c:v>72.428169999999994</c:v>
                </c:pt>
                <c:pt idx="20">
                  <c:v>73.597049999999996</c:v>
                </c:pt>
                <c:pt idx="21">
                  <c:v>75.008349999999993</c:v>
                </c:pt>
                <c:pt idx="22">
                  <c:v>76.759799999999998</c:v>
                </c:pt>
                <c:pt idx="23">
                  <c:v>78.708269999999999</c:v>
                </c:pt>
                <c:pt idx="24">
                  <c:v>81.301929999999999</c:v>
                </c:pt>
                <c:pt idx="25">
                  <c:v>84.449939999999998</c:v>
                </c:pt>
                <c:pt idx="26">
                  <c:v>88.328559999999996</c:v>
                </c:pt>
                <c:pt idx="27">
                  <c:v>93.070070000000001</c:v>
                </c:pt>
                <c:pt idx="28">
                  <c:v>98.520499999999998</c:v>
                </c:pt>
                <c:pt idx="29">
                  <c:v>105.4807</c:v>
                </c:pt>
                <c:pt idx="30">
                  <c:v>114.46559999999999</c:v>
                </c:pt>
                <c:pt idx="31">
                  <c:v>125.1433</c:v>
                </c:pt>
                <c:pt idx="32">
                  <c:v>138.16650000000001</c:v>
                </c:pt>
                <c:pt idx="33">
                  <c:v>155.14330000000001</c:v>
                </c:pt>
                <c:pt idx="34">
                  <c:v>173.69470000000001</c:v>
                </c:pt>
                <c:pt idx="35">
                  <c:v>200.8854</c:v>
                </c:pt>
                <c:pt idx="36">
                  <c:v>229.86420000000001</c:v>
                </c:pt>
                <c:pt idx="37">
                  <c:v>267.76150000000001</c:v>
                </c:pt>
                <c:pt idx="38">
                  <c:v>311.56389999999999</c:v>
                </c:pt>
                <c:pt idx="39">
                  <c:v>363.64249999999998</c:v>
                </c:pt>
                <c:pt idx="40">
                  <c:v>425.7697</c:v>
                </c:pt>
                <c:pt idx="41">
                  <c:v>499.58069999999998</c:v>
                </c:pt>
                <c:pt idx="42">
                  <c:v>587.61580000000004</c:v>
                </c:pt>
                <c:pt idx="43">
                  <c:v>684.07709999999997</c:v>
                </c:pt>
                <c:pt idx="44">
                  <c:v>778.45510000000002</c:v>
                </c:pt>
                <c:pt idx="45">
                  <c:v>884.93769999999995</c:v>
                </c:pt>
                <c:pt idx="46">
                  <c:v>996.35</c:v>
                </c:pt>
                <c:pt idx="47">
                  <c:v>1105.115</c:v>
                </c:pt>
                <c:pt idx="48">
                  <c:v>1200.663</c:v>
                </c:pt>
                <c:pt idx="49">
                  <c:v>1292</c:v>
                </c:pt>
                <c:pt idx="50">
                  <c:v>1385.433</c:v>
                </c:pt>
                <c:pt idx="51">
                  <c:v>1454.4349999999999</c:v>
                </c:pt>
                <c:pt idx="52">
                  <c:v>1524.1369999999999</c:v>
                </c:pt>
                <c:pt idx="53">
                  <c:v>1561.538</c:v>
                </c:pt>
                <c:pt idx="54">
                  <c:v>1616.23</c:v>
                </c:pt>
                <c:pt idx="55">
                  <c:v>1636.069</c:v>
                </c:pt>
                <c:pt idx="56">
                  <c:v>1662.777</c:v>
                </c:pt>
                <c:pt idx="57">
                  <c:v>1688.7809999999999</c:v>
                </c:pt>
                <c:pt idx="58">
                  <c:v>1706.1969999999999</c:v>
                </c:pt>
                <c:pt idx="59">
                  <c:v>1721.799</c:v>
                </c:pt>
                <c:pt idx="60">
                  <c:v>1736.3979999999999</c:v>
                </c:pt>
                <c:pt idx="61">
                  <c:v>1747.2159999999999</c:v>
                </c:pt>
                <c:pt idx="62">
                  <c:v>1756.2</c:v>
                </c:pt>
                <c:pt idx="63">
                  <c:v>1763.942</c:v>
                </c:pt>
                <c:pt idx="64">
                  <c:v>1770.8</c:v>
                </c:pt>
                <c:pt idx="65">
                  <c:v>1776.73</c:v>
                </c:pt>
                <c:pt idx="66">
                  <c:v>1782.866</c:v>
                </c:pt>
                <c:pt idx="67">
                  <c:v>1787.989</c:v>
                </c:pt>
                <c:pt idx="68">
                  <c:v>1792.595</c:v>
                </c:pt>
                <c:pt idx="69">
                  <c:v>1796.799</c:v>
                </c:pt>
                <c:pt idx="70">
                  <c:v>1801.2650000000001</c:v>
                </c:pt>
                <c:pt idx="71">
                  <c:v>1805.8040000000001</c:v>
                </c:pt>
                <c:pt idx="72">
                  <c:v>1810.34</c:v>
                </c:pt>
                <c:pt idx="73">
                  <c:v>1815.165</c:v>
                </c:pt>
                <c:pt idx="74">
                  <c:v>1819.798</c:v>
                </c:pt>
                <c:pt idx="75">
                  <c:v>1824.5989999999999</c:v>
                </c:pt>
                <c:pt idx="76">
                  <c:v>1830.1</c:v>
                </c:pt>
                <c:pt idx="77">
                  <c:v>1835.59</c:v>
                </c:pt>
                <c:pt idx="78">
                  <c:v>1840.693</c:v>
                </c:pt>
                <c:pt idx="79">
                  <c:v>1846.6089999999999</c:v>
                </c:pt>
                <c:pt idx="80">
                  <c:v>1853.164</c:v>
                </c:pt>
              </c:numCache>
            </c:numRef>
          </c:xVal>
          <c:yVal>
            <c:numRef>
              <c:f>Sheet1!$AQ$2:$AQ$82</c:f>
              <c:numCache>
                <c:formatCode>General</c:formatCode>
                <c:ptCount val="81"/>
                <c:pt idx="0">
                  <c:v>4.3899850000000002</c:v>
                </c:pt>
                <c:pt idx="1">
                  <c:v>4.8164360000000004</c:v>
                </c:pt>
                <c:pt idx="2">
                  <c:v>5.3609790000000004</c:v>
                </c:pt>
                <c:pt idx="3">
                  <c:v>5.9358839999999997</c:v>
                </c:pt>
                <c:pt idx="4">
                  <c:v>6.6386200000000004</c:v>
                </c:pt>
                <c:pt idx="5">
                  <c:v>7.4079560000000004</c:v>
                </c:pt>
                <c:pt idx="6">
                  <c:v>8.3089499999999994</c:v>
                </c:pt>
                <c:pt idx="7">
                  <c:v>9.3593729999999997</c:v>
                </c:pt>
                <c:pt idx="8">
                  <c:v>10.52431</c:v>
                </c:pt>
                <c:pt idx="9">
                  <c:v>11.833679999999999</c:v>
                </c:pt>
                <c:pt idx="10">
                  <c:v>13.3422</c:v>
                </c:pt>
                <c:pt idx="11">
                  <c:v>15.098129999999999</c:v>
                </c:pt>
                <c:pt idx="12">
                  <c:v>17.093789999999998</c:v>
                </c:pt>
                <c:pt idx="13">
                  <c:v>19.387499999999999</c:v>
                </c:pt>
                <c:pt idx="14">
                  <c:v>22.058450000000001</c:v>
                </c:pt>
                <c:pt idx="15">
                  <c:v>24.961510000000001</c:v>
                </c:pt>
                <c:pt idx="16">
                  <c:v>28.625389999999999</c:v>
                </c:pt>
                <c:pt idx="17">
                  <c:v>32.686129999999999</c:v>
                </c:pt>
                <c:pt idx="18">
                  <c:v>37.232149999999997</c:v>
                </c:pt>
                <c:pt idx="19">
                  <c:v>42.955260000000003</c:v>
                </c:pt>
                <c:pt idx="20">
                  <c:v>48.932479999999998</c:v>
                </c:pt>
                <c:pt idx="21">
                  <c:v>56.049889999999998</c:v>
                </c:pt>
                <c:pt idx="22">
                  <c:v>64.182149999999993</c:v>
                </c:pt>
                <c:pt idx="23">
                  <c:v>73.210930000000005</c:v>
                </c:pt>
                <c:pt idx="24">
                  <c:v>84.154560000000004</c:v>
                </c:pt>
                <c:pt idx="25">
                  <c:v>96.864999999999995</c:v>
                </c:pt>
                <c:pt idx="26">
                  <c:v>111.22</c:v>
                </c:pt>
                <c:pt idx="27">
                  <c:v>127.8045</c:v>
                </c:pt>
                <c:pt idx="28">
                  <c:v>145.6942</c:v>
                </c:pt>
                <c:pt idx="29">
                  <c:v>165.6397</c:v>
                </c:pt>
                <c:pt idx="30">
                  <c:v>190.5856</c:v>
                </c:pt>
                <c:pt idx="31">
                  <c:v>217.13630000000001</c:v>
                </c:pt>
                <c:pt idx="32">
                  <c:v>246.1199</c:v>
                </c:pt>
                <c:pt idx="33">
                  <c:v>281.08620000000002</c:v>
                </c:pt>
                <c:pt idx="34">
                  <c:v>315.4667</c:v>
                </c:pt>
                <c:pt idx="35">
                  <c:v>359.52499999999998</c:v>
                </c:pt>
                <c:pt idx="36">
                  <c:v>401.29239999999999</c:v>
                </c:pt>
                <c:pt idx="37">
                  <c:v>449.2396</c:v>
                </c:pt>
                <c:pt idx="38">
                  <c:v>497.1875</c:v>
                </c:pt>
                <c:pt idx="39">
                  <c:v>546.25940000000003</c:v>
                </c:pt>
                <c:pt idx="40">
                  <c:v>595.50120000000004</c:v>
                </c:pt>
                <c:pt idx="41">
                  <c:v>643.34860000000003</c:v>
                </c:pt>
                <c:pt idx="42">
                  <c:v>688.07860000000005</c:v>
                </c:pt>
                <c:pt idx="43">
                  <c:v>723.81989999999996</c:v>
                </c:pt>
                <c:pt idx="44">
                  <c:v>747.12260000000003</c:v>
                </c:pt>
                <c:pt idx="45">
                  <c:v>760.6241</c:v>
                </c:pt>
                <c:pt idx="46">
                  <c:v>760.65440000000001</c:v>
                </c:pt>
                <c:pt idx="47">
                  <c:v>746.97770000000003</c:v>
                </c:pt>
                <c:pt idx="48">
                  <c:v>722.62660000000005</c:v>
                </c:pt>
                <c:pt idx="49">
                  <c:v>688.94209999999998</c:v>
                </c:pt>
                <c:pt idx="50">
                  <c:v>641.14769999999999</c:v>
                </c:pt>
                <c:pt idx="51">
                  <c:v>596.0385</c:v>
                </c:pt>
                <c:pt idx="52">
                  <c:v>540.55769999999995</c:v>
                </c:pt>
                <c:pt idx="53">
                  <c:v>504.78640000000001</c:v>
                </c:pt>
                <c:pt idx="54">
                  <c:v>446.14620000000002</c:v>
                </c:pt>
                <c:pt idx="55">
                  <c:v>391.32420000000002</c:v>
                </c:pt>
                <c:pt idx="56">
                  <c:v>352.95760000000001</c:v>
                </c:pt>
                <c:pt idx="57">
                  <c:v>308.2654</c:v>
                </c:pt>
                <c:pt idx="58">
                  <c:v>280.62189999999998</c:v>
                </c:pt>
                <c:pt idx="59">
                  <c:v>248.7372</c:v>
                </c:pt>
                <c:pt idx="60">
                  <c:v>218.58170000000001</c:v>
                </c:pt>
                <c:pt idx="61">
                  <c:v>195.0386</c:v>
                </c:pt>
                <c:pt idx="62">
                  <c:v>175.1917</c:v>
                </c:pt>
                <c:pt idx="63">
                  <c:v>156.41739999999999</c:v>
                </c:pt>
                <c:pt idx="64">
                  <c:v>140.69999999999999</c:v>
                </c:pt>
                <c:pt idx="65">
                  <c:v>127.7786</c:v>
                </c:pt>
                <c:pt idx="66">
                  <c:v>114.36409999999999</c:v>
                </c:pt>
                <c:pt idx="67">
                  <c:v>105.0446</c:v>
                </c:pt>
                <c:pt idx="68">
                  <c:v>97.301299999999998</c:v>
                </c:pt>
                <c:pt idx="69">
                  <c:v>89.027299999999997</c:v>
                </c:pt>
                <c:pt idx="70">
                  <c:v>83.495050000000006</c:v>
                </c:pt>
                <c:pt idx="71">
                  <c:v>79.515150000000006</c:v>
                </c:pt>
                <c:pt idx="72">
                  <c:v>76.465540000000004</c:v>
                </c:pt>
                <c:pt idx="73">
                  <c:v>74.249529999999993</c:v>
                </c:pt>
                <c:pt idx="74">
                  <c:v>72.984939999999995</c:v>
                </c:pt>
                <c:pt idx="75">
                  <c:v>72.263930000000002</c:v>
                </c:pt>
                <c:pt idx="76">
                  <c:v>72.616</c:v>
                </c:pt>
                <c:pt idx="77">
                  <c:v>73.73218</c:v>
                </c:pt>
                <c:pt idx="78">
                  <c:v>75.088229999999996</c:v>
                </c:pt>
                <c:pt idx="79">
                  <c:v>77.390199999999993</c:v>
                </c:pt>
                <c:pt idx="80">
                  <c:v>80.260059999999996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A-3A30-439B-834E-1FFA4124475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349890832"/>
        <c:axId val="349885584"/>
      </c:scatterChart>
      <c:valAx>
        <c:axId val="349890832"/>
        <c:scaling>
          <c:orientation val="minMax"/>
          <c:max val="1900"/>
          <c:min val="0"/>
        </c:scaling>
        <c:delete val="0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20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2000" b="1" dirty="0" err="1">
                    <a:solidFill>
                      <a:schemeClr val="tx1"/>
                    </a:solidFill>
                  </a:rPr>
                  <a:t>Zreal</a:t>
                </a:r>
                <a:r>
                  <a:rPr lang="en-US" sz="2000" b="1" dirty="0">
                    <a:solidFill>
                      <a:schemeClr val="tx1"/>
                    </a:solidFill>
                  </a:rPr>
                  <a:t> (ohm)</a:t>
                </a:r>
              </a:p>
            </c:rich>
          </c:tx>
          <c:layout/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2000" b="1" i="0" u="none" strike="noStrik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in"/>
        <c:minorTickMark val="none"/>
        <c:tickLblPos val="nextTo"/>
        <c:spPr>
          <a:noFill/>
          <a:ln w="9525" cap="flat" cmpd="sng" algn="ctr">
            <a:solidFill>
              <a:schemeClr val="tx1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349885584"/>
        <c:crosses val="autoZero"/>
        <c:crossBetween val="midCat"/>
      </c:valAx>
      <c:valAx>
        <c:axId val="349885584"/>
        <c:scaling>
          <c:orientation val="minMax"/>
        </c:scaling>
        <c:delete val="0"/>
        <c:axPos val="l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20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2000" b="1" dirty="0">
                    <a:solidFill>
                      <a:schemeClr val="tx1"/>
                    </a:solidFill>
                  </a:rPr>
                  <a:t>-</a:t>
                </a:r>
                <a:r>
                  <a:rPr lang="en-US" sz="2000" b="1" dirty="0" err="1">
                    <a:solidFill>
                      <a:schemeClr val="tx1"/>
                    </a:solidFill>
                  </a:rPr>
                  <a:t>Zimag</a:t>
                </a:r>
                <a:r>
                  <a:rPr lang="en-US" sz="2000" b="1" dirty="0">
                    <a:solidFill>
                      <a:schemeClr val="tx1"/>
                    </a:solidFill>
                  </a:rPr>
                  <a:t> (ohm)</a:t>
                </a:r>
              </a:p>
            </c:rich>
          </c:tx>
          <c:layout/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2000" b="1" i="0" u="none" strike="noStrik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in"/>
        <c:minorTickMark val="none"/>
        <c:tickLblPos val="nextTo"/>
        <c:spPr>
          <a:noFill/>
          <a:ln w="9525" cap="flat" cmpd="sng" algn="ctr">
            <a:solidFill>
              <a:schemeClr val="tx1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349890832"/>
        <c:crosses val="autoZero"/>
        <c:crossBetween val="midCat"/>
      </c:valAx>
      <c:spPr>
        <a:noFill/>
        <a:ln>
          <a:solidFill>
            <a:schemeClr val="tx1"/>
          </a:solidFill>
        </a:ln>
        <a:effectLst/>
      </c:spPr>
    </c:plotArea>
    <c:legend>
      <c:legendPos val="r"/>
      <c:layout>
        <c:manualLayout>
          <c:xMode val="edge"/>
          <c:yMode val="edge"/>
          <c:x val="0.89292997250487549"/>
          <c:y val="3.3627320942483913E-2"/>
          <c:w val="0.10227524421932874"/>
          <c:h val="0.75430138952117065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3502963692038494"/>
          <c:y val="3.2268307493969188E-2"/>
          <c:w val="0.74820645399467633"/>
          <c:h val="0.80494602353810252"/>
        </c:manualLayout>
      </c:layout>
      <c:scatterChart>
        <c:scatterStyle val="lineMarker"/>
        <c:varyColors val="0"/>
        <c:ser>
          <c:idx val="0"/>
          <c:order val="0"/>
          <c:tx>
            <c:v>0nM</c:v>
          </c:tx>
          <c:spPr>
            <a:ln w="19050" cap="rnd">
              <a:noFill/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9525">
                <a:solidFill>
                  <a:schemeClr val="accent1"/>
                </a:solidFill>
              </a:ln>
              <a:effectLst/>
            </c:spPr>
          </c:marker>
          <c:xVal>
            <c:numRef>
              <c:f>Sheet1!$A$2:$A$82</c:f>
              <c:numCache>
                <c:formatCode>General</c:formatCode>
                <c:ptCount val="81"/>
                <c:pt idx="0">
                  <c:v>155.4444</c:v>
                </c:pt>
                <c:pt idx="1">
                  <c:v>155.95959999999999</c:v>
                </c:pt>
                <c:pt idx="2">
                  <c:v>156.3674</c:v>
                </c:pt>
                <c:pt idx="3">
                  <c:v>156.5564</c:v>
                </c:pt>
                <c:pt idx="4">
                  <c:v>156.69540000000001</c:v>
                </c:pt>
                <c:pt idx="5">
                  <c:v>157.10040000000001</c:v>
                </c:pt>
                <c:pt idx="6">
                  <c:v>157.87899999999999</c:v>
                </c:pt>
                <c:pt idx="7">
                  <c:v>157.83009999999999</c:v>
                </c:pt>
                <c:pt idx="8">
                  <c:v>158.08680000000001</c:v>
                </c:pt>
                <c:pt idx="9">
                  <c:v>158.43549999999999</c:v>
                </c:pt>
                <c:pt idx="10">
                  <c:v>158.56700000000001</c:v>
                </c:pt>
                <c:pt idx="11">
                  <c:v>159.3827</c:v>
                </c:pt>
                <c:pt idx="12">
                  <c:v>159.9607</c:v>
                </c:pt>
                <c:pt idx="13">
                  <c:v>160.37549999999999</c:v>
                </c:pt>
                <c:pt idx="14">
                  <c:v>161.1387</c:v>
                </c:pt>
                <c:pt idx="15">
                  <c:v>161.77070000000001</c:v>
                </c:pt>
                <c:pt idx="16">
                  <c:v>162.25229999999999</c:v>
                </c:pt>
                <c:pt idx="17">
                  <c:v>163.27090000000001</c:v>
                </c:pt>
                <c:pt idx="18">
                  <c:v>164.09549999999999</c:v>
                </c:pt>
                <c:pt idx="19">
                  <c:v>164.60149999999999</c:v>
                </c:pt>
                <c:pt idx="20">
                  <c:v>165.40639999999999</c:v>
                </c:pt>
                <c:pt idx="21">
                  <c:v>166.64320000000001</c:v>
                </c:pt>
                <c:pt idx="22">
                  <c:v>167.90719999999999</c:v>
                </c:pt>
                <c:pt idx="23">
                  <c:v>169.16569999999999</c:v>
                </c:pt>
                <c:pt idx="24">
                  <c:v>170.86799999999999</c:v>
                </c:pt>
                <c:pt idx="25">
                  <c:v>172.6163</c:v>
                </c:pt>
                <c:pt idx="26">
                  <c:v>175.2176</c:v>
                </c:pt>
                <c:pt idx="27">
                  <c:v>178.51669999999999</c:v>
                </c:pt>
                <c:pt idx="28">
                  <c:v>182.1037</c:v>
                </c:pt>
                <c:pt idx="29">
                  <c:v>186.25239999999999</c:v>
                </c:pt>
                <c:pt idx="30">
                  <c:v>192.0316</c:v>
                </c:pt>
                <c:pt idx="31">
                  <c:v>198.48509999999999</c:v>
                </c:pt>
                <c:pt idx="32">
                  <c:v>206.8081</c:v>
                </c:pt>
                <c:pt idx="33">
                  <c:v>217.48339999999999</c:v>
                </c:pt>
                <c:pt idx="34">
                  <c:v>229.52670000000001</c:v>
                </c:pt>
                <c:pt idx="35">
                  <c:v>246.3271</c:v>
                </c:pt>
                <c:pt idx="36">
                  <c:v>264.45600000000002</c:v>
                </c:pt>
                <c:pt idx="37">
                  <c:v>288.59019999999998</c:v>
                </c:pt>
                <c:pt idx="38">
                  <c:v>316.6651</c:v>
                </c:pt>
                <c:pt idx="39">
                  <c:v>351.2047</c:v>
                </c:pt>
                <c:pt idx="40">
                  <c:v>393.34230000000002</c:v>
                </c:pt>
                <c:pt idx="41">
                  <c:v>446.7423</c:v>
                </c:pt>
                <c:pt idx="42">
                  <c:v>514.66579999999999</c:v>
                </c:pt>
                <c:pt idx="43">
                  <c:v>596.67690000000005</c:v>
                </c:pt>
                <c:pt idx="44">
                  <c:v>685.55179999999996</c:v>
                </c:pt>
                <c:pt idx="45">
                  <c:v>800.60469999999998</c:v>
                </c:pt>
                <c:pt idx="46">
                  <c:v>941.98389999999995</c:v>
                </c:pt>
                <c:pt idx="47">
                  <c:v>1108.338</c:v>
                </c:pt>
                <c:pt idx="48">
                  <c:v>1285.0129999999999</c:v>
                </c:pt>
                <c:pt idx="49">
                  <c:v>1493.645</c:v>
                </c:pt>
                <c:pt idx="50">
                  <c:v>1760.3440000000001</c:v>
                </c:pt>
                <c:pt idx="51">
                  <c:v>2009.8340000000001</c:v>
                </c:pt>
                <c:pt idx="52">
                  <c:v>2321.5129999999999</c:v>
                </c:pt>
                <c:pt idx="53">
                  <c:v>2526.3200000000002</c:v>
                </c:pt>
                <c:pt idx="54">
                  <c:v>2883.1529999999998</c:v>
                </c:pt>
                <c:pt idx="55">
                  <c:v>3164.7539999999999</c:v>
                </c:pt>
                <c:pt idx="56">
                  <c:v>3401.5279999999998</c:v>
                </c:pt>
                <c:pt idx="57">
                  <c:v>3660.2170000000001</c:v>
                </c:pt>
                <c:pt idx="58">
                  <c:v>3887.9290000000001</c:v>
                </c:pt>
                <c:pt idx="59">
                  <c:v>4081.2260000000001</c:v>
                </c:pt>
                <c:pt idx="60">
                  <c:v>4286.5039999999999</c:v>
                </c:pt>
                <c:pt idx="61">
                  <c:v>4438.0820000000003</c:v>
                </c:pt>
                <c:pt idx="62">
                  <c:v>4560.2860000000001</c:v>
                </c:pt>
                <c:pt idx="63">
                  <c:v>4669.4889999999996</c:v>
                </c:pt>
                <c:pt idx="64">
                  <c:v>4761.1459999999997</c:v>
                </c:pt>
                <c:pt idx="65">
                  <c:v>4836.3069999999998</c:v>
                </c:pt>
                <c:pt idx="66">
                  <c:v>4909.0240000000003</c:v>
                </c:pt>
                <c:pt idx="67">
                  <c:v>4962.8429999999998</c:v>
                </c:pt>
                <c:pt idx="68">
                  <c:v>5010.7709999999997</c:v>
                </c:pt>
                <c:pt idx="69">
                  <c:v>5054.3069999999998</c:v>
                </c:pt>
                <c:pt idx="70">
                  <c:v>5093.6080000000002</c:v>
                </c:pt>
                <c:pt idx="71">
                  <c:v>5131.5770000000002</c:v>
                </c:pt>
                <c:pt idx="72">
                  <c:v>5165.4889999999996</c:v>
                </c:pt>
                <c:pt idx="73">
                  <c:v>5201.5739999999996</c:v>
                </c:pt>
                <c:pt idx="74">
                  <c:v>5234.88</c:v>
                </c:pt>
                <c:pt idx="75">
                  <c:v>5272.3909999999996</c:v>
                </c:pt>
                <c:pt idx="76">
                  <c:v>5310.3329999999996</c:v>
                </c:pt>
                <c:pt idx="77">
                  <c:v>5349.6149999999998</c:v>
                </c:pt>
                <c:pt idx="78">
                  <c:v>5388.5460000000003</c:v>
                </c:pt>
                <c:pt idx="79">
                  <c:v>5432.1059999999998</c:v>
                </c:pt>
                <c:pt idx="80">
                  <c:v>5483.5</c:v>
                </c:pt>
              </c:numCache>
            </c:numRef>
          </c:xVal>
          <c:yVal>
            <c:numRef>
              <c:f>Sheet1!$C$2:$C$82</c:f>
              <c:numCache>
                <c:formatCode>General</c:formatCode>
                <c:ptCount val="81"/>
                <c:pt idx="0">
                  <c:v>11.956</c:v>
                </c:pt>
                <c:pt idx="1">
                  <c:v>11.364599999999999</c:v>
                </c:pt>
                <c:pt idx="2">
                  <c:v>10.990690000000001</c:v>
                </c:pt>
                <c:pt idx="3">
                  <c:v>10.68745</c:v>
                </c:pt>
                <c:pt idx="4">
                  <c:v>10.672359999999999</c:v>
                </c:pt>
                <c:pt idx="5">
                  <c:v>10.8498</c:v>
                </c:pt>
                <c:pt idx="6">
                  <c:v>11.23512</c:v>
                </c:pt>
                <c:pt idx="7">
                  <c:v>11.76815</c:v>
                </c:pt>
                <c:pt idx="8">
                  <c:v>12.475479999999999</c:v>
                </c:pt>
                <c:pt idx="9">
                  <c:v>13.43422</c:v>
                </c:pt>
                <c:pt idx="10">
                  <c:v>14.641719999999999</c:v>
                </c:pt>
                <c:pt idx="11">
                  <c:v>16.022849999999998</c:v>
                </c:pt>
                <c:pt idx="12">
                  <c:v>17.800529999999998</c:v>
                </c:pt>
                <c:pt idx="13">
                  <c:v>19.808900000000001</c:v>
                </c:pt>
                <c:pt idx="14">
                  <c:v>22.227789999999999</c:v>
                </c:pt>
                <c:pt idx="15">
                  <c:v>24.916699999999999</c:v>
                </c:pt>
                <c:pt idx="16">
                  <c:v>28.327639999999999</c:v>
                </c:pt>
                <c:pt idx="17">
                  <c:v>32.21369</c:v>
                </c:pt>
                <c:pt idx="18">
                  <c:v>36.580939999999998</c:v>
                </c:pt>
                <c:pt idx="19">
                  <c:v>42.131050000000002</c:v>
                </c:pt>
                <c:pt idx="20">
                  <c:v>47.988210000000002</c:v>
                </c:pt>
                <c:pt idx="21">
                  <c:v>54.99935</c:v>
                </c:pt>
                <c:pt idx="22">
                  <c:v>63.118810000000003</c:v>
                </c:pt>
                <c:pt idx="23">
                  <c:v>72.368799999999993</c:v>
                </c:pt>
                <c:pt idx="24">
                  <c:v>83.395179999999996</c:v>
                </c:pt>
                <c:pt idx="25">
                  <c:v>96.394599999999997</c:v>
                </c:pt>
                <c:pt idx="26">
                  <c:v>111.2122</c:v>
                </c:pt>
                <c:pt idx="27">
                  <c:v>128.65469999999999</c:v>
                </c:pt>
                <c:pt idx="28">
                  <c:v>147.48159999999999</c:v>
                </c:pt>
                <c:pt idx="29">
                  <c:v>169.03960000000001</c:v>
                </c:pt>
                <c:pt idx="30">
                  <c:v>195.67150000000001</c:v>
                </c:pt>
                <c:pt idx="31">
                  <c:v>224.75960000000001</c:v>
                </c:pt>
                <c:pt idx="32">
                  <c:v>257.03489999999999</c:v>
                </c:pt>
                <c:pt idx="33">
                  <c:v>296.99579999999997</c:v>
                </c:pt>
                <c:pt idx="34">
                  <c:v>337.5539</c:v>
                </c:pt>
                <c:pt idx="35">
                  <c:v>390.94060000000002</c:v>
                </c:pt>
                <c:pt idx="36">
                  <c:v>443.82400000000001</c:v>
                </c:pt>
                <c:pt idx="37">
                  <c:v>507.88959999999997</c:v>
                </c:pt>
                <c:pt idx="38">
                  <c:v>576.59429999999998</c:v>
                </c:pt>
                <c:pt idx="39">
                  <c:v>652.91830000000004</c:v>
                </c:pt>
                <c:pt idx="40">
                  <c:v>738.84119999999996</c:v>
                </c:pt>
                <c:pt idx="41">
                  <c:v>835.6558</c:v>
                </c:pt>
                <c:pt idx="42">
                  <c:v>946.84050000000002</c:v>
                </c:pt>
                <c:pt idx="43">
                  <c:v>1065.7239999999999</c:v>
                </c:pt>
                <c:pt idx="44">
                  <c:v>1180.6379999999999</c:v>
                </c:pt>
                <c:pt idx="45">
                  <c:v>1311.0419999999999</c:v>
                </c:pt>
                <c:pt idx="46">
                  <c:v>1449.607</c:v>
                </c:pt>
                <c:pt idx="47">
                  <c:v>1588.2570000000001</c:v>
                </c:pt>
                <c:pt idx="48">
                  <c:v>1712.174</c:v>
                </c:pt>
                <c:pt idx="49">
                  <c:v>1831.6790000000001</c:v>
                </c:pt>
                <c:pt idx="50">
                  <c:v>1951.202</c:v>
                </c:pt>
                <c:pt idx="51">
                  <c:v>2031.4829999999999</c:v>
                </c:pt>
                <c:pt idx="52">
                  <c:v>2095.0300000000002</c:v>
                </c:pt>
                <c:pt idx="53">
                  <c:v>2114.4690000000001</c:v>
                </c:pt>
                <c:pt idx="54">
                  <c:v>2111.48</c:v>
                </c:pt>
                <c:pt idx="55">
                  <c:v>2066.4369999999999</c:v>
                </c:pt>
                <c:pt idx="56">
                  <c:v>2008.8869999999999</c:v>
                </c:pt>
                <c:pt idx="57">
                  <c:v>1919.31</c:v>
                </c:pt>
                <c:pt idx="58">
                  <c:v>1808.2919999999999</c:v>
                </c:pt>
                <c:pt idx="59">
                  <c:v>1696.5540000000001</c:v>
                </c:pt>
                <c:pt idx="60">
                  <c:v>1546.55</c:v>
                </c:pt>
                <c:pt idx="61">
                  <c:v>1416.6020000000001</c:v>
                </c:pt>
                <c:pt idx="62">
                  <c:v>1296.9179999999999</c:v>
                </c:pt>
                <c:pt idx="63">
                  <c:v>1176.789</c:v>
                </c:pt>
                <c:pt idx="64">
                  <c:v>1066.42</c:v>
                </c:pt>
                <c:pt idx="65">
                  <c:v>968.50400000000002</c:v>
                </c:pt>
                <c:pt idx="66">
                  <c:v>868.11770000000001</c:v>
                </c:pt>
                <c:pt idx="67">
                  <c:v>789.45899999999995</c:v>
                </c:pt>
                <c:pt idx="68">
                  <c:v>720.92250000000001</c:v>
                </c:pt>
                <c:pt idx="69">
                  <c:v>655.59529999999995</c:v>
                </c:pt>
                <c:pt idx="70">
                  <c:v>605.30799999999999</c:v>
                </c:pt>
                <c:pt idx="71">
                  <c:v>563.0643</c:v>
                </c:pt>
                <c:pt idx="72">
                  <c:v>529.49699999999996</c:v>
                </c:pt>
                <c:pt idx="73">
                  <c:v>502.23149999999998</c:v>
                </c:pt>
                <c:pt idx="74">
                  <c:v>483.28789999999998</c:v>
                </c:pt>
                <c:pt idx="75">
                  <c:v>467.4255</c:v>
                </c:pt>
                <c:pt idx="76">
                  <c:v>457.89319999999998</c:v>
                </c:pt>
                <c:pt idx="77">
                  <c:v>453.57639999999998</c:v>
                </c:pt>
                <c:pt idx="78">
                  <c:v>451.88740000000001</c:v>
                </c:pt>
                <c:pt idx="79">
                  <c:v>453.16699999999997</c:v>
                </c:pt>
                <c:pt idx="80">
                  <c:v>457.44600000000003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0-B900-4B57-8E27-F356BB3D87CD}"/>
            </c:ext>
          </c:extLst>
        </c:ser>
        <c:ser>
          <c:idx val="1"/>
          <c:order val="1"/>
          <c:tx>
            <c:v>20nM</c:v>
          </c:tx>
          <c:spPr>
            <a:ln w="25400" cap="rnd">
              <a:noFill/>
              <a:round/>
            </a:ln>
            <a:effectLst/>
          </c:spPr>
          <c:marker>
            <c:symbol val="circle"/>
            <c:size val="5"/>
            <c:spPr>
              <a:solidFill>
                <a:schemeClr val="accent2"/>
              </a:solidFill>
              <a:ln w="9525">
                <a:solidFill>
                  <a:schemeClr val="accent2"/>
                </a:solidFill>
              </a:ln>
              <a:effectLst/>
            </c:spPr>
          </c:marker>
          <c:xVal>
            <c:numRef>
              <c:f>Sheet1!$E$2:$E$82</c:f>
              <c:numCache>
                <c:formatCode>General</c:formatCode>
                <c:ptCount val="81"/>
                <c:pt idx="0">
                  <c:v>157.518</c:v>
                </c:pt>
                <c:pt idx="1">
                  <c:v>157.87119999999999</c:v>
                </c:pt>
                <c:pt idx="2">
                  <c:v>158.16759999999999</c:v>
                </c:pt>
                <c:pt idx="3">
                  <c:v>158.43170000000001</c:v>
                </c:pt>
                <c:pt idx="4">
                  <c:v>159.0188</c:v>
                </c:pt>
                <c:pt idx="5">
                  <c:v>159.33629999999999</c:v>
                </c:pt>
                <c:pt idx="6">
                  <c:v>159.78620000000001</c:v>
                </c:pt>
                <c:pt idx="7">
                  <c:v>160.15260000000001</c:v>
                </c:pt>
                <c:pt idx="8">
                  <c:v>160.54849999999999</c:v>
                </c:pt>
                <c:pt idx="9">
                  <c:v>160.8108</c:v>
                </c:pt>
                <c:pt idx="10">
                  <c:v>161.27799999999999</c:v>
                </c:pt>
                <c:pt idx="11">
                  <c:v>161.70650000000001</c:v>
                </c:pt>
                <c:pt idx="12">
                  <c:v>161.9281</c:v>
                </c:pt>
                <c:pt idx="13">
                  <c:v>162.7106</c:v>
                </c:pt>
                <c:pt idx="14">
                  <c:v>163.25919999999999</c:v>
                </c:pt>
                <c:pt idx="15">
                  <c:v>163.89</c:v>
                </c:pt>
                <c:pt idx="16">
                  <c:v>164.47710000000001</c:v>
                </c:pt>
                <c:pt idx="17">
                  <c:v>165.15129999999999</c:v>
                </c:pt>
                <c:pt idx="18">
                  <c:v>165.94</c:v>
                </c:pt>
                <c:pt idx="19">
                  <c:v>166.5249</c:v>
                </c:pt>
                <c:pt idx="20">
                  <c:v>167.39760000000001</c:v>
                </c:pt>
                <c:pt idx="21">
                  <c:v>168.33629999999999</c:v>
                </c:pt>
                <c:pt idx="22">
                  <c:v>169.60939999999999</c:v>
                </c:pt>
                <c:pt idx="23">
                  <c:v>171.05680000000001</c:v>
                </c:pt>
                <c:pt idx="24">
                  <c:v>172.5873</c:v>
                </c:pt>
                <c:pt idx="25">
                  <c:v>174.61420000000001</c:v>
                </c:pt>
                <c:pt idx="26">
                  <c:v>177.07640000000001</c:v>
                </c:pt>
                <c:pt idx="27">
                  <c:v>180.4547</c:v>
                </c:pt>
                <c:pt idx="28">
                  <c:v>183.946</c:v>
                </c:pt>
                <c:pt idx="29">
                  <c:v>188.5478</c:v>
                </c:pt>
                <c:pt idx="30">
                  <c:v>194.53190000000001</c:v>
                </c:pt>
                <c:pt idx="31">
                  <c:v>201.74260000000001</c:v>
                </c:pt>
                <c:pt idx="32">
                  <c:v>209.8323</c:v>
                </c:pt>
                <c:pt idx="33">
                  <c:v>221.23519999999999</c:v>
                </c:pt>
                <c:pt idx="34">
                  <c:v>233.00470000000001</c:v>
                </c:pt>
                <c:pt idx="35">
                  <c:v>250.37289999999999</c:v>
                </c:pt>
                <c:pt idx="36">
                  <c:v>269.245</c:v>
                </c:pt>
                <c:pt idx="37">
                  <c:v>293.59870000000001</c:v>
                </c:pt>
                <c:pt idx="38">
                  <c:v>322.03809999999999</c:v>
                </c:pt>
                <c:pt idx="39">
                  <c:v>357.00150000000002</c:v>
                </c:pt>
                <c:pt idx="40">
                  <c:v>399.62540000000001</c:v>
                </c:pt>
                <c:pt idx="41">
                  <c:v>453.09609999999998</c:v>
                </c:pt>
                <c:pt idx="42">
                  <c:v>521.57000000000005</c:v>
                </c:pt>
                <c:pt idx="43">
                  <c:v>603.74570000000006</c:v>
                </c:pt>
                <c:pt idx="44">
                  <c:v>693.45489999999995</c:v>
                </c:pt>
                <c:pt idx="45">
                  <c:v>808.80870000000004</c:v>
                </c:pt>
                <c:pt idx="46">
                  <c:v>951.178</c:v>
                </c:pt>
                <c:pt idx="47">
                  <c:v>1119.1189999999999</c:v>
                </c:pt>
                <c:pt idx="48">
                  <c:v>1299.9110000000001</c:v>
                </c:pt>
                <c:pt idx="49">
                  <c:v>1514.883</c:v>
                </c:pt>
                <c:pt idx="50">
                  <c:v>1792.634</c:v>
                </c:pt>
                <c:pt idx="51">
                  <c:v>2055.8879999999999</c:v>
                </c:pt>
                <c:pt idx="52">
                  <c:v>2388.8359999999998</c:v>
                </c:pt>
                <c:pt idx="53">
                  <c:v>2610.7109999999998</c:v>
                </c:pt>
                <c:pt idx="54">
                  <c:v>3001.8649999999998</c:v>
                </c:pt>
                <c:pt idx="55">
                  <c:v>3317.28</c:v>
                </c:pt>
                <c:pt idx="56">
                  <c:v>3586.9079999999999</c:v>
                </c:pt>
                <c:pt idx="57">
                  <c:v>3882.98</c:v>
                </c:pt>
                <c:pt idx="58">
                  <c:v>4150.0450000000001</c:v>
                </c:pt>
                <c:pt idx="59">
                  <c:v>4376.4319999999998</c:v>
                </c:pt>
                <c:pt idx="60">
                  <c:v>4622.0169999999998</c:v>
                </c:pt>
                <c:pt idx="61">
                  <c:v>4803.7449999999999</c:v>
                </c:pt>
                <c:pt idx="62">
                  <c:v>4950.277</c:v>
                </c:pt>
                <c:pt idx="63">
                  <c:v>5080.134</c:v>
                </c:pt>
                <c:pt idx="64">
                  <c:v>5188.8040000000001</c:v>
                </c:pt>
                <c:pt idx="65">
                  <c:v>5276.1480000000001</c:v>
                </c:pt>
                <c:pt idx="66">
                  <c:v>5360.3230000000003</c:v>
                </c:pt>
                <c:pt idx="67">
                  <c:v>5421.2179999999998</c:v>
                </c:pt>
                <c:pt idx="68">
                  <c:v>5473.2070000000003</c:v>
                </c:pt>
                <c:pt idx="69">
                  <c:v>5519.6779999999999</c:v>
                </c:pt>
                <c:pt idx="70">
                  <c:v>5559.1570000000002</c:v>
                </c:pt>
                <c:pt idx="71">
                  <c:v>5595.6409999999996</c:v>
                </c:pt>
                <c:pt idx="72">
                  <c:v>5626.875</c:v>
                </c:pt>
                <c:pt idx="73">
                  <c:v>5659.4530000000004</c:v>
                </c:pt>
                <c:pt idx="74">
                  <c:v>5686.4690000000001</c:v>
                </c:pt>
                <c:pt idx="75">
                  <c:v>5717.1459999999997</c:v>
                </c:pt>
                <c:pt idx="76">
                  <c:v>5746.99</c:v>
                </c:pt>
                <c:pt idx="77">
                  <c:v>5777.9480000000003</c:v>
                </c:pt>
                <c:pt idx="78">
                  <c:v>5807.0240000000003</c:v>
                </c:pt>
                <c:pt idx="79">
                  <c:v>5839.6059999999998</c:v>
                </c:pt>
                <c:pt idx="80">
                  <c:v>5876.7860000000001</c:v>
                </c:pt>
              </c:numCache>
            </c:numRef>
          </c:xVal>
          <c:yVal>
            <c:numRef>
              <c:f>Sheet1!$G$2:$G$82</c:f>
              <c:numCache>
                <c:formatCode>General</c:formatCode>
                <c:ptCount val="81"/>
                <c:pt idx="0">
                  <c:v>12.500299999999999</c:v>
                </c:pt>
                <c:pt idx="1">
                  <c:v>11.82291</c:v>
                </c:pt>
                <c:pt idx="2">
                  <c:v>11.36234</c:v>
                </c:pt>
                <c:pt idx="3">
                  <c:v>11.19652</c:v>
                </c:pt>
                <c:pt idx="4">
                  <c:v>11.12383</c:v>
                </c:pt>
                <c:pt idx="5">
                  <c:v>11.306089999999999</c:v>
                </c:pt>
                <c:pt idx="6">
                  <c:v>11.683260000000001</c:v>
                </c:pt>
                <c:pt idx="7">
                  <c:v>12.25451</c:v>
                </c:pt>
                <c:pt idx="8">
                  <c:v>13.04533</c:v>
                </c:pt>
                <c:pt idx="9">
                  <c:v>13.96707</c:v>
                </c:pt>
                <c:pt idx="10">
                  <c:v>15.19983</c:v>
                </c:pt>
                <c:pt idx="11">
                  <c:v>16.71134</c:v>
                </c:pt>
                <c:pt idx="12">
                  <c:v>18.501080000000002</c:v>
                </c:pt>
                <c:pt idx="13">
                  <c:v>20.53087</c:v>
                </c:pt>
                <c:pt idx="14">
                  <c:v>23.105499999999999</c:v>
                </c:pt>
                <c:pt idx="15">
                  <c:v>25.966480000000001</c:v>
                </c:pt>
                <c:pt idx="16">
                  <c:v>29.611460000000001</c:v>
                </c:pt>
                <c:pt idx="17">
                  <c:v>33.606349999999999</c:v>
                </c:pt>
                <c:pt idx="18">
                  <c:v>38.201079999999997</c:v>
                </c:pt>
                <c:pt idx="19">
                  <c:v>44.020389999999999</c:v>
                </c:pt>
                <c:pt idx="20">
                  <c:v>50.133420000000001</c:v>
                </c:pt>
                <c:pt idx="21">
                  <c:v>57.516779999999997</c:v>
                </c:pt>
                <c:pt idx="22">
                  <c:v>66.115139999999997</c:v>
                </c:pt>
                <c:pt idx="23">
                  <c:v>75.577619999999996</c:v>
                </c:pt>
                <c:pt idx="24">
                  <c:v>87.146730000000005</c:v>
                </c:pt>
                <c:pt idx="25">
                  <c:v>100.65730000000001</c:v>
                </c:pt>
                <c:pt idx="26">
                  <c:v>116.26690000000001</c:v>
                </c:pt>
                <c:pt idx="27">
                  <c:v>134.31270000000001</c:v>
                </c:pt>
                <c:pt idx="28">
                  <c:v>153.947</c:v>
                </c:pt>
                <c:pt idx="29">
                  <c:v>176.34289999999999</c:v>
                </c:pt>
                <c:pt idx="30">
                  <c:v>204.0958</c:v>
                </c:pt>
                <c:pt idx="31">
                  <c:v>234.48589999999999</c:v>
                </c:pt>
                <c:pt idx="32">
                  <c:v>268.1773</c:v>
                </c:pt>
                <c:pt idx="33">
                  <c:v>309.67219999999998</c:v>
                </c:pt>
                <c:pt idx="34">
                  <c:v>351.74090000000001</c:v>
                </c:pt>
                <c:pt idx="35">
                  <c:v>407.41449999999998</c:v>
                </c:pt>
                <c:pt idx="36">
                  <c:v>462.488</c:v>
                </c:pt>
                <c:pt idx="37">
                  <c:v>529.22130000000004</c:v>
                </c:pt>
                <c:pt idx="38">
                  <c:v>600.77200000000005</c:v>
                </c:pt>
                <c:pt idx="39">
                  <c:v>680.41330000000005</c:v>
                </c:pt>
                <c:pt idx="40">
                  <c:v>770.16409999999996</c:v>
                </c:pt>
                <c:pt idx="41">
                  <c:v>871.59879999999998</c:v>
                </c:pt>
                <c:pt idx="42">
                  <c:v>988.43600000000004</c:v>
                </c:pt>
                <c:pt idx="43">
                  <c:v>1113.835</c:v>
                </c:pt>
                <c:pt idx="44">
                  <c:v>1235.9939999999999</c:v>
                </c:pt>
                <c:pt idx="45">
                  <c:v>1375.4659999999999</c:v>
                </c:pt>
                <c:pt idx="46">
                  <c:v>1525.4290000000001</c:v>
                </c:pt>
                <c:pt idx="47">
                  <c:v>1677.51</c:v>
                </c:pt>
                <c:pt idx="48">
                  <c:v>1817.2950000000001</c:v>
                </c:pt>
                <c:pt idx="49">
                  <c:v>1954.6969999999999</c:v>
                </c:pt>
                <c:pt idx="50">
                  <c:v>2096.2939999999999</c:v>
                </c:pt>
                <c:pt idx="51">
                  <c:v>2197.6970000000001</c:v>
                </c:pt>
                <c:pt idx="52">
                  <c:v>2285.462</c:v>
                </c:pt>
                <c:pt idx="53">
                  <c:v>2321.5410000000002</c:v>
                </c:pt>
                <c:pt idx="54">
                  <c:v>2342.3440000000001</c:v>
                </c:pt>
                <c:pt idx="55">
                  <c:v>2311.7150000000001</c:v>
                </c:pt>
                <c:pt idx="56">
                  <c:v>2261.1030000000001</c:v>
                </c:pt>
                <c:pt idx="57">
                  <c:v>2176.424</c:v>
                </c:pt>
                <c:pt idx="58">
                  <c:v>2063.5810000000001</c:v>
                </c:pt>
                <c:pt idx="59">
                  <c:v>1944.9749999999999</c:v>
                </c:pt>
                <c:pt idx="60">
                  <c:v>1779.8979999999999</c:v>
                </c:pt>
                <c:pt idx="61">
                  <c:v>1634.787</c:v>
                </c:pt>
                <c:pt idx="62">
                  <c:v>1497.864</c:v>
                </c:pt>
                <c:pt idx="63">
                  <c:v>1358.1210000000001</c:v>
                </c:pt>
                <c:pt idx="64">
                  <c:v>1228.9110000000001</c:v>
                </c:pt>
                <c:pt idx="65">
                  <c:v>1112.556</c:v>
                </c:pt>
                <c:pt idx="66">
                  <c:v>991.18799999999999</c:v>
                </c:pt>
                <c:pt idx="67">
                  <c:v>896.63589999999999</c:v>
                </c:pt>
                <c:pt idx="68">
                  <c:v>811.99710000000005</c:v>
                </c:pt>
                <c:pt idx="69">
                  <c:v>730.71550000000002</c:v>
                </c:pt>
                <c:pt idx="70">
                  <c:v>666.12670000000003</c:v>
                </c:pt>
                <c:pt idx="71">
                  <c:v>611.25139999999999</c:v>
                </c:pt>
                <c:pt idx="72">
                  <c:v>566.81179999999995</c:v>
                </c:pt>
                <c:pt idx="73">
                  <c:v>527.53689999999995</c:v>
                </c:pt>
                <c:pt idx="74">
                  <c:v>499.34789999999998</c:v>
                </c:pt>
                <c:pt idx="75">
                  <c:v>474.28910000000002</c:v>
                </c:pt>
                <c:pt idx="76">
                  <c:v>456.19380000000001</c:v>
                </c:pt>
                <c:pt idx="77">
                  <c:v>443.64789999999999</c:v>
                </c:pt>
                <c:pt idx="78">
                  <c:v>436.75749999999999</c:v>
                </c:pt>
                <c:pt idx="79">
                  <c:v>432.18</c:v>
                </c:pt>
                <c:pt idx="80">
                  <c:v>431.14870000000002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1-B900-4B57-8E27-F356BB3D87CD}"/>
            </c:ext>
          </c:extLst>
        </c:ser>
        <c:ser>
          <c:idx val="2"/>
          <c:order val="2"/>
          <c:tx>
            <c:v>40nM</c:v>
          </c:tx>
          <c:spPr>
            <a:ln w="25400" cap="rnd">
              <a:noFill/>
              <a:round/>
            </a:ln>
            <a:effectLst/>
          </c:spPr>
          <c:marker>
            <c:symbol val="circle"/>
            <c:size val="5"/>
            <c:spPr>
              <a:solidFill>
                <a:schemeClr val="accent3"/>
              </a:solidFill>
              <a:ln w="9525">
                <a:solidFill>
                  <a:schemeClr val="accent3"/>
                </a:solidFill>
              </a:ln>
              <a:effectLst/>
            </c:spPr>
          </c:marker>
          <c:xVal>
            <c:numRef>
              <c:f>Sheet1!$I$2:$I$82</c:f>
              <c:numCache>
                <c:formatCode>General</c:formatCode>
                <c:ptCount val="81"/>
                <c:pt idx="0">
                  <c:v>157.78020000000001</c:v>
                </c:pt>
                <c:pt idx="1">
                  <c:v>157.85570000000001</c:v>
                </c:pt>
                <c:pt idx="2">
                  <c:v>158.2518</c:v>
                </c:pt>
                <c:pt idx="3">
                  <c:v>158.70480000000001</c:v>
                </c:pt>
                <c:pt idx="4">
                  <c:v>159.0986</c:v>
                </c:pt>
                <c:pt idx="5">
                  <c:v>159.60310000000001</c:v>
                </c:pt>
                <c:pt idx="6">
                  <c:v>159.7954</c:v>
                </c:pt>
                <c:pt idx="7">
                  <c:v>160.22190000000001</c:v>
                </c:pt>
                <c:pt idx="8">
                  <c:v>160.34469999999999</c:v>
                </c:pt>
                <c:pt idx="9">
                  <c:v>160.7756</c:v>
                </c:pt>
                <c:pt idx="10">
                  <c:v>161.1996</c:v>
                </c:pt>
                <c:pt idx="11">
                  <c:v>161.6456</c:v>
                </c:pt>
                <c:pt idx="12">
                  <c:v>162.0428</c:v>
                </c:pt>
                <c:pt idx="13">
                  <c:v>162.47929999999999</c:v>
                </c:pt>
                <c:pt idx="14">
                  <c:v>162.98670000000001</c:v>
                </c:pt>
                <c:pt idx="15">
                  <c:v>163.524</c:v>
                </c:pt>
                <c:pt idx="16">
                  <c:v>163.98740000000001</c:v>
                </c:pt>
                <c:pt idx="17">
                  <c:v>164.7861</c:v>
                </c:pt>
                <c:pt idx="18">
                  <c:v>165.3621</c:v>
                </c:pt>
                <c:pt idx="19">
                  <c:v>166.13319999999999</c:v>
                </c:pt>
                <c:pt idx="20">
                  <c:v>167.1258</c:v>
                </c:pt>
                <c:pt idx="21">
                  <c:v>168.38220000000001</c:v>
                </c:pt>
                <c:pt idx="22">
                  <c:v>169.5643</c:v>
                </c:pt>
                <c:pt idx="23">
                  <c:v>170.79130000000001</c:v>
                </c:pt>
                <c:pt idx="24">
                  <c:v>172.6027</c:v>
                </c:pt>
                <c:pt idx="25">
                  <c:v>174.767</c:v>
                </c:pt>
                <c:pt idx="26">
                  <c:v>177.44159999999999</c:v>
                </c:pt>
                <c:pt idx="27">
                  <c:v>180.93109999999999</c:v>
                </c:pt>
                <c:pt idx="28">
                  <c:v>184.6551</c:v>
                </c:pt>
                <c:pt idx="29">
                  <c:v>189.19919999999999</c:v>
                </c:pt>
                <c:pt idx="30">
                  <c:v>195.0694</c:v>
                </c:pt>
                <c:pt idx="31">
                  <c:v>202.50909999999999</c:v>
                </c:pt>
                <c:pt idx="32">
                  <c:v>210.95330000000001</c:v>
                </c:pt>
                <c:pt idx="33">
                  <c:v>222.07480000000001</c:v>
                </c:pt>
                <c:pt idx="34">
                  <c:v>234.04329999999999</c:v>
                </c:pt>
                <c:pt idx="35">
                  <c:v>251.7379</c:v>
                </c:pt>
                <c:pt idx="36">
                  <c:v>270.57600000000002</c:v>
                </c:pt>
                <c:pt idx="37">
                  <c:v>295.48099999999999</c:v>
                </c:pt>
                <c:pt idx="38">
                  <c:v>324.3245</c:v>
                </c:pt>
                <c:pt idx="39">
                  <c:v>359.32350000000002</c:v>
                </c:pt>
                <c:pt idx="40">
                  <c:v>402.68020000000001</c:v>
                </c:pt>
                <c:pt idx="41">
                  <c:v>456.71230000000003</c:v>
                </c:pt>
                <c:pt idx="42">
                  <c:v>525.53830000000005</c:v>
                </c:pt>
                <c:pt idx="43">
                  <c:v>608.19179999999994</c:v>
                </c:pt>
                <c:pt idx="44">
                  <c:v>698.11440000000005</c:v>
                </c:pt>
                <c:pt idx="45">
                  <c:v>814.69759999999997</c:v>
                </c:pt>
                <c:pt idx="46">
                  <c:v>957.76900000000001</c:v>
                </c:pt>
                <c:pt idx="47">
                  <c:v>1127.557</c:v>
                </c:pt>
                <c:pt idx="48">
                  <c:v>1309.1859999999999</c:v>
                </c:pt>
                <c:pt idx="49">
                  <c:v>1525.6079999999999</c:v>
                </c:pt>
                <c:pt idx="50">
                  <c:v>1805.6469999999999</c:v>
                </c:pt>
                <c:pt idx="51">
                  <c:v>2071.739</c:v>
                </c:pt>
                <c:pt idx="52">
                  <c:v>2410.2559999999999</c:v>
                </c:pt>
                <c:pt idx="53">
                  <c:v>2637.0279999999998</c:v>
                </c:pt>
                <c:pt idx="54">
                  <c:v>3035.989</c:v>
                </c:pt>
                <c:pt idx="55">
                  <c:v>3362.1880000000001</c:v>
                </c:pt>
                <c:pt idx="56">
                  <c:v>3639.1010000000001</c:v>
                </c:pt>
                <c:pt idx="57">
                  <c:v>3950.2469999999998</c:v>
                </c:pt>
                <c:pt idx="58">
                  <c:v>4225.2839999999997</c:v>
                </c:pt>
                <c:pt idx="59">
                  <c:v>4463.0810000000001</c:v>
                </c:pt>
                <c:pt idx="60">
                  <c:v>4720.1670000000004</c:v>
                </c:pt>
                <c:pt idx="61">
                  <c:v>4910.9070000000002</c:v>
                </c:pt>
                <c:pt idx="62">
                  <c:v>5064.7340000000004</c:v>
                </c:pt>
                <c:pt idx="63">
                  <c:v>5202.7479999999996</c:v>
                </c:pt>
                <c:pt idx="64">
                  <c:v>5315.8950000000004</c:v>
                </c:pt>
                <c:pt idx="65">
                  <c:v>5407.83</c:v>
                </c:pt>
                <c:pt idx="66">
                  <c:v>5496.2889999999998</c:v>
                </c:pt>
                <c:pt idx="67">
                  <c:v>5560.3879999999999</c:v>
                </c:pt>
                <c:pt idx="68">
                  <c:v>5613.8370000000004</c:v>
                </c:pt>
                <c:pt idx="69">
                  <c:v>5662.1750000000002</c:v>
                </c:pt>
                <c:pt idx="70">
                  <c:v>5701.8509999999997</c:v>
                </c:pt>
                <c:pt idx="71">
                  <c:v>5738.6940000000004</c:v>
                </c:pt>
                <c:pt idx="72">
                  <c:v>5770.1670000000004</c:v>
                </c:pt>
                <c:pt idx="73">
                  <c:v>5800.5609999999997</c:v>
                </c:pt>
                <c:pt idx="74">
                  <c:v>5826.9080000000004</c:v>
                </c:pt>
                <c:pt idx="75">
                  <c:v>5855.4769999999999</c:v>
                </c:pt>
                <c:pt idx="76">
                  <c:v>5884.0550000000003</c:v>
                </c:pt>
                <c:pt idx="77">
                  <c:v>5911.0789999999997</c:v>
                </c:pt>
                <c:pt idx="78">
                  <c:v>5938.5739999999996</c:v>
                </c:pt>
                <c:pt idx="79">
                  <c:v>5968.2579999999998</c:v>
                </c:pt>
                <c:pt idx="80">
                  <c:v>6001.4960000000001</c:v>
                </c:pt>
              </c:numCache>
            </c:numRef>
          </c:xVal>
          <c:yVal>
            <c:numRef>
              <c:f>Sheet1!$K$2:$K$82</c:f>
              <c:numCache>
                <c:formatCode>General</c:formatCode>
                <c:ptCount val="81"/>
                <c:pt idx="0">
                  <c:v>12.57292</c:v>
                </c:pt>
                <c:pt idx="1">
                  <c:v>11.88664</c:v>
                </c:pt>
                <c:pt idx="2">
                  <c:v>11.501099999999999</c:v>
                </c:pt>
                <c:pt idx="3">
                  <c:v>11.290480000000001</c:v>
                </c:pt>
                <c:pt idx="4">
                  <c:v>11.28566</c:v>
                </c:pt>
                <c:pt idx="5">
                  <c:v>11.43899</c:v>
                </c:pt>
                <c:pt idx="6">
                  <c:v>11.84371</c:v>
                </c:pt>
                <c:pt idx="7">
                  <c:v>12.414400000000001</c:v>
                </c:pt>
                <c:pt idx="8">
                  <c:v>13.16892</c:v>
                </c:pt>
                <c:pt idx="9">
                  <c:v>14.18014</c:v>
                </c:pt>
                <c:pt idx="10">
                  <c:v>15.42098</c:v>
                </c:pt>
                <c:pt idx="11">
                  <c:v>16.929919999999999</c:v>
                </c:pt>
                <c:pt idx="12">
                  <c:v>18.684349999999998</c:v>
                </c:pt>
                <c:pt idx="13">
                  <c:v>20.907219999999999</c:v>
                </c:pt>
                <c:pt idx="14">
                  <c:v>23.490459999999999</c:v>
                </c:pt>
                <c:pt idx="15">
                  <c:v>26.315010000000001</c:v>
                </c:pt>
                <c:pt idx="16">
                  <c:v>29.95485</c:v>
                </c:pt>
                <c:pt idx="17">
                  <c:v>34.040579999999999</c:v>
                </c:pt>
                <c:pt idx="18">
                  <c:v>38.775570000000002</c:v>
                </c:pt>
                <c:pt idx="19">
                  <c:v>44.597490000000001</c:v>
                </c:pt>
                <c:pt idx="20">
                  <c:v>50.930709999999998</c:v>
                </c:pt>
                <c:pt idx="21">
                  <c:v>58.500079999999997</c:v>
                </c:pt>
                <c:pt idx="22">
                  <c:v>67.111909999999995</c:v>
                </c:pt>
                <c:pt idx="23">
                  <c:v>76.696290000000005</c:v>
                </c:pt>
                <c:pt idx="24">
                  <c:v>88.494050000000001</c:v>
                </c:pt>
                <c:pt idx="25">
                  <c:v>102.15470000000001</c:v>
                </c:pt>
                <c:pt idx="26">
                  <c:v>117.8746</c:v>
                </c:pt>
                <c:pt idx="27">
                  <c:v>136.39410000000001</c:v>
                </c:pt>
                <c:pt idx="28">
                  <c:v>156.31569999999999</c:v>
                </c:pt>
                <c:pt idx="29">
                  <c:v>178.97720000000001</c:v>
                </c:pt>
                <c:pt idx="30">
                  <c:v>207.15309999999999</c:v>
                </c:pt>
                <c:pt idx="31">
                  <c:v>238.07550000000001</c:v>
                </c:pt>
                <c:pt idx="32">
                  <c:v>272.14030000000002</c:v>
                </c:pt>
                <c:pt idx="33">
                  <c:v>314.32830000000001</c:v>
                </c:pt>
                <c:pt idx="34">
                  <c:v>356.89519999999999</c:v>
                </c:pt>
                <c:pt idx="35">
                  <c:v>413.28660000000002</c:v>
                </c:pt>
                <c:pt idx="36">
                  <c:v>469.04379999999998</c:v>
                </c:pt>
                <c:pt idx="37">
                  <c:v>536.67769999999996</c:v>
                </c:pt>
                <c:pt idx="38">
                  <c:v>609.14499999999998</c:v>
                </c:pt>
                <c:pt idx="39">
                  <c:v>689.83849999999995</c:v>
                </c:pt>
                <c:pt idx="40">
                  <c:v>780.72630000000004</c:v>
                </c:pt>
                <c:pt idx="41">
                  <c:v>883.54560000000004</c:v>
                </c:pt>
                <c:pt idx="42">
                  <c:v>1002.042</c:v>
                </c:pt>
                <c:pt idx="43">
                  <c:v>1129.1569999999999</c:v>
                </c:pt>
                <c:pt idx="44">
                  <c:v>1253.1659999999999</c:v>
                </c:pt>
                <c:pt idx="45">
                  <c:v>1395.105</c:v>
                </c:pt>
                <c:pt idx="46">
                  <c:v>1547.8140000000001</c:v>
                </c:pt>
                <c:pt idx="47">
                  <c:v>1703.318</c:v>
                </c:pt>
                <c:pt idx="48">
                  <c:v>1846.13</c:v>
                </c:pt>
                <c:pt idx="49">
                  <c:v>1988.203</c:v>
                </c:pt>
                <c:pt idx="50">
                  <c:v>2135.9430000000002</c:v>
                </c:pt>
                <c:pt idx="51">
                  <c:v>2243.0230000000001</c:v>
                </c:pt>
                <c:pt idx="52">
                  <c:v>2338.145</c:v>
                </c:pt>
                <c:pt idx="53">
                  <c:v>2378.6350000000002</c:v>
                </c:pt>
                <c:pt idx="54">
                  <c:v>2404.9879999999998</c:v>
                </c:pt>
                <c:pt idx="55">
                  <c:v>2378.73</c:v>
                </c:pt>
                <c:pt idx="56">
                  <c:v>2332.9630000000002</c:v>
                </c:pt>
                <c:pt idx="57">
                  <c:v>2249.0880000000002</c:v>
                </c:pt>
                <c:pt idx="58">
                  <c:v>2138.5039999999999</c:v>
                </c:pt>
                <c:pt idx="59">
                  <c:v>2017.4939999999999</c:v>
                </c:pt>
                <c:pt idx="60">
                  <c:v>1849.943</c:v>
                </c:pt>
                <c:pt idx="61">
                  <c:v>1699.2080000000001</c:v>
                </c:pt>
                <c:pt idx="62">
                  <c:v>1558.1010000000001</c:v>
                </c:pt>
                <c:pt idx="63">
                  <c:v>1413.3920000000001</c:v>
                </c:pt>
                <c:pt idx="64">
                  <c:v>1277.944</c:v>
                </c:pt>
                <c:pt idx="65">
                  <c:v>1156.501</c:v>
                </c:pt>
                <c:pt idx="66">
                  <c:v>1028.5129999999999</c:v>
                </c:pt>
                <c:pt idx="67">
                  <c:v>929.19470000000001</c:v>
                </c:pt>
                <c:pt idx="68">
                  <c:v>839.4126</c:v>
                </c:pt>
                <c:pt idx="69">
                  <c:v>753.08439999999996</c:v>
                </c:pt>
                <c:pt idx="70">
                  <c:v>684.05560000000003</c:v>
                </c:pt>
                <c:pt idx="71">
                  <c:v>624.32870000000003</c:v>
                </c:pt>
                <c:pt idx="72">
                  <c:v>576.37549999999999</c:v>
                </c:pt>
                <c:pt idx="73">
                  <c:v>533.35270000000003</c:v>
                </c:pt>
                <c:pt idx="74">
                  <c:v>502.14490000000001</c:v>
                </c:pt>
                <c:pt idx="75">
                  <c:v>473.38569999999999</c:v>
                </c:pt>
                <c:pt idx="76">
                  <c:v>452.97820000000002</c:v>
                </c:pt>
                <c:pt idx="77">
                  <c:v>437.25310000000002</c:v>
                </c:pt>
                <c:pt idx="78">
                  <c:v>427.90969999999999</c:v>
                </c:pt>
                <c:pt idx="79">
                  <c:v>421.13369999999998</c:v>
                </c:pt>
                <c:pt idx="80">
                  <c:v>417.90039999999999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2-B900-4B57-8E27-F356BB3D87CD}"/>
            </c:ext>
          </c:extLst>
        </c:ser>
        <c:ser>
          <c:idx val="3"/>
          <c:order val="3"/>
          <c:tx>
            <c:v>60nM</c:v>
          </c:tx>
          <c:spPr>
            <a:ln w="25400" cap="rnd">
              <a:noFill/>
              <a:round/>
            </a:ln>
            <a:effectLst/>
          </c:spPr>
          <c:marker>
            <c:symbol val="circle"/>
            <c:size val="5"/>
            <c:spPr>
              <a:solidFill>
                <a:schemeClr val="accent4"/>
              </a:solidFill>
              <a:ln w="9525">
                <a:solidFill>
                  <a:schemeClr val="accent4"/>
                </a:solidFill>
              </a:ln>
              <a:effectLst/>
            </c:spPr>
          </c:marker>
          <c:xVal>
            <c:numRef>
              <c:f>Sheet1!$M$2:$M$82</c:f>
              <c:numCache>
                <c:formatCode>General</c:formatCode>
                <c:ptCount val="81"/>
                <c:pt idx="0">
                  <c:v>158.37129999999999</c:v>
                </c:pt>
                <c:pt idx="1">
                  <c:v>158.54239999999999</c:v>
                </c:pt>
                <c:pt idx="2">
                  <c:v>158.81569999999999</c:v>
                </c:pt>
                <c:pt idx="3">
                  <c:v>159.37610000000001</c:v>
                </c:pt>
                <c:pt idx="4">
                  <c:v>159.7824</c:v>
                </c:pt>
                <c:pt idx="5">
                  <c:v>160.24850000000001</c:v>
                </c:pt>
                <c:pt idx="6">
                  <c:v>160.5478</c:v>
                </c:pt>
                <c:pt idx="7">
                  <c:v>160.9718</c:v>
                </c:pt>
                <c:pt idx="8">
                  <c:v>161.5292</c:v>
                </c:pt>
                <c:pt idx="9">
                  <c:v>161.8218</c:v>
                </c:pt>
                <c:pt idx="10">
                  <c:v>162.22929999999999</c:v>
                </c:pt>
                <c:pt idx="11">
                  <c:v>162.7578</c:v>
                </c:pt>
                <c:pt idx="12">
                  <c:v>163.14519999999999</c:v>
                </c:pt>
                <c:pt idx="13">
                  <c:v>163.64089999999999</c:v>
                </c:pt>
                <c:pt idx="14">
                  <c:v>164.16249999999999</c:v>
                </c:pt>
                <c:pt idx="15">
                  <c:v>164.46180000000001</c:v>
                </c:pt>
                <c:pt idx="16">
                  <c:v>164.93010000000001</c:v>
                </c:pt>
                <c:pt idx="17">
                  <c:v>165.55359999999999</c:v>
                </c:pt>
                <c:pt idx="18">
                  <c:v>166.44730000000001</c:v>
                </c:pt>
                <c:pt idx="19">
                  <c:v>167.14099999999999</c:v>
                </c:pt>
                <c:pt idx="20">
                  <c:v>168.03129999999999</c:v>
                </c:pt>
                <c:pt idx="21">
                  <c:v>169.02359999999999</c:v>
                </c:pt>
                <c:pt idx="22">
                  <c:v>170.62209999999999</c:v>
                </c:pt>
                <c:pt idx="23">
                  <c:v>171.90700000000001</c:v>
                </c:pt>
                <c:pt idx="24">
                  <c:v>173.76429999999999</c:v>
                </c:pt>
                <c:pt idx="25">
                  <c:v>176.15360000000001</c:v>
                </c:pt>
                <c:pt idx="26">
                  <c:v>179.095</c:v>
                </c:pt>
                <c:pt idx="27">
                  <c:v>181.91589999999999</c:v>
                </c:pt>
                <c:pt idx="28">
                  <c:v>185.5986</c:v>
                </c:pt>
                <c:pt idx="29">
                  <c:v>190.21029999999999</c:v>
                </c:pt>
                <c:pt idx="30">
                  <c:v>196.53620000000001</c:v>
                </c:pt>
                <c:pt idx="31">
                  <c:v>203.51689999999999</c:v>
                </c:pt>
                <c:pt idx="32">
                  <c:v>212.2313</c:v>
                </c:pt>
                <c:pt idx="33">
                  <c:v>223.6078</c:v>
                </c:pt>
                <c:pt idx="34">
                  <c:v>236.06120000000001</c:v>
                </c:pt>
                <c:pt idx="35">
                  <c:v>253.98560000000001</c:v>
                </c:pt>
                <c:pt idx="36">
                  <c:v>272.99349999999998</c:v>
                </c:pt>
                <c:pt idx="37">
                  <c:v>297.64929999999998</c:v>
                </c:pt>
                <c:pt idx="38">
                  <c:v>326.6438</c:v>
                </c:pt>
                <c:pt idx="39">
                  <c:v>361.99279999999999</c:v>
                </c:pt>
                <c:pt idx="40">
                  <c:v>405.64580000000001</c:v>
                </c:pt>
                <c:pt idx="41">
                  <c:v>460.0462</c:v>
                </c:pt>
                <c:pt idx="42">
                  <c:v>529.49</c:v>
                </c:pt>
                <c:pt idx="43">
                  <c:v>612.72249999999997</c:v>
                </c:pt>
                <c:pt idx="44">
                  <c:v>703.01819999999998</c:v>
                </c:pt>
                <c:pt idx="45">
                  <c:v>819.90949999999998</c:v>
                </c:pt>
                <c:pt idx="46">
                  <c:v>963.255</c:v>
                </c:pt>
                <c:pt idx="47">
                  <c:v>1133.2190000000001</c:v>
                </c:pt>
                <c:pt idx="48">
                  <c:v>1316.4</c:v>
                </c:pt>
                <c:pt idx="49">
                  <c:v>1533.8610000000001</c:v>
                </c:pt>
                <c:pt idx="50">
                  <c:v>1815.204</c:v>
                </c:pt>
                <c:pt idx="51">
                  <c:v>2083.319</c:v>
                </c:pt>
                <c:pt idx="52">
                  <c:v>2426.14</c:v>
                </c:pt>
                <c:pt idx="53">
                  <c:v>2653.7139999999999</c:v>
                </c:pt>
                <c:pt idx="54">
                  <c:v>3060.8359999999998</c:v>
                </c:pt>
                <c:pt idx="55">
                  <c:v>3390.5540000000001</c:v>
                </c:pt>
                <c:pt idx="56">
                  <c:v>3672.39</c:v>
                </c:pt>
                <c:pt idx="57">
                  <c:v>3988.8910000000001</c:v>
                </c:pt>
                <c:pt idx="58">
                  <c:v>4273.7650000000003</c:v>
                </c:pt>
                <c:pt idx="59">
                  <c:v>4517.2610000000004</c:v>
                </c:pt>
                <c:pt idx="60">
                  <c:v>4782.7290000000003</c:v>
                </c:pt>
                <c:pt idx="61">
                  <c:v>4979.9380000000001</c:v>
                </c:pt>
                <c:pt idx="62">
                  <c:v>5139.8639999999996</c:v>
                </c:pt>
                <c:pt idx="63">
                  <c:v>5280.9750000000004</c:v>
                </c:pt>
                <c:pt idx="64">
                  <c:v>5398.1130000000003</c:v>
                </c:pt>
                <c:pt idx="65">
                  <c:v>5493.7030000000004</c:v>
                </c:pt>
                <c:pt idx="66">
                  <c:v>5585.0249999999996</c:v>
                </c:pt>
                <c:pt idx="67">
                  <c:v>5650.7550000000001</c:v>
                </c:pt>
                <c:pt idx="68">
                  <c:v>5705.424</c:v>
                </c:pt>
                <c:pt idx="69">
                  <c:v>5754.3860000000004</c:v>
                </c:pt>
                <c:pt idx="70">
                  <c:v>5795.6149999999998</c:v>
                </c:pt>
                <c:pt idx="71">
                  <c:v>5831.5789999999997</c:v>
                </c:pt>
                <c:pt idx="72">
                  <c:v>5862.8440000000001</c:v>
                </c:pt>
                <c:pt idx="73">
                  <c:v>5893.1869999999999</c:v>
                </c:pt>
                <c:pt idx="74">
                  <c:v>5918.0410000000002</c:v>
                </c:pt>
                <c:pt idx="75">
                  <c:v>5947.1130000000003</c:v>
                </c:pt>
                <c:pt idx="76">
                  <c:v>5974.4009999999998</c:v>
                </c:pt>
                <c:pt idx="77">
                  <c:v>6000.348</c:v>
                </c:pt>
                <c:pt idx="78">
                  <c:v>6025.6620000000003</c:v>
                </c:pt>
                <c:pt idx="79">
                  <c:v>6052.9579999999996</c:v>
                </c:pt>
                <c:pt idx="80">
                  <c:v>6084.0010000000002</c:v>
                </c:pt>
              </c:numCache>
            </c:numRef>
          </c:xVal>
          <c:yVal>
            <c:numRef>
              <c:f>Sheet1!$O$2:$O$82</c:f>
              <c:numCache>
                <c:formatCode>General</c:formatCode>
                <c:ptCount val="81"/>
                <c:pt idx="0">
                  <c:v>12.77933</c:v>
                </c:pt>
                <c:pt idx="1">
                  <c:v>12.05001</c:v>
                </c:pt>
                <c:pt idx="2">
                  <c:v>11.60427</c:v>
                </c:pt>
                <c:pt idx="3">
                  <c:v>11.36575</c:v>
                </c:pt>
                <c:pt idx="4">
                  <c:v>11.353669999999999</c:v>
                </c:pt>
                <c:pt idx="5">
                  <c:v>11.576449999999999</c:v>
                </c:pt>
                <c:pt idx="6">
                  <c:v>11.90996</c:v>
                </c:pt>
                <c:pt idx="7">
                  <c:v>12.51947</c:v>
                </c:pt>
                <c:pt idx="8">
                  <c:v>13.26558</c:v>
                </c:pt>
                <c:pt idx="9">
                  <c:v>14.32601</c:v>
                </c:pt>
                <c:pt idx="10">
                  <c:v>15.53988</c:v>
                </c:pt>
                <c:pt idx="11">
                  <c:v>17.066020000000002</c:v>
                </c:pt>
                <c:pt idx="12">
                  <c:v>18.900079999999999</c:v>
                </c:pt>
                <c:pt idx="13">
                  <c:v>21.073239999999998</c:v>
                </c:pt>
                <c:pt idx="14">
                  <c:v>23.623819999999998</c:v>
                </c:pt>
                <c:pt idx="15">
                  <c:v>26.48845</c:v>
                </c:pt>
                <c:pt idx="16">
                  <c:v>30.204560000000001</c:v>
                </c:pt>
                <c:pt idx="17">
                  <c:v>34.345419999999997</c:v>
                </c:pt>
                <c:pt idx="18">
                  <c:v>39.001440000000002</c:v>
                </c:pt>
                <c:pt idx="19">
                  <c:v>45.00712</c:v>
                </c:pt>
                <c:pt idx="20">
                  <c:v>51.268250000000002</c:v>
                </c:pt>
                <c:pt idx="21">
                  <c:v>58.996420000000001</c:v>
                </c:pt>
                <c:pt idx="22">
                  <c:v>67.660300000000007</c:v>
                </c:pt>
                <c:pt idx="23">
                  <c:v>77.386219999999994</c:v>
                </c:pt>
                <c:pt idx="24">
                  <c:v>89.204939999999993</c:v>
                </c:pt>
                <c:pt idx="25">
                  <c:v>103.02460000000001</c:v>
                </c:pt>
                <c:pt idx="26">
                  <c:v>118.8796</c:v>
                </c:pt>
                <c:pt idx="27">
                  <c:v>137.62780000000001</c:v>
                </c:pt>
                <c:pt idx="28">
                  <c:v>157.6969</c:v>
                </c:pt>
                <c:pt idx="29">
                  <c:v>180.56649999999999</c:v>
                </c:pt>
                <c:pt idx="30">
                  <c:v>208.8973</c:v>
                </c:pt>
                <c:pt idx="31">
                  <c:v>240.02619999999999</c:v>
                </c:pt>
                <c:pt idx="32">
                  <c:v>274.29930000000002</c:v>
                </c:pt>
                <c:pt idx="33">
                  <c:v>316.77069999999998</c:v>
                </c:pt>
                <c:pt idx="34">
                  <c:v>360.17410000000001</c:v>
                </c:pt>
                <c:pt idx="35">
                  <c:v>416.91840000000002</c:v>
                </c:pt>
                <c:pt idx="36">
                  <c:v>473.15460000000002</c:v>
                </c:pt>
                <c:pt idx="37">
                  <c:v>541.34130000000005</c:v>
                </c:pt>
                <c:pt idx="38">
                  <c:v>614.49069999999995</c:v>
                </c:pt>
                <c:pt idx="39">
                  <c:v>695.83339999999998</c:v>
                </c:pt>
                <c:pt idx="40">
                  <c:v>787.4896</c:v>
                </c:pt>
                <c:pt idx="41">
                  <c:v>891.16880000000003</c:v>
                </c:pt>
                <c:pt idx="42">
                  <c:v>1010.511</c:v>
                </c:pt>
                <c:pt idx="43">
                  <c:v>1138.886</c:v>
                </c:pt>
                <c:pt idx="44">
                  <c:v>1263.913</c:v>
                </c:pt>
                <c:pt idx="45">
                  <c:v>1407.5319999999999</c:v>
                </c:pt>
                <c:pt idx="46">
                  <c:v>1561.8510000000001</c:v>
                </c:pt>
                <c:pt idx="47">
                  <c:v>1719.8230000000001</c:v>
                </c:pt>
                <c:pt idx="48">
                  <c:v>1864.7909999999999</c:v>
                </c:pt>
                <c:pt idx="49">
                  <c:v>2010.394</c:v>
                </c:pt>
                <c:pt idx="50">
                  <c:v>2160.4319999999998</c:v>
                </c:pt>
                <c:pt idx="51">
                  <c:v>2270.5100000000002</c:v>
                </c:pt>
                <c:pt idx="52">
                  <c:v>2369.953</c:v>
                </c:pt>
                <c:pt idx="53">
                  <c:v>2413.21</c:v>
                </c:pt>
                <c:pt idx="54">
                  <c:v>2444.931</c:v>
                </c:pt>
                <c:pt idx="55">
                  <c:v>2423.0300000000002</c:v>
                </c:pt>
                <c:pt idx="56">
                  <c:v>2378.1129999999998</c:v>
                </c:pt>
                <c:pt idx="57">
                  <c:v>2294.8150000000001</c:v>
                </c:pt>
                <c:pt idx="58">
                  <c:v>2182.4450000000002</c:v>
                </c:pt>
                <c:pt idx="59">
                  <c:v>2064.4459999999999</c:v>
                </c:pt>
                <c:pt idx="60">
                  <c:v>1894.2059999999999</c:v>
                </c:pt>
                <c:pt idx="61">
                  <c:v>1741.6089999999999</c:v>
                </c:pt>
                <c:pt idx="62">
                  <c:v>1597.4590000000001</c:v>
                </c:pt>
                <c:pt idx="63">
                  <c:v>1449.0940000000001</c:v>
                </c:pt>
                <c:pt idx="64">
                  <c:v>1310.162</c:v>
                </c:pt>
                <c:pt idx="65">
                  <c:v>1185.8</c:v>
                </c:pt>
                <c:pt idx="66">
                  <c:v>1053.338</c:v>
                </c:pt>
                <c:pt idx="67">
                  <c:v>949.93820000000005</c:v>
                </c:pt>
                <c:pt idx="68">
                  <c:v>857.2115</c:v>
                </c:pt>
                <c:pt idx="69">
                  <c:v>768.03189999999995</c:v>
                </c:pt>
                <c:pt idx="70">
                  <c:v>695.53009999999995</c:v>
                </c:pt>
                <c:pt idx="71">
                  <c:v>633.07489999999996</c:v>
                </c:pt>
                <c:pt idx="72">
                  <c:v>582.31579999999997</c:v>
                </c:pt>
                <c:pt idx="73">
                  <c:v>537.25300000000004</c:v>
                </c:pt>
                <c:pt idx="74">
                  <c:v>503.60509999999999</c:v>
                </c:pt>
                <c:pt idx="75">
                  <c:v>472.87479999999999</c:v>
                </c:pt>
                <c:pt idx="76">
                  <c:v>449.88529999999997</c:v>
                </c:pt>
                <c:pt idx="77">
                  <c:v>432.88159999999999</c:v>
                </c:pt>
                <c:pt idx="78">
                  <c:v>421.40870000000001</c:v>
                </c:pt>
                <c:pt idx="79">
                  <c:v>413.49290000000002</c:v>
                </c:pt>
                <c:pt idx="80">
                  <c:v>409.90550000000002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3-B900-4B57-8E27-F356BB3D87CD}"/>
            </c:ext>
          </c:extLst>
        </c:ser>
        <c:ser>
          <c:idx val="4"/>
          <c:order val="4"/>
          <c:tx>
            <c:v>80nM</c:v>
          </c:tx>
          <c:spPr>
            <a:ln w="25400" cap="rnd">
              <a:noFill/>
              <a:round/>
            </a:ln>
            <a:effectLst/>
          </c:spPr>
          <c:marker>
            <c:symbol val="circle"/>
            <c:size val="5"/>
            <c:spPr>
              <a:solidFill>
                <a:schemeClr val="accent5"/>
              </a:solidFill>
              <a:ln w="9525">
                <a:solidFill>
                  <a:schemeClr val="accent5"/>
                </a:solidFill>
              </a:ln>
              <a:effectLst/>
            </c:spPr>
          </c:marker>
          <c:xVal>
            <c:numRef>
              <c:f>Sheet1!$Q$2:$Q$82</c:f>
              <c:numCache>
                <c:formatCode>General</c:formatCode>
                <c:ptCount val="81"/>
                <c:pt idx="0">
                  <c:v>159.12119999999999</c:v>
                </c:pt>
                <c:pt idx="1">
                  <c:v>159.45830000000001</c:v>
                </c:pt>
                <c:pt idx="2">
                  <c:v>159.87960000000001</c:v>
                </c:pt>
                <c:pt idx="3">
                  <c:v>160.3535</c:v>
                </c:pt>
                <c:pt idx="4">
                  <c:v>160.72370000000001</c:v>
                </c:pt>
                <c:pt idx="5">
                  <c:v>160.7353</c:v>
                </c:pt>
                <c:pt idx="6">
                  <c:v>161.15700000000001</c:v>
                </c:pt>
                <c:pt idx="7">
                  <c:v>161.6</c:v>
                </c:pt>
                <c:pt idx="8">
                  <c:v>162.1259</c:v>
                </c:pt>
                <c:pt idx="9">
                  <c:v>162.52170000000001</c:v>
                </c:pt>
                <c:pt idx="10">
                  <c:v>162.7818</c:v>
                </c:pt>
                <c:pt idx="11">
                  <c:v>163.26169999999999</c:v>
                </c:pt>
                <c:pt idx="12">
                  <c:v>163.60400000000001</c:v>
                </c:pt>
                <c:pt idx="13">
                  <c:v>164.2004</c:v>
                </c:pt>
                <c:pt idx="14">
                  <c:v>164.50110000000001</c:v>
                </c:pt>
                <c:pt idx="15">
                  <c:v>165.0043</c:v>
                </c:pt>
                <c:pt idx="16">
                  <c:v>165.7064</c:v>
                </c:pt>
                <c:pt idx="17">
                  <c:v>166.47810000000001</c:v>
                </c:pt>
                <c:pt idx="18">
                  <c:v>167.4709</c:v>
                </c:pt>
                <c:pt idx="19">
                  <c:v>168.14500000000001</c:v>
                </c:pt>
                <c:pt idx="20">
                  <c:v>168.96549999999999</c:v>
                </c:pt>
                <c:pt idx="21">
                  <c:v>170.19040000000001</c:v>
                </c:pt>
                <c:pt idx="22">
                  <c:v>171.61070000000001</c:v>
                </c:pt>
                <c:pt idx="23">
                  <c:v>172.9513</c:v>
                </c:pt>
                <c:pt idx="24">
                  <c:v>174.65809999999999</c:v>
                </c:pt>
                <c:pt idx="25">
                  <c:v>176.8672</c:v>
                </c:pt>
                <c:pt idx="26">
                  <c:v>179.6241</c:v>
                </c:pt>
                <c:pt idx="27">
                  <c:v>182.97829999999999</c:v>
                </c:pt>
                <c:pt idx="28">
                  <c:v>186.68340000000001</c:v>
                </c:pt>
                <c:pt idx="29">
                  <c:v>191.38249999999999</c:v>
                </c:pt>
                <c:pt idx="30">
                  <c:v>197.33279999999999</c:v>
                </c:pt>
                <c:pt idx="31">
                  <c:v>204.76220000000001</c:v>
                </c:pt>
                <c:pt idx="32">
                  <c:v>213.61</c:v>
                </c:pt>
                <c:pt idx="33">
                  <c:v>225.2551</c:v>
                </c:pt>
                <c:pt idx="34">
                  <c:v>237.28440000000001</c:v>
                </c:pt>
                <c:pt idx="35">
                  <c:v>254.5855</c:v>
                </c:pt>
                <c:pt idx="36">
                  <c:v>273.94</c:v>
                </c:pt>
                <c:pt idx="37">
                  <c:v>299.00259999999997</c:v>
                </c:pt>
                <c:pt idx="38">
                  <c:v>328.42090000000002</c:v>
                </c:pt>
                <c:pt idx="39">
                  <c:v>363.9332</c:v>
                </c:pt>
                <c:pt idx="40">
                  <c:v>407.53179999999998</c:v>
                </c:pt>
                <c:pt idx="41">
                  <c:v>462.20010000000002</c:v>
                </c:pt>
                <c:pt idx="42">
                  <c:v>531.34670000000006</c:v>
                </c:pt>
                <c:pt idx="43">
                  <c:v>615.19629999999995</c:v>
                </c:pt>
                <c:pt idx="44">
                  <c:v>705.96799999999996</c:v>
                </c:pt>
                <c:pt idx="45">
                  <c:v>823.22770000000003</c:v>
                </c:pt>
                <c:pt idx="46">
                  <c:v>967.19899999999996</c:v>
                </c:pt>
                <c:pt idx="47">
                  <c:v>1137.817</c:v>
                </c:pt>
                <c:pt idx="48">
                  <c:v>1321.6120000000001</c:v>
                </c:pt>
                <c:pt idx="49">
                  <c:v>1539.527</c:v>
                </c:pt>
                <c:pt idx="50">
                  <c:v>1821.6969999999999</c:v>
                </c:pt>
                <c:pt idx="51">
                  <c:v>2091.2570000000001</c:v>
                </c:pt>
                <c:pt idx="52">
                  <c:v>2434.884</c:v>
                </c:pt>
                <c:pt idx="53">
                  <c:v>2664.991</c:v>
                </c:pt>
                <c:pt idx="54">
                  <c:v>3076.645</c:v>
                </c:pt>
                <c:pt idx="55">
                  <c:v>3408.402</c:v>
                </c:pt>
                <c:pt idx="56">
                  <c:v>3693.9389999999999</c:v>
                </c:pt>
                <c:pt idx="57">
                  <c:v>4017.6840000000002</c:v>
                </c:pt>
                <c:pt idx="58">
                  <c:v>4304.241</c:v>
                </c:pt>
                <c:pt idx="59">
                  <c:v>4554.1149999999998</c:v>
                </c:pt>
                <c:pt idx="60">
                  <c:v>4822.7719999999999</c:v>
                </c:pt>
                <c:pt idx="61">
                  <c:v>5022.9449999999997</c:v>
                </c:pt>
                <c:pt idx="62">
                  <c:v>5186.241</c:v>
                </c:pt>
                <c:pt idx="63">
                  <c:v>5331.8090000000002</c:v>
                </c:pt>
                <c:pt idx="64">
                  <c:v>5452.5540000000001</c:v>
                </c:pt>
                <c:pt idx="65">
                  <c:v>5549.183</c:v>
                </c:pt>
                <c:pt idx="66">
                  <c:v>5642.6319999999996</c:v>
                </c:pt>
                <c:pt idx="67">
                  <c:v>5709.3940000000002</c:v>
                </c:pt>
                <c:pt idx="68">
                  <c:v>5765.7690000000002</c:v>
                </c:pt>
                <c:pt idx="69">
                  <c:v>5815.2529999999997</c:v>
                </c:pt>
                <c:pt idx="70">
                  <c:v>5856.8639999999996</c:v>
                </c:pt>
                <c:pt idx="71">
                  <c:v>5893.3310000000001</c:v>
                </c:pt>
                <c:pt idx="72">
                  <c:v>5924.2560000000003</c:v>
                </c:pt>
                <c:pt idx="73">
                  <c:v>5954.9380000000001</c:v>
                </c:pt>
                <c:pt idx="74">
                  <c:v>5979.35</c:v>
                </c:pt>
                <c:pt idx="75">
                  <c:v>6006.7920000000004</c:v>
                </c:pt>
                <c:pt idx="76">
                  <c:v>6033.4530000000004</c:v>
                </c:pt>
                <c:pt idx="77">
                  <c:v>6058.5770000000002</c:v>
                </c:pt>
                <c:pt idx="78">
                  <c:v>6082.97</c:v>
                </c:pt>
                <c:pt idx="79">
                  <c:v>6109.7619999999997</c:v>
                </c:pt>
                <c:pt idx="80">
                  <c:v>6138.9920000000002</c:v>
                </c:pt>
              </c:numCache>
            </c:numRef>
          </c:xVal>
          <c:yVal>
            <c:numRef>
              <c:f>Sheet1!$S$2:$S$82</c:f>
              <c:numCache>
                <c:formatCode>General</c:formatCode>
                <c:ptCount val="81"/>
                <c:pt idx="0">
                  <c:v>12.99253</c:v>
                </c:pt>
                <c:pt idx="1">
                  <c:v>12.296419999999999</c:v>
                </c:pt>
                <c:pt idx="2">
                  <c:v>11.824020000000001</c:v>
                </c:pt>
                <c:pt idx="3">
                  <c:v>11.63</c:v>
                </c:pt>
                <c:pt idx="4">
                  <c:v>11.521140000000001</c:v>
                </c:pt>
                <c:pt idx="5">
                  <c:v>11.651020000000001</c:v>
                </c:pt>
                <c:pt idx="6">
                  <c:v>12.043990000000001</c:v>
                </c:pt>
                <c:pt idx="7">
                  <c:v>12.57626</c:v>
                </c:pt>
                <c:pt idx="8">
                  <c:v>13.408340000000001</c:v>
                </c:pt>
                <c:pt idx="9">
                  <c:v>14.441560000000001</c:v>
                </c:pt>
                <c:pt idx="10">
                  <c:v>15.69553</c:v>
                </c:pt>
                <c:pt idx="11">
                  <c:v>17.221309999999999</c:v>
                </c:pt>
                <c:pt idx="12">
                  <c:v>19.078240000000001</c:v>
                </c:pt>
                <c:pt idx="13">
                  <c:v>21.235389999999999</c:v>
                </c:pt>
                <c:pt idx="14">
                  <c:v>23.76408</c:v>
                </c:pt>
                <c:pt idx="15">
                  <c:v>26.735990000000001</c:v>
                </c:pt>
                <c:pt idx="16">
                  <c:v>30.434000000000001</c:v>
                </c:pt>
                <c:pt idx="17">
                  <c:v>34.606769999999997</c:v>
                </c:pt>
                <c:pt idx="18">
                  <c:v>39.314799999999998</c:v>
                </c:pt>
                <c:pt idx="19">
                  <c:v>45.32508</c:v>
                </c:pt>
                <c:pt idx="20">
                  <c:v>51.604289999999999</c:v>
                </c:pt>
                <c:pt idx="21">
                  <c:v>59.450659999999999</c:v>
                </c:pt>
                <c:pt idx="22">
                  <c:v>68.135679999999994</c:v>
                </c:pt>
                <c:pt idx="23">
                  <c:v>77.941130000000001</c:v>
                </c:pt>
                <c:pt idx="24">
                  <c:v>89.876670000000004</c:v>
                </c:pt>
                <c:pt idx="25">
                  <c:v>103.73309999999999</c:v>
                </c:pt>
                <c:pt idx="26">
                  <c:v>119.7358</c:v>
                </c:pt>
                <c:pt idx="27">
                  <c:v>138.46250000000001</c:v>
                </c:pt>
                <c:pt idx="28">
                  <c:v>158.7253</c:v>
                </c:pt>
                <c:pt idx="29">
                  <c:v>181.77930000000001</c:v>
                </c:pt>
                <c:pt idx="30">
                  <c:v>210.50919999999999</c:v>
                </c:pt>
                <c:pt idx="31">
                  <c:v>241.66480000000001</c:v>
                </c:pt>
                <c:pt idx="32">
                  <c:v>276.16359999999997</c:v>
                </c:pt>
                <c:pt idx="33">
                  <c:v>319.13600000000002</c:v>
                </c:pt>
                <c:pt idx="34">
                  <c:v>362.37520000000001</c:v>
                </c:pt>
                <c:pt idx="35">
                  <c:v>419.59649999999999</c:v>
                </c:pt>
                <c:pt idx="36">
                  <c:v>476.1859</c:v>
                </c:pt>
                <c:pt idx="37">
                  <c:v>544.81020000000001</c:v>
                </c:pt>
                <c:pt idx="38">
                  <c:v>618.27210000000002</c:v>
                </c:pt>
                <c:pt idx="39">
                  <c:v>700.18050000000005</c:v>
                </c:pt>
                <c:pt idx="40">
                  <c:v>792.35910000000001</c:v>
                </c:pt>
                <c:pt idx="41">
                  <c:v>896.61109999999996</c:v>
                </c:pt>
                <c:pt idx="42">
                  <c:v>1016.756</c:v>
                </c:pt>
                <c:pt idx="43">
                  <c:v>1145.874</c:v>
                </c:pt>
                <c:pt idx="44">
                  <c:v>1271.7249999999999</c:v>
                </c:pt>
                <c:pt idx="45">
                  <c:v>1416.0360000000001</c:v>
                </c:pt>
                <c:pt idx="46">
                  <c:v>1571.2170000000001</c:v>
                </c:pt>
                <c:pt idx="47">
                  <c:v>1730.64</c:v>
                </c:pt>
                <c:pt idx="48">
                  <c:v>1877.1030000000001</c:v>
                </c:pt>
                <c:pt idx="49">
                  <c:v>2024.6959999999999</c:v>
                </c:pt>
                <c:pt idx="50">
                  <c:v>2176.4639999999999</c:v>
                </c:pt>
                <c:pt idx="51">
                  <c:v>2288.6840000000002</c:v>
                </c:pt>
                <c:pt idx="52">
                  <c:v>2390.3609999999999</c:v>
                </c:pt>
                <c:pt idx="53">
                  <c:v>2435.6</c:v>
                </c:pt>
                <c:pt idx="54">
                  <c:v>2470.1089999999999</c:v>
                </c:pt>
                <c:pt idx="55">
                  <c:v>2449.5619999999999</c:v>
                </c:pt>
                <c:pt idx="56">
                  <c:v>2407.5369999999998</c:v>
                </c:pt>
                <c:pt idx="57">
                  <c:v>2326.6170000000002</c:v>
                </c:pt>
                <c:pt idx="58">
                  <c:v>2214.3679999999999</c:v>
                </c:pt>
                <c:pt idx="59">
                  <c:v>2093.799</c:v>
                </c:pt>
                <c:pt idx="60">
                  <c:v>1923.4290000000001</c:v>
                </c:pt>
                <c:pt idx="61">
                  <c:v>1769.3510000000001</c:v>
                </c:pt>
                <c:pt idx="62">
                  <c:v>1622.6559999999999</c:v>
                </c:pt>
                <c:pt idx="63">
                  <c:v>1471.97</c:v>
                </c:pt>
                <c:pt idx="64">
                  <c:v>1332.229</c:v>
                </c:pt>
                <c:pt idx="65">
                  <c:v>1204.2149999999999</c:v>
                </c:pt>
                <c:pt idx="66">
                  <c:v>1068.7909999999999</c:v>
                </c:pt>
                <c:pt idx="67">
                  <c:v>963.68299999999999</c:v>
                </c:pt>
                <c:pt idx="68">
                  <c:v>868.3433</c:v>
                </c:pt>
                <c:pt idx="69">
                  <c:v>777.01729999999998</c:v>
                </c:pt>
                <c:pt idx="70">
                  <c:v>702.15060000000005</c:v>
                </c:pt>
                <c:pt idx="71">
                  <c:v>638.65470000000005</c:v>
                </c:pt>
                <c:pt idx="72">
                  <c:v>586.18679999999995</c:v>
                </c:pt>
                <c:pt idx="73">
                  <c:v>538.72739999999999</c:v>
                </c:pt>
                <c:pt idx="74">
                  <c:v>503.89580000000001</c:v>
                </c:pt>
                <c:pt idx="75">
                  <c:v>471.82870000000003</c:v>
                </c:pt>
                <c:pt idx="76">
                  <c:v>445.97649999999999</c:v>
                </c:pt>
                <c:pt idx="77">
                  <c:v>428.59399999999999</c:v>
                </c:pt>
                <c:pt idx="78">
                  <c:v>416.97559999999999</c:v>
                </c:pt>
                <c:pt idx="79">
                  <c:v>407.79500000000002</c:v>
                </c:pt>
                <c:pt idx="80">
                  <c:v>401.76389999999998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4-B900-4B57-8E27-F356BB3D87CD}"/>
            </c:ext>
          </c:extLst>
        </c:ser>
        <c:ser>
          <c:idx val="5"/>
          <c:order val="5"/>
          <c:tx>
            <c:v>100nM</c:v>
          </c:tx>
          <c:spPr>
            <a:ln w="25400" cap="rnd">
              <a:noFill/>
              <a:round/>
            </a:ln>
            <a:effectLst/>
          </c:spPr>
          <c:marker>
            <c:symbol val="circle"/>
            <c:size val="5"/>
            <c:spPr>
              <a:solidFill>
                <a:schemeClr val="accent6"/>
              </a:solidFill>
              <a:ln w="9525">
                <a:solidFill>
                  <a:schemeClr val="accent6"/>
                </a:solidFill>
              </a:ln>
              <a:effectLst/>
            </c:spPr>
          </c:marker>
          <c:xVal>
            <c:numRef>
              <c:f>Sheet1!$U$2:$U$82</c:f>
              <c:numCache>
                <c:formatCode>General</c:formatCode>
                <c:ptCount val="81"/>
                <c:pt idx="0">
                  <c:v>160.49180000000001</c:v>
                </c:pt>
                <c:pt idx="1">
                  <c:v>160.7304</c:v>
                </c:pt>
                <c:pt idx="2">
                  <c:v>161.1431</c:v>
                </c:pt>
                <c:pt idx="3">
                  <c:v>161.84190000000001</c:v>
                </c:pt>
                <c:pt idx="4">
                  <c:v>162.15690000000001</c:v>
                </c:pt>
                <c:pt idx="5">
                  <c:v>162.54820000000001</c:v>
                </c:pt>
                <c:pt idx="6">
                  <c:v>162.6379</c:v>
                </c:pt>
                <c:pt idx="7">
                  <c:v>162.78700000000001</c:v>
                </c:pt>
                <c:pt idx="8">
                  <c:v>163.035</c:v>
                </c:pt>
                <c:pt idx="9">
                  <c:v>163.25110000000001</c:v>
                </c:pt>
                <c:pt idx="10">
                  <c:v>163.99119999999999</c:v>
                </c:pt>
                <c:pt idx="11">
                  <c:v>164.40010000000001</c:v>
                </c:pt>
                <c:pt idx="12">
                  <c:v>164.78270000000001</c:v>
                </c:pt>
                <c:pt idx="13">
                  <c:v>165.2732</c:v>
                </c:pt>
                <c:pt idx="14">
                  <c:v>165.70410000000001</c:v>
                </c:pt>
                <c:pt idx="15">
                  <c:v>166.55080000000001</c:v>
                </c:pt>
                <c:pt idx="16">
                  <c:v>166.8167</c:v>
                </c:pt>
                <c:pt idx="17">
                  <c:v>167.66589999999999</c:v>
                </c:pt>
                <c:pt idx="18">
                  <c:v>168.28280000000001</c:v>
                </c:pt>
                <c:pt idx="19">
                  <c:v>169.04140000000001</c:v>
                </c:pt>
                <c:pt idx="20">
                  <c:v>169.9726</c:v>
                </c:pt>
                <c:pt idx="21">
                  <c:v>170.85929999999999</c:v>
                </c:pt>
                <c:pt idx="22">
                  <c:v>172.2818</c:v>
                </c:pt>
                <c:pt idx="23">
                  <c:v>173.63499999999999</c:v>
                </c:pt>
                <c:pt idx="24">
                  <c:v>175.4581</c:v>
                </c:pt>
                <c:pt idx="25">
                  <c:v>177.64670000000001</c:v>
                </c:pt>
                <c:pt idx="26">
                  <c:v>180.61420000000001</c:v>
                </c:pt>
                <c:pt idx="27">
                  <c:v>183.78569999999999</c:v>
                </c:pt>
                <c:pt idx="28">
                  <c:v>187.9418</c:v>
                </c:pt>
                <c:pt idx="29">
                  <c:v>192.54490000000001</c:v>
                </c:pt>
                <c:pt idx="30">
                  <c:v>198.5829</c:v>
                </c:pt>
                <c:pt idx="31">
                  <c:v>205.8689</c:v>
                </c:pt>
                <c:pt idx="32">
                  <c:v>214.8663</c:v>
                </c:pt>
                <c:pt idx="33">
                  <c:v>226.3109</c:v>
                </c:pt>
                <c:pt idx="34">
                  <c:v>238.20269999999999</c:v>
                </c:pt>
                <c:pt idx="35">
                  <c:v>256.36309999999997</c:v>
                </c:pt>
                <c:pt idx="36">
                  <c:v>275.54700000000003</c:v>
                </c:pt>
                <c:pt idx="37">
                  <c:v>300.86790000000002</c:v>
                </c:pt>
                <c:pt idx="38">
                  <c:v>330.64229999999998</c:v>
                </c:pt>
                <c:pt idx="39">
                  <c:v>365.86130000000003</c:v>
                </c:pt>
                <c:pt idx="40">
                  <c:v>409.9228</c:v>
                </c:pt>
                <c:pt idx="41">
                  <c:v>464.41050000000001</c:v>
                </c:pt>
                <c:pt idx="42">
                  <c:v>534.34159999999997</c:v>
                </c:pt>
                <c:pt idx="43">
                  <c:v>617.75419999999997</c:v>
                </c:pt>
                <c:pt idx="44">
                  <c:v>709.17020000000002</c:v>
                </c:pt>
                <c:pt idx="45">
                  <c:v>826.61180000000002</c:v>
                </c:pt>
                <c:pt idx="46">
                  <c:v>970.77499999999998</c:v>
                </c:pt>
                <c:pt idx="47">
                  <c:v>1141.9480000000001</c:v>
                </c:pt>
                <c:pt idx="48">
                  <c:v>1324.991</c:v>
                </c:pt>
                <c:pt idx="49">
                  <c:v>1544.048</c:v>
                </c:pt>
                <c:pt idx="50">
                  <c:v>1827.229</c:v>
                </c:pt>
                <c:pt idx="51">
                  <c:v>2097.261</c:v>
                </c:pt>
                <c:pt idx="52">
                  <c:v>2441.9650000000001</c:v>
                </c:pt>
                <c:pt idx="53">
                  <c:v>2673.002</c:v>
                </c:pt>
                <c:pt idx="54">
                  <c:v>3087.7109999999998</c:v>
                </c:pt>
                <c:pt idx="55">
                  <c:v>3423.596</c:v>
                </c:pt>
                <c:pt idx="56">
                  <c:v>3710.8040000000001</c:v>
                </c:pt>
                <c:pt idx="57">
                  <c:v>4036.5990000000002</c:v>
                </c:pt>
                <c:pt idx="58">
                  <c:v>4327.3500000000004</c:v>
                </c:pt>
                <c:pt idx="59">
                  <c:v>4581.0469999999996</c:v>
                </c:pt>
                <c:pt idx="60">
                  <c:v>4854.8119999999999</c:v>
                </c:pt>
                <c:pt idx="61">
                  <c:v>5059.7259999999997</c:v>
                </c:pt>
                <c:pt idx="62">
                  <c:v>5227.4009999999998</c:v>
                </c:pt>
                <c:pt idx="63">
                  <c:v>5374.4690000000001</c:v>
                </c:pt>
                <c:pt idx="64">
                  <c:v>5497.0060000000003</c:v>
                </c:pt>
                <c:pt idx="65">
                  <c:v>5595.9719999999998</c:v>
                </c:pt>
                <c:pt idx="66">
                  <c:v>5691.2759999999998</c:v>
                </c:pt>
                <c:pt idx="67">
                  <c:v>5759.4970000000003</c:v>
                </c:pt>
                <c:pt idx="68">
                  <c:v>5816.5820000000003</c:v>
                </c:pt>
                <c:pt idx="69">
                  <c:v>5867.8590000000004</c:v>
                </c:pt>
                <c:pt idx="70">
                  <c:v>5908.6509999999998</c:v>
                </c:pt>
                <c:pt idx="71">
                  <c:v>5945.55</c:v>
                </c:pt>
                <c:pt idx="72">
                  <c:v>5976.9250000000002</c:v>
                </c:pt>
                <c:pt idx="73">
                  <c:v>6006.9759999999997</c:v>
                </c:pt>
                <c:pt idx="74">
                  <c:v>6031.3869999999997</c:v>
                </c:pt>
                <c:pt idx="75">
                  <c:v>6058.3620000000001</c:v>
                </c:pt>
                <c:pt idx="76">
                  <c:v>6084.5360000000001</c:v>
                </c:pt>
                <c:pt idx="77">
                  <c:v>6109.3940000000002</c:v>
                </c:pt>
                <c:pt idx="78">
                  <c:v>6132.0950000000003</c:v>
                </c:pt>
                <c:pt idx="79">
                  <c:v>6157.9040000000005</c:v>
                </c:pt>
                <c:pt idx="80">
                  <c:v>6186.2</c:v>
                </c:pt>
              </c:numCache>
            </c:numRef>
          </c:xVal>
          <c:yVal>
            <c:numRef>
              <c:f>Sheet1!$W$2:$W$82</c:f>
              <c:numCache>
                <c:formatCode>General</c:formatCode>
                <c:ptCount val="81"/>
                <c:pt idx="0">
                  <c:v>13.247170000000001</c:v>
                </c:pt>
                <c:pt idx="1">
                  <c:v>12.45505</c:v>
                </c:pt>
                <c:pt idx="2">
                  <c:v>11.98906</c:v>
                </c:pt>
                <c:pt idx="3">
                  <c:v>11.746</c:v>
                </c:pt>
                <c:pt idx="4">
                  <c:v>11.66986</c:v>
                </c:pt>
                <c:pt idx="5">
                  <c:v>11.868320000000001</c:v>
                </c:pt>
                <c:pt idx="6">
                  <c:v>12.180289999999999</c:v>
                </c:pt>
                <c:pt idx="7">
                  <c:v>12.69201</c:v>
                </c:pt>
                <c:pt idx="8">
                  <c:v>13.48987</c:v>
                </c:pt>
                <c:pt idx="9">
                  <c:v>14.49024</c:v>
                </c:pt>
                <c:pt idx="10">
                  <c:v>15.77778</c:v>
                </c:pt>
                <c:pt idx="11">
                  <c:v>17.29044</c:v>
                </c:pt>
                <c:pt idx="12">
                  <c:v>19.214279999999999</c:v>
                </c:pt>
                <c:pt idx="13">
                  <c:v>21.318819999999999</c:v>
                </c:pt>
                <c:pt idx="14">
                  <c:v>23.91958</c:v>
                </c:pt>
                <c:pt idx="15">
                  <c:v>26.79637</c:v>
                </c:pt>
                <c:pt idx="16">
                  <c:v>30.51483</c:v>
                </c:pt>
                <c:pt idx="17">
                  <c:v>34.705260000000003</c:v>
                </c:pt>
                <c:pt idx="18">
                  <c:v>39.472709999999999</c:v>
                </c:pt>
                <c:pt idx="19">
                  <c:v>45.494999999999997</c:v>
                </c:pt>
                <c:pt idx="20">
                  <c:v>52.017600000000002</c:v>
                </c:pt>
                <c:pt idx="21">
                  <c:v>59.659820000000003</c:v>
                </c:pt>
                <c:pt idx="22">
                  <c:v>68.42698</c:v>
                </c:pt>
                <c:pt idx="23">
                  <c:v>78.229110000000006</c:v>
                </c:pt>
                <c:pt idx="24">
                  <c:v>90.229389999999995</c:v>
                </c:pt>
                <c:pt idx="25">
                  <c:v>104.2089</c:v>
                </c:pt>
                <c:pt idx="26">
                  <c:v>120.3207</c:v>
                </c:pt>
                <c:pt idx="27">
                  <c:v>138.9803</c:v>
                </c:pt>
                <c:pt idx="28">
                  <c:v>159.36689999999999</c:v>
                </c:pt>
                <c:pt idx="29">
                  <c:v>182.50980000000001</c:v>
                </c:pt>
                <c:pt idx="30">
                  <c:v>211.17869999999999</c:v>
                </c:pt>
                <c:pt idx="31">
                  <c:v>242.61150000000001</c:v>
                </c:pt>
                <c:pt idx="32">
                  <c:v>277.57499999999999</c:v>
                </c:pt>
                <c:pt idx="33">
                  <c:v>320.59030000000001</c:v>
                </c:pt>
                <c:pt idx="34">
                  <c:v>363.9282</c:v>
                </c:pt>
                <c:pt idx="35">
                  <c:v>421.43680000000001</c:v>
                </c:pt>
                <c:pt idx="36">
                  <c:v>478.28539999999998</c:v>
                </c:pt>
                <c:pt idx="37">
                  <c:v>547.19809999999995</c:v>
                </c:pt>
                <c:pt idx="38">
                  <c:v>621.0172</c:v>
                </c:pt>
                <c:pt idx="39">
                  <c:v>703.3152</c:v>
                </c:pt>
                <c:pt idx="40">
                  <c:v>795.9624</c:v>
                </c:pt>
                <c:pt idx="41">
                  <c:v>900.64689999999996</c:v>
                </c:pt>
                <c:pt idx="42">
                  <c:v>1021.2380000000001</c:v>
                </c:pt>
                <c:pt idx="43">
                  <c:v>1150.922</c:v>
                </c:pt>
                <c:pt idx="44">
                  <c:v>1277.338</c:v>
                </c:pt>
                <c:pt idx="45">
                  <c:v>1422.1869999999999</c:v>
                </c:pt>
                <c:pt idx="46">
                  <c:v>1578.8340000000001</c:v>
                </c:pt>
                <c:pt idx="47">
                  <c:v>1738.8879999999999</c:v>
                </c:pt>
                <c:pt idx="48">
                  <c:v>1886.088</c:v>
                </c:pt>
                <c:pt idx="49">
                  <c:v>2033.509</c:v>
                </c:pt>
                <c:pt idx="50">
                  <c:v>2188.6680000000001</c:v>
                </c:pt>
                <c:pt idx="51">
                  <c:v>2302.5450000000001</c:v>
                </c:pt>
                <c:pt idx="52">
                  <c:v>2406.9229999999998</c:v>
                </c:pt>
                <c:pt idx="53">
                  <c:v>2454.5129999999999</c:v>
                </c:pt>
                <c:pt idx="54">
                  <c:v>2491.8420000000001</c:v>
                </c:pt>
                <c:pt idx="55">
                  <c:v>2472.056</c:v>
                </c:pt>
                <c:pt idx="56">
                  <c:v>2429.6210000000001</c:v>
                </c:pt>
                <c:pt idx="57">
                  <c:v>2350.027</c:v>
                </c:pt>
                <c:pt idx="58">
                  <c:v>2240.7559999999999</c:v>
                </c:pt>
                <c:pt idx="59">
                  <c:v>2119.4409999999998</c:v>
                </c:pt>
                <c:pt idx="60">
                  <c:v>1949.1389999999999</c:v>
                </c:pt>
                <c:pt idx="61">
                  <c:v>1793.8820000000001</c:v>
                </c:pt>
                <c:pt idx="62">
                  <c:v>1645.9010000000001</c:v>
                </c:pt>
                <c:pt idx="63">
                  <c:v>1493.8320000000001</c:v>
                </c:pt>
                <c:pt idx="64">
                  <c:v>1351.0329999999999</c:v>
                </c:pt>
                <c:pt idx="65">
                  <c:v>1221.3</c:v>
                </c:pt>
                <c:pt idx="66">
                  <c:v>1084.2339999999999</c:v>
                </c:pt>
                <c:pt idx="67">
                  <c:v>976.47199999999998</c:v>
                </c:pt>
                <c:pt idx="68">
                  <c:v>878.73109999999997</c:v>
                </c:pt>
                <c:pt idx="69">
                  <c:v>785.70150000000001</c:v>
                </c:pt>
                <c:pt idx="70">
                  <c:v>709.66629999999998</c:v>
                </c:pt>
                <c:pt idx="71">
                  <c:v>643.18870000000004</c:v>
                </c:pt>
                <c:pt idx="72">
                  <c:v>589.36329999999998</c:v>
                </c:pt>
                <c:pt idx="73">
                  <c:v>540.78420000000006</c:v>
                </c:pt>
                <c:pt idx="74">
                  <c:v>504.50659999999999</c:v>
                </c:pt>
                <c:pt idx="75">
                  <c:v>471.07940000000002</c:v>
                </c:pt>
                <c:pt idx="76">
                  <c:v>444.72519999999997</c:v>
                </c:pt>
                <c:pt idx="77">
                  <c:v>425.13979999999998</c:v>
                </c:pt>
                <c:pt idx="78">
                  <c:v>412.27409999999998</c:v>
                </c:pt>
                <c:pt idx="79">
                  <c:v>402.72629999999998</c:v>
                </c:pt>
                <c:pt idx="80">
                  <c:v>395.92579999999998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5-B900-4B57-8E27-F356BB3D87CD}"/>
            </c:ext>
          </c:extLst>
        </c:ser>
        <c:ser>
          <c:idx val="6"/>
          <c:order val="6"/>
          <c:tx>
            <c:v>120nM</c:v>
          </c:tx>
          <c:spPr>
            <a:ln w="25400" cap="rnd">
              <a:noFill/>
              <a:round/>
            </a:ln>
            <a:effectLst/>
          </c:spPr>
          <c:marker>
            <c:symbol val="circle"/>
            <c:size val="5"/>
            <c:spPr>
              <a:solidFill>
                <a:schemeClr val="accent1">
                  <a:lumMod val="60000"/>
                </a:schemeClr>
              </a:solidFill>
              <a:ln w="9525">
                <a:solidFill>
                  <a:schemeClr val="accent1">
                    <a:lumMod val="60000"/>
                  </a:schemeClr>
                </a:solidFill>
              </a:ln>
              <a:effectLst/>
            </c:spPr>
          </c:marker>
          <c:xVal>
            <c:numRef>
              <c:f>Sheet1!$Y$2:$Y$82</c:f>
              <c:numCache>
                <c:formatCode>General</c:formatCode>
                <c:ptCount val="81"/>
                <c:pt idx="0">
                  <c:v>158.3117</c:v>
                </c:pt>
                <c:pt idx="1">
                  <c:v>159.1386</c:v>
                </c:pt>
                <c:pt idx="2">
                  <c:v>159.58690000000001</c:v>
                </c:pt>
                <c:pt idx="3">
                  <c:v>159.91200000000001</c:v>
                </c:pt>
                <c:pt idx="4">
                  <c:v>160.31710000000001</c:v>
                </c:pt>
                <c:pt idx="5">
                  <c:v>160.45750000000001</c:v>
                </c:pt>
                <c:pt idx="6">
                  <c:v>160.73660000000001</c:v>
                </c:pt>
                <c:pt idx="7">
                  <c:v>161.34880000000001</c:v>
                </c:pt>
                <c:pt idx="8">
                  <c:v>161.52019999999999</c:v>
                </c:pt>
                <c:pt idx="9">
                  <c:v>162.0761</c:v>
                </c:pt>
                <c:pt idx="10">
                  <c:v>162.5395</c:v>
                </c:pt>
                <c:pt idx="11">
                  <c:v>162.9478</c:v>
                </c:pt>
                <c:pt idx="12">
                  <c:v>163.6232</c:v>
                </c:pt>
                <c:pt idx="13">
                  <c:v>164.0548</c:v>
                </c:pt>
                <c:pt idx="14">
                  <c:v>164.5676</c:v>
                </c:pt>
                <c:pt idx="15">
                  <c:v>165.1095</c:v>
                </c:pt>
                <c:pt idx="16">
                  <c:v>165.7629</c:v>
                </c:pt>
                <c:pt idx="17">
                  <c:v>166.2483</c:v>
                </c:pt>
                <c:pt idx="18">
                  <c:v>167.31880000000001</c:v>
                </c:pt>
                <c:pt idx="19">
                  <c:v>167.99879999999999</c:v>
                </c:pt>
                <c:pt idx="20">
                  <c:v>168.78970000000001</c:v>
                </c:pt>
                <c:pt idx="21">
                  <c:v>169.76769999999999</c:v>
                </c:pt>
                <c:pt idx="22">
                  <c:v>171.1523</c:v>
                </c:pt>
                <c:pt idx="23">
                  <c:v>172.71270000000001</c:v>
                </c:pt>
                <c:pt idx="24">
                  <c:v>174.179</c:v>
                </c:pt>
                <c:pt idx="25">
                  <c:v>176.32249999999999</c:v>
                </c:pt>
                <c:pt idx="26">
                  <c:v>179.48859999999999</c:v>
                </c:pt>
                <c:pt idx="27">
                  <c:v>182.5977</c:v>
                </c:pt>
                <c:pt idx="28">
                  <c:v>186.55860000000001</c:v>
                </c:pt>
                <c:pt idx="29">
                  <c:v>190.99440000000001</c:v>
                </c:pt>
                <c:pt idx="30">
                  <c:v>197.20150000000001</c:v>
                </c:pt>
                <c:pt idx="31">
                  <c:v>204.31100000000001</c:v>
                </c:pt>
                <c:pt idx="32">
                  <c:v>213.06890000000001</c:v>
                </c:pt>
                <c:pt idx="33">
                  <c:v>224.52340000000001</c:v>
                </c:pt>
                <c:pt idx="34">
                  <c:v>236.6823</c:v>
                </c:pt>
                <c:pt idx="35">
                  <c:v>254.79920000000001</c:v>
                </c:pt>
                <c:pt idx="36">
                  <c:v>274.24599999999998</c:v>
                </c:pt>
                <c:pt idx="37">
                  <c:v>299.577</c:v>
                </c:pt>
                <c:pt idx="38">
                  <c:v>329.2131</c:v>
                </c:pt>
                <c:pt idx="39">
                  <c:v>364.7962</c:v>
                </c:pt>
                <c:pt idx="40">
                  <c:v>408.78789999999998</c:v>
                </c:pt>
                <c:pt idx="41">
                  <c:v>463.88749999999999</c:v>
                </c:pt>
                <c:pt idx="42">
                  <c:v>533.47640000000001</c:v>
                </c:pt>
                <c:pt idx="43">
                  <c:v>617.16309999999999</c:v>
                </c:pt>
                <c:pt idx="44">
                  <c:v>708.86350000000004</c:v>
                </c:pt>
                <c:pt idx="45">
                  <c:v>826.47149999999999</c:v>
                </c:pt>
                <c:pt idx="46">
                  <c:v>970.73800000000006</c:v>
                </c:pt>
                <c:pt idx="47">
                  <c:v>1142.45</c:v>
                </c:pt>
                <c:pt idx="48">
                  <c:v>1326.9269999999999</c:v>
                </c:pt>
                <c:pt idx="49">
                  <c:v>1545.7860000000001</c:v>
                </c:pt>
                <c:pt idx="50">
                  <c:v>1829.454</c:v>
                </c:pt>
                <c:pt idx="51">
                  <c:v>2099.9699999999998</c:v>
                </c:pt>
                <c:pt idx="52">
                  <c:v>2445.7669999999998</c:v>
                </c:pt>
                <c:pt idx="53">
                  <c:v>2678.3229999999999</c:v>
                </c:pt>
                <c:pt idx="54">
                  <c:v>3092.8240000000001</c:v>
                </c:pt>
                <c:pt idx="55">
                  <c:v>3431.11</c:v>
                </c:pt>
                <c:pt idx="56">
                  <c:v>3719.0309999999999</c:v>
                </c:pt>
                <c:pt idx="57">
                  <c:v>4047.587</c:v>
                </c:pt>
                <c:pt idx="58">
                  <c:v>4341.4269999999997</c:v>
                </c:pt>
                <c:pt idx="59">
                  <c:v>4596.3320000000003</c:v>
                </c:pt>
                <c:pt idx="60">
                  <c:v>4874.7380000000003</c:v>
                </c:pt>
                <c:pt idx="61">
                  <c:v>5082.527</c:v>
                </c:pt>
                <c:pt idx="62">
                  <c:v>5249.56</c:v>
                </c:pt>
                <c:pt idx="63">
                  <c:v>5399.991</c:v>
                </c:pt>
                <c:pt idx="64">
                  <c:v>5524.2290000000003</c:v>
                </c:pt>
                <c:pt idx="65">
                  <c:v>5624.54</c:v>
                </c:pt>
                <c:pt idx="66">
                  <c:v>5721.7089999999998</c:v>
                </c:pt>
                <c:pt idx="67">
                  <c:v>5789.7060000000001</c:v>
                </c:pt>
                <c:pt idx="68">
                  <c:v>5847.268</c:v>
                </c:pt>
                <c:pt idx="69">
                  <c:v>5898.7120000000004</c:v>
                </c:pt>
                <c:pt idx="70">
                  <c:v>5940.4690000000001</c:v>
                </c:pt>
                <c:pt idx="71">
                  <c:v>5977.8339999999998</c:v>
                </c:pt>
                <c:pt idx="72">
                  <c:v>6009.3890000000001</c:v>
                </c:pt>
                <c:pt idx="73">
                  <c:v>6039.5010000000002</c:v>
                </c:pt>
                <c:pt idx="74">
                  <c:v>6064.335</c:v>
                </c:pt>
                <c:pt idx="75">
                  <c:v>6090.4579999999996</c:v>
                </c:pt>
                <c:pt idx="76">
                  <c:v>6115.9679999999998</c:v>
                </c:pt>
                <c:pt idx="77">
                  <c:v>6140.5680000000002</c:v>
                </c:pt>
                <c:pt idx="78">
                  <c:v>6163.7610000000004</c:v>
                </c:pt>
                <c:pt idx="79">
                  <c:v>6189.0730000000003</c:v>
                </c:pt>
                <c:pt idx="80">
                  <c:v>6216.6509999999998</c:v>
                </c:pt>
              </c:numCache>
            </c:numRef>
          </c:xVal>
          <c:yVal>
            <c:numRef>
              <c:f>Sheet1!$AA$2:$AA$82</c:f>
              <c:numCache>
                <c:formatCode>General</c:formatCode>
                <c:ptCount val="81"/>
                <c:pt idx="0">
                  <c:v>12.913880000000001</c:v>
                </c:pt>
                <c:pt idx="1">
                  <c:v>12.35796</c:v>
                </c:pt>
                <c:pt idx="2">
                  <c:v>11.814399999999999</c:v>
                </c:pt>
                <c:pt idx="3">
                  <c:v>11.64791</c:v>
                </c:pt>
                <c:pt idx="4">
                  <c:v>11.6143</c:v>
                </c:pt>
                <c:pt idx="5">
                  <c:v>11.72993</c:v>
                </c:pt>
                <c:pt idx="6">
                  <c:v>12.09953</c:v>
                </c:pt>
                <c:pt idx="7">
                  <c:v>12.70656</c:v>
                </c:pt>
                <c:pt idx="8">
                  <c:v>13.426539999999999</c:v>
                </c:pt>
                <c:pt idx="9">
                  <c:v>14.46673</c:v>
                </c:pt>
                <c:pt idx="10">
                  <c:v>15.721970000000001</c:v>
                </c:pt>
                <c:pt idx="11">
                  <c:v>17.290099999999999</c:v>
                </c:pt>
                <c:pt idx="12">
                  <c:v>19.119869999999999</c:v>
                </c:pt>
                <c:pt idx="13">
                  <c:v>21.35521</c:v>
                </c:pt>
                <c:pt idx="14">
                  <c:v>23.941659999999999</c:v>
                </c:pt>
                <c:pt idx="15">
                  <c:v>26.86016</c:v>
                </c:pt>
                <c:pt idx="16">
                  <c:v>30.60406</c:v>
                </c:pt>
                <c:pt idx="17">
                  <c:v>34.80406</c:v>
                </c:pt>
                <c:pt idx="18">
                  <c:v>39.575780000000002</c:v>
                </c:pt>
                <c:pt idx="19">
                  <c:v>45.587130000000002</c:v>
                </c:pt>
                <c:pt idx="20">
                  <c:v>51.969580000000001</c:v>
                </c:pt>
                <c:pt idx="21">
                  <c:v>59.798679999999997</c:v>
                </c:pt>
                <c:pt idx="22">
                  <c:v>68.591809999999995</c:v>
                </c:pt>
                <c:pt idx="23">
                  <c:v>78.4482</c:v>
                </c:pt>
                <c:pt idx="24">
                  <c:v>90.524619999999999</c:v>
                </c:pt>
                <c:pt idx="25">
                  <c:v>104.4806</c:v>
                </c:pt>
                <c:pt idx="26">
                  <c:v>120.629</c:v>
                </c:pt>
                <c:pt idx="27">
                  <c:v>139.4366</c:v>
                </c:pt>
                <c:pt idx="28">
                  <c:v>159.8896</c:v>
                </c:pt>
                <c:pt idx="29">
                  <c:v>183.07900000000001</c:v>
                </c:pt>
                <c:pt idx="30">
                  <c:v>211.9845</c:v>
                </c:pt>
                <c:pt idx="31">
                  <c:v>243.38499999999999</c:v>
                </c:pt>
                <c:pt idx="32">
                  <c:v>278.59129999999999</c:v>
                </c:pt>
                <c:pt idx="33">
                  <c:v>321.42450000000002</c:v>
                </c:pt>
                <c:pt idx="34">
                  <c:v>365.0564</c:v>
                </c:pt>
                <c:pt idx="35">
                  <c:v>422.79509999999999</c:v>
                </c:pt>
                <c:pt idx="36">
                  <c:v>479.7885</c:v>
                </c:pt>
                <c:pt idx="37">
                  <c:v>548.94299999999998</c:v>
                </c:pt>
                <c:pt idx="38">
                  <c:v>623.04840000000002</c:v>
                </c:pt>
                <c:pt idx="39">
                  <c:v>705.48800000000006</c:v>
                </c:pt>
                <c:pt idx="40">
                  <c:v>798.51369999999997</c:v>
                </c:pt>
                <c:pt idx="41">
                  <c:v>903.54309999999998</c:v>
                </c:pt>
                <c:pt idx="42">
                  <c:v>1024.413</c:v>
                </c:pt>
                <c:pt idx="43">
                  <c:v>1154.614</c:v>
                </c:pt>
                <c:pt idx="44">
                  <c:v>1281.2670000000001</c:v>
                </c:pt>
                <c:pt idx="45">
                  <c:v>1426.885</c:v>
                </c:pt>
                <c:pt idx="46">
                  <c:v>1583.857</c:v>
                </c:pt>
                <c:pt idx="47">
                  <c:v>1744.6849999999999</c:v>
                </c:pt>
                <c:pt idx="48">
                  <c:v>1892.864</c:v>
                </c:pt>
                <c:pt idx="49">
                  <c:v>2041.1590000000001</c:v>
                </c:pt>
                <c:pt idx="50">
                  <c:v>2196.895</c:v>
                </c:pt>
                <c:pt idx="51">
                  <c:v>2312.1419999999998</c:v>
                </c:pt>
                <c:pt idx="52">
                  <c:v>2417.59</c:v>
                </c:pt>
                <c:pt idx="53">
                  <c:v>2465.5300000000002</c:v>
                </c:pt>
                <c:pt idx="54">
                  <c:v>2505.7649999999999</c:v>
                </c:pt>
                <c:pt idx="55">
                  <c:v>2486.3000000000002</c:v>
                </c:pt>
                <c:pt idx="56">
                  <c:v>2447.799</c:v>
                </c:pt>
                <c:pt idx="57">
                  <c:v>2366.703</c:v>
                </c:pt>
                <c:pt idx="58">
                  <c:v>2257.58</c:v>
                </c:pt>
                <c:pt idx="59">
                  <c:v>2136.451</c:v>
                </c:pt>
                <c:pt idx="60">
                  <c:v>1965.739</c:v>
                </c:pt>
                <c:pt idx="61">
                  <c:v>1809.9480000000001</c:v>
                </c:pt>
                <c:pt idx="62">
                  <c:v>1660.5150000000001</c:v>
                </c:pt>
                <c:pt idx="63">
                  <c:v>1506.8420000000001</c:v>
                </c:pt>
                <c:pt idx="64">
                  <c:v>1364.1089999999999</c:v>
                </c:pt>
                <c:pt idx="65">
                  <c:v>1233.0260000000001</c:v>
                </c:pt>
                <c:pt idx="66">
                  <c:v>1094.162</c:v>
                </c:pt>
                <c:pt idx="67">
                  <c:v>985.51700000000005</c:v>
                </c:pt>
                <c:pt idx="68">
                  <c:v>886.7124</c:v>
                </c:pt>
                <c:pt idx="69">
                  <c:v>792.12850000000003</c:v>
                </c:pt>
                <c:pt idx="70">
                  <c:v>714.44569999999999</c:v>
                </c:pt>
                <c:pt idx="71">
                  <c:v>647.33109999999999</c:v>
                </c:pt>
                <c:pt idx="72">
                  <c:v>592.57320000000004</c:v>
                </c:pt>
                <c:pt idx="73">
                  <c:v>542.41989999999998</c:v>
                </c:pt>
                <c:pt idx="74">
                  <c:v>505.08800000000002</c:v>
                </c:pt>
                <c:pt idx="75">
                  <c:v>470.52789999999999</c:v>
                </c:pt>
                <c:pt idx="76">
                  <c:v>442.93130000000002</c:v>
                </c:pt>
                <c:pt idx="77">
                  <c:v>422.9939</c:v>
                </c:pt>
                <c:pt idx="78">
                  <c:v>409.43430000000001</c:v>
                </c:pt>
                <c:pt idx="79">
                  <c:v>398.59829999999999</c:v>
                </c:pt>
                <c:pt idx="80">
                  <c:v>390.78620000000001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6-B900-4B57-8E27-F356BB3D87CD}"/>
            </c:ext>
          </c:extLst>
        </c:ser>
        <c:ser>
          <c:idx val="7"/>
          <c:order val="7"/>
          <c:tx>
            <c:v>140nM</c:v>
          </c:tx>
          <c:spPr>
            <a:ln w="25400" cap="rnd">
              <a:noFill/>
              <a:round/>
            </a:ln>
            <a:effectLst/>
          </c:spPr>
          <c:marker>
            <c:symbol val="circle"/>
            <c:size val="5"/>
            <c:spPr>
              <a:solidFill>
                <a:schemeClr val="accent2">
                  <a:lumMod val="60000"/>
                </a:schemeClr>
              </a:solidFill>
              <a:ln w="9525">
                <a:solidFill>
                  <a:schemeClr val="accent2">
                    <a:lumMod val="60000"/>
                  </a:schemeClr>
                </a:solidFill>
              </a:ln>
              <a:effectLst/>
            </c:spPr>
          </c:marker>
          <c:xVal>
            <c:numRef>
              <c:f>Sheet1!$AC$2:$AC$82</c:f>
              <c:numCache>
                <c:formatCode>General</c:formatCode>
                <c:ptCount val="81"/>
                <c:pt idx="0">
                  <c:v>159.839</c:v>
                </c:pt>
                <c:pt idx="1">
                  <c:v>160.17750000000001</c:v>
                </c:pt>
                <c:pt idx="2">
                  <c:v>160.654</c:v>
                </c:pt>
                <c:pt idx="3">
                  <c:v>161.14160000000001</c:v>
                </c:pt>
                <c:pt idx="4">
                  <c:v>161.0839</c:v>
                </c:pt>
                <c:pt idx="5">
                  <c:v>161.57550000000001</c:v>
                </c:pt>
                <c:pt idx="6">
                  <c:v>161.47659999999999</c:v>
                </c:pt>
                <c:pt idx="7">
                  <c:v>161.9246</c:v>
                </c:pt>
                <c:pt idx="8">
                  <c:v>162.07910000000001</c:v>
                </c:pt>
                <c:pt idx="9">
                  <c:v>162.5249</c:v>
                </c:pt>
                <c:pt idx="10">
                  <c:v>163.03710000000001</c:v>
                </c:pt>
                <c:pt idx="11">
                  <c:v>163.52699999999999</c:v>
                </c:pt>
                <c:pt idx="12">
                  <c:v>164.26300000000001</c:v>
                </c:pt>
                <c:pt idx="13">
                  <c:v>164.99019999999999</c:v>
                </c:pt>
                <c:pt idx="14">
                  <c:v>165.17930000000001</c:v>
                </c:pt>
                <c:pt idx="15">
                  <c:v>165.90549999999999</c:v>
                </c:pt>
                <c:pt idx="16">
                  <c:v>166.46299999999999</c:v>
                </c:pt>
                <c:pt idx="17">
                  <c:v>167.02109999999999</c:v>
                </c:pt>
                <c:pt idx="18">
                  <c:v>167.9161</c:v>
                </c:pt>
                <c:pt idx="19">
                  <c:v>168.58840000000001</c:v>
                </c:pt>
                <c:pt idx="20">
                  <c:v>169.40729999999999</c:v>
                </c:pt>
                <c:pt idx="21">
                  <c:v>170.48159999999999</c:v>
                </c:pt>
                <c:pt idx="22">
                  <c:v>171.3083</c:v>
                </c:pt>
                <c:pt idx="23">
                  <c:v>172.84110000000001</c:v>
                </c:pt>
                <c:pt idx="24">
                  <c:v>174.84229999999999</c:v>
                </c:pt>
                <c:pt idx="25">
                  <c:v>177.21010000000001</c:v>
                </c:pt>
                <c:pt idx="26">
                  <c:v>179.72790000000001</c:v>
                </c:pt>
                <c:pt idx="27">
                  <c:v>183.16470000000001</c:v>
                </c:pt>
                <c:pt idx="28">
                  <c:v>186.97919999999999</c:v>
                </c:pt>
                <c:pt idx="29">
                  <c:v>191.5872</c:v>
                </c:pt>
                <c:pt idx="30">
                  <c:v>197.6662</c:v>
                </c:pt>
                <c:pt idx="31">
                  <c:v>205.1456</c:v>
                </c:pt>
                <c:pt idx="32">
                  <c:v>213.65520000000001</c:v>
                </c:pt>
                <c:pt idx="33">
                  <c:v>225.30779999999999</c:v>
                </c:pt>
                <c:pt idx="34">
                  <c:v>237.59780000000001</c:v>
                </c:pt>
                <c:pt idx="35">
                  <c:v>255.4529</c:v>
                </c:pt>
                <c:pt idx="36">
                  <c:v>274.73770000000002</c:v>
                </c:pt>
                <c:pt idx="37">
                  <c:v>299.8954</c:v>
                </c:pt>
                <c:pt idx="38">
                  <c:v>328.99930000000001</c:v>
                </c:pt>
                <c:pt idx="39">
                  <c:v>364.89</c:v>
                </c:pt>
                <c:pt idx="40">
                  <c:v>408.60309999999998</c:v>
                </c:pt>
                <c:pt idx="41">
                  <c:v>463.76560000000001</c:v>
                </c:pt>
                <c:pt idx="42">
                  <c:v>533.86770000000001</c:v>
                </c:pt>
                <c:pt idx="43">
                  <c:v>617.60770000000002</c:v>
                </c:pt>
                <c:pt idx="44">
                  <c:v>709.44479999999999</c:v>
                </c:pt>
                <c:pt idx="45">
                  <c:v>827.36689999999999</c:v>
                </c:pt>
                <c:pt idx="46">
                  <c:v>972.66700000000003</c:v>
                </c:pt>
                <c:pt idx="47">
                  <c:v>1143.9929999999999</c:v>
                </c:pt>
                <c:pt idx="48">
                  <c:v>1328.2639999999999</c:v>
                </c:pt>
                <c:pt idx="49">
                  <c:v>1547.4259999999999</c:v>
                </c:pt>
                <c:pt idx="50">
                  <c:v>1831.325</c:v>
                </c:pt>
                <c:pt idx="51">
                  <c:v>2101.951</c:v>
                </c:pt>
                <c:pt idx="52">
                  <c:v>2449.7420000000002</c:v>
                </c:pt>
                <c:pt idx="53">
                  <c:v>2681.62</c:v>
                </c:pt>
                <c:pt idx="54">
                  <c:v>3097.3780000000002</c:v>
                </c:pt>
                <c:pt idx="55">
                  <c:v>3436.68</c:v>
                </c:pt>
                <c:pt idx="56">
                  <c:v>3729.6010000000001</c:v>
                </c:pt>
                <c:pt idx="57">
                  <c:v>4059.3890000000001</c:v>
                </c:pt>
                <c:pt idx="58">
                  <c:v>4353.3069999999998</c:v>
                </c:pt>
                <c:pt idx="59">
                  <c:v>4610.7830000000004</c:v>
                </c:pt>
                <c:pt idx="60">
                  <c:v>4891.6629999999996</c:v>
                </c:pt>
                <c:pt idx="61">
                  <c:v>5100.5439999999999</c:v>
                </c:pt>
                <c:pt idx="62">
                  <c:v>5270.2169999999996</c:v>
                </c:pt>
                <c:pt idx="63">
                  <c:v>5421.3720000000003</c:v>
                </c:pt>
                <c:pt idx="64">
                  <c:v>5547.3109999999997</c:v>
                </c:pt>
                <c:pt idx="65">
                  <c:v>5648.8010000000004</c:v>
                </c:pt>
                <c:pt idx="66">
                  <c:v>5745.7979999999998</c:v>
                </c:pt>
                <c:pt idx="67">
                  <c:v>5815.7439999999997</c:v>
                </c:pt>
                <c:pt idx="68">
                  <c:v>5873.4340000000002</c:v>
                </c:pt>
                <c:pt idx="69">
                  <c:v>5926.0010000000002</c:v>
                </c:pt>
                <c:pt idx="70">
                  <c:v>5968.085</c:v>
                </c:pt>
                <c:pt idx="71">
                  <c:v>6005.5879999999997</c:v>
                </c:pt>
                <c:pt idx="72">
                  <c:v>6036.0460000000003</c:v>
                </c:pt>
                <c:pt idx="73">
                  <c:v>6065.8509999999997</c:v>
                </c:pt>
                <c:pt idx="74">
                  <c:v>6089.7430000000004</c:v>
                </c:pt>
                <c:pt idx="75">
                  <c:v>6116.9889999999996</c:v>
                </c:pt>
                <c:pt idx="76">
                  <c:v>6140.9949999999999</c:v>
                </c:pt>
                <c:pt idx="77">
                  <c:v>6165.4620000000004</c:v>
                </c:pt>
                <c:pt idx="78">
                  <c:v>6187.8220000000001</c:v>
                </c:pt>
                <c:pt idx="79">
                  <c:v>6212.1559999999999</c:v>
                </c:pt>
                <c:pt idx="80">
                  <c:v>6239.44</c:v>
                </c:pt>
              </c:numCache>
            </c:numRef>
          </c:xVal>
          <c:yVal>
            <c:numRef>
              <c:f>Sheet1!$AE$2:$AE$82</c:f>
              <c:numCache>
                <c:formatCode>General</c:formatCode>
                <c:ptCount val="81"/>
                <c:pt idx="0">
                  <c:v>13.14052</c:v>
                </c:pt>
                <c:pt idx="1">
                  <c:v>12.416309999999999</c:v>
                </c:pt>
                <c:pt idx="2">
                  <c:v>11.98353</c:v>
                </c:pt>
                <c:pt idx="3">
                  <c:v>11.742749999999999</c:v>
                </c:pt>
                <c:pt idx="4">
                  <c:v>11.641109999999999</c:v>
                </c:pt>
                <c:pt idx="5">
                  <c:v>11.81817</c:v>
                </c:pt>
                <c:pt idx="6">
                  <c:v>12.12791</c:v>
                </c:pt>
                <c:pt idx="7">
                  <c:v>12.701549999999999</c:v>
                </c:pt>
                <c:pt idx="8">
                  <c:v>13.45032</c:v>
                </c:pt>
                <c:pt idx="9">
                  <c:v>14.51572</c:v>
                </c:pt>
                <c:pt idx="10">
                  <c:v>15.812200000000001</c:v>
                </c:pt>
                <c:pt idx="11">
                  <c:v>17.38646</c:v>
                </c:pt>
                <c:pt idx="12">
                  <c:v>19.24014</c:v>
                </c:pt>
                <c:pt idx="13">
                  <c:v>21.354810000000001</c:v>
                </c:pt>
                <c:pt idx="14">
                  <c:v>23.99363</c:v>
                </c:pt>
                <c:pt idx="15">
                  <c:v>26.932860000000002</c:v>
                </c:pt>
                <c:pt idx="16">
                  <c:v>30.721119999999999</c:v>
                </c:pt>
                <c:pt idx="17">
                  <c:v>34.8414</c:v>
                </c:pt>
                <c:pt idx="18">
                  <c:v>39.666640000000001</c:v>
                </c:pt>
                <c:pt idx="19">
                  <c:v>45.723930000000003</c:v>
                </c:pt>
                <c:pt idx="20">
                  <c:v>52.116390000000003</c:v>
                </c:pt>
                <c:pt idx="21">
                  <c:v>59.913780000000003</c:v>
                </c:pt>
                <c:pt idx="22">
                  <c:v>68.828800000000001</c:v>
                </c:pt>
                <c:pt idx="23">
                  <c:v>78.683170000000004</c:v>
                </c:pt>
                <c:pt idx="24">
                  <c:v>90.646119999999996</c:v>
                </c:pt>
                <c:pt idx="25">
                  <c:v>104.7313</c:v>
                </c:pt>
                <c:pt idx="26">
                  <c:v>120.929</c:v>
                </c:pt>
                <c:pt idx="27">
                  <c:v>139.86670000000001</c:v>
                </c:pt>
                <c:pt idx="28">
                  <c:v>160.1754</c:v>
                </c:pt>
                <c:pt idx="29">
                  <c:v>183.5043</c:v>
                </c:pt>
                <c:pt idx="30">
                  <c:v>212.31319999999999</c:v>
                </c:pt>
                <c:pt idx="31">
                  <c:v>243.91829999999999</c:v>
                </c:pt>
                <c:pt idx="32">
                  <c:v>279.2056</c:v>
                </c:pt>
                <c:pt idx="33">
                  <c:v>322.51260000000002</c:v>
                </c:pt>
                <c:pt idx="34">
                  <c:v>365.71300000000002</c:v>
                </c:pt>
                <c:pt idx="35">
                  <c:v>423.82029999999997</c:v>
                </c:pt>
                <c:pt idx="36">
                  <c:v>480.98090000000002</c:v>
                </c:pt>
                <c:pt idx="37">
                  <c:v>550.34109999999998</c:v>
                </c:pt>
                <c:pt idx="38">
                  <c:v>624.58690000000001</c:v>
                </c:pt>
                <c:pt idx="39">
                  <c:v>707.27149999999995</c:v>
                </c:pt>
                <c:pt idx="40">
                  <c:v>800.44579999999996</c:v>
                </c:pt>
                <c:pt idx="41">
                  <c:v>905.80409999999995</c:v>
                </c:pt>
                <c:pt idx="42">
                  <c:v>1027.1130000000001</c:v>
                </c:pt>
                <c:pt idx="43">
                  <c:v>1157.5530000000001</c:v>
                </c:pt>
                <c:pt idx="44">
                  <c:v>1284.4390000000001</c:v>
                </c:pt>
                <c:pt idx="45">
                  <c:v>1430.277</c:v>
                </c:pt>
                <c:pt idx="46">
                  <c:v>1587.6610000000001</c:v>
                </c:pt>
                <c:pt idx="47">
                  <c:v>1748.7750000000001</c:v>
                </c:pt>
                <c:pt idx="48">
                  <c:v>1897.432</c:v>
                </c:pt>
                <c:pt idx="49">
                  <c:v>2047.421</c:v>
                </c:pt>
                <c:pt idx="50">
                  <c:v>2203.2269999999999</c:v>
                </c:pt>
                <c:pt idx="51">
                  <c:v>2318.9349999999999</c:v>
                </c:pt>
                <c:pt idx="52">
                  <c:v>2425.605</c:v>
                </c:pt>
                <c:pt idx="53">
                  <c:v>2473.6379999999999</c:v>
                </c:pt>
                <c:pt idx="54">
                  <c:v>2513.8069999999998</c:v>
                </c:pt>
                <c:pt idx="55">
                  <c:v>2497.027</c:v>
                </c:pt>
                <c:pt idx="56">
                  <c:v>2457.107</c:v>
                </c:pt>
                <c:pt idx="57">
                  <c:v>2380.15</c:v>
                </c:pt>
                <c:pt idx="58">
                  <c:v>2271.7530000000002</c:v>
                </c:pt>
                <c:pt idx="59">
                  <c:v>2150.3220000000001</c:v>
                </c:pt>
                <c:pt idx="60">
                  <c:v>1978.49</c:v>
                </c:pt>
                <c:pt idx="61">
                  <c:v>1821.9570000000001</c:v>
                </c:pt>
                <c:pt idx="62">
                  <c:v>1672.9760000000001</c:v>
                </c:pt>
                <c:pt idx="63">
                  <c:v>1518.6279999999999</c:v>
                </c:pt>
                <c:pt idx="64">
                  <c:v>1373.4269999999999</c:v>
                </c:pt>
                <c:pt idx="65">
                  <c:v>1241.701</c:v>
                </c:pt>
                <c:pt idx="66">
                  <c:v>1101.6489999999999</c:v>
                </c:pt>
                <c:pt idx="67">
                  <c:v>991.96600000000001</c:v>
                </c:pt>
                <c:pt idx="68">
                  <c:v>892.54690000000005</c:v>
                </c:pt>
                <c:pt idx="69">
                  <c:v>796.26070000000004</c:v>
                </c:pt>
                <c:pt idx="70">
                  <c:v>717.49919999999997</c:v>
                </c:pt>
                <c:pt idx="71">
                  <c:v>649.58839999999998</c:v>
                </c:pt>
                <c:pt idx="72">
                  <c:v>593.36559999999997</c:v>
                </c:pt>
                <c:pt idx="73">
                  <c:v>543.04629999999997</c:v>
                </c:pt>
                <c:pt idx="74">
                  <c:v>504.82</c:v>
                </c:pt>
                <c:pt idx="75">
                  <c:v>469.53930000000003</c:v>
                </c:pt>
                <c:pt idx="76">
                  <c:v>441.82639999999998</c:v>
                </c:pt>
                <c:pt idx="77">
                  <c:v>421.62349999999998</c:v>
                </c:pt>
                <c:pt idx="78">
                  <c:v>406.45769999999999</c:v>
                </c:pt>
                <c:pt idx="79">
                  <c:v>395.39400000000001</c:v>
                </c:pt>
                <c:pt idx="80">
                  <c:v>388.3956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7-B900-4B57-8E27-F356BB3D87CD}"/>
            </c:ext>
          </c:extLst>
        </c:ser>
        <c:ser>
          <c:idx val="8"/>
          <c:order val="8"/>
          <c:tx>
            <c:v>160nM</c:v>
          </c:tx>
          <c:spPr>
            <a:ln w="25400" cap="rnd">
              <a:noFill/>
              <a:round/>
            </a:ln>
            <a:effectLst/>
          </c:spPr>
          <c:marker>
            <c:symbol val="circle"/>
            <c:size val="5"/>
            <c:spPr>
              <a:solidFill>
                <a:schemeClr val="accent3">
                  <a:lumMod val="60000"/>
                </a:schemeClr>
              </a:solidFill>
              <a:ln w="9525">
                <a:solidFill>
                  <a:schemeClr val="accent3">
                    <a:lumMod val="60000"/>
                  </a:schemeClr>
                </a:solidFill>
              </a:ln>
              <a:effectLst/>
            </c:spPr>
          </c:marker>
          <c:xVal>
            <c:numRef>
              <c:f>Sheet1!$AG$2:$AG$82</c:f>
              <c:numCache>
                <c:formatCode>General</c:formatCode>
                <c:ptCount val="81"/>
                <c:pt idx="0">
                  <c:v>158.0883</c:v>
                </c:pt>
                <c:pt idx="1">
                  <c:v>158.55359999999999</c:v>
                </c:pt>
                <c:pt idx="2">
                  <c:v>158.8074</c:v>
                </c:pt>
                <c:pt idx="3">
                  <c:v>159.29040000000001</c:v>
                </c:pt>
                <c:pt idx="4">
                  <c:v>159.46879999999999</c:v>
                </c:pt>
                <c:pt idx="5">
                  <c:v>160.05240000000001</c:v>
                </c:pt>
                <c:pt idx="6">
                  <c:v>160.5059</c:v>
                </c:pt>
                <c:pt idx="7">
                  <c:v>161.0206</c:v>
                </c:pt>
                <c:pt idx="8">
                  <c:v>161.2208</c:v>
                </c:pt>
                <c:pt idx="9">
                  <c:v>161.33670000000001</c:v>
                </c:pt>
                <c:pt idx="10">
                  <c:v>161.9821</c:v>
                </c:pt>
                <c:pt idx="11">
                  <c:v>162.19540000000001</c:v>
                </c:pt>
                <c:pt idx="12">
                  <c:v>162.64070000000001</c:v>
                </c:pt>
                <c:pt idx="13">
                  <c:v>163.46360000000001</c:v>
                </c:pt>
                <c:pt idx="14">
                  <c:v>163.82480000000001</c:v>
                </c:pt>
                <c:pt idx="15">
                  <c:v>164.45070000000001</c:v>
                </c:pt>
                <c:pt idx="16">
                  <c:v>164.86410000000001</c:v>
                </c:pt>
                <c:pt idx="17">
                  <c:v>165.7955</c:v>
                </c:pt>
                <c:pt idx="18">
                  <c:v>166.28819999999999</c:v>
                </c:pt>
                <c:pt idx="19">
                  <c:v>167.46729999999999</c:v>
                </c:pt>
                <c:pt idx="20">
                  <c:v>168.3289</c:v>
                </c:pt>
                <c:pt idx="21">
                  <c:v>169.24170000000001</c:v>
                </c:pt>
                <c:pt idx="22">
                  <c:v>170.6857</c:v>
                </c:pt>
                <c:pt idx="23">
                  <c:v>171.86089999999999</c:v>
                </c:pt>
                <c:pt idx="24">
                  <c:v>173.86340000000001</c:v>
                </c:pt>
                <c:pt idx="25">
                  <c:v>175.87180000000001</c:v>
                </c:pt>
                <c:pt idx="26">
                  <c:v>178.91730000000001</c:v>
                </c:pt>
                <c:pt idx="27">
                  <c:v>182.27170000000001</c:v>
                </c:pt>
                <c:pt idx="28">
                  <c:v>185.93029999999999</c:v>
                </c:pt>
                <c:pt idx="29">
                  <c:v>190.75790000000001</c:v>
                </c:pt>
                <c:pt idx="30">
                  <c:v>196.8117</c:v>
                </c:pt>
                <c:pt idx="31">
                  <c:v>203.9888</c:v>
                </c:pt>
                <c:pt idx="32">
                  <c:v>211.9572</c:v>
                </c:pt>
                <c:pt idx="33">
                  <c:v>224.4914</c:v>
                </c:pt>
                <c:pt idx="34">
                  <c:v>236.9034</c:v>
                </c:pt>
                <c:pt idx="35">
                  <c:v>254.62119999999999</c:v>
                </c:pt>
                <c:pt idx="36">
                  <c:v>273.88549999999998</c:v>
                </c:pt>
                <c:pt idx="37">
                  <c:v>299.58390000000003</c:v>
                </c:pt>
                <c:pt idx="38">
                  <c:v>329.26710000000003</c:v>
                </c:pt>
                <c:pt idx="39">
                  <c:v>364.56009999999998</c:v>
                </c:pt>
                <c:pt idx="40">
                  <c:v>408.32709999999997</c:v>
                </c:pt>
                <c:pt idx="41">
                  <c:v>463.50400000000002</c:v>
                </c:pt>
                <c:pt idx="42">
                  <c:v>533.89469999999994</c:v>
                </c:pt>
                <c:pt idx="43">
                  <c:v>617.93870000000004</c:v>
                </c:pt>
                <c:pt idx="44">
                  <c:v>709.40700000000004</c:v>
                </c:pt>
                <c:pt idx="45">
                  <c:v>828.11580000000004</c:v>
                </c:pt>
                <c:pt idx="46">
                  <c:v>972.726</c:v>
                </c:pt>
                <c:pt idx="47">
                  <c:v>1144.9860000000001</c:v>
                </c:pt>
                <c:pt idx="48">
                  <c:v>1328.8510000000001</c:v>
                </c:pt>
                <c:pt idx="49">
                  <c:v>1548.778</c:v>
                </c:pt>
                <c:pt idx="50">
                  <c:v>1832.7260000000001</c:v>
                </c:pt>
                <c:pt idx="51">
                  <c:v>2103.652</c:v>
                </c:pt>
                <c:pt idx="52">
                  <c:v>2451.6849999999999</c:v>
                </c:pt>
                <c:pt idx="53">
                  <c:v>2684.5349999999999</c:v>
                </c:pt>
                <c:pt idx="54">
                  <c:v>3102.9940000000001</c:v>
                </c:pt>
                <c:pt idx="55">
                  <c:v>3441.4430000000002</c:v>
                </c:pt>
                <c:pt idx="56">
                  <c:v>3736.4639999999999</c:v>
                </c:pt>
                <c:pt idx="57">
                  <c:v>4068.748</c:v>
                </c:pt>
                <c:pt idx="58">
                  <c:v>4364.0730000000003</c:v>
                </c:pt>
                <c:pt idx="59">
                  <c:v>4625.3360000000002</c:v>
                </c:pt>
                <c:pt idx="60">
                  <c:v>4906.5829999999996</c:v>
                </c:pt>
                <c:pt idx="61">
                  <c:v>5117.692</c:v>
                </c:pt>
                <c:pt idx="62">
                  <c:v>5288.5360000000001</c:v>
                </c:pt>
                <c:pt idx="63">
                  <c:v>5442.3620000000001</c:v>
                </c:pt>
                <c:pt idx="64">
                  <c:v>5569.4129999999996</c:v>
                </c:pt>
                <c:pt idx="65">
                  <c:v>5671.5020000000004</c:v>
                </c:pt>
                <c:pt idx="66">
                  <c:v>5770.3419999999996</c:v>
                </c:pt>
                <c:pt idx="67">
                  <c:v>5840.5410000000002</c:v>
                </c:pt>
                <c:pt idx="68">
                  <c:v>5899.2539999999999</c:v>
                </c:pt>
                <c:pt idx="69">
                  <c:v>5951.4459999999999</c:v>
                </c:pt>
                <c:pt idx="70">
                  <c:v>5993.3329999999996</c:v>
                </c:pt>
                <c:pt idx="71">
                  <c:v>6031.299</c:v>
                </c:pt>
                <c:pt idx="72">
                  <c:v>6062.7619999999997</c:v>
                </c:pt>
                <c:pt idx="73">
                  <c:v>6091.7920000000004</c:v>
                </c:pt>
                <c:pt idx="74">
                  <c:v>6115.4139999999998</c:v>
                </c:pt>
                <c:pt idx="75">
                  <c:v>6143.0410000000002</c:v>
                </c:pt>
                <c:pt idx="76">
                  <c:v>6167.4160000000002</c:v>
                </c:pt>
                <c:pt idx="77">
                  <c:v>6191.5879999999997</c:v>
                </c:pt>
                <c:pt idx="78">
                  <c:v>6213.36</c:v>
                </c:pt>
                <c:pt idx="79">
                  <c:v>6236.1949999999997</c:v>
                </c:pt>
                <c:pt idx="80">
                  <c:v>6263.826</c:v>
                </c:pt>
              </c:numCache>
            </c:numRef>
          </c:xVal>
          <c:yVal>
            <c:numRef>
              <c:f>Sheet1!$AI$2:$AI$82</c:f>
              <c:numCache>
                <c:formatCode>General</c:formatCode>
                <c:ptCount val="81"/>
                <c:pt idx="0">
                  <c:v>12.95401</c:v>
                </c:pt>
                <c:pt idx="1">
                  <c:v>12.269019999999999</c:v>
                </c:pt>
                <c:pt idx="2">
                  <c:v>11.81772</c:v>
                </c:pt>
                <c:pt idx="3">
                  <c:v>11.584569999999999</c:v>
                </c:pt>
                <c:pt idx="4">
                  <c:v>11.58207</c:v>
                </c:pt>
                <c:pt idx="5">
                  <c:v>11.706390000000001</c:v>
                </c:pt>
                <c:pt idx="6">
                  <c:v>12.126609999999999</c:v>
                </c:pt>
                <c:pt idx="7">
                  <c:v>12.70454</c:v>
                </c:pt>
                <c:pt idx="8">
                  <c:v>13.482089999999999</c:v>
                </c:pt>
                <c:pt idx="9">
                  <c:v>14.50531</c:v>
                </c:pt>
                <c:pt idx="10">
                  <c:v>15.814159999999999</c:v>
                </c:pt>
                <c:pt idx="11">
                  <c:v>17.33597</c:v>
                </c:pt>
                <c:pt idx="12">
                  <c:v>19.22204</c:v>
                </c:pt>
                <c:pt idx="13">
                  <c:v>21.375710000000002</c:v>
                </c:pt>
                <c:pt idx="14">
                  <c:v>24.115390000000001</c:v>
                </c:pt>
                <c:pt idx="15">
                  <c:v>27.00225</c:v>
                </c:pt>
                <c:pt idx="16">
                  <c:v>30.732309999999998</c:v>
                </c:pt>
                <c:pt idx="17">
                  <c:v>34.947290000000002</c:v>
                </c:pt>
                <c:pt idx="18">
                  <c:v>39.782429999999998</c:v>
                </c:pt>
                <c:pt idx="19">
                  <c:v>45.871079999999999</c:v>
                </c:pt>
                <c:pt idx="20">
                  <c:v>52.286670000000001</c:v>
                </c:pt>
                <c:pt idx="21">
                  <c:v>59.947330000000001</c:v>
                </c:pt>
                <c:pt idx="22">
                  <c:v>68.960849999999994</c:v>
                </c:pt>
                <c:pt idx="23">
                  <c:v>78.875630000000001</c:v>
                </c:pt>
                <c:pt idx="24">
                  <c:v>90.925049999999999</c:v>
                </c:pt>
                <c:pt idx="25">
                  <c:v>105.05459999999999</c:v>
                </c:pt>
                <c:pt idx="26">
                  <c:v>121.26090000000001</c:v>
                </c:pt>
                <c:pt idx="27">
                  <c:v>140.1739</c:v>
                </c:pt>
                <c:pt idx="28">
                  <c:v>160.69329999999999</c:v>
                </c:pt>
                <c:pt idx="29">
                  <c:v>183.98609999999999</c:v>
                </c:pt>
                <c:pt idx="30">
                  <c:v>212.9297</c:v>
                </c:pt>
                <c:pt idx="31">
                  <c:v>244.59389999999999</c:v>
                </c:pt>
                <c:pt idx="32">
                  <c:v>279.7722</c:v>
                </c:pt>
                <c:pt idx="33">
                  <c:v>323.33019999999999</c:v>
                </c:pt>
                <c:pt idx="34">
                  <c:v>366.8528</c:v>
                </c:pt>
                <c:pt idx="35">
                  <c:v>424.82560000000001</c:v>
                </c:pt>
                <c:pt idx="36">
                  <c:v>482.0729</c:v>
                </c:pt>
                <c:pt idx="37">
                  <c:v>551.57370000000003</c:v>
                </c:pt>
                <c:pt idx="38">
                  <c:v>626.00120000000004</c:v>
                </c:pt>
                <c:pt idx="39">
                  <c:v>708.91210000000001</c:v>
                </c:pt>
                <c:pt idx="40">
                  <c:v>802.26199999999994</c:v>
                </c:pt>
                <c:pt idx="41">
                  <c:v>907.83720000000005</c:v>
                </c:pt>
                <c:pt idx="42">
                  <c:v>1029.4659999999999</c:v>
                </c:pt>
                <c:pt idx="43">
                  <c:v>1160.0150000000001</c:v>
                </c:pt>
                <c:pt idx="44">
                  <c:v>1287.2550000000001</c:v>
                </c:pt>
                <c:pt idx="45">
                  <c:v>1433.7180000000001</c:v>
                </c:pt>
                <c:pt idx="46">
                  <c:v>1591.3989999999999</c:v>
                </c:pt>
                <c:pt idx="47">
                  <c:v>1752.623</c:v>
                </c:pt>
                <c:pt idx="48">
                  <c:v>1901.614</c:v>
                </c:pt>
                <c:pt idx="49">
                  <c:v>2051.2919999999999</c:v>
                </c:pt>
                <c:pt idx="50">
                  <c:v>2208.8119999999999</c:v>
                </c:pt>
                <c:pt idx="51">
                  <c:v>2325.7979999999998</c:v>
                </c:pt>
                <c:pt idx="52">
                  <c:v>2434.665</c:v>
                </c:pt>
                <c:pt idx="53">
                  <c:v>2482.1260000000002</c:v>
                </c:pt>
                <c:pt idx="54">
                  <c:v>2524.9009999999998</c:v>
                </c:pt>
                <c:pt idx="55">
                  <c:v>2509.5500000000002</c:v>
                </c:pt>
                <c:pt idx="56">
                  <c:v>2470.6149999999998</c:v>
                </c:pt>
                <c:pt idx="57">
                  <c:v>2392.835</c:v>
                </c:pt>
                <c:pt idx="58">
                  <c:v>2282.9180000000001</c:v>
                </c:pt>
                <c:pt idx="59">
                  <c:v>2163.413</c:v>
                </c:pt>
                <c:pt idx="60">
                  <c:v>1991.3389999999999</c:v>
                </c:pt>
                <c:pt idx="61">
                  <c:v>1834.6679999999999</c:v>
                </c:pt>
                <c:pt idx="62">
                  <c:v>1683.6389999999999</c:v>
                </c:pt>
                <c:pt idx="63">
                  <c:v>1528.3989999999999</c:v>
                </c:pt>
                <c:pt idx="64">
                  <c:v>1382.5360000000001</c:v>
                </c:pt>
                <c:pt idx="65">
                  <c:v>1250.2950000000001</c:v>
                </c:pt>
                <c:pt idx="66">
                  <c:v>1108.6949999999999</c:v>
                </c:pt>
                <c:pt idx="67">
                  <c:v>997.38199999999995</c:v>
                </c:pt>
                <c:pt idx="68">
                  <c:v>897.3175</c:v>
                </c:pt>
                <c:pt idx="69">
                  <c:v>800.28700000000003</c:v>
                </c:pt>
                <c:pt idx="70">
                  <c:v>720.90229999999997</c:v>
                </c:pt>
                <c:pt idx="71">
                  <c:v>651.24009999999998</c:v>
                </c:pt>
                <c:pt idx="72">
                  <c:v>594.96090000000004</c:v>
                </c:pt>
                <c:pt idx="73">
                  <c:v>543.69380000000001</c:v>
                </c:pt>
                <c:pt idx="74">
                  <c:v>504.77980000000002</c:v>
                </c:pt>
                <c:pt idx="75">
                  <c:v>468.97280000000001</c:v>
                </c:pt>
                <c:pt idx="76">
                  <c:v>440.36329999999998</c:v>
                </c:pt>
                <c:pt idx="77">
                  <c:v>419.03590000000003</c:v>
                </c:pt>
                <c:pt idx="78">
                  <c:v>404.04809999999998</c:v>
                </c:pt>
                <c:pt idx="79">
                  <c:v>393.4092</c:v>
                </c:pt>
                <c:pt idx="80">
                  <c:v>384.61599999999999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8-B900-4B57-8E27-F356BB3D87CD}"/>
            </c:ext>
          </c:extLst>
        </c:ser>
        <c:ser>
          <c:idx val="9"/>
          <c:order val="9"/>
          <c:tx>
            <c:v>180nM</c:v>
          </c:tx>
          <c:spPr>
            <a:ln w="25400" cap="rnd">
              <a:noFill/>
              <a:round/>
            </a:ln>
            <a:effectLst/>
          </c:spPr>
          <c:marker>
            <c:symbol val="circle"/>
            <c:size val="5"/>
            <c:spPr>
              <a:solidFill>
                <a:schemeClr val="accent4">
                  <a:lumMod val="60000"/>
                </a:schemeClr>
              </a:solidFill>
              <a:ln w="9525">
                <a:solidFill>
                  <a:schemeClr val="accent4">
                    <a:lumMod val="60000"/>
                  </a:schemeClr>
                </a:solidFill>
              </a:ln>
              <a:effectLst/>
            </c:spPr>
          </c:marker>
          <c:xVal>
            <c:numRef>
              <c:f>Sheet1!$AK$2:$AK$82</c:f>
              <c:numCache>
                <c:formatCode>General</c:formatCode>
                <c:ptCount val="81"/>
                <c:pt idx="0">
                  <c:v>159.4528</c:v>
                </c:pt>
                <c:pt idx="1">
                  <c:v>159.36779999999999</c:v>
                </c:pt>
                <c:pt idx="2">
                  <c:v>159.93299999999999</c:v>
                </c:pt>
                <c:pt idx="3">
                  <c:v>160.2483</c:v>
                </c:pt>
                <c:pt idx="4">
                  <c:v>160.99770000000001</c:v>
                </c:pt>
                <c:pt idx="5">
                  <c:v>161.02420000000001</c:v>
                </c:pt>
                <c:pt idx="6">
                  <c:v>161.24</c:v>
                </c:pt>
                <c:pt idx="7">
                  <c:v>161.3895</c:v>
                </c:pt>
                <c:pt idx="8">
                  <c:v>162.06319999999999</c:v>
                </c:pt>
                <c:pt idx="9">
                  <c:v>162.71369999999999</c:v>
                </c:pt>
                <c:pt idx="10">
                  <c:v>163.14779999999999</c:v>
                </c:pt>
                <c:pt idx="11">
                  <c:v>163.57849999999999</c:v>
                </c:pt>
                <c:pt idx="12">
                  <c:v>163.8741</c:v>
                </c:pt>
                <c:pt idx="13">
                  <c:v>164.20699999999999</c:v>
                </c:pt>
                <c:pt idx="14">
                  <c:v>164.34719999999999</c:v>
                </c:pt>
                <c:pt idx="15">
                  <c:v>164.9487</c:v>
                </c:pt>
                <c:pt idx="16">
                  <c:v>165.5334</c:v>
                </c:pt>
                <c:pt idx="17">
                  <c:v>166.06229999999999</c:v>
                </c:pt>
                <c:pt idx="18">
                  <c:v>166.99969999999999</c:v>
                </c:pt>
                <c:pt idx="19">
                  <c:v>167.63570000000001</c:v>
                </c:pt>
                <c:pt idx="20">
                  <c:v>168.4479</c:v>
                </c:pt>
                <c:pt idx="21">
                  <c:v>170.0301</c:v>
                </c:pt>
                <c:pt idx="22">
                  <c:v>171.07839999999999</c:v>
                </c:pt>
                <c:pt idx="23">
                  <c:v>172.65649999999999</c:v>
                </c:pt>
                <c:pt idx="24">
                  <c:v>174.52709999999999</c:v>
                </c:pt>
                <c:pt idx="25">
                  <c:v>176.86660000000001</c:v>
                </c:pt>
                <c:pt idx="26">
                  <c:v>179.4853</c:v>
                </c:pt>
                <c:pt idx="27">
                  <c:v>182.71039999999999</c:v>
                </c:pt>
                <c:pt idx="28">
                  <c:v>186.4298</c:v>
                </c:pt>
                <c:pt idx="29">
                  <c:v>191.5532</c:v>
                </c:pt>
                <c:pt idx="30">
                  <c:v>197.86199999999999</c:v>
                </c:pt>
                <c:pt idx="31">
                  <c:v>205.04089999999999</c:v>
                </c:pt>
                <c:pt idx="32">
                  <c:v>213.65430000000001</c:v>
                </c:pt>
                <c:pt idx="33">
                  <c:v>225.44659999999999</c:v>
                </c:pt>
                <c:pt idx="34">
                  <c:v>237.88759999999999</c:v>
                </c:pt>
                <c:pt idx="35">
                  <c:v>256.0951</c:v>
                </c:pt>
                <c:pt idx="36">
                  <c:v>275.21050000000002</c:v>
                </c:pt>
                <c:pt idx="37">
                  <c:v>301.13080000000002</c:v>
                </c:pt>
                <c:pt idx="38">
                  <c:v>330.58800000000002</c:v>
                </c:pt>
                <c:pt idx="39">
                  <c:v>366.86430000000001</c:v>
                </c:pt>
                <c:pt idx="40">
                  <c:v>410.88420000000002</c:v>
                </c:pt>
                <c:pt idx="41">
                  <c:v>466.1069</c:v>
                </c:pt>
                <c:pt idx="42">
                  <c:v>536.48170000000005</c:v>
                </c:pt>
                <c:pt idx="43">
                  <c:v>620.89919999999995</c:v>
                </c:pt>
                <c:pt idx="44">
                  <c:v>712.77809999999999</c:v>
                </c:pt>
                <c:pt idx="45">
                  <c:v>830.68029999999999</c:v>
                </c:pt>
                <c:pt idx="46">
                  <c:v>976.06100000000004</c:v>
                </c:pt>
                <c:pt idx="47">
                  <c:v>1147.8720000000001</c:v>
                </c:pt>
                <c:pt idx="48">
                  <c:v>1332.87</c:v>
                </c:pt>
                <c:pt idx="49">
                  <c:v>1551.9839999999999</c:v>
                </c:pt>
                <c:pt idx="50">
                  <c:v>1836.864</c:v>
                </c:pt>
                <c:pt idx="51">
                  <c:v>2108.4699999999998</c:v>
                </c:pt>
                <c:pt idx="52">
                  <c:v>2456.8609999999999</c:v>
                </c:pt>
                <c:pt idx="53">
                  <c:v>2690.8519999999999</c:v>
                </c:pt>
                <c:pt idx="54">
                  <c:v>3108.3209999999999</c:v>
                </c:pt>
                <c:pt idx="55">
                  <c:v>3451.41</c:v>
                </c:pt>
                <c:pt idx="56">
                  <c:v>3746.1640000000002</c:v>
                </c:pt>
                <c:pt idx="57">
                  <c:v>4081.2469999999998</c:v>
                </c:pt>
                <c:pt idx="58">
                  <c:v>4378.7939999999999</c:v>
                </c:pt>
                <c:pt idx="59">
                  <c:v>4636.5110000000004</c:v>
                </c:pt>
                <c:pt idx="60">
                  <c:v>4921.8119999999999</c:v>
                </c:pt>
                <c:pt idx="61">
                  <c:v>5133.6689999999999</c:v>
                </c:pt>
                <c:pt idx="62">
                  <c:v>5306.9870000000001</c:v>
                </c:pt>
                <c:pt idx="63">
                  <c:v>5461.6390000000001</c:v>
                </c:pt>
                <c:pt idx="64">
                  <c:v>5589.44</c:v>
                </c:pt>
                <c:pt idx="65">
                  <c:v>5691.99</c:v>
                </c:pt>
                <c:pt idx="66">
                  <c:v>5791.7290000000003</c:v>
                </c:pt>
                <c:pt idx="67">
                  <c:v>5861.95</c:v>
                </c:pt>
                <c:pt idx="68">
                  <c:v>5921.2529999999997</c:v>
                </c:pt>
                <c:pt idx="69">
                  <c:v>5973.152</c:v>
                </c:pt>
                <c:pt idx="70">
                  <c:v>6015.942</c:v>
                </c:pt>
                <c:pt idx="71">
                  <c:v>6053.8450000000003</c:v>
                </c:pt>
                <c:pt idx="72">
                  <c:v>6084.8239999999996</c:v>
                </c:pt>
                <c:pt idx="73">
                  <c:v>6115.317</c:v>
                </c:pt>
                <c:pt idx="74">
                  <c:v>6139.259</c:v>
                </c:pt>
                <c:pt idx="75">
                  <c:v>6164.6450000000004</c:v>
                </c:pt>
                <c:pt idx="76">
                  <c:v>6189.7280000000001</c:v>
                </c:pt>
                <c:pt idx="77">
                  <c:v>6211.9859999999999</c:v>
                </c:pt>
                <c:pt idx="78">
                  <c:v>6234.1779999999999</c:v>
                </c:pt>
                <c:pt idx="79">
                  <c:v>6257.0150000000003</c:v>
                </c:pt>
                <c:pt idx="80">
                  <c:v>6283.558</c:v>
                </c:pt>
              </c:numCache>
            </c:numRef>
          </c:xVal>
          <c:yVal>
            <c:numRef>
              <c:f>Sheet1!$AM$2:$AM$82</c:f>
              <c:numCache>
                <c:formatCode>General</c:formatCode>
                <c:ptCount val="81"/>
                <c:pt idx="0">
                  <c:v>13.251300000000001</c:v>
                </c:pt>
                <c:pt idx="1">
                  <c:v>12.41023</c:v>
                </c:pt>
                <c:pt idx="2">
                  <c:v>12.01047</c:v>
                </c:pt>
                <c:pt idx="3">
                  <c:v>11.74817</c:v>
                </c:pt>
                <c:pt idx="4">
                  <c:v>11.65799</c:v>
                </c:pt>
                <c:pt idx="5">
                  <c:v>11.80918</c:v>
                </c:pt>
                <c:pt idx="6">
                  <c:v>12.12773</c:v>
                </c:pt>
                <c:pt idx="7">
                  <c:v>12.74433</c:v>
                </c:pt>
                <c:pt idx="8">
                  <c:v>13.55954</c:v>
                </c:pt>
                <c:pt idx="9">
                  <c:v>14.62664</c:v>
                </c:pt>
                <c:pt idx="10">
                  <c:v>15.83803</c:v>
                </c:pt>
                <c:pt idx="11">
                  <c:v>17.425439999999998</c:v>
                </c:pt>
                <c:pt idx="12">
                  <c:v>19.284089999999999</c:v>
                </c:pt>
                <c:pt idx="13">
                  <c:v>21.45505</c:v>
                </c:pt>
                <c:pt idx="14">
                  <c:v>24.109490000000001</c:v>
                </c:pt>
                <c:pt idx="15">
                  <c:v>27.040389999999999</c:v>
                </c:pt>
                <c:pt idx="16">
                  <c:v>30.86055</c:v>
                </c:pt>
                <c:pt idx="17">
                  <c:v>35.008310000000002</c:v>
                </c:pt>
                <c:pt idx="18">
                  <c:v>39.84158</c:v>
                </c:pt>
                <c:pt idx="19">
                  <c:v>45.946260000000002</c:v>
                </c:pt>
                <c:pt idx="20">
                  <c:v>52.405799999999999</c:v>
                </c:pt>
                <c:pt idx="21">
                  <c:v>60.198320000000002</c:v>
                </c:pt>
                <c:pt idx="22">
                  <c:v>69.092960000000005</c:v>
                </c:pt>
                <c:pt idx="23">
                  <c:v>79.064859999999996</c:v>
                </c:pt>
                <c:pt idx="24">
                  <c:v>91.112009999999998</c:v>
                </c:pt>
                <c:pt idx="25">
                  <c:v>105.3079</c:v>
                </c:pt>
                <c:pt idx="26">
                  <c:v>121.4967</c:v>
                </c:pt>
                <c:pt idx="27">
                  <c:v>140.50309999999999</c:v>
                </c:pt>
                <c:pt idx="28">
                  <c:v>160.96789999999999</c:v>
                </c:pt>
                <c:pt idx="29">
                  <c:v>184.2961</c:v>
                </c:pt>
                <c:pt idx="30">
                  <c:v>213.28819999999999</c:v>
                </c:pt>
                <c:pt idx="31">
                  <c:v>245.12899999999999</c:v>
                </c:pt>
                <c:pt idx="32">
                  <c:v>280.37130000000002</c:v>
                </c:pt>
                <c:pt idx="33">
                  <c:v>323.8664</c:v>
                </c:pt>
                <c:pt idx="34">
                  <c:v>367.43490000000003</c:v>
                </c:pt>
                <c:pt idx="35">
                  <c:v>425.72160000000002</c:v>
                </c:pt>
                <c:pt idx="36">
                  <c:v>483.2013</c:v>
                </c:pt>
                <c:pt idx="37">
                  <c:v>552.73249999999996</c:v>
                </c:pt>
                <c:pt idx="38">
                  <c:v>627.33910000000003</c:v>
                </c:pt>
                <c:pt idx="39">
                  <c:v>710.36109999999996</c:v>
                </c:pt>
                <c:pt idx="40">
                  <c:v>803.91359999999997</c:v>
                </c:pt>
                <c:pt idx="41">
                  <c:v>909.69069999999999</c:v>
                </c:pt>
                <c:pt idx="42">
                  <c:v>1031.568</c:v>
                </c:pt>
                <c:pt idx="43">
                  <c:v>1162.347</c:v>
                </c:pt>
                <c:pt idx="44">
                  <c:v>1290.0139999999999</c:v>
                </c:pt>
                <c:pt idx="45">
                  <c:v>1436.548</c:v>
                </c:pt>
                <c:pt idx="46">
                  <c:v>1594.529</c:v>
                </c:pt>
                <c:pt idx="47">
                  <c:v>1756.7940000000001</c:v>
                </c:pt>
                <c:pt idx="48">
                  <c:v>1906.0260000000001</c:v>
                </c:pt>
                <c:pt idx="49">
                  <c:v>2055.4090000000001</c:v>
                </c:pt>
                <c:pt idx="50">
                  <c:v>2214.3890000000001</c:v>
                </c:pt>
                <c:pt idx="51">
                  <c:v>2331.607</c:v>
                </c:pt>
                <c:pt idx="52">
                  <c:v>2439.605</c:v>
                </c:pt>
                <c:pt idx="53">
                  <c:v>2489.0709999999999</c:v>
                </c:pt>
                <c:pt idx="54">
                  <c:v>2533.1880000000001</c:v>
                </c:pt>
                <c:pt idx="55">
                  <c:v>2516.8380000000002</c:v>
                </c:pt>
                <c:pt idx="56">
                  <c:v>2480.0039999999999</c:v>
                </c:pt>
                <c:pt idx="57">
                  <c:v>2401.4960000000001</c:v>
                </c:pt>
                <c:pt idx="58">
                  <c:v>2294.127</c:v>
                </c:pt>
                <c:pt idx="59">
                  <c:v>2174.8420000000001</c:v>
                </c:pt>
                <c:pt idx="60">
                  <c:v>2002.3779999999999</c:v>
                </c:pt>
                <c:pt idx="61">
                  <c:v>1845.393</c:v>
                </c:pt>
                <c:pt idx="62">
                  <c:v>1693.85</c:v>
                </c:pt>
                <c:pt idx="63">
                  <c:v>1538.095</c:v>
                </c:pt>
                <c:pt idx="64">
                  <c:v>1391.3230000000001</c:v>
                </c:pt>
                <c:pt idx="65">
                  <c:v>1257.52</c:v>
                </c:pt>
                <c:pt idx="66">
                  <c:v>1114.8520000000001</c:v>
                </c:pt>
                <c:pt idx="67">
                  <c:v>1003.2619999999999</c:v>
                </c:pt>
                <c:pt idx="68">
                  <c:v>901.49260000000004</c:v>
                </c:pt>
                <c:pt idx="69">
                  <c:v>804.07280000000003</c:v>
                </c:pt>
                <c:pt idx="70">
                  <c:v>723.87649999999996</c:v>
                </c:pt>
                <c:pt idx="71">
                  <c:v>654.01480000000004</c:v>
                </c:pt>
                <c:pt idx="72">
                  <c:v>596.44550000000004</c:v>
                </c:pt>
                <c:pt idx="73">
                  <c:v>544.63710000000003</c:v>
                </c:pt>
                <c:pt idx="74">
                  <c:v>504.90390000000002</c:v>
                </c:pt>
                <c:pt idx="75">
                  <c:v>468.57139999999998</c:v>
                </c:pt>
                <c:pt idx="76">
                  <c:v>438.6413</c:v>
                </c:pt>
                <c:pt idx="77">
                  <c:v>417.5351</c:v>
                </c:pt>
                <c:pt idx="78">
                  <c:v>402.06459999999998</c:v>
                </c:pt>
                <c:pt idx="79">
                  <c:v>389.95389999999998</c:v>
                </c:pt>
                <c:pt idx="80">
                  <c:v>381.8725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9-B900-4B57-8E27-F356BB3D87CD}"/>
            </c:ext>
          </c:extLst>
        </c:ser>
        <c:ser>
          <c:idx val="10"/>
          <c:order val="10"/>
          <c:tx>
            <c:v>200nM</c:v>
          </c:tx>
          <c:spPr>
            <a:ln w="25400" cap="rnd">
              <a:noFill/>
              <a:round/>
            </a:ln>
            <a:effectLst/>
          </c:spPr>
          <c:marker>
            <c:symbol val="circle"/>
            <c:size val="5"/>
            <c:spPr>
              <a:solidFill>
                <a:schemeClr val="accent5">
                  <a:lumMod val="60000"/>
                </a:schemeClr>
              </a:solidFill>
              <a:ln w="9525">
                <a:solidFill>
                  <a:schemeClr val="accent5">
                    <a:lumMod val="60000"/>
                  </a:schemeClr>
                </a:solidFill>
              </a:ln>
              <a:effectLst/>
            </c:spPr>
          </c:marker>
          <c:xVal>
            <c:numRef>
              <c:f>Sheet1!$AO$2:$AO$82</c:f>
              <c:numCache>
                <c:formatCode>General</c:formatCode>
                <c:ptCount val="81"/>
                <c:pt idx="0">
                  <c:v>156.17089999999999</c:v>
                </c:pt>
                <c:pt idx="1">
                  <c:v>156.62790000000001</c:v>
                </c:pt>
                <c:pt idx="2">
                  <c:v>157.37450000000001</c:v>
                </c:pt>
                <c:pt idx="3">
                  <c:v>157.6551</c:v>
                </c:pt>
                <c:pt idx="4">
                  <c:v>157.6362</c:v>
                </c:pt>
                <c:pt idx="5">
                  <c:v>157.90530000000001</c:v>
                </c:pt>
                <c:pt idx="6">
                  <c:v>158.47649999999999</c:v>
                </c:pt>
                <c:pt idx="7">
                  <c:v>158.38300000000001</c:v>
                </c:pt>
                <c:pt idx="8">
                  <c:v>158.77330000000001</c:v>
                </c:pt>
                <c:pt idx="9">
                  <c:v>158.9692</c:v>
                </c:pt>
                <c:pt idx="10">
                  <c:v>159.61160000000001</c:v>
                </c:pt>
                <c:pt idx="11">
                  <c:v>159.2936</c:v>
                </c:pt>
                <c:pt idx="12">
                  <c:v>159.613</c:v>
                </c:pt>
                <c:pt idx="13">
                  <c:v>160.3835</c:v>
                </c:pt>
                <c:pt idx="14">
                  <c:v>160.79599999999999</c:v>
                </c:pt>
                <c:pt idx="15">
                  <c:v>161.18109999999999</c:v>
                </c:pt>
                <c:pt idx="16">
                  <c:v>162.07230000000001</c:v>
                </c:pt>
                <c:pt idx="17">
                  <c:v>162.86189999999999</c:v>
                </c:pt>
                <c:pt idx="18">
                  <c:v>163.42179999999999</c:v>
                </c:pt>
                <c:pt idx="19">
                  <c:v>163.67570000000001</c:v>
                </c:pt>
                <c:pt idx="20">
                  <c:v>164.7758</c:v>
                </c:pt>
                <c:pt idx="21">
                  <c:v>165.5325</c:v>
                </c:pt>
                <c:pt idx="22">
                  <c:v>167.30179999999999</c:v>
                </c:pt>
                <c:pt idx="23">
                  <c:v>168.95679999999999</c:v>
                </c:pt>
                <c:pt idx="24">
                  <c:v>170.81530000000001</c:v>
                </c:pt>
                <c:pt idx="25">
                  <c:v>173.1806</c:v>
                </c:pt>
                <c:pt idx="26">
                  <c:v>175.46109999999999</c:v>
                </c:pt>
                <c:pt idx="27">
                  <c:v>178.72389999999999</c:v>
                </c:pt>
                <c:pt idx="28">
                  <c:v>182.76159999999999</c:v>
                </c:pt>
                <c:pt idx="29">
                  <c:v>187.3776</c:v>
                </c:pt>
                <c:pt idx="30">
                  <c:v>193.631</c:v>
                </c:pt>
                <c:pt idx="31">
                  <c:v>201.03039999999999</c:v>
                </c:pt>
                <c:pt idx="32">
                  <c:v>209.6968</c:v>
                </c:pt>
                <c:pt idx="33">
                  <c:v>221.8596</c:v>
                </c:pt>
                <c:pt idx="34">
                  <c:v>234.51079999999999</c:v>
                </c:pt>
                <c:pt idx="35">
                  <c:v>252.12479999999999</c:v>
                </c:pt>
                <c:pt idx="36">
                  <c:v>271.66609999999997</c:v>
                </c:pt>
                <c:pt idx="37">
                  <c:v>297.096</c:v>
                </c:pt>
                <c:pt idx="38">
                  <c:v>326.87459999999999</c:v>
                </c:pt>
                <c:pt idx="39">
                  <c:v>362.82870000000003</c:v>
                </c:pt>
                <c:pt idx="40">
                  <c:v>407.08550000000002</c:v>
                </c:pt>
                <c:pt idx="41">
                  <c:v>462.61169999999998</c:v>
                </c:pt>
                <c:pt idx="42">
                  <c:v>532.87130000000002</c:v>
                </c:pt>
                <c:pt idx="43">
                  <c:v>617.55330000000004</c:v>
                </c:pt>
                <c:pt idx="44">
                  <c:v>709.29480000000001</c:v>
                </c:pt>
                <c:pt idx="45">
                  <c:v>827.19579999999996</c:v>
                </c:pt>
                <c:pt idx="46">
                  <c:v>973.15300000000002</c:v>
                </c:pt>
                <c:pt idx="47">
                  <c:v>1145.885</c:v>
                </c:pt>
                <c:pt idx="48">
                  <c:v>1330.1559999999999</c:v>
                </c:pt>
                <c:pt idx="49">
                  <c:v>1550.1289999999999</c:v>
                </c:pt>
                <c:pt idx="50">
                  <c:v>1835.0630000000001</c:v>
                </c:pt>
                <c:pt idx="51">
                  <c:v>2106.8330000000001</c:v>
                </c:pt>
                <c:pt idx="52">
                  <c:v>2455.076</c:v>
                </c:pt>
                <c:pt idx="53">
                  <c:v>2689.6179999999999</c:v>
                </c:pt>
                <c:pt idx="54">
                  <c:v>3106.835</c:v>
                </c:pt>
                <c:pt idx="55">
                  <c:v>3450.569</c:v>
                </c:pt>
                <c:pt idx="56">
                  <c:v>3742.346</c:v>
                </c:pt>
                <c:pt idx="57">
                  <c:v>4081.6669999999999</c:v>
                </c:pt>
                <c:pt idx="58">
                  <c:v>4383.0959999999995</c:v>
                </c:pt>
                <c:pt idx="59">
                  <c:v>4643.1469999999999</c:v>
                </c:pt>
                <c:pt idx="60">
                  <c:v>4929.7269999999999</c:v>
                </c:pt>
                <c:pt idx="61">
                  <c:v>5144.2070000000003</c:v>
                </c:pt>
                <c:pt idx="62">
                  <c:v>5318.4309999999996</c:v>
                </c:pt>
                <c:pt idx="63">
                  <c:v>5473.2479999999996</c:v>
                </c:pt>
                <c:pt idx="64">
                  <c:v>5602.3770000000004</c:v>
                </c:pt>
                <c:pt idx="65">
                  <c:v>5706.3559999999998</c:v>
                </c:pt>
                <c:pt idx="66">
                  <c:v>5805.8980000000001</c:v>
                </c:pt>
                <c:pt idx="67">
                  <c:v>5878.3630000000003</c:v>
                </c:pt>
                <c:pt idx="68">
                  <c:v>5937.0569999999998</c:v>
                </c:pt>
                <c:pt idx="69">
                  <c:v>5990.6379999999999</c:v>
                </c:pt>
                <c:pt idx="70">
                  <c:v>6033.8869999999997</c:v>
                </c:pt>
                <c:pt idx="71">
                  <c:v>6071.5879999999997</c:v>
                </c:pt>
                <c:pt idx="72">
                  <c:v>6103.1149999999998</c:v>
                </c:pt>
                <c:pt idx="73">
                  <c:v>6132.4979999999996</c:v>
                </c:pt>
                <c:pt idx="74">
                  <c:v>6156.4309999999996</c:v>
                </c:pt>
                <c:pt idx="75">
                  <c:v>6182.0749999999998</c:v>
                </c:pt>
                <c:pt idx="76">
                  <c:v>6206.0240000000003</c:v>
                </c:pt>
                <c:pt idx="77">
                  <c:v>6229.2520000000004</c:v>
                </c:pt>
                <c:pt idx="78">
                  <c:v>6250.2489999999998</c:v>
                </c:pt>
                <c:pt idx="79">
                  <c:v>6272.6629999999996</c:v>
                </c:pt>
                <c:pt idx="80">
                  <c:v>6297.3230000000003</c:v>
                </c:pt>
              </c:numCache>
            </c:numRef>
          </c:xVal>
          <c:yVal>
            <c:numRef>
              <c:f>Sheet1!$AQ$2:$AQ$82</c:f>
              <c:numCache>
                <c:formatCode>General</c:formatCode>
                <c:ptCount val="81"/>
                <c:pt idx="0">
                  <c:v>12.64611</c:v>
                </c:pt>
                <c:pt idx="1">
                  <c:v>12.07788</c:v>
                </c:pt>
                <c:pt idx="2">
                  <c:v>11.66484</c:v>
                </c:pt>
                <c:pt idx="3">
                  <c:v>11.38069</c:v>
                </c:pt>
                <c:pt idx="4">
                  <c:v>11.43942</c:v>
                </c:pt>
                <c:pt idx="5">
                  <c:v>11.61436</c:v>
                </c:pt>
                <c:pt idx="6">
                  <c:v>12.00605</c:v>
                </c:pt>
                <c:pt idx="7">
                  <c:v>12.59191</c:v>
                </c:pt>
                <c:pt idx="8">
                  <c:v>13.44524</c:v>
                </c:pt>
                <c:pt idx="9">
                  <c:v>14.47527</c:v>
                </c:pt>
                <c:pt idx="10">
                  <c:v>15.72921</c:v>
                </c:pt>
                <c:pt idx="11">
                  <c:v>17.334140000000001</c:v>
                </c:pt>
                <c:pt idx="12">
                  <c:v>19.196719999999999</c:v>
                </c:pt>
                <c:pt idx="13">
                  <c:v>21.417200000000001</c:v>
                </c:pt>
                <c:pt idx="14">
                  <c:v>24.088080000000001</c:v>
                </c:pt>
                <c:pt idx="15">
                  <c:v>27.015550000000001</c:v>
                </c:pt>
                <c:pt idx="16">
                  <c:v>30.853269999999998</c:v>
                </c:pt>
                <c:pt idx="17">
                  <c:v>34.990810000000003</c:v>
                </c:pt>
                <c:pt idx="18">
                  <c:v>39.909309999999998</c:v>
                </c:pt>
                <c:pt idx="19">
                  <c:v>45.948180000000001</c:v>
                </c:pt>
                <c:pt idx="20">
                  <c:v>52.438450000000003</c:v>
                </c:pt>
                <c:pt idx="21">
                  <c:v>60.095840000000003</c:v>
                </c:pt>
                <c:pt idx="22">
                  <c:v>69.144890000000004</c:v>
                </c:pt>
                <c:pt idx="23">
                  <c:v>79.128559999999993</c:v>
                </c:pt>
                <c:pt idx="24">
                  <c:v>91.178389999999993</c:v>
                </c:pt>
                <c:pt idx="25">
                  <c:v>105.48520000000001</c:v>
                </c:pt>
                <c:pt idx="26">
                  <c:v>121.655</c:v>
                </c:pt>
                <c:pt idx="27">
                  <c:v>140.55869999999999</c:v>
                </c:pt>
                <c:pt idx="28">
                  <c:v>161.1414</c:v>
                </c:pt>
                <c:pt idx="29">
                  <c:v>184.60419999999999</c:v>
                </c:pt>
                <c:pt idx="30">
                  <c:v>213.7766</c:v>
                </c:pt>
                <c:pt idx="31">
                  <c:v>245.68260000000001</c:v>
                </c:pt>
                <c:pt idx="32">
                  <c:v>280.81610000000001</c:v>
                </c:pt>
                <c:pt idx="33">
                  <c:v>324.42759999999998</c:v>
                </c:pt>
                <c:pt idx="34">
                  <c:v>368.05680000000001</c:v>
                </c:pt>
                <c:pt idx="35">
                  <c:v>426.33679999999998</c:v>
                </c:pt>
                <c:pt idx="36">
                  <c:v>483.85140000000001</c:v>
                </c:pt>
                <c:pt idx="37">
                  <c:v>553.66949999999997</c:v>
                </c:pt>
                <c:pt idx="38">
                  <c:v>628.33199999999999</c:v>
                </c:pt>
                <c:pt idx="39">
                  <c:v>711.49649999999997</c:v>
                </c:pt>
                <c:pt idx="40">
                  <c:v>805.30740000000003</c:v>
                </c:pt>
                <c:pt idx="41">
                  <c:v>911.35680000000002</c:v>
                </c:pt>
                <c:pt idx="42">
                  <c:v>1033.279</c:v>
                </c:pt>
                <c:pt idx="43">
                  <c:v>1164.499</c:v>
                </c:pt>
                <c:pt idx="44">
                  <c:v>1292.2570000000001</c:v>
                </c:pt>
                <c:pt idx="45">
                  <c:v>1438.932</c:v>
                </c:pt>
                <c:pt idx="46">
                  <c:v>1597.6110000000001</c:v>
                </c:pt>
                <c:pt idx="47">
                  <c:v>1759.731</c:v>
                </c:pt>
                <c:pt idx="48">
                  <c:v>1909.4359999999999</c:v>
                </c:pt>
                <c:pt idx="49">
                  <c:v>2059.1909999999998</c:v>
                </c:pt>
                <c:pt idx="50">
                  <c:v>2218.549</c:v>
                </c:pt>
                <c:pt idx="51">
                  <c:v>2336.4630000000002</c:v>
                </c:pt>
                <c:pt idx="52">
                  <c:v>2446.0810000000001</c:v>
                </c:pt>
                <c:pt idx="53">
                  <c:v>2495.915</c:v>
                </c:pt>
                <c:pt idx="54">
                  <c:v>2539.047</c:v>
                </c:pt>
                <c:pt idx="55">
                  <c:v>2525.6370000000002</c:v>
                </c:pt>
                <c:pt idx="56">
                  <c:v>2491.3180000000002</c:v>
                </c:pt>
                <c:pt idx="57">
                  <c:v>2412.511</c:v>
                </c:pt>
                <c:pt idx="58">
                  <c:v>2304.7269999999999</c:v>
                </c:pt>
                <c:pt idx="59">
                  <c:v>2185.2399999999998</c:v>
                </c:pt>
                <c:pt idx="60">
                  <c:v>2012.155</c:v>
                </c:pt>
                <c:pt idx="61">
                  <c:v>1854.9</c:v>
                </c:pt>
                <c:pt idx="62">
                  <c:v>1703.655</c:v>
                </c:pt>
                <c:pt idx="63">
                  <c:v>1546.981</c:v>
                </c:pt>
                <c:pt idx="64">
                  <c:v>1399.5329999999999</c:v>
                </c:pt>
                <c:pt idx="65">
                  <c:v>1264.8599999999999</c:v>
                </c:pt>
                <c:pt idx="66">
                  <c:v>1121.5309999999999</c:v>
                </c:pt>
                <c:pt idx="67">
                  <c:v>1009.078</c:v>
                </c:pt>
                <c:pt idx="68">
                  <c:v>906.52449999999999</c:v>
                </c:pt>
                <c:pt idx="69">
                  <c:v>808.25379999999996</c:v>
                </c:pt>
                <c:pt idx="70">
                  <c:v>726.81269999999995</c:v>
                </c:pt>
                <c:pt idx="71">
                  <c:v>656.78639999999996</c:v>
                </c:pt>
                <c:pt idx="72">
                  <c:v>597.91139999999996</c:v>
                </c:pt>
                <c:pt idx="73">
                  <c:v>545.5145</c:v>
                </c:pt>
                <c:pt idx="74">
                  <c:v>505.28969999999998</c:v>
                </c:pt>
                <c:pt idx="75">
                  <c:v>467.90339999999998</c:v>
                </c:pt>
                <c:pt idx="76">
                  <c:v>438.52879999999999</c:v>
                </c:pt>
                <c:pt idx="77">
                  <c:v>415.7878</c:v>
                </c:pt>
                <c:pt idx="78">
                  <c:v>400.71420000000001</c:v>
                </c:pt>
                <c:pt idx="79">
                  <c:v>387.9187</c:v>
                </c:pt>
                <c:pt idx="80">
                  <c:v>379.88529999999997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A-B900-4B57-8E27-F356BB3D87C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474881696"/>
        <c:axId val="474882352"/>
      </c:scatterChart>
      <c:valAx>
        <c:axId val="474881696"/>
        <c:scaling>
          <c:orientation val="minMax"/>
          <c:max val="6500"/>
          <c:min val="0"/>
        </c:scaling>
        <c:delete val="0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2000" b="1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2000" b="1">
                    <a:solidFill>
                      <a:sysClr val="windowText" lastClr="000000"/>
                    </a:solidFill>
                  </a:rPr>
                  <a:t>Zreal (ohm)</a:t>
                </a:r>
              </a:p>
            </c:rich>
          </c:tx>
          <c:layout>
            <c:manualLayout>
              <c:xMode val="edge"/>
              <c:yMode val="edge"/>
              <c:x val="0.44102918634279231"/>
              <c:y val="0.94063019834009109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2000" b="1" i="0" u="none" strike="noStrike" kern="1200" baseline="0">
                  <a:solidFill>
                    <a:sysClr val="windowText" lastClr="000000"/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in"/>
        <c:minorTickMark val="none"/>
        <c:tickLblPos val="nextTo"/>
        <c:spPr>
          <a:noFill/>
          <a:ln w="9525" cap="flat" cmpd="sng" algn="ctr">
            <a:solidFill>
              <a:schemeClr val="tx1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0" i="0" u="none" strike="noStrike" kern="120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474882352"/>
        <c:crosses val="autoZero"/>
        <c:crossBetween val="midCat"/>
      </c:valAx>
      <c:valAx>
        <c:axId val="474882352"/>
        <c:scaling>
          <c:orientation val="minMax"/>
        </c:scaling>
        <c:delete val="0"/>
        <c:axPos val="l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2000" b="1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2000" b="1">
                    <a:solidFill>
                      <a:sysClr val="windowText" lastClr="000000"/>
                    </a:solidFill>
                  </a:rPr>
                  <a:t>-Zimag</a:t>
                </a:r>
                <a:r>
                  <a:rPr lang="en-US" sz="2000" b="1" baseline="0">
                    <a:solidFill>
                      <a:sysClr val="windowText" lastClr="000000"/>
                    </a:solidFill>
                  </a:rPr>
                  <a:t> (ohm)</a:t>
                </a:r>
                <a:endParaRPr lang="en-US" sz="2000" b="1">
                  <a:solidFill>
                    <a:sysClr val="windowText" lastClr="000000"/>
                  </a:solidFill>
                </a:endParaRPr>
              </a:p>
            </c:rich>
          </c:tx>
          <c:layout/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2000" b="1" i="0" u="none" strike="noStrike" kern="1200" baseline="0">
                  <a:solidFill>
                    <a:sysClr val="windowText" lastClr="000000"/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in"/>
        <c:minorTickMark val="none"/>
        <c:tickLblPos val="nextTo"/>
        <c:spPr>
          <a:noFill/>
          <a:ln w="9525" cap="flat" cmpd="sng" algn="ctr">
            <a:solidFill>
              <a:schemeClr val="tx1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0" i="0" u="none" strike="noStrike" kern="120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474881696"/>
        <c:crosses val="autoZero"/>
        <c:crossBetween val="midCat"/>
      </c:valAx>
      <c:spPr>
        <a:noFill/>
        <a:ln w="9525">
          <a:solidFill>
            <a:sysClr val="windowText" lastClr="000000"/>
          </a:solidFill>
        </a:ln>
        <a:effectLst/>
      </c:spPr>
    </c:plotArea>
    <c:legend>
      <c:legendPos val="r"/>
      <c:layout>
        <c:manualLayout>
          <c:xMode val="edge"/>
          <c:yMode val="edge"/>
          <c:x val="0.88536450131233602"/>
          <c:y val="4.6307178020657862E-2"/>
          <c:w val="0.11324662127729998"/>
          <c:h val="0.77832924802310144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baseline="0">
              <a:solidFill>
                <a:sysClr val="windowText" lastClr="000000"/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3951905317390881"/>
          <c:y val="4.8474219776230287E-2"/>
          <c:w val="0.82681150967240191"/>
          <c:h val="0.71228092384576569"/>
        </c:manualLayout>
      </c:layout>
      <c:scatterChart>
        <c:scatterStyle val="lineMarker"/>
        <c:varyColors val="0"/>
        <c:ser>
          <c:idx val="0"/>
          <c:order val="0"/>
          <c:tx>
            <c:v>Unmodified</c:v>
          </c:tx>
          <c:spPr>
            <a:ln w="25400" cap="rnd">
              <a:noFill/>
              <a:round/>
            </a:ln>
            <a:effectLst/>
          </c:spPr>
          <c:marker>
            <c:symbol val="circle"/>
            <c:size val="9"/>
            <c:spPr>
              <a:solidFill>
                <a:schemeClr val="accent6">
                  <a:lumMod val="50000"/>
                </a:schemeClr>
              </a:solidFill>
              <a:ln w="9525">
                <a:solidFill>
                  <a:schemeClr val="accent6">
                    <a:lumMod val="50000"/>
                  </a:schemeClr>
                </a:solidFill>
              </a:ln>
              <a:effectLst/>
            </c:spPr>
          </c:marker>
          <c:trendline>
            <c:spPr>
              <a:ln w="25400" cap="rnd">
                <a:solidFill>
                  <a:schemeClr val="accent6">
                    <a:lumMod val="50000"/>
                  </a:schemeClr>
                </a:solidFill>
                <a:prstDash val="solid"/>
              </a:ln>
              <a:effectLst/>
            </c:spPr>
            <c:trendlineType val="log"/>
            <c:dispRSqr val="1"/>
            <c:dispEq val="1"/>
            <c:trendlineLbl>
              <c:layout>
                <c:manualLayout>
                  <c:x val="2.9794886750267329E-4"/>
                  <c:y val="0.2302377515310586"/>
                </c:manualLayout>
              </c:layout>
              <c:numFmt formatCode="General" sourceLinked="0"/>
              <c:spPr>
                <a:noFill/>
                <a:ln>
                  <a:solidFill>
                    <a:schemeClr val="accent6">
                      <a:lumMod val="50000"/>
                    </a:schemeClr>
                  </a:solidFill>
                </a:ln>
                <a:effectLst/>
              </c:spPr>
              <c:txPr>
                <a:bodyPr rot="0" spcFirstLastPara="1" vertOverflow="ellipsis" vert="horz" wrap="square" anchor="ctr" anchorCtr="1"/>
                <a:lstStyle/>
                <a:p>
                  <a:pPr>
                    <a:defRPr sz="1600" b="0" i="0" u="none" strike="noStrike" kern="1200" baseline="0">
                      <a:solidFill>
                        <a:sysClr val="windowText" lastClr="000000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</c:trendlineLbl>
          </c:trendline>
          <c:xVal>
            <c:numRef>
              <c:f>Sheet1!$A$3:$A$12</c:f>
              <c:numCache>
                <c:formatCode>General</c:formatCode>
                <c:ptCount val="10"/>
                <c:pt idx="0">
                  <c:v>20</c:v>
                </c:pt>
                <c:pt idx="1">
                  <c:v>40</c:v>
                </c:pt>
                <c:pt idx="2">
                  <c:v>60</c:v>
                </c:pt>
                <c:pt idx="3">
                  <c:v>80</c:v>
                </c:pt>
                <c:pt idx="4">
                  <c:v>100</c:v>
                </c:pt>
                <c:pt idx="5">
                  <c:v>120</c:v>
                </c:pt>
                <c:pt idx="6">
                  <c:v>140</c:v>
                </c:pt>
                <c:pt idx="7">
                  <c:v>160</c:v>
                </c:pt>
                <c:pt idx="8">
                  <c:v>180</c:v>
                </c:pt>
                <c:pt idx="9">
                  <c:v>200</c:v>
                </c:pt>
              </c:numCache>
            </c:numRef>
          </c:xVal>
          <c:yVal>
            <c:numRef>
              <c:f>Sheet1!$B$16:$B$25</c:f>
              <c:numCache>
                <c:formatCode>General</c:formatCode>
                <c:ptCount val="10"/>
                <c:pt idx="0">
                  <c:v>253.19999999999993</c:v>
                </c:pt>
                <c:pt idx="1">
                  <c:v>418.86666666666667</c:v>
                </c:pt>
                <c:pt idx="2">
                  <c:v>550.19999999999993</c:v>
                </c:pt>
                <c:pt idx="3">
                  <c:v>641.86666666666667</c:v>
                </c:pt>
                <c:pt idx="4">
                  <c:v>715.86666666666667</c:v>
                </c:pt>
                <c:pt idx="5">
                  <c:v>779.19999999999993</c:v>
                </c:pt>
                <c:pt idx="6">
                  <c:v>834.19999999999993</c:v>
                </c:pt>
                <c:pt idx="7">
                  <c:v>891.86666666666667</c:v>
                </c:pt>
                <c:pt idx="8">
                  <c:v>940.53333333333342</c:v>
                </c:pt>
                <c:pt idx="9">
                  <c:v>982.86666666666667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1-9C58-4E86-84F0-FEF4EE64EFD5}"/>
            </c:ext>
          </c:extLst>
        </c:ser>
        <c:ser>
          <c:idx val="1"/>
          <c:order val="1"/>
          <c:tx>
            <c:v>Modified</c:v>
          </c:tx>
          <c:spPr>
            <a:ln w="25400" cap="rnd">
              <a:noFill/>
              <a:round/>
            </a:ln>
            <a:effectLst/>
          </c:spPr>
          <c:marker>
            <c:symbol val="circle"/>
            <c:size val="9"/>
            <c:spPr>
              <a:solidFill>
                <a:srgbClr val="C00000"/>
              </a:solidFill>
              <a:ln w="9525">
                <a:solidFill>
                  <a:srgbClr val="C00000"/>
                </a:solidFill>
              </a:ln>
              <a:effectLst/>
            </c:spPr>
          </c:marker>
          <c:trendline>
            <c:spPr>
              <a:ln w="25400" cap="rnd">
                <a:solidFill>
                  <a:srgbClr val="C00000"/>
                </a:solidFill>
                <a:prstDash val="solid"/>
              </a:ln>
              <a:effectLst/>
            </c:spPr>
            <c:trendlineType val="log"/>
            <c:dispRSqr val="1"/>
            <c:dispEq val="1"/>
            <c:trendlineLbl>
              <c:layout>
                <c:manualLayout>
                  <c:x val="-0.42343224458053852"/>
                  <c:y val="2.3748031496062992E-2"/>
                </c:manualLayout>
              </c:layout>
              <c:numFmt formatCode="General" sourceLinked="0"/>
              <c:spPr>
                <a:noFill/>
                <a:ln>
                  <a:solidFill>
                    <a:srgbClr val="C00000"/>
                  </a:solidFill>
                </a:ln>
                <a:effectLst/>
              </c:spPr>
              <c:txPr>
                <a:bodyPr rot="0" spcFirstLastPara="1" vertOverflow="ellipsis" vert="horz" wrap="square" anchor="ctr" anchorCtr="1"/>
                <a:lstStyle/>
                <a:p>
                  <a:pPr>
                    <a:defRPr sz="1600" b="0" i="0" u="none" strike="noStrike" kern="1200" baseline="0">
                      <a:solidFill>
                        <a:sysClr val="windowText" lastClr="000000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</c:trendlineLbl>
          </c:trendline>
          <c:xVal>
            <c:numRef>
              <c:f>Sheet1!$A$3:$A$12</c:f>
              <c:numCache>
                <c:formatCode>General</c:formatCode>
                <c:ptCount val="10"/>
                <c:pt idx="0">
                  <c:v>20</c:v>
                </c:pt>
                <c:pt idx="1">
                  <c:v>40</c:v>
                </c:pt>
                <c:pt idx="2">
                  <c:v>60</c:v>
                </c:pt>
                <c:pt idx="3">
                  <c:v>80</c:v>
                </c:pt>
                <c:pt idx="4">
                  <c:v>100</c:v>
                </c:pt>
                <c:pt idx="5">
                  <c:v>120</c:v>
                </c:pt>
                <c:pt idx="6">
                  <c:v>140</c:v>
                </c:pt>
                <c:pt idx="7">
                  <c:v>160</c:v>
                </c:pt>
                <c:pt idx="8">
                  <c:v>180</c:v>
                </c:pt>
                <c:pt idx="9">
                  <c:v>200</c:v>
                </c:pt>
              </c:numCache>
            </c:numRef>
          </c:xVal>
          <c:yVal>
            <c:numRef>
              <c:f>Sheet1!$C$16:$C$25</c:f>
              <c:numCache>
                <c:formatCode>General</c:formatCode>
                <c:ptCount val="10"/>
                <c:pt idx="0">
                  <c:v>515</c:v>
                </c:pt>
                <c:pt idx="1">
                  <c:v>674</c:v>
                </c:pt>
                <c:pt idx="2">
                  <c:v>776</c:v>
                </c:pt>
                <c:pt idx="3">
                  <c:v>845</c:v>
                </c:pt>
                <c:pt idx="4">
                  <c:v>899</c:v>
                </c:pt>
                <c:pt idx="5">
                  <c:v>936</c:v>
                </c:pt>
                <c:pt idx="6">
                  <c:v>963</c:v>
                </c:pt>
                <c:pt idx="7">
                  <c:v>994</c:v>
                </c:pt>
                <c:pt idx="8">
                  <c:v>1017</c:v>
                </c:pt>
                <c:pt idx="9">
                  <c:v>1036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3-9C58-4E86-84F0-FEF4EE64EFD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929872288"/>
        <c:axId val="929872616"/>
      </c:scatterChart>
      <c:valAx>
        <c:axId val="929872288"/>
        <c:scaling>
          <c:orientation val="minMax"/>
          <c:max val="220"/>
          <c:min val="0"/>
        </c:scaling>
        <c:delete val="0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2000" b="1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2000" b="1" dirty="0">
                    <a:solidFill>
                      <a:sysClr val="windowText" lastClr="000000"/>
                    </a:solidFill>
                  </a:rPr>
                  <a:t>Concentration</a:t>
                </a:r>
                <a:r>
                  <a:rPr lang="en-US" sz="2000" b="1" baseline="0" dirty="0">
                    <a:solidFill>
                      <a:sysClr val="windowText" lastClr="000000"/>
                    </a:solidFill>
                  </a:rPr>
                  <a:t> (</a:t>
                </a:r>
                <a:r>
                  <a:rPr lang="en-US" sz="2000" b="1" baseline="0" dirty="0" err="1">
                    <a:solidFill>
                      <a:sysClr val="windowText" lastClr="000000"/>
                    </a:solidFill>
                  </a:rPr>
                  <a:t>nM</a:t>
                </a:r>
                <a:r>
                  <a:rPr lang="en-US" sz="2000" b="1" baseline="0" dirty="0">
                    <a:solidFill>
                      <a:sysClr val="windowText" lastClr="000000"/>
                    </a:solidFill>
                  </a:rPr>
                  <a:t>)</a:t>
                </a:r>
                <a:endParaRPr lang="en-US" sz="2000" b="1" dirty="0">
                  <a:solidFill>
                    <a:sysClr val="windowText" lastClr="000000"/>
                  </a:solidFill>
                </a:endParaRPr>
              </a:p>
            </c:rich>
          </c:tx>
          <c:layout>
            <c:manualLayout>
              <c:xMode val="edge"/>
              <c:yMode val="edge"/>
              <c:x val="0.4133723388743073"/>
              <c:y val="0.8327040682414697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2000" b="1" i="0" u="none" strike="noStrike" kern="1200" baseline="0">
                  <a:solidFill>
                    <a:sysClr val="windowText" lastClr="000000"/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in"/>
        <c:minorTickMark val="none"/>
        <c:tickLblPos val="nextTo"/>
        <c:spPr>
          <a:noFill/>
          <a:ln w="9525" cap="flat" cmpd="sng" algn="ctr">
            <a:solidFill>
              <a:schemeClr val="tx1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0" i="0" u="none" strike="noStrike" kern="120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929872616"/>
        <c:crosses val="autoZero"/>
        <c:crossBetween val="midCat"/>
      </c:valAx>
      <c:valAx>
        <c:axId val="929872616"/>
        <c:scaling>
          <c:orientation val="minMax"/>
          <c:min val="100"/>
        </c:scaling>
        <c:delete val="0"/>
        <c:axPos val="l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2000" b="1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2000" b="1">
                    <a:solidFill>
                      <a:sysClr val="windowText" lastClr="000000"/>
                    </a:solidFill>
                  </a:rPr>
                  <a:t>Rct</a:t>
                </a:r>
                <a:r>
                  <a:rPr lang="en-US" sz="2000" b="1" baseline="0">
                    <a:solidFill>
                      <a:sysClr val="windowText" lastClr="000000"/>
                    </a:solidFill>
                  </a:rPr>
                  <a:t> (ohm)</a:t>
                </a:r>
                <a:endParaRPr lang="en-US" sz="2000" b="1">
                  <a:solidFill>
                    <a:sysClr val="windowText" lastClr="000000"/>
                  </a:solidFill>
                </a:endParaRPr>
              </a:p>
            </c:rich>
          </c:tx>
          <c:layout>
            <c:manualLayout>
              <c:xMode val="edge"/>
              <c:yMode val="edge"/>
              <c:x val="1.8370637698065521E-2"/>
              <c:y val="0.35281583552055995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2000" b="1" i="0" u="none" strike="noStrike" kern="1200" baseline="0">
                  <a:solidFill>
                    <a:sysClr val="windowText" lastClr="000000"/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in"/>
        <c:minorTickMark val="none"/>
        <c:tickLblPos val="nextTo"/>
        <c:spPr>
          <a:noFill/>
          <a:ln w="9525" cap="flat" cmpd="sng" algn="ctr">
            <a:solidFill>
              <a:schemeClr val="tx1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0" i="0" u="none" strike="noStrike" kern="120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929872288"/>
        <c:crosses val="autoZero"/>
        <c:crossBetween val="midCat"/>
      </c:valAx>
      <c:spPr>
        <a:noFill/>
        <a:ln>
          <a:solidFill>
            <a:sysClr val="windowText" lastClr="000000"/>
          </a:solidFill>
        </a:ln>
        <a:effectLst/>
      </c:spPr>
    </c:plotArea>
    <c:legend>
      <c:legendPos val="b"/>
      <c:legendEntry>
        <c:idx val="2"/>
        <c:delete val="1"/>
      </c:legendEntry>
      <c:legendEntry>
        <c:idx val="3"/>
        <c:delete val="1"/>
      </c:legendEntry>
      <c:layout>
        <c:manualLayout>
          <c:xMode val="edge"/>
          <c:yMode val="edge"/>
          <c:x val="0.62043525809273836"/>
          <c:y val="0.49948709536307961"/>
          <c:w val="0.27308326042578018"/>
          <c:h val="0.2046940069991251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0" i="0" u="none" strike="noStrike" kern="1200" baseline="0">
              <a:solidFill>
                <a:sysClr val="windowText" lastClr="000000"/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0646750753378049"/>
          <c:y val="4.4409667541557306E-2"/>
          <c:w val="0.86382731152383974"/>
          <c:h val="0.75193285214348204"/>
        </c:manualLayout>
      </c:layout>
      <c:scatterChart>
        <c:scatterStyle val="lineMarker"/>
        <c:varyColors val="0"/>
        <c:ser>
          <c:idx val="0"/>
          <c:order val="0"/>
          <c:spPr>
            <a:ln w="19050" cap="rnd">
              <a:noFill/>
              <a:round/>
            </a:ln>
            <a:effectLst/>
          </c:spPr>
          <c:marker>
            <c:symbol val="circle"/>
            <c:size val="9"/>
            <c:spPr>
              <a:solidFill>
                <a:schemeClr val="tx1"/>
              </a:solidFill>
              <a:ln w="9525">
                <a:solidFill>
                  <a:schemeClr val="tx1"/>
                </a:solidFill>
              </a:ln>
              <a:effectLst/>
            </c:spPr>
          </c:marker>
          <c:trendline>
            <c:spPr>
              <a:ln w="19050" cap="rnd">
                <a:solidFill>
                  <a:schemeClr val="tx1"/>
                </a:solidFill>
                <a:prstDash val="solid"/>
              </a:ln>
              <a:effectLst/>
            </c:spPr>
            <c:trendlineType val="log"/>
            <c:dispRSqr val="1"/>
            <c:dispEq val="1"/>
            <c:trendlineLbl>
              <c:layout>
                <c:manualLayout>
                  <c:x val="4.4914479440069995E-2"/>
                  <c:y val="0.26851851851851855"/>
                </c:manualLayout>
              </c:layout>
              <c:numFmt formatCode="General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1"/>
                <a:lstStyle/>
                <a:p>
                  <a:pPr>
                    <a:defRPr sz="1600" b="0" i="0" u="none" strike="noStrik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</c:trendlineLbl>
          </c:trendline>
          <c:errBars>
            <c:errDir val="y"/>
            <c:errBarType val="both"/>
            <c:errValType val="cust"/>
            <c:noEndCap val="0"/>
            <c:plus>
              <c:numRef>
                <c:f>'[180325 comparison of lutein in presence of bcar (1).xlsx]Sheet1'!$T$3:$T$12</c:f>
                <c:numCache>
                  <c:formatCode>General</c:formatCode>
                  <c:ptCount val="10"/>
                  <c:pt idx="0">
                    <c:v>43.980563889063554</c:v>
                  </c:pt>
                  <c:pt idx="1">
                    <c:v>65.298723826222854</c:v>
                  </c:pt>
                  <c:pt idx="2">
                    <c:v>68.006788876797728</c:v>
                  </c:pt>
                  <c:pt idx="3">
                    <c:v>82.088427929885881</c:v>
                  </c:pt>
                  <c:pt idx="4">
                    <c:v>99.453624033181001</c:v>
                  </c:pt>
                  <c:pt idx="5">
                    <c:v>118.50495067014408</c:v>
                  </c:pt>
                  <c:pt idx="6">
                    <c:v>125.32367427319275</c:v>
                  </c:pt>
                  <c:pt idx="7">
                    <c:v>129.21077096485934</c:v>
                  </c:pt>
                  <c:pt idx="8">
                    <c:v>133.01612684182291</c:v>
                  </c:pt>
                  <c:pt idx="9">
                    <c:v>138.82107188751974</c:v>
                  </c:pt>
                </c:numCache>
              </c:numRef>
            </c:plus>
            <c:minus>
              <c:numRef>
                <c:f>'[180325 comparison of lutein in presence of bcar (1).xlsx]Sheet1'!$T$3:$T$12</c:f>
                <c:numCache>
                  <c:formatCode>General</c:formatCode>
                  <c:ptCount val="10"/>
                  <c:pt idx="0">
                    <c:v>43.980563889063554</c:v>
                  </c:pt>
                  <c:pt idx="1">
                    <c:v>65.298723826222854</c:v>
                  </c:pt>
                  <c:pt idx="2">
                    <c:v>68.006788876797728</c:v>
                  </c:pt>
                  <c:pt idx="3">
                    <c:v>82.088427929885881</c:v>
                  </c:pt>
                  <c:pt idx="4">
                    <c:v>99.453624033181001</c:v>
                  </c:pt>
                  <c:pt idx="5">
                    <c:v>118.50495067014408</c:v>
                  </c:pt>
                  <c:pt idx="6">
                    <c:v>125.32367427319275</c:v>
                  </c:pt>
                  <c:pt idx="7">
                    <c:v>129.21077096485934</c:v>
                  </c:pt>
                  <c:pt idx="8">
                    <c:v>133.01612684182291</c:v>
                  </c:pt>
                  <c:pt idx="9">
                    <c:v>138.82107188751974</c:v>
                  </c:pt>
                </c:numCache>
              </c:numRef>
            </c:minus>
            <c:spPr>
              <a:noFill/>
              <a:ln w="19050" cap="flat" cmpd="sng" algn="ctr">
                <a:solidFill>
                  <a:schemeClr val="tx1"/>
                </a:solidFill>
                <a:round/>
              </a:ln>
              <a:effectLst/>
            </c:spPr>
          </c:errBars>
          <c:xVal>
            <c:numRef>
              <c:f>'[180325 comparison of lutein in presence of bcar (1).xlsx]Sheet1'!$O$3:$O$12</c:f>
              <c:numCache>
                <c:formatCode>General</c:formatCode>
                <c:ptCount val="10"/>
                <c:pt idx="0">
                  <c:v>20</c:v>
                </c:pt>
                <c:pt idx="1">
                  <c:v>40</c:v>
                </c:pt>
                <c:pt idx="2">
                  <c:v>60</c:v>
                </c:pt>
                <c:pt idx="3">
                  <c:v>80</c:v>
                </c:pt>
                <c:pt idx="4">
                  <c:v>100</c:v>
                </c:pt>
                <c:pt idx="5">
                  <c:v>120</c:v>
                </c:pt>
                <c:pt idx="6">
                  <c:v>140</c:v>
                </c:pt>
                <c:pt idx="7">
                  <c:v>160</c:v>
                </c:pt>
                <c:pt idx="8">
                  <c:v>180</c:v>
                </c:pt>
                <c:pt idx="9">
                  <c:v>200</c:v>
                </c:pt>
              </c:numCache>
            </c:numRef>
          </c:xVal>
          <c:yVal>
            <c:numRef>
              <c:f>'[180325 comparison of lutein in presence of bcar (1).xlsx]Sheet1'!$S$3:$S$12</c:f>
              <c:numCache>
                <c:formatCode>General</c:formatCode>
                <c:ptCount val="10"/>
                <c:pt idx="0">
                  <c:v>179.39999999999998</c:v>
                </c:pt>
                <c:pt idx="1">
                  <c:v>279.33333333333331</c:v>
                </c:pt>
                <c:pt idx="2">
                  <c:v>356.33333333333331</c:v>
                </c:pt>
                <c:pt idx="3">
                  <c:v>422.89999999999992</c:v>
                </c:pt>
                <c:pt idx="4">
                  <c:v>483.83333333333331</c:v>
                </c:pt>
                <c:pt idx="5">
                  <c:v>530.9666666666667</c:v>
                </c:pt>
                <c:pt idx="6">
                  <c:v>565.9666666666667</c:v>
                </c:pt>
                <c:pt idx="7">
                  <c:v>599.9666666666667</c:v>
                </c:pt>
                <c:pt idx="8">
                  <c:v>632.30000000000007</c:v>
                </c:pt>
                <c:pt idx="9">
                  <c:v>660.30000000000007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1-6670-49A1-AE98-F4460AB08AF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-695990304"/>
        <c:axId val="-695985952"/>
      </c:scatterChart>
      <c:valAx>
        <c:axId val="-695990304"/>
        <c:scaling>
          <c:orientation val="minMax"/>
          <c:max val="220"/>
          <c:min val="0"/>
        </c:scaling>
        <c:delete val="0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20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2000" b="1">
                    <a:solidFill>
                      <a:schemeClr val="tx1"/>
                    </a:solidFill>
                  </a:rPr>
                  <a:t>Concentration</a:t>
                </a:r>
                <a:r>
                  <a:rPr lang="en-US" sz="2000" b="1" baseline="0">
                    <a:solidFill>
                      <a:schemeClr val="tx1"/>
                    </a:solidFill>
                  </a:rPr>
                  <a:t> (nM)</a:t>
                </a:r>
                <a:endParaRPr lang="en-US" sz="2000" b="1">
                  <a:solidFill>
                    <a:schemeClr val="tx1"/>
                  </a:solidFill>
                </a:endParaRPr>
              </a:p>
            </c:rich>
          </c:tx>
          <c:layout/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2000" b="1" i="0" u="none" strike="noStrik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in"/>
        <c:minorTickMark val="none"/>
        <c:tickLblPos val="nextTo"/>
        <c:spPr>
          <a:noFill/>
          <a:ln w="9525" cap="flat" cmpd="sng" algn="ctr">
            <a:solidFill>
              <a:schemeClr val="tx1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-695985952"/>
        <c:crosses val="autoZero"/>
        <c:crossBetween val="midCat"/>
      </c:valAx>
      <c:valAx>
        <c:axId val="-695985952"/>
        <c:scaling>
          <c:orientation val="minMax"/>
          <c:min val="100"/>
        </c:scaling>
        <c:delete val="0"/>
        <c:axPos val="l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20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2000" b="1">
                    <a:solidFill>
                      <a:schemeClr val="tx1"/>
                    </a:solidFill>
                  </a:rPr>
                  <a:t>Rct</a:t>
                </a:r>
                <a:r>
                  <a:rPr lang="en-US" sz="2000" b="1" baseline="0">
                    <a:solidFill>
                      <a:schemeClr val="tx1"/>
                    </a:solidFill>
                  </a:rPr>
                  <a:t> (ohm)</a:t>
                </a:r>
                <a:endParaRPr lang="en-US" sz="2000" b="1">
                  <a:solidFill>
                    <a:schemeClr val="tx1"/>
                  </a:solidFill>
                </a:endParaRPr>
              </a:p>
            </c:rich>
          </c:tx>
          <c:layout/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2000" b="1" i="0" u="none" strike="noStrik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in"/>
        <c:minorTickMark val="none"/>
        <c:tickLblPos val="nextTo"/>
        <c:spPr>
          <a:noFill/>
          <a:ln w="9525" cap="flat" cmpd="sng" algn="ctr">
            <a:solidFill>
              <a:schemeClr val="tx1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-695990304"/>
        <c:crosses val="autoZero"/>
        <c:crossBetween val="midCat"/>
      </c:valAx>
      <c:spPr>
        <a:noFill/>
        <a:ln>
          <a:solidFill>
            <a:schemeClr val="tx1"/>
          </a:solidFill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0967185849017379"/>
          <c:y val="8.6705202312138727E-2"/>
          <c:w val="0.85040792282027455"/>
          <c:h val="0.73312472501630943"/>
        </c:manualLayout>
      </c:layout>
      <c:scatterChart>
        <c:scatterStyle val="lineMarker"/>
        <c:varyColors val="0"/>
        <c:ser>
          <c:idx val="0"/>
          <c:order val="0"/>
          <c:spPr>
            <a:ln w="19050" cap="rnd">
              <a:noFill/>
              <a:round/>
            </a:ln>
            <a:effectLst/>
          </c:spPr>
          <c:marker>
            <c:symbol val="circle"/>
            <c:size val="9"/>
            <c:spPr>
              <a:solidFill>
                <a:schemeClr val="tx1"/>
              </a:solidFill>
              <a:ln w="9525">
                <a:solidFill>
                  <a:schemeClr val="tx1"/>
                </a:solidFill>
              </a:ln>
              <a:effectLst/>
            </c:spPr>
          </c:marker>
          <c:trendline>
            <c:spPr>
              <a:ln w="25400" cap="rnd">
                <a:solidFill>
                  <a:schemeClr val="tx1"/>
                </a:solidFill>
                <a:prstDash val="solid"/>
              </a:ln>
              <a:effectLst/>
            </c:spPr>
            <c:trendlineType val="log"/>
            <c:dispRSqr val="1"/>
            <c:dispEq val="1"/>
            <c:trendlineLbl>
              <c:layout>
                <c:manualLayout>
                  <c:x val="3.7979748201722716E-2"/>
                  <c:y val="0.27752996500437443"/>
                </c:manualLayout>
              </c:layout>
              <c:numFmt formatCode="General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1"/>
                <a:lstStyle/>
                <a:p>
                  <a:pPr>
                    <a:defRPr sz="1800" b="0" i="0" u="none" strike="noStrik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</c:trendlineLbl>
          </c:trendline>
          <c:errBars>
            <c:errDir val="y"/>
            <c:errBarType val="both"/>
            <c:errValType val="cust"/>
            <c:noEndCap val="0"/>
            <c:plus>
              <c:numRef>
                <c:f>'[180110 smm comparison bcar in 20mM FFCN 0.5 tween 100nM lutein on bare GCE EIS.pot (2).xlsx]Sheet1'!$F$61:$F$70</c:f>
                <c:numCache>
                  <c:formatCode>General</c:formatCode>
                  <c:ptCount val="10"/>
                  <c:pt idx="0">
                    <c:v>9.5296029997756815</c:v>
                  </c:pt>
                  <c:pt idx="1">
                    <c:v>25.12395934826624</c:v>
                  </c:pt>
                  <c:pt idx="2">
                    <c:v>33.067809120049084</c:v>
                  </c:pt>
                  <c:pt idx="3">
                    <c:v>37.608686939766123</c:v>
                  </c:pt>
                  <c:pt idx="4">
                    <c:v>45.609355765383654</c:v>
                  </c:pt>
                  <c:pt idx="5">
                    <c:v>67.700910875211534</c:v>
                  </c:pt>
                  <c:pt idx="6">
                    <c:v>68.699442016171687</c:v>
                  </c:pt>
                  <c:pt idx="7">
                    <c:v>72.209971610574698</c:v>
                  </c:pt>
                  <c:pt idx="8">
                    <c:v>73.208469455384758</c:v>
                  </c:pt>
                  <c:pt idx="9">
                    <c:v>73.604438271977429</c:v>
                  </c:pt>
                </c:numCache>
              </c:numRef>
            </c:plus>
            <c:minus>
              <c:numRef>
                <c:f>'[180110 smm comparison bcar in 20mM FFCN 0.5 tween 100nM lutein on bare GCE EIS.pot (2).xlsx]Sheet1'!$F$61:$F$70</c:f>
                <c:numCache>
                  <c:formatCode>General</c:formatCode>
                  <c:ptCount val="10"/>
                  <c:pt idx="0">
                    <c:v>9.5296029997756815</c:v>
                  </c:pt>
                  <c:pt idx="1">
                    <c:v>25.12395934826624</c:v>
                  </c:pt>
                  <c:pt idx="2">
                    <c:v>33.067809120049084</c:v>
                  </c:pt>
                  <c:pt idx="3">
                    <c:v>37.608686939766123</c:v>
                  </c:pt>
                  <c:pt idx="4">
                    <c:v>45.609355765383654</c:v>
                  </c:pt>
                  <c:pt idx="5">
                    <c:v>67.700910875211534</c:v>
                  </c:pt>
                  <c:pt idx="6">
                    <c:v>68.699442016171687</c:v>
                  </c:pt>
                  <c:pt idx="7">
                    <c:v>72.209971610574698</c:v>
                  </c:pt>
                  <c:pt idx="8">
                    <c:v>73.208469455384758</c:v>
                  </c:pt>
                  <c:pt idx="9">
                    <c:v>73.604438271977429</c:v>
                  </c:pt>
                </c:numCache>
              </c:numRef>
            </c:minus>
            <c:spPr>
              <a:noFill/>
              <a:ln w="25400" cap="flat" cmpd="sng" algn="ctr">
                <a:solidFill>
                  <a:schemeClr val="tx1"/>
                </a:solidFill>
                <a:round/>
              </a:ln>
              <a:effectLst/>
            </c:spPr>
          </c:errBars>
          <c:xVal>
            <c:numRef>
              <c:f>'[180110 smm comparison bcar in 20mM FFCN 0.5 tween 100nM lutein on bare GCE EIS.pot (2).xlsx]Sheet1'!$A$61:$A$70</c:f>
              <c:numCache>
                <c:formatCode>General</c:formatCode>
                <c:ptCount val="10"/>
                <c:pt idx="0">
                  <c:v>20</c:v>
                </c:pt>
                <c:pt idx="1">
                  <c:v>40</c:v>
                </c:pt>
                <c:pt idx="2">
                  <c:v>60</c:v>
                </c:pt>
                <c:pt idx="3">
                  <c:v>80</c:v>
                </c:pt>
                <c:pt idx="4">
                  <c:v>100</c:v>
                </c:pt>
                <c:pt idx="5">
                  <c:v>120</c:v>
                </c:pt>
                <c:pt idx="6">
                  <c:v>140</c:v>
                </c:pt>
                <c:pt idx="7">
                  <c:v>160</c:v>
                </c:pt>
                <c:pt idx="8">
                  <c:v>180</c:v>
                </c:pt>
                <c:pt idx="9">
                  <c:v>200</c:v>
                </c:pt>
              </c:numCache>
            </c:numRef>
          </c:xVal>
          <c:yVal>
            <c:numRef>
              <c:f>'[180110 smm comparison bcar in 20mM FFCN 0.5 tween 100nM lutein on bare GCE EIS.pot (2).xlsx]Sheet1'!$E$61:$E$70</c:f>
              <c:numCache>
                <c:formatCode>General</c:formatCode>
                <c:ptCount val="10"/>
                <c:pt idx="0">
                  <c:v>249.26666666666665</c:v>
                </c:pt>
                <c:pt idx="1">
                  <c:v>382.26666666666665</c:v>
                </c:pt>
                <c:pt idx="2">
                  <c:v>485.59999999999997</c:v>
                </c:pt>
                <c:pt idx="3">
                  <c:v>561.93333333333328</c:v>
                </c:pt>
                <c:pt idx="4">
                  <c:v>627.93333333333328</c:v>
                </c:pt>
                <c:pt idx="5">
                  <c:v>695.26666666666677</c:v>
                </c:pt>
                <c:pt idx="6">
                  <c:v>751.26666666666677</c:v>
                </c:pt>
                <c:pt idx="7">
                  <c:v>797.6</c:v>
                </c:pt>
                <c:pt idx="8">
                  <c:v>844.6</c:v>
                </c:pt>
                <c:pt idx="9">
                  <c:v>889.93333333333339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1-101F-4F32-B218-A406DFDF3B4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518075520"/>
        <c:axId val="518071584"/>
      </c:scatterChart>
      <c:valAx>
        <c:axId val="518075520"/>
        <c:scaling>
          <c:orientation val="minMax"/>
          <c:max val="220"/>
          <c:min val="0"/>
        </c:scaling>
        <c:delete val="0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20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2000" b="1">
                    <a:solidFill>
                      <a:schemeClr val="tx1"/>
                    </a:solidFill>
                  </a:rPr>
                  <a:t>Concentration</a:t>
                </a:r>
                <a:r>
                  <a:rPr lang="en-US" sz="2000" b="1" baseline="0">
                    <a:solidFill>
                      <a:schemeClr val="tx1"/>
                    </a:solidFill>
                  </a:rPr>
                  <a:t> (nM)</a:t>
                </a:r>
                <a:endParaRPr lang="en-US" sz="2000" b="1">
                  <a:solidFill>
                    <a:schemeClr val="tx1"/>
                  </a:solidFill>
                </a:endParaRPr>
              </a:p>
            </c:rich>
          </c:tx>
          <c:layout/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2000" b="1" i="0" u="none" strike="noStrik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in"/>
        <c:minorTickMark val="none"/>
        <c:tickLblPos val="nextTo"/>
        <c:spPr>
          <a:noFill/>
          <a:ln w="9525" cap="flat" cmpd="sng" algn="ctr">
            <a:solidFill>
              <a:schemeClr val="tx1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518071584"/>
        <c:crosses val="autoZero"/>
        <c:crossBetween val="midCat"/>
      </c:valAx>
      <c:valAx>
        <c:axId val="518071584"/>
        <c:scaling>
          <c:orientation val="minMax"/>
          <c:max val="1000"/>
          <c:min val="100"/>
        </c:scaling>
        <c:delete val="0"/>
        <c:axPos val="l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20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2000" b="1">
                    <a:solidFill>
                      <a:schemeClr val="tx1"/>
                    </a:solidFill>
                  </a:rPr>
                  <a:t>Rct</a:t>
                </a:r>
                <a:r>
                  <a:rPr lang="en-US" sz="2000" b="1" baseline="0">
                    <a:solidFill>
                      <a:schemeClr val="tx1"/>
                    </a:solidFill>
                  </a:rPr>
                  <a:t> (ohm)</a:t>
                </a:r>
                <a:endParaRPr lang="en-US" sz="2000" b="1">
                  <a:solidFill>
                    <a:schemeClr val="tx1"/>
                  </a:solidFill>
                </a:endParaRPr>
              </a:p>
            </c:rich>
          </c:tx>
          <c:layout/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2000" b="1" i="0" u="none" strike="noStrik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in"/>
        <c:minorTickMark val="none"/>
        <c:tickLblPos val="nextTo"/>
        <c:spPr>
          <a:noFill/>
          <a:ln w="9525" cap="flat" cmpd="sng" algn="ctr">
            <a:solidFill>
              <a:schemeClr val="tx1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518075520"/>
        <c:crosses val="autoZero"/>
        <c:crossBetween val="midCat"/>
      </c:valAx>
      <c:spPr>
        <a:noFill/>
        <a:ln>
          <a:solidFill>
            <a:schemeClr val="tx1"/>
          </a:solidFill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3135182754933408"/>
          <c:y val="4.4409667541557306E-2"/>
          <c:w val="0.83826625838436863"/>
          <c:h val="0.75193285214348204"/>
        </c:manualLayout>
      </c:layout>
      <c:scatterChart>
        <c:scatterStyle val="lineMarker"/>
        <c:varyColors val="0"/>
        <c:ser>
          <c:idx val="0"/>
          <c:order val="0"/>
          <c:spPr>
            <a:ln w="19050" cap="rnd">
              <a:noFill/>
              <a:round/>
            </a:ln>
            <a:effectLst/>
          </c:spPr>
          <c:marker>
            <c:symbol val="circle"/>
            <c:size val="9"/>
            <c:spPr>
              <a:solidFill>
                <a:schemeClr val="tx1"/>
              </a:solidFill>
              <a:ln w="9525">
                <a:solidFill>
                  <a:schemeClr val="tx1"/>
                </a:solidFill>
              </a:ln>
              <a:effectLst/>
            </c:spPr>
          </c:marker>
          <c:trendline>
            <c:spPr>
              <a:ln w="25400" cap="rnd">
                <a:solidFill>
                  <a:schemeClr val="tx1"/>
                </a:solidFill>
                <a:prstDash val="solid"/>
              </a:ln>
              <a:effectLst/>
            </c:spPr>
            <c:trendlineType val="log"/>
            <c:dispRSqr val="1"/>
            <c:dispEq val="1"/>
            <c:trendlineLbl>
              <c:layout>
                <c:manualLayout>
                  <c:x val="-7.3578302712160983E-3"/>
                  <c:y val="0.28577755905511809"/>
                </c:manualLayout>
              </c:layout>
              <c:numFmt formatCode="General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1"/>
                <a:lstStyle/>
                <a:p>
                  <a:pPr>
                    <a:defRPr sz="1600" b="0" i="0" u="none" strike="noStrike" kern="1200" baseline="0">
                      <a:solidFill>
                        <a:sysClr val="windowText" lastClr="000000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</c:trendlineLbl>
          </c:trendline>
          <c:errBars>
            <c:errDir val="y"/>
            <c:errBarType val="both"/>
            <c:errValType val="cust"/>
            <c:noEndCap val="0"/>
            <c:plus>
              <c:numRef>
                <c:f>'[170724 smm comparison of lutein in 20mM FFCN tween in PBS on bare GCE (2).xlsx]Sheet1'!$M$3:$M$12</c:f>
                <c:numCache>
                  <c:formatCode>General</c:formatCode>
                  <c:ptCount val="10"/>
                  <c:pt idx="0">
                    <c:v>18.446408864600176</c:v>
                  </c:pt>
                  <c:pt idx="1">
                    <c:v>34.051480633495707</c:v>
                  </c:pt>
                  <c:pt idx="2">
                    <c:v>43.246618364908016</c:v>
                  </c:pt>
                  <c:pt idx="3">
                    <c:v>50.666589912222555</c:v>
                  </c:pt>
                  <c:pt idx="4">
                    <c:v>48.687815039631147</c:v>
                  </c:pt>
                  <c:pt idx="5">
                    <c:v>50.104590608047076</c:v>
                  </c:pt>
                  <c:pt idx="6">
                    <c:v>55.258212059385336</c:v>
                  </c:pt>
                  <c:pt idx="7">
                    <c:v>52.208268821455214</c:v>
                  </c:pt>
                  <c:pt idx="8">
                    <c:v>58.452573367930796</c:v>
                  </c:pt>
                  <c:pt idx="9">
                    <c:v>57.277424290319935</c:v>
                  </c:pt>
                </c:numCache>
              </c:numRef>
            </c:plus>
            <c:minus>
              <c:numRef>
                <c:f>'[170724 smm comparison of lutein in 20mM FFCN tween in PBS on bare GCE (2).xlsx]Sheet1'!$M$3:$M$13</c:f>
                <c:numCache>
                  <c:formatCode>General</c:formatCode>
                  <c:ptCount val="11"/>
                  <c:pt idx="0">
                    <c:v>18.446408864600176</c:v>
                  </c:pt>
                  <c:pt idx="1">
                    <c:v>34.051480633495707</c:v>
                  </c:pt>
                  <c:pt idx="2">
                    <c:v>43.246618364908016</c:v>
                  </c:pt>
                  <c:pt idx="3">
                    <c:v>50.666589912222555</c:v>
                  </c:pt>
                  <c:pt idx="4">
                    <c:v>48.687815039631147</c:v>
                  </c:pt>
                  <c:pt idx="5">
                    <c:v>50.104590608047076</c:v>
                  </c:pt>
                  <c:pt idx="6">
                    <c:v>55.258212059385336</c:v>
                  </c:pt>
                  <c:pt idx="7">
                    <c:v>52.208268821455214</c:v>
                  </c:pt>
                  <c:pt idx="8">
                    <c:v>58.452573367930796</c:v>
                  </c:pt>
                  <c:pt idx="9">
                    <c:v>57.277424290319935</c:v>
                  </c:pt>
                </c:numCache>
              </c:numRef>
            </c:minus>
            <c:spPr>
              <a:noFill/>
              <a:ln w="25400" cap="flat" cmpd="sng" algn="ctr">
                <a:solidFill>
                  <a:schemeClr val="tx1"/>
                </a:solidFill>
                <a:round/>
              </a:ln>
              <a:effectLst/>
            </c:spPr>
          </c:errBars>
          <c:xVal>
            <c:numRef>
              <c:f>'[170724 smm comparison of lutein in 20mM FFCN tween in PBS on bare GCE (2).xlsx]Sheet1'!$A$3:$A$12</c:f>
              <c:numCache>
                <c:formatCode>General</c:formatCode>
                <c:ptCount val="10"/>
                <c:pt idx="0">
                  <c:v>20</c:v>
                </c:pt>
                <c:pt idx="1">
                  <c:v>40</c:v>
                </c:pt>
                <c:pt idx="2">
                  <c:v>60</c:v>
                </c:pt>
                <c:pt idx="3">
                  <c:v>80</c:v>
                </c:pt>
                <c:pt idx="4">
                  <c:v>100</c:v>
                </c:pt>
                <c:pt idx="5">
                  <c:v>120</c:v>
                </c:pt>
                <c:pt idx="6">
                  <c:v>140</c:v>
                </c:pt>
                <c:pt idx="7">
                  <c:v>160</c:v>
                </c:pt>
                <c:pt idx="8">
                  <c:v>180</c:v>
                </c:pt>
                <c:pt idx="9">
                  <c:v>200</c:v>
                </c:pt>
              </c:numCache>
            </c:numRef>
          </c:xVal>
          <c:yVal>
            <c:numRef>
              <c:f>'[170724 smm comparison of lutein in 20mM FFCN tween in PBS on bare GCE (2).xlsx]Sheet1'!$L$3:$L$12</c:f>
              <c:numCache>
                <c:formatCode>General</c:formatCode>
                <c:ptCount val="10"/>
                <c:pt idx="0">
                  <c:v>253.20000000000002</c:v>
                </c:pt>
                <c:pt idx="1">
                  <c:v>418.86666666666662</c:v>
                </c:pt>
                <c:pt idx="2">
                  <c:v>550.19999999999993</c:v>
                </c:pt>
                <c:pt idx="3">
                  <c:v>641.86666666666667</c:v>
                </c:pt>
                <c:pt idx="4">
                  <c:v>715.86666666666667</c:v>
                </c:pt>
                <c:pt idx="5">
                  <c:v>779.19999999999993</c:v>
                </c:pt>
                <c:pt idx="6">
                  <c:v>834.19999999999993</c:v>
                </c:pt>
                <c:pt idx="7">
                  <c:v>891.86666666666667</c:v>
                </c:pt>
                <c:pt idx="8">
                  <c:v>940.5333333333333</c:v>
                </c:pt>
                <c:pt idx="9">
                  <c:v>982.86666666666667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1-E235-468A-BCFC-CEAA1720EE1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550728968"/>
        <c:axId val="375445352"/>
      </c:scatterChart>
      <c:valAx>
        <c:axId val="550728968"/>
        <c:scaling>
          <c:orientation val="minMax"/>
          <c:max val="220"/>
          <c:min val="0"/>
        </c:scaling>
        <c:delete val="0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2000" b="1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2000" b="1">
                    <a:solidFill>
                      <a:sysClr val="windowText" lastClr="000000"/>
                    </a:solidFill>
                  </a:rPr>
                  <a:t>Concentration</a:t>
                </a:r>
                <a:r>
                  <a:rPr lang="en-US" sz="2000" b="1" baseline="0">
                    <a:solidFill>
                      <a:sysClr val="windowText" lastClr="000000"/>
                    </a:solidFill>
                  </a:rPr>
                  <a:t> (nM)</a:t>
                </a:r>
                <a:endParaRPr lang="en-US" sz="2000" b="1">
                  <a:solidFill>
                    <a:sysClr val="windowText" lastClr="000000"/>
                  </a:solidFill>
                </a:endParaRPr>
              </a:p>
            </c:rich>
          </c:tx>
          <c:layout/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2000" b="1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in"/>
        <c:minorTickMark val="none"/>
        <c:tickLblPos val="nextTo"/>
        <c:spPr>
          <a:noFill/>
          <a:ln w="9525" cap="flat" cmpd="sng" algn="ctr">
            <a:solidFill>
              <a:schemeClr val="tx1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375445352"/>
        <c:crosses val="autoZero"/>
        <c:crossBetween val="midCat"/>
      </c:valAx>
      <c:valAx>
        <c:axId val="375445352"/>
        <c:scaling>
          <c:orientation val="minMax"/>
          <c:min val="200"/>
        </c:scaling>
        <c:delete val="0"/>
        <c:axPos val="l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2000" b="1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2000" b="1">
                    <a:solidFill>
                      <a:sysClr val="windowText" lastClr="000000"/>
                    </a:solidFill>
                  </a:rPr>
                  <a:t>Rct</a:t>
                </a:r>
                <a:r>
                  <a:rPr lang="en-US" sz="2000" b="1" baseline="0">
                    <a:solidFill>
                      <a:sysClr val="windowText" lastClr="000000"/>
                    </a:solidFill>
                  </a:rPr>
                  <a:t> (ohm)</a:t>
                </a:r>
                <a:endParaRPr lang="en-US" sz="2000" b="1">
                  <a:solidFill>
                    <a:sysClr val="windowText" lastClr="000000"/>
                  </a:solidFill>
                </a:endParaRPr>
              </a:p>
            </c:rich>
          </c:tx>
          <c:layout/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2000" b="1" i="0" u="none" strike="noStrike" kern="1200" baseline="0">
                  <a:solidFill>
                    <a:sysClr val="windowText" lastClr="000000"/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in"/>
        <c:minorTickMark val="none"/>
        <c:tickLblPos val="nextTo"/>
        <c:spPr>
          <a:noFill/>
          <a:ln w="9525" cap="flat" cmpd="sng" algn="ctr">
            <a:solidFill>
              <a:schemeClr val="tx1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0" i="0" u="none" strike="noStrike" kern="120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550728968"/>
        <c:crosses val="autoZero"/>
        <c:crossBetween val="midCat"/>
      </c:valAx>
      <c:spPr>
        <a:noFill/>
        <a:ln>
          <a:solidFill>
            <a:schemeClr val="tx1"/>
          </a:solidFill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2662375041828922"/>
          <c:y val="4.4409667541557306E-2"/>
          <c:w val="0.83181095210078349"/>
          <c:h val="0.75193285214348204"/>
        </c:manualLayout>
      </c:layout>
      <c:scatterChart>
        <c:scatterStyle val="lineMarker"/>
        <c:varyColors val="0"/>
        <c:ser>
          <c:idx val="0"/>
          <c:order val="0"/>
          <c:spPr>
            <a:ln w="19050" cap="rnd">
              <a:noFill/>
              <a:round/>
            </a:ln>
            <a:effectLst/>
          </c:spPr>
          <c:marker>
            <c:symbol val="circle"/>
            <c:size val="9"/>
            <c:spPr>
              <a:solidFill>
                <a:schemeClr val="tx1"/>
              </a:solidFill>
              <a:ln w="9525">
                <a:solidFill>
                  <a:schemeClr val="tx1"/>
                </a:solidFill>
              </a:ln>
              <a:effectLst/>
            </c:spPr>
          </c:marker>
          <c:trendline>
            <c:spPr>
              <a:ln w="25400" cap="rnd">
                <a:solidFill>
                  <a:schemeClr val="tx1"/>
                </a:solidFill>
                <a:prstDash val="solid"/>
              </a:ln>
              <a:effectLst/>
            </c:spPr>
            <c:trendlineType val="log"/>
            <c:dispRSqr val="1"/>
            <c:dispEq val="1"/>
            <c:trendlineLbl>
              <c:layout>
                <c:manualLayout>
                  <c:x val="-1.2626373092252357E-3"/>
                  <c:y val="0.30260673665791776"/>
                </c:manualLayout>
              </c:layout>
              <c:numFmt formatCode="General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1"/>
                <a:lstStyle/>
                <a:p>
                  <a:pPr>
                    <a:defRPr sz="1600" b="0" i="0" u="none" strike="noStrik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</c:trendlineLbl>
          </c:trendline>
          <c:errBars>
            <c:errDir val="y"/>
            <c:errBarType val="both"/>
            <c:errValType val="cust"/>
            <c:noEndCap val="0"/>
            <c:plus>
              <c:numRef>
                <c:f>'[170531 bcar comparison in 20mM FFFCN on bare GCE EIS.POT.xlsx]Sheet1'!$F$27:$F$36</c:f>
                <c:numCache>
                  <c:formatCode>General</c:formatCode>
                  <c:ptCount val="10"/>
                  <c:pt idx="0">
                    <c:v>81.488669969102673</c:v>
                  </c:pt>
                  <c:pt idx="1">
                    <c:v>125.24936460251368</c:v>
                  </c:pt>
                  <c:pt idx="2">
                    <c:v>158.95692288583533</c:v>
                  </c:pt>
                  <c:pt idx="3">
                    <c:v>178.47941991538812</c:v>
                  </c:pt>
                  <c:pt idx="4">
                    <c:v>190.59714058715608</c:v>
                  </c:pt>
                  <c:pt idx="5">
                    <c:v>210.57200668654934</c:v>
                  </c:pt>
                  <c:pt idx="6">
                    <c:v>225.77932441508779</c:v>
                  </c:pt>
                  <c:pt idx="7">
                    <c:v>241.48313260626151</c:v>
                  </c:pt>
                  <c:pt idx="8">
                    <c:v>252.25582913648083</c:v>
                  </c:pt>
                  <c:pt idx="9">
                    <c:v>268.77853956990936</c:v>
                  </c:pt>
                </c:numCache>
              </c:numRef>
            </c:plus>
            <c:minus>
              <c:numRef>
                <c:f>'[170531 bcar comparison in 20mM FFFCN on bare GCE EIS.POT.xlsx]Sheet1'!$F$27:$F$36</c:f>
                <c:numCache>
                  <c:formatCode>General</c:formatCode>
                  <c:ptCount val="10"/>
                  <c:pt idx="0">
                    <c:v>81.488669969102673</c:v>
                  </c:pt>
                  <c:pt idx="1">
                    <c:v>125.24936460251368</c:v>
                  </c:pt>
                  <c:pt idx="2">
                    <c:v>158.95692288583533</c:v>
                  </c:pt>
                  <c:pt idx="3">
                    <c:v>178.47941991538812</c:v>
                  </c:pt>
                  <c:pt idx="4">
                    <c:v>190.59714058715608</c:v>
                  </c:pt>
                  <c:pt idx="5">
                    <c:v>210.57200668654934</c:v>
                  </c:pt>
                  <c:pt idx="6">
                    <c:v>225.77932441508779</c:v>
                  </c:pt>
                  <c:pt idx="7">
                    <c:v>241.48313260626151</c:v>
                  </c:pt>
                  <c:pt idx="8">
                    <c:v>252.25582913648083</c:v>
                  </c:pt>
                  <c:pt idx="9">
                    <c:v>268.77853956990936</c:v>
                  </c:pt>
                </c:numCache>
              </c:numRef>
            </c:minus>
            <c:spPr>
              <a:noFill/>
              <a:ln w="25400" cap="flat" cmpd="sng" algn="ctr">
                <a:solidFill>
                  <a:schemeClr val="tx1"/>
                </a:solidFill>
                <a:round/>
              </a:ln>
              <a:effectLst/>
            </c:spPr>
          </c:errBars>
          <c:xVal>
            <c:numRef>
              <c:f>'[170531 bcar comparison in 20mM FFFCN on bare GCE EIS.POT.xlsx]Sheet1'!$A$27:$A$36</c:f>
              <c:numCache>
                <c:formatCode>General</c:formatCode>
                <c:ptCount val="10"/>
                <c:pt idx="0">
                  <c:v>20</c:v>
                </c:pt>
                <c:pt idx="1">
                  <c:v>40</c:v>
                </c:pt>
                <c:pt idx="2">
                  <c:v>60</c:v>
                </c:pt>
                <c:pt idx="3">
                  <c:v>80</c:v>
                </c:pt>
                <c:pt idx="4">
                  <c:v>100</c:v>
                </c:pt>
                <c:pt idx="5">
                  <c:v>120</c:v>
                </c:pt>
                <c:pt idx="6">
                  <c:v>140</c:v>
                </c:pt>
                <c:pt idx="7">
                  <c:v>160</c:v>
                </c:pt>
                <c:pt idx="8">
                  <c:v>180</c:v>
                </c:pt>
                <c:pt idx="9">
                  <c:v>200</c:v>
                </c:pt>
              </c:numCache>
            </c:numRef>
          </c:xVal>
          <c:yVal>
            <c:numRef>
              <c:f>'[170531 bcar comparison in 20mM FFFCN on bare GCE EIS.POT.xlsx]Sheet1'!$E$27:$E$36</c:f>
              <c:numCache>
                <c:formatCode>0.00E+00</c:formatCode>
                <c:ptCount val="10"/>
                <c:pt idx="0">
                  <c:v>223.03333333333333</c:v>
                </c:pt>
                <c:pt idx="1">
                  <c:v>369.0333333333333</c:v>
                </c:pt>
                <c:pt idx="2">
                  <c:v>471.0333333333333</c:v>
                </c:pt>
                <c:pt idx="3">
                  <c:v>545.36666666666667</c:v>
                </c:pt>
                <c:pt idx="4">
                  <c:v>609.69999999999993</c:v>
                </c:pt>
                <c:pt idx="5">
                  <c:v>664.69999999999993</c:v>
                </c:pt>
                <c:pt idx="6">
                  <c:v>718.36666666666667</c:v>
                </c:pt>
                <c:pt idx="7">
                  <c:v>761.36666666666667</c:v>
                </c:pt>
                <c:pt idx="8">
                  <c:v>799.0333333333333</c:v>
                </c:pt>
                <c:pt idx="9">
                  <c:v>838.0333333333333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1-990C-4657-AFFE-3462FA66788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969344768"/>
        <c:axId val="1969345312"/>
      </c:scatterChart>
      <c:valAx>
        <c:axId val="1969344768"/>
        <c:scaling>
          <c:orientation val="minMax"/>
          <c:max val="220"/>
          <c:min val="0"/>
        </c:scaling>
        <c:delete val="0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20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2000" b="1" i="0">
                    <a:solidFill>
                      <a:schemeClr val="tx1"/>
                    </a:solidFill>
                  </a:rPr>
                  <a:t>Concentration</a:t>
                </a:r>
                <a:r>
                  <a:rPr lang="en-US" sz="2000" b="1" i="0" baseline="0">
                    <a:solidFill>
                      <a:schemeClr val="tx1"/>
                    </a:solidFill>
                  </a:rPr>
                  <a:t> (nM)</a:t>
                </a:r>
                <a:endParaRPr lang="en-US" sz="2000" b="1" i="0">
                  <a:solidFill>
                    <a:schemeClr val="tx1"/>
                  </a:solidFill>
                </a:endParaRPr>
              </a:p>
            </c:rich>
          </c:tx>
          <c:layout/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2000" b="1" i="0" u="none" strike="noStrik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in"/>
        <c:minorTickMark val="none"/>
        <c:tickLblPos val="nextTo"/>
        <c:spPr>
          <a:noFill/>
          <a:ln w="9525" cap="flat" cmpd="sng" algn="ctr">
            <a:solidFill>
              <a:schemeClr val="tx1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969345312"/>
        <c:crosses val="autoZero"/>
        <c:crossBetween val="midCat"/>
      </c:valAx>
      <c:valAx>
        <c:axId val="1969345312"/>
        <c:scaling>
          <c:orientation val="minMax"/>
          <c:max val="1200"/>
          <c:min val="100"/>
        </c:scaling>
        <c:delete val="0"/>
        <c:axPos val="l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2000" b="1" i="0" u="none" strike="noStrike" kern="1200" baseline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defRPr>
                </a:pPr>
                <a:r>
                  <a:rPr lang="en-US" sz="2000" b="1">
                    <a:solidFill>
                      <a:schemeClr val="tx1"/>
                    </a:solidFill>
                    <a:effectLst/>
                  </a:rPr>
                  <a:t>Rct</a:t>
                </a:r>
                <a:r>
                  <a:rPr lang="en-US" sz="2000" b="1" baseline="0">
                    <a:solidFill>
                      <a:schemeClr val="tx1"/>
                    </a:solidFill>
                    <a:effectLst/>
                  </a:rPr>
                  <a:t> (ohm)</a:t>
                </a:r>
                <a:endParaRPr lang="en-US" sz="2000" b="1">
                  <a:solidFill>
                    <a:schemeClr val="tx1"/>
                  </a:solidFill>
                  <a:effectLst/>
                </a:endParaRPr>
              </a:p>
            </c:rich>
          </c:tx>
          <c:layout/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2000" b="1" i="0" u="none" strike="noStrike" kern="1200" baseline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0"/>
        <c:majorTickMark val="in"/>
        <c:minorTickMark val="none"/>
        <c:tickLblPos val="nextTo"/>
        <c:spPr>
          <a:noFill/>
          <a:ln w="9525" cap="flat" cmpd="sng" algn="ctr">
            <a:solidFill>
              <a:schemeClr val="tx1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969344768"/>
        <c:crosses val="autoZero"/>
        <c:crossBetween val="midCat"/>
      </c:valAx>
      <c:spPr>
        <a:noFill/>
        <a:ln>
          <a:solidFill>
            <a:schemeClr val="tx1"/>
          </a:solidFill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4041812481773111"/>
          <c:y val="4.7187445319335074E-2"/>
          <c:w val="0.82987843886154855"/>
          <c:h val="0.76489216972878393"/>
        </c:manualLayout>
      </c:layout>
      <c:scatterChart>
        <c:scatterStyle val="lineMarker"/>
        <c:varyColors val="0"/>
        <c:ser>
          <c:idx val="0"/>
          <c:order val="0"/>
          <c:tx>
            <c:strRef>
              <c:f>Sheet1!$C$1</c:f>
              <c:strCache>
                <c:ptCount val="1"/>
                <c:pt idx="0">
                  <c:v>Modified</c:v>
                </c:pt>
              </c:strCache>
            </c:strRef>
          </c:tx>
          <c:spPr>
            <a:ln w="19050" cap="rnd">
              <a:noFill/>
              <a:round/>
            </a:ln>
            <a:effectLst/>
          </c:spPr>
          <c:marker>
            <c:symbol val="circle"/>
            <c:size val="9"/>
            <c:spPr>
              <a:solidFill>
                <a:srgbClr val="C00000"/>
              </a:solidFill>
              <a:ln w="9525">
                <a:solidFill>
                  <a:srgbClr val="C00000"/>
                </a:solidFill>
              </a:ln>
              <a:effectLst/>
            </c:spPr>
          </c:marker>
          <c:trendline>
            <c:spPr>
              <a:ln w="25400" cap="rnd">
                <a:solidFill>
                  <a:srgbClr val="C00000"/>
                </a:solidFill>
                <a:prstDash val="solid"/>
              </a:ln>
              <a:effectLst/>
            </c:spPr>
            <c:trendlineType val="log"/>
            <c:dispRSqr val="1"/>
            <c:dispEq val="1"/>
            <c:trendlineLbl>
              <c:layout>
                <c:manualLayout>
                  <c:x val="-0.1139325119082337"/>
                  <c:y val="0.24416907261592302"/>
                </c:manualLayout>
              </c:layout>
              <c:numFmt formatCode="General" sourceLinked="0"/>
              <c:spPr>
                <a:noFill/>
                <a:ln>
                  <a:solidFill>
                    <a:srgbClr val="C00000"/>
                  </a:solidFill>
                </a:ln>
                <a:effectLst/>
              </c:spPr>
              <c:txPr>
                <a:bodyPr rot="0" spcFirstLastPara="1" vertOverflow="ellipsis" vert="horz" wrap="square" anchor="ctr" anchorCtr="1"/>
                <a:lstStyle/>
                <a:p>
                  <a:pPr>
                    <a:defRPr sz="1600" b="0" i="0" u="none" strike="noStrik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</c:trendlineLbl>
          </c:trendline>
          <c:xVal>
            <c:numRef>
              <c:f>Sheet1!$B$3:$B$12</c:f>
              <c:numCache>
                <c:formatCode>General</c:formatCode>
                <c:ptCount val="10"/>
                <c:pt idx="0">
                  <c:v>20</c:v>
                </c:pt>
                <c:pt idx="1">
                  <c:v>40</c:v>
                </c:pt>
                <c:pt idx="2">
                  <c:v>60</c:v>
                </c:pt>
                <c:pt idx="3">
                  <c:v>80</c:v>
                </c:pt>
                <c:pt idx="4">
                  <c:v>100</c:v>
                </c:pt>
                <c:pt idx="5">
                  <c:v>120</c:v>
                </c:pt>
                <c:pt idx="6">
                  <c:v>140</c:v>
                </c:pt>
                <c:pt idx="7">
                  <c:v>160</c:v>
                </c:pt>
                <c:pt idx="8">
                  <c:v>180</c:v>
                </c:pt>
                <c:pt idx="9">
                  <c:v>200</c:v>
                </c:pt>
              </c:numCache>
            </c:numRef>
          </c:xVal>
          <c:yVal>
            <c:numRef>
              <c:f>Sheet1!$C$3:$C$12</c:f>
              <c:numCache>
                <c:formatCode>0.00</c:formatCode>
                <c:ptCount val="10"/>
                <c:pt idx="0">
                  <c:v>205</c:v>
                </c:pt>
                <c:pt idx="1">
                  <c:v>293</c:v>
                </c:pt>
                <c:pt idx="2">
                  <c:v>366</c:v>
                </c:pt>
                <c:pt idx="3">
                  <c:v>396</c:v>
                </c:pt>
                <c:pt idx="4">
                  <c:v>436</c:v>
                </c:pt>
                <c:pt idx="5">
                  <c:v>456</c:v>
                </c:pt>
                <c:pt idx="6">
                  <c:v>496</c:v>
                </c:pt>
                <c:pt idx="7">
                  <c:v>526</c:v>
                </c:pt>
                <c:pt idx="8">
                  <c:v>536</c:v>
                </c:pt>
                <c:pt idx="9">
                  <c:v>546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0-3CC4-4B65-85C8-1DF295AE5084}"/>
            </c:ext>
          </c:extLst>
        </c:ser>
        <c:ser>
          <c:idx val="1"/>
          <c:order val="1"/>
          <c:tx>
            <c:strRef>
              <c:f>Sheet1!$D$1</c:f>
              <c:strCache>
                <c:ptCount val="1"/>
                <c:pt idx="0">
                  <c:v>Unmodified</c:v>
                </c:pt>
              </c:strCache>
            </c:strRef>
          </c:tx>
          <c:spPr>
            <a:ln w="19050" cap="rnd">
              <a:noFill/>
              <a:round/>
            </a:ln>
            <a:effectLst/>
          </c:spPr>
          <c:marker>
            <c:symbol val="circle"/>
            <c:size val="9"/>
            <c:spPr>
              <a:solidFill>
                <a:schemeClr val="accent6">
                  <a:lumMod val="50000"/>
                </a:schemeClr>
              </a:solidFill>
              <a:ln w="9525">
                <a:solidFill>
                  <a:schemeClr val="accent6">
                    <a:lumMod val="50000"/>
                  </a:schemeClr>
                </a:solidFill>
              </a:ln>
              <a:effectLst/>
            </c:spPr>
          </c:marker>
          <c:trendline>
            <c:spPr>
              <a:ln w="25400" cap="rnd">
                <a:solidFill>
                  <a:schemeClr val="accent6">
                    <a:lumMod val="50000"/>
                  </a:schemeClr>
                </a:solidFill>
                <a:prstDash val="solid"/>
              </a:ln>
              <a:effectLst/>
            </c:spPr>
            <c:trendlineType val="log"/>
            <c:dispRSqr val="1"/>
            <c:dispEq val="1"/>
            <c:trendlineLbl>
              <c:layout>
                <c:manualLayout>
                  <c:x val="-0.37583078156897054"/>
                  <c:y val="5.8653980752405951E-2"/>
                </c:manualLayout>
              </c:layout>
              <c:numFmt formatCode="General" sourceLinked="0"/>
              <c:spPr>
                <a:noFill/>
                <a:ln>
                  <a:solidFill>
                    <a:schemeClr val="accent6">
                      <a:lumMod val="50000"/>
                    </a:schemeClr>
                  </a:solidFill>
                </a:ln>
                <a:effectLst/>
              </c:spPr>
              <c:txPr>
                <a:bodyPr rot="0" spcFirstLastPara="1" vertOverflow="ellipsis" vert="horz" wrap="square" anchor="ctr" anchorCtr="1"/>
                <a:lstStyle/>
                <a:p>
                  <a:pPr>
                    <a:defRPr sz="1800" b="0" i="0" u="none" strike="noStrik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</c:trendlineLbl>
          </c:trendline>
          <c:xVal>
            <c:numRef>
              <c:f>Sheet1!$B$3:$B$12</c:f>
              <c:numCache>
                <c:formatCode>General</c:formatCode>
                <c:ptCount val="10"/>
                <c:pt idx="0">
                  <c:v>20</c:v>
                </c:pt>
                <c:pt idx="1">
                  <c:v>40</c:v>
                </c:pt>
                <c:pt idx="2">
                  <c:v>60</c:v>
                </c:pt>
                <c:pt idx="3">
                  <c:v>80</c:v>
                </c:pt>
                <c:pt idx="4">
                  <c:v>100</c:v>
                </c:pt>
                <c:pt idx="5">
                  <c:v>120</c:v>
                </c:pt>
                <c:pt idx="6">
                  <c:v>140</c:v>
                </c:pt>
                <c:pt idx="7">
                  <c:v>160</c:v>
                </c:pt>
                <c:pt idx="8">
                  <c:v>180</c:v>
                </c:pt>
                <c:pt idx="9">
                  <c:v>200</c:v>
                </c:pt>
              </c:numCache>
            </c:numRef>
          </c:xVal>
          <c:yVal>
            <c:numRef>
              <c:f>Sheet1!$D$3:$D$12</c:f>
              <c:numCache>
                <c:formatCode>0.00E+00</c:formatCode>
                <c:ptCount val="10"/>
                <c:pt idx="0">
                  <c:v>223</c:v>
                </c:pt>
                <c:pt idx="1">
                  <c:v>369</c:v>
                </c:pt>
                <c:pt idx="2">
                  <c:v>471</c:v>
                </c:pt>
                <c:pt idx="3">
                  <c:v>545</c:v>
                </c:pt>
                <c:pt idx="4">
                  <c:v>610</c:v>
                </c:pt>
                <c:pt idx="5">
                  <c:v>665</c:v>
                </c:pt>
                <c:pt idx="6">
                  <c:v>718</c:v>
                </c:pt>
                <c:pt idx="7">
                  <c:v>761</c:v>
                </c:pt>
                <c:pt idx="8">
                  <c:v>799</c:v>
                </c:pt>
                <c:pt idx="9">
                  <c:v>838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1-3CC4-4B65-85C8-1DF295AE508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625555856"/>
        <c:axId val="625558152"/>
      </c:scatterChart>
      <c:valAx>
        <c:axId val="625555856"/>
        <c:scaling>
          <c:orientation val="minMax"/>
          <c:max val="220"/>
          <c:min val="0"/>
        </c:scaling>
        <c:delete val="0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20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2000" b="1" dirty="0">
                    <a:solidFill>
                      <a:schemeClr val="tx1"/>
                    </a:solidFill>
                  </a:rPr>
                  <a:t>Concentration</a:t>
                </a:r>
                <a:r>
                  <a:rPr lang="en-US" sz="2000" b="1" baseline="0" dirty="0">
                    <a:solidFill>
                      <a:schemeClr val="tx1"/>
                    </a:solidFill>
                  </a:rPr>
                  <a:t> (</a:t>
                </a:r>
                <a:r>
                  <a:rPr lang="en-US" sz="2000" b="1" baseline="0" dirty="0" err="1">
                    <a:solidFill>
                      <a:schemeClr val="tx1"/>
                    </a:solidFill>
                  </a:rPr>
                  <a:t>nM</a:t>
                </a:r>
                <a:r>
                  <a:rPr lang="en-US" sz="2000" b="1" baseline="0" dirty="0">
                    <a:solidFill>
                      <a:schemeClr val="tx1"/>
                    </a:solidFill>
                  </a:rPr>
                  <a:t>)</a:t>
                </a:r>
                <a:endParaRPr lang="en-US" sz="2000" b="1" dirty="0">
                  <a:solidFill>
                    <a:schemeClr val="tx1"/>
                  </a:solidFill>
                </a:endParaRPr>
              </a:p>
            </c:rich>
          </c:tx>
          <c:layout>
            <c:manualLayout>
              <c:xMode val="edge"/>
              <c:yMode val="edge"/>
              <c:x val="0.42973255079226208"/>
              <c:y val="0.89422178477690295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2000" b="1" i="0" u="none" strike="noStrik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in"/>
        <c:minorTickMark val="none"/>
        <c:tickLblPos val="nextTo"/>
        <c:spPr>
          <a:noFill/>
          <a:ln w="9525" cap="flat" cmpd="sng" algn="ctr">
            <a:solidFill>
              <a:schemeClr val="tx1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625558152"/>
        <c:crosses val="autoZero"/>
        <c:crossBetween val="midCat"/>
      </c:valAx>
      <c:valAx>
        <c:axId val="625558152"/>
        <c:scaling>
          <c:orientation val="minMax"/>
          <c:min val="100"/>
        </c:scaling>
        <c:delete val="0"/>
        <c:axPos val="l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2000" b="1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2000" b="1" dirty="0" err="1">
                    <a:solidFill>
                      <a:sysClr val="windowText" lastClr="000000"/>
                    </a:solidFill>
                  </a:rPr>
                  <a:t>Rct</a:t>
                </a:r>
                <a:r>
                  <a:rPr lang="en-US" sz="2000" b="1" dirty="0">
                    <a:solidFill>
                      <a:sysClr val="windowText" lastClr="000000"/>
                    </a:solidFill>
                  </a:rPr>
                  <a:t> (ohm)</a:t>
                </a:r>
              </a:p>
            </c:rich>
          </c:tx>
          <c:layout/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2000" b="1" i="0" u="none" strike="noStrike" kern="1200" baseline="0">
                  <a:solidFill>
                    <a:sysClr val="windowText" lastClr="000000"/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0"/>
        <c:majorTickMark val="in"/>
        <c:minorTickMark val="none"/>
        <c:tickLblPos val="nextTo"/>
        <c:spPr>
          <a:noFill/>
          <a:ln w="9525" cap="flat" cmpd="sng" algn="ctr">
            <a:solidFill>
              <a:schemeClr val="tx1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625555856"/>
        <c:crosses val="autoZero"/>
        <c:crossBetween val="midCat"/>
      </c:valAx>
      <c:spPr>
        <a:noFill/>
        <a:ln>
          <a:solidFill>
            <a:schemeClr val="tx1"/>
          </a:solidFill>
        </a:ln>
        <a:effectLst/>
      </c:spPr>
    </c:plotArea>
    <c:legend>
      <c:legendPos val="b"/>
      <c:layout>
        <c:manualLayout>
          <c:xMode val="edge"/>
          <c:yMode val="edge"/>
          <c:x val="0.7719597550306212"/>
          <c:y val="0.56145800524934386"/>
          <c:w val="0.17830271216097987"/>
          <c:h val="0.2079864391951006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0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7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8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9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0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1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2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3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91840" y="5387342"/>
            <a:ext cx="37307520" cy="11460480"/>
          </a:xfrm>
        </p:spPr>
        <p:txBody>
          <a:bodyPr anchor="b"/>
          <a:lstStyle>
            <a:lvl1pPr algn="ctr">
              <a:defRPr sz="28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486400" y="17289782"/>
            <a:ext cx="32918400" cy="7947658"/>
          </a:xfrm>
        </p:spPr>
        <p:txBody>
          <a:bodyPr/>
          <a:lstStyle>
            <a:lvl1pPr marL="0" indent="0" algn="ctr">
              <a:buNone/>
              <a:defRPr sz="11520"/>
            </a:lvl1pPr>
            <a:lvl2pPr marL="2194560" indent="0" algn="ctr">
              <a:buNone/>
              <a:defRPr sz="9600"/>
            </a:lvl2pPr>
            <a:lvl3pPr marL="4389120" indent="0" algn="ctr">
              <a:buNone/>
              <a:defRPr sz="8640"/>
            </a:lvl3pPr>
            <a:lvl4pPr marL="6583680" indent="0" algn="ctr">
              <a:buNone/>
              <a:defRPr sz="7680"/>
            </a:lvl4pPr>
            <a:lvl5pPr marL="8778240" indent="0" algn="ctr">
              <a:buNone/>
              <a:defRPr sz="7680"/>
            </a:lvl5pPr>
            <a:lvl6pPr marL="10972800" indent="0" algn="ctr">
              <a:buNone/>
              <a:defRPr sz="7680"/>
            </a:lvl6pPr>
            <a:lvl7pPr marL="13167360" indent="0" algn="ctr">
              <a:buNone/>
              <a:defRPr sz="7680"/>
            </a:lvl7pPr>
            <a:lvl8pPr marL="15361920" indent="0" algn="ctr">
              <a:buNone/>
              <a:defRPr sz="7680"/>
            </a:lvl8pPr>
            <a:lvl9pPr marL="17556480" indent="0" algn="ctr">
              <a:buNone/>
              <a:defRPr sz="768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263B69-872B-44D4-B5EF-2924A7335CDA}" type="datetimeFigureOut">
              <a:rPr lang="en-US" smtClean="0"/>
              <a:t>4/17/2018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3C8CE-1653-4473-820C-079FE55741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11329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263B69-872B-44D4-B5EF-2924A7335CDA}" type="datetimeFigureOut">
              <a:rPr lang="en-US" smtClean="0"/>
              <a:t>4/17/2018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3C8CE-1653-4473-820C-079FE55741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33289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94662" y="8206749"/>
            <a:ext cx="37856160" cy="13693138"/>
          </a:xfrm>
        </p:spPr>
        <p:txBody>
          <a:bodyPr anchor="b"/>
          <a:lstStyle>
            <a:lvl1pPr>
              <a:defRPr sz="28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94662" y="22029429"/>
            <a:ext cx="37856160" cy="7200898"/>
          </a:xfrm>
        </p:spPr>
        <p:txBody>
          <a:bodyPr/>
          <a:lstStyle>
            <a:lvl1pPr marL="0" indent="0">
              <a:buNone/>
              <a:defRPr sz="11520">
                <a:solidFill>
                  <a:schemeClr val="tx1"/>
                </a:solidFill>
              </a:defRPr>
            </a:lvl1pPr>
            <a:lvl2pPr marL="2194560" indent="0">
              <a:buNone/>
              <a:defRPr sz="9600">
                <a:solidFill>
                  <a:schemeClr val="tx1">
                    <a:tint val="75000"/>
                  </a:schemeClr>
                </a:solidFill>
              </a:defRPr>
            </a:lvl2pPr>
            <a:lvl3pPr marL="4389120" indent="0">
              <a:buNone/>
              <a:defRPr sz="8640">
                <a:solidFill>
                  <a:schemeClr val="tx1">
                    <a:tint val="75000"/>
                  </a:schemeClr>
                </a:solidFill>
              </a:defRPr>
            </a:lvl3pPr>
            <a:lvl4pPr marL="658368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4pPr>
            <a:lvl5pPr marL="877824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5pPr>
            <a:lvl6pPr marL="1097280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6pPr>
            <a:lvl7pPr marL="1316736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7pPr>
            <a:lvl8pPr marL="1536192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8pPr>
            <a:lvl9pPr marL="1755648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263B69-872B-44D4-B5EF-2924A7335CDA}" type="datetimeFigureOut">
              <a:rPr lang="en-US" smtClean="0"/>
              <a:t>4/17/2018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3C8CE-1653-4473-820C-079FE55741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50707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017520" y="8763000"/>
            <a:ext cx="18653760" cy="2088642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219920" y="8763000"/>
            <a:ext cx="18653760" cy="2088642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263B69-872B-44D4-B5EF-2924A7335CDA}" type="datetimeFigureOut">
              <a:rPr lang="en-US" smtClean="0"/>
              <a:t>4/17/2018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3C8CE-1653-4473-820C-079FE55741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87036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1752607"/>
            <a:ext cx="37856160" cy="6362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23242" y="8069582"/>
            <a:ext cx="18568032" cy="3954778"/>
          </a:xfrm>
        </p:spPr>
        <p:txBody>
          <a:bodyPr anchor="b"/>
          <a:lstStyle>
            <a:lvl1pPr marL="0" indent="0">
              <a:buNone/>
              <a:defRPr sz="11520" b="1"/>
            </a:lvl1pPr>
            <a:lvl2pPr marL="2194560" indent="0">
              <a:buNone/>
              <a:defRPr sz="9600" b="1"/>
            </a:lvl2pPr>
            <a:lvl3pPr marL="4389120" indent="0">
              <a:buNone/>
              <a:defRPr sz="8640" b="1"/>
            </a:lvl3pPr>
            <a:lvl4pPr marL="6583680" indent="0">
              <a:buNone/>
              <a:defRPr sz="7680" b="1"/>
            </a:lvl4pPr>
            <a:lvl5pPr marL="8778240" indent="0">
              <a:buNone/>
              <a:defRPr sz="7680" b="1"/>
            </a:lvl5pPr>
            <a:lvl6pPr marL="10972800" indent="0">
              <a:buNone/>
              <a:defRPr sz="7680" b="1"/>
            </a:lvl6pPr>
            <a:lvl7pPr marL="13167360" indent="0">
              <a:buNone/>
              <a:defRPr sz="7680" b="1"/>
            </a:lvl7pPr>
            <a:lvl8pPr marL="15361920" indent="0">
              <a:buNone/>
              <a:defRPr sz="7680" b="1"/>
            </a:lvl8pPr>
            <a:lvl9pPr marL="17556480" indent="0">
              <a:buNone/>
              <a:defRPr sz="768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023242" y="12024360"/>
            <a:ext cx="18568032" cy="1768602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2219922" y="8069582"/>
            <a:ext cx="18659477" cy="3954778"/>
          </a:xfrm>
        </p:spPr>
        <p:txBody>
          <a:bodyPr anchor="b"/>
          <a:lstStyle>
            <a:lvl1pPr marL="0" indent="0">
              <a:buNone/>
              <a:defRPr sz="11520" b="1"/>
            </a:lvl1pPr>
            <a:lvl2pPr marL="2194560" indent="0">
              <a:buNone/>
              <a:defRPr sz="9600" b="1"/>
            </a:lvl2pPr>
            <a:lvl3pPr marL="4389120" indent="0">
              <a:buNone/>
              <a:defRPr sz="8640" b="1"/>
            </a:lvl3pPr>
            <a:lvl4pPr marL="6583680" indent="0">
              <a:buNone/>
              <a:defRPr sz="7680" b="1"/>
            </a:lvl4pPr>
            <a:lvl5pPr marL="8778240" indent="0">
              <a:buNone/>
              <a:defRPr sz="7680" b="1"/>
            </a:lvl5pPr>
            <a:lvl6pPr marL="10972800" indent="0">
              <a:buNone/>
              <a:defRPr sz="7680" b="1"/>
            </a:lvl6pPr>
            <a:lvl7pPr marL="13167360" indent="0">
              <a:buNone/>
              <a:defRPr sz="7680" b="1"/>
            </a:lvl7pPr>
            <a:lvl8pPr marL="15361920" indent="0">
              <a:buNone/>
              <a:defRPr sz="7680" b="1"/>
            </a:lvl8pPr>
            <a:lvl9pPr marL="17556480" indent="0">
              <a:buNone/>
              <a:defRPr sz="768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2219922" y="12024360"/>
            <a:ext cx="18659477" cy="1768602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263B69-872B-44D4-B5EF-2924A7335CDA}" type="datetimeFigureOut">
              <a:rPr lang="en-US" smtClean="0"/>
              <a:t>4/17/2018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3C8CE-1653-4473-820C-079FE55741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4485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263B69-872B-44D4-B5EF-2924A7335CDA}" type="datetimeFigureOut">
              <a:rPr lang="en-US" smtClean="0"/>
              <a:t>4/17/2018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3C8CE-1653-4473-820C-079FE55741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56959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263B69-872B-44D4-B5EF-2924A7335CDA}" type="datetimeFigureOut">
              <a:rPr lang="en-US" smtClean="0"/>
              <a:t>4/17/2018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3C8CE-1653-4473-820C-079FE55741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78713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2194560"/>
            <a:ext cx="14156054" cy="7680960"/>
          </a:xfrm>
        </p:spPr>
        <p:txBody>
          <a:bodyPr anchor="b"/>
          <a:lstStyle>
            <a:lvl1pPr>
              <a:defRPr sz="1536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659477" y="4739647"/>
            <a:ext cx="22219920" cy="23393400"/>
          </a:xfrm>
        </p:spPr>
        <p:txBody>
          <a:bodyPr/>
          <a:lstStyle>
            <a:lvl1pPr>
              <a:defRPr sz="15360"/>
            </a:lvl1pPr>
            <a:lvl2pPr>
              <a:defRPr sz="13440"/>
            </a:lvl2pPr>
            <a:lvl3pPr>
              <a:defRPr sz="11520"/>
            </a:lvl3pPr>
            <a:lvl4pPr>
              <a:defRPr sz="9600"/>
            </a:lvl4pPr>
            <a:lvl5pPr>
              <a:defRPr sz="9600"/>
            </a:lvl5pPr>
            <a:lvl6pPr>
              <a:defRPr sz="9600"/>
            </a:lvl6pPr>
            <a:lvl7pPr>
              <a:defRPr sz="9600"/>
            </a:lvl7pPr>
            <a:lvl8pPr>
              <a:defRPr sz="9600"/>
            </a:lvl8pPr>
            <a:lvl9pPr>
              <a:defRPr sz="9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23237" y="9875520"/>
            <a:ext cx="14156054" cy="18295622"/>
          </a:xfrm>
        </p:spPr>
        <p:txBody>
          <a:bodyPr/>
          <a:lstStyle>
            <a:lvl1pPr marL="0" indent="0">
              <a:buNone/>
              <a:defRPr sz="7680"/>
            </a:lvl1pPr>
            <a:lvl2pPr marL="2194560" indent="0">
              <a:buNone/>
              <a:defRPr sz="6720"/>
            </a:lvl2pPr>
            <a:lvl3pPr marL="4389120" indent="0">
              <a:buNone/>
              <a:defRPr sz="5760"/>
            </a:lvl3pPr>
            <a:lvl4pPr marL="6583680" indent="0">
              <a:buNone/>
              <a:defRPr sz="4800"/>
            </a:lvl4pPr>
            <a:lvl5pPr marL="8778240" indent="0">
              <a:buNone/>
              <a:defRPr sz="4800"/>
            </a:lvl5pPr>
            <a:lvl6pPr marL="10972800" indent="0">
              <a:buNone/>
              <a:defRPr sz="4800"/>
            </a:lvl6pPr>
            <a:lvl7pPr marL="13167360" indent="0">
              <a:buNone/>
              <a:defRPr sz="4800"/>
            </a:lvl7pPr>
            <a:lvl8pPr marL="15361920" indent="0">
              <a:buNone/>
              <a:defRPr sz="4800"/>
            </a:lvl8pPr>
            <a:lvl9pPr marL="17556480" indent="0">
              <a:buNone/>
              <a:defRPr sz="48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263B69-872B-44D4-B5EF-2924A7335CDA}" type="datetimeFigureOut">
              <a:rPr lang="en-US" smtClean="0"/>
              <a:t>4/17/2018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3C8CE-1653-4473-820C-079FE55741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97874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2194560"/>
            <a:ext cx="14156054" cy="7680960"/>
          </a:xfrm>
        </p:spPr>
        <p:txBody>
          <a:bodyPr anchor="b"/>
          <a:lstStyle>
            <a:lvl1pPr>
              <a:defRPr sz="1536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8659477" y="4739647"/>
            <a:ext cx="22219920" cy="23393400"/>
          </a:xfrm>
        </p:spPr>
        <p:txBody>
          <a:bodyPr anchor="t"/>
          <a:lstStyle>
            <a:lvl1pPr marL="0" indent="0">
              <a:buNone/>
              <a:defRPr sz="15360"/>
            </a:lvl1pPr>
            <a:lvl2pPr marL="2194560" indent="0">
              <a:buNone/>
              <a:defRPr sz="13440"/>
            </a:lvl2pPr>
            <a:lvl3pPr marL="4389120" indent="0">
              <a:buNone/>
              <a:defRPr sz="11520"/>
            </a:lvl3pPr>
            <a:lvl4pPr marL="6583680" indent="0">
              <a:buNone/>
              <a:defRPr sz="9600"/>
            </a:lvl4pPr>
            <a:lvl5pPr marL="8778240" indent="0">
              <a:buNone/>
              <a:defRPr sz="9600"/>
            </a:lvl5pPr>
            <a:lvl6pPr marL="10972800" indent="0">
              <a:buNone/>
              <a:defRPr sz="9600"/>
            </a:lvl6pPr>
            <a:lvl7pPr marL="13167360" indent="0">
              <a:buNone/>
              <a:defRPr sz="9600"/>
            </a:lvl7pPr>
            <a:lvl8pPr marL="15361920" indent="0">
              <a:buNone/>
              <a:defRPr sz="9600"/>
            </a:lvl8pPr>
            <a:lvl9pPr marL="17556480" indent="0">
              <a:buNone/>
              <a:defRPr sz="9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23237" y="9875520"/>
            <a:ext cx="14156054" cy="18295622"/>
          </a:xfrm>
        </p:spPr>
        <p:txBody>
          <a:bodyPr/>
          <a:lstStyle>
            <a:lvl1pPr marL="0" indent="0">
              <a:buNone/>
              <a:defRPr sz="7680"/>
            </a:lvl1pPr>
            <a:lvl2pPr marL="2194560" indent="0">
              <a:buNone/>
              <a:defRPr sz="6720"/>
            </a:lvl2pPr>
            <a:lvl3pPr marL="4389120" indent="0">
              <a:buNone/>
              <a:defRPr sz="5760"/>
            </a:lvl3pPr>
            <a:lvl4pPr marL="6583680" indent="0">
              <a:buNone/>
              <a:defRPr sz="4800"/>
            </a:lvl4pPr>
            <a:lvl5pPr marL="8778240" indent="0">
              <a:buNone/>
              <a:defRPr sz="4800"/>
            </a:lvl5pPr>
            <a:lvl6pPr marL="10972800" indent="0">
              <a:buNone/>
              <a:defRPr sz="4800"/>
            </a:lvl6pPr>
            <a:lvl7pPr marL="13167360" indent="0">
              <a:buNone/>
              <a:defRPr sz="4800"/>
            </a:lvl7pPr>
            <a:lvl8pPr marL="15361920" indent="0">
              <a:buNone/>
              <a:defRPr sz="4800"/>
            </a:lvl8pPr>
            <a:lvl9pPr marL="17556480" indent="0">
              <a:buNone/>
              <a:defRPr sz="48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263B69-872B-44D4-B5EF-2924A7335CDA}" type="datetimeFigureOut">
              <a:rPr lang="en-US" smtClean="0"/>
              <a:t>4/17/2018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3C8CE-1653-4473-820C-079FE55741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23365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263B69-872B-44D4-B5EF-2924A7335CDA}" type="datetimeFigureOut">
              <a:rPr lang="en-US" smtClean="0"/>
              <a:t>4/17/2018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3C8CE-1653-4473-820C-079FE55741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37959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1409642" y="1752600"/>
            <a:ext cx="9464040" cy="27896822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17522" y="1752600"/>
            <a:ext cx="27843480" cy="27896822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263B69-872B-44D4-B5EF-2924A7335CDA}" type="datetimeFigureOut">
              <a:rPr lang="en-US" smtClean="0"/>
              <a:t>4/17/2018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3C8CE-1653-4473-820C-079FE55741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64366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017520" y="1752607"/>
            <a:ext cx="37856160" cy="6362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17520" y="8763000"/>
            <a:ext cx="37856160" cy="2088642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017520" y="30510487"/>
            <a:ext cx="987552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57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263B69-872B-44D4-B5EF-2924A7335CDA}" type="datetimeFigureOut">
              <a:rPr lang="en-US" smtClean="0"/>
              <a:t>4/17/2018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38960" y="30510487"/>
            <a:ext cx="1481328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57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0998160" y="30510487"/>
            <a:ext cx="987552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57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03C8CE-1653-4473-820C-079FE55741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44002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4389120" rtl="0" eaLnBrk="1" latinLnBrk="0" hangingPunct="1">
        <a:lnSpc>
          <a:spcPct val="90000"/>
        </a:lnSpc>
        <a:spcBef>
          <a:spcPct val="0"/>
        </a:spcBef>
        <a:buNone/>
        <a:defRPr sz="2112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097280" indent="-1097280" algn="l" defTabSz="4389120" rtl="0" eaLnBrk="1" latinLnBrk="0" hangingPunct="1">
        <a:lnSpc>
          <a:spcPct val="90000"/>
        </a:lnSpc>
        <a:spcBef>
          <a:spcPts val="4800"/>
        </a:spcBef>
        <a:buFont typeface="Arial" panose="020B0604020202020204" pitchFamily="34" charset="0"/>
        <a:buChar char="•"/>
        <a:defRPr sz="13440" kern="1200">
          <a:solidFill>
            <a:schemeClr val="tx1"/>
          </a:solidFill>
          <a:latin typeface="+mn-lt"/>
          <a:ea typeface="+mn-ea"/>
          <a:cs typeface="+mn-cs"/>
        </a:defRPr>
      </a:lvl1pPr>
      <a:lvl2pPr marL="329184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11520" kern="1200">
          <a:solidFill>
            <a:schemeClr val="tx1"/>
          </a:solidFill>
          <a:latin typeface="+mn-lt"/>
          <a:ea typeface="+mn-ea"/>
          <a:cs typeface="+mn-cs"/>
        </a:defRPr>
      </a:lvl2pPr>
      <a:lvl3pPr marL="548640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3pPr>
      <a:lvl4pPr marL="768096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4pPr>
      <a:lvl5pPr marL="987552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5pPr>
      <a:lvl6pPr marL="1207008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6pPr>
      <a:lvl7pPr marL="1426464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7pPr>
      <a:lvl8pPr marL="1645920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8pPr>
      <a:lvl9pPr marL="1865376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1pPr>
      <a:lvl2pPr marL="219456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2pPr>
      <a:lvl3pPr marL="438912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3pPr>
      <a:lvl4pPr marL="658368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4pPr>
      <a:lvl5pPr marL="877824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6pPr>
      <a:lvl7pPr marL="1316736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7pPr>
      <a:lvl8pPr marL="1536192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8pPr>
      <a:lvl9pPr marL="1755648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chart" Target="../charts/chart2.xml"/><Relationship Id="rId13" Type="http://schemas.openxmlformats.org/officeDocument/2006/relationships/chart" Target="../charts/chart5.xml"/><Relationship Id="rId18" Type="http://schemas.openxmlformats.org/officeDocument/2006/relationships/chart" Target="../charts/chart10.xml"/><Relationship Id="rId3" Type="http://schemas.openxmlformats.org/officeDocument/2006/relationships/image" Target="../media/image2.png"/><Relationship Id="rId21" Type="http://schemas.openxmlformats.org/officeDocument/2006/relationships/chart" Target="../charts/chart13.xml"/><Relationship Id="rId7" Type="http://schemas.openxmlformats.org/officeDocument/2006/relationships/image" Target="../media/image5.emf"/><Relationship Id="rId12" Type="http://schemas.openxmlformats.org/officeDocument/2006/relationships/image" Target="../media/image1.emf"/><Relationship Id="rId17" Type="http://schemas.openxmlformats.org/officeDocument/2006/relationships/chart" Target="../charts/chart9.xml"/><Relationship Id="rId2" Type="http://schemas.openxmlformats.org/officeDocument/2006/relationships/slideLayout" Target="../slideLayouts/slideLayout1.xml"/><Relationship Id="rId16" Type="http://schemas.openxmlformats.org/officeDocument/2006/relationships/chart" Target="../charts/chart8.xml"/><Relationship Id="rId20" Type="http://schemas.openxmlformats.org/officeDocument/2006/relationships/chart" Target="../charts/chart12.xml"/><Relationship Id="rId1" Type="http://schemas.openxmlformats.org/officeDocument/2006/relationships/vmlDrawing" Target="../drawings/vmlDrawing1.vml"/><Relationship Id="rId6" Type="http://schemas.openxmlformats.org/officeDocument/2006/relationships/chart" Target="../charts/chart1.xml"/><Relationship Id="rId11" Type="http://schemas.openxmlformats.org/officeDocument/2006/relationships/oleObject" Target="../embeddings/oleObject1.bin"/><Relationship Id="rId5" Type="http://schemas.openxmlformats.org/officeDocument/2006/relationships/image" Target="../media/image4.png"/><Relationship Id="rId15" Type="http://schemas.openxmlformats.org/officeDocument/2006/relationships/chart" Target="../charts/chart7.xml"/><Relationship Id="rId23" Type="http://schemas.openxmlformats.org/officeDocument/2006/relationships/image" Target="../media/image7.emf"/><Relationship Id="rId10" Type="http://schemas.openxmlformats.org/officeDocument/2006/relationships/chart" Target="../charts/chart4.xml"/><Relationship Id="rId19" Type="http://schemas.openxmlformats.org/officeDocument/2006/relationships/chart" Target="../charts/chart11.xml"/><Relationship Id="rId4" Type="http://schemas.openxmlformats.org/officeDocument/2006/relationships/image" Target="../media/image3.gif"/><Relationship Id="rId9" Type="http://schemas.openxmlformats.org/officeDocument/2006/relationships/chart" Target="../charts/chart3.xml"/><Relationship Id="rId14" Type="http://schemas.openxmlformats.org/officeDocument/2006/relationships/chart" Target="../charts/chart6.xml"/><Relationship Id="rId22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83F1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953EA27D-0D85-47F0-AC5D-38B4294C9804}"/>
              </a:ext>
            </a:extLst>
          </p:cNvPr>
          <p:cNvSpPr/>
          <p:nvPr/>
        </p:nvSpPr>
        <p:spPr>
          <a:xfrm>
            <a:off x="772042" y="15133109"/>
            <a:ext cx="9405257" cy="16872455"/>
          </a:xfrm>
          <a:prstGeom prst="roundRect">
            <a:avLst>
              <a:gd name="adj" fmla="val 3704"/>
            </a:avLst>
          </a:prstGeom>
          <a:solidFill>
            <a:srgbClr val="FEF3E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ectangle: Top Corners Rounded 20">
            <a:extLst>
              <a:ext uri="{FF2B5EF4-FFF2-40B4-BE49-F238E27FC236}">
                <a16:creationId xmlns:a16="http://schemas.microsoft.com/office/drawing/2014/main" id="{37632E0F-10D5-4AB1-A389-B08AB224644A}"/>
              </a:ext>
            </a:extLst>
          </p:cNvPr>
          <p:cNvSpPr/>
          <p:nvPr/>
        </p:nvSpPr>
        <p:spPr>
          <a:xfrm>
            <a:off x="772042" y="15021195"/>
            <a:ext cx="9405257" cy="1700784"/>
          </a:xfrm>
          <a:prstGeom prst="round2SameRect">
            <a:avLst/>
          </a:prstGeom>
          <a:solidFill>
            <a:srgbClr val="00359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02E277A4-1B74-40D6-A012-824908155825}"/>
              </a:ext>
            </a:extLst>
          </p:cNvPr>
          <p:cNvSpPr/>
          <p:nvPr/>
        </p:nvSpPr>
        <p:spPr>
          <a:xfrm>
            <a:off x="772042" y="5332680"/>
            <a:ext cx="9405257" cy="9261473"/>
          </a:xfrm>
          <a:prstGeom prst="roundRect">
            <a:avLst>
              <a:gd name="adj" fmla="val 4630"/>
            </a:avLst>
          </a:prstGeom>
          <a:solidFill>
            <a:srgbClr val="FEF3E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94B55537-98C9-410D-B37E-6C15028B1F3B}"/>
              </a:ext>
            </a:extLst>
          </p:cNvPr>
          <p:cNvSpPr/>
          <p:nvPr/>
        </p:nvSpPr>
        <p:spPr>
          <a:xfrm>
            <a:off x="11320825" y="26517601"/>
            <a:ext cx="10058400" cy="5573486"/>
          </a:xfrm>
          <a:prstGeom prst="roundRect">
            <a:avLst>
              <a:gd name="adj" fmla="val 7651"/>
            </a:avLst>
          </a:prstGeom>
          <a:solidFill>
            <a:srgbClr val="FEF3E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1CEC5CC7-3E40-4422-A6CA-81300114D665}"/>
              </a:ext>
            </a:extLst>
          </p:cNvPr>
          <p:cNvSpPr/>
          <p:nvPr/>
        </p:nvSpPr>
        <p:spPr>
          <a:xfrm>
            <a:off x="11320825" y="5321910"/>
            <a:ext cx="10058400" cy="20903184"/>
          </a:xfrm>
          <a:prstGeom prst="roundRect">
            <a:avLst>
              <a:gd name="adj" fmla="val 3704"/>
            </a:avLst>
          </a:prstGeom>
          <a:solidFill>
            <a:srgbClr val="FEF3E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27553217-5072-458A-BBD2-55BB8BBE28CB}"/>
              </a:ext>
            </a:extLst>
          </p:cNvPr>
          <p:cNvSpPr/>
          <p:nvPr/>
        </p:nvSpPr>
        <p:spPr>
          <a:xfrm>
            <a:off x="22274706" y="5321910"/>
            <a:ext cx="10058400" cy="20902114"/>
          </a:xfrm>
          <a:prstGeom prst="roundRect">
            <a:avLst>
              <a:gd name="adj" fmla="val 3241"/>
            </a:avLst>
          </a:prstGeom>
          <a:solidFill>
            <a:srgbClr val="FEF3E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1D48490D-54F1-4A49-AB58-DE64E99AB555}"/>
              </a:ext>
            </a:extLst>
          </p:cNvPr>
          <p:cNvSpPr/>
          <p:nvPr/>
        </p:nvSpPr>
        <p:spPr>
          <a:xfrm>
            <a:off x="33187783" y="5342876"/>
            <a:ext cx="10058400" cy="20902114"/>
          </a:xfrm>
          <a:prstGeom prst="roundRect">
            <a:avLst>
              <a:gd name="adj" fmla="val 2778"/>
            </a:avLst>
          </a:prstGeom>
          <a:solidFill>
            <a:srgbClr val="FEF3E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1FD6470-A8B7-4251-AAB0-1FB86C7E29B2}"/>
              </a:ext>
            </a:extLst>
          </p:cNvPr>
          <p:cNvSpPr txBox="1"/>
          <p:nvPr/>
        </p:nvSpPr>
        <p:spPr>
          <a:xfrm>
            <a:off x="-278296" y="-35118"/>
            <a:ext cx="44407204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600" b="1" dirty="0">
                <a:solidFill>
                  <a:schemeClr val="bg1"/>
                </a:solidFill>
              </a:rPr>
              <a:t>Detection of Beta Carotene and Lutein </a:t>
            </a:r>
          </a:p>
          <a:p>
            <a:pPr algn="ctr"/>
            <a:r>
              <a:rPr lang="en-US" sz="9600" b="1" dirty="0">
                <a:solidFill>
                  <a:schemeClr val="bg1"/>
                </a:solidFill>
              </a:rPr>
              <a:t>Using Electrochemical Impedance Spectroscopy</a:t>
            </a:r>
          </a:p>
        </p:txBody>
      </p:sp>
      <p:sp>
        <p:nvSpPr>
          <p:cNvPr id="12" name="Subtitle 2">
            <a:extLst>
              <a:ext uri="{FF2B5EF4-FFF2-40B4-BE49-F238E27FC236}">
                <a16:creationId xmlns:a16="http://schemas.microsoft.com/office/drawing/2014/main" id="{E40D9DF6-C6CC-4D95-99BB-8FC517FC973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278296" y="3075123"/>
            <a:ext cx="44407204" cy="1825712"/>
          </a:xfrm>
        </p:spPr>
        <p:txBody>
          <a:bodyPr>
            <a:normAutofit fontScale="92500" lnSpcReduction="10000"/>
          </a:bodyPr>
          <a:lstStyle/>
          <a:p>
            <a:pPr>
              <a:spcBef>
                <a:spcPts val="0"/>
              </a:spcBef>
            </a:pPr>
            <a:r>
              <a:rPr lang="en-US" sz="8600" b="1" dirty="0">
                <a:solidFill>
                  <a:schemeClr val="bg1"/>
                </a:solidFill>
                <a:latin typeface="+mj-lt"/>
              </a:rPr>
              <a:t>Sabrina Marnoto </a:t>
            </a:r>
            <a:r>
              <a:rPr lang="en-US" sz="8600" dirty="0">
                <a:solidFill>
                  <a:schemeClr val="bg1"/>
                </a:solidFill>
                <a:latin typeface="+mj-lt"/>
              </a:rPr>
              <a:t>and Jeffrey M. Halpern </a:t>
            </a:r>
          </a:p>
          <a:p>
            <a:pPr>
              <a:spcBef>
                <a:spcPts val="0"/>
              </a:spcBef>
            </a:pPr>
            <a:r>
              <a:rPr lang="en-US" sz="6720" dirty="0">
                <a:solidFill>
                  <a:schemeClr val="bg1"/>
                </a:solidFill>
                <a:latin typeface="+mj-lt"/>
              </a:rPr>
              <a:t>Department of Chemical Engineering, University of New Hampshire</a:t>
            </a:r>
          </a:p>
        </p:txBody>
      </p:sp>
      <p:pic>
        <p:nvPicPr>
          <p:cNvPr id="13" name="Picture 4" descr="Image result for unh logo">
            <a:extLst>
              <a:ext uri="{FF2B5EF4-FFF2-40B4-BE49-F238E27FC236}">
                <a16:creationId xmlns:a16="http://schemas.microsoft.com/office/drawing/2014/main" id="{C7186637-0B70-42E9-8A3A-FE593849A66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3959"/>
          <a:stretch/>
        </p:blipFill>
        <p:spPr bwMode="auto">
          <a:xfrm>
            <a:off x="3551936" y="596282"/>
            <a:ext cx="4319237" cy="41877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BFEF5D38-CDEB-4984-A942-CCFFFF2F9A7F}"/>
              </a:ext>
            </a:extLst>
          </p:cNvPr>
          <p:cNvSpPr txBox="1"/>
          <p:nvPr/>
        </p:nvSpPr>
        <p:spPr>
          <a:xfrm>
            <a:off x="1058105" y="7150810"/>
            <a:ext cx="8841269" cy="3529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ts val="5500"/>
              </a:lnSpc>
              <a:spcAft>
                <a:spcPts val="1600"/>
              </a:spcAft>
              <a:buFont typeface="Arial" panose="020B0604020202020204" pitchFamily="34" charset="0"/>
              <a:buChar char="•"/>
            </a:pPr>
            <a:r>
              <a:rPr lang="en-US" sz="3400" dirty="0"/>
              <a:t>Antioxidants are found in vegetables and fruits</a:t>
            </a:r>
          </a:p>
          <a:p>
            <a:pPr marL="457200" indent="-457200">
              <a:lnSpc>
                <a:spcPts val="5500"/>
              </a:lnSpc>
              <a:spcAft>
                <a:spcPts val="1600"/>
              </a:spcAft>
              <a:buFont typeface="Arial" panose="020B0604020202020204" pitchFamily="34" charset="0"/>
              <a:buChar char="•"/>
            </a:pPr>
            <a:r>
              <a:rPr lang="en-US" sz="3400" dirty="0"/>
              <a:t>Antioxidants are beneficial to </a:t>
            </a:r>
            <a:r>
              <a:rPr lang="en-US" sz="3400" dirty="0" smtClean="0"/>
              <a:t>humans</a:t>
            </a:r>
            <a:endParaRPr lang="en-US" sz="3400" dirty="0"/>
          </a:p>
          <a:p>
            <a:pPr marL="457200" indent="-457200">
              <a:lnSpc>
                <a:spcPts val="5500"/>
              </a:lnSpc>
              <a:spcAft>
                <a:spcPts val="1600"/>
              </a:spcAft>
              <a:buFont typeface="Arial" panose="020B0604020202020204" pitchFamily="34" charset="0"/>
              <a:buChar char="•"/>
            </a:pPr>
            <a:r>
              <a:rPr lang="en-US" sz="3400" dirty="0"/>
              <a:t>Antioxidants correlate to various diseases</a:t>
            </a:r>
          </a:p>
          <a:p>
            <a:pPr marL="457200" indent="-457200">
              <a:lnSpc>
                <a:spcPts val="5500"/>
              </a:lnSpc>
              <a:spcAft>
                <a:spcPts val="1600"/>
              </a:spcAft>
              <a:buFont typeface="Arial" panose="020B0604020202020204" pitchFamily="34" charset="0"/>
              <a:buChar char="•"/>
            </a:pPr>
            <a:r>
              <a:rPr lang="en-US" sz="3400" dirty="0"/>
              <a:t>Carotenoids are hydrophobic antioxidants </a:t>
            </a:r>
          </a:p>
        </p:txBody>
      </p:sp>
      <p:sp>
        <p:nvSpPr>
          <p:cNvPr id="15" name="Rectangle: Top Corners Rounded 14">
            <a:extLst>
              <a:ext uri="{FF2B5EF4-FFF2-40B4-BE49-F238E27FC236}">
                <a16:creationId xmlns:a16="http://schemas.microsoft.com/office/drawing/2014/main" id="{11DF6170-2ABC-4D8B-BE56-015686D18E5E}"/>
              </a:ext>
            </a:extLst>
          </p:cNvPr>
          <p:cNvSpPr/>
          <p:nvPr/>
        </p:nvSpPr>
        <p:spPr>
          <a:xfrm>
            <a:off x="33190543" y="5131878"/>
            <a:ext cx="10058399" cy="1704352"/>
          </a:xfrm>
          <a:prstGeom prst="round2SameRect">
            <a:avLst/>
          </a:prstGeom>
          <a:solidFill>
            <a:srgbClr val="00359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: Top Corners Rounded 15">
            <a:extLst>
              <a:ext uri="{FF2B5EF4-FFF2-40B4-BE49-F238E27FC236}">
                <a16:creationId xmlns:a16="http://schemas.microsoft.com/office/drawing/2014/main" id="{BB3ED5A0-F611-4C44-9599-19D909A8D967}"/>
              </a:ext>
            </a:extLst>
          </p:cNvPr>
          <p:cNvSpPr/>
          <p:nvPr/>
        </p:nvSpPr>
        <p:spPr>
          <a:xfrm>
            <a:off x="11320826" y="5157437"/>
            <a:ext cx="10058399" cy="1700784"/>
          </a:xfrm>
          <a:prstGeom prst="round2SameRect">
            <a:avLst/>
          </a:prstGeom>
          <a:solidFill>
            <a:srgbClr val="00359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: Top Corners Rounded 16">
            <a:extLst>
              <a:ext uri="{FF2B5EF4-FFF2-40B4-BE49-F238E27FC236}">
                <a16:creationId xmlns:a16="http://schemas.microsoft.com/office/drawing/2014/main" id="{15483C0B-180C-4E59-8E10-6BB464AB8A5C}"/>
              </a:ext>
            </a:extLst>
          </p:cNvPr>
          <p:cNvSpPr/>
          <p:nvPr/>
        </p:nvSpPr>
        <p:spPr>
          <a:xfrm>
            <a:off x="772042" y="5177715"/>
            <a:ext cx="9405257" cy="1700784"/>
          </a:xfrm>
          <a:prstGeom prst="round2SameRect">
            <a:avLst/>
          </a:prstGeom>
          <a:solidFill>
            <a:srgbClr val="00359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: Top Corners Rounded 17">
            <a:extLst>
              <a:ext uri="{FF2B5EF4-FFF2-40B4-BE49-F238E27FC236}">
                <a16:creationId xmlns:a16="http://schemas.microsoft.com/office/drawing/2014/main" id="{A42A3C21-D53F-452F-815C-E90B37AD7709}"/>
              </a:ext>
            </a:extLst>
          </p:cNvPr>
          <p:cNvSpPr/>
          <p:nvPr/>
        </p:nvSpPr>
        <p:spPr>
          <a:xfrm>
            <a:off x="22260107" y="5156969"/>
            <a:ext cx="10058400" cy="1700784"/>
          </a:xfrm>
          <a:prstGeom prst="round2SameRect">
            <a:avLst/>
          </a:prstGeom>
          <a:solidFill>
            <a:srgbClr val="00359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3B77E952-458D-4BD2-9DB8-8ED989A57B2C}"/>
              </a:ext>
            </a:extLst>
          </p:cNvPr>
          <p:cNvSpPr txBox="1"/>
          <p:nvPr/>
        </p:nvSpPr>
        <p:spPr>
          <a:xfrm>
            <a:off x="2815878" y="5589733"/>
            <a:ext cx="53175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bg1"/>
                </a:solidFill>
              </a:rPr>
              <a:t>Introduction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D5FD3B49-24CA-4365-9E69-58D82D7A1929}"/>
              </a:ext>
            </a:extLst>
          </p:cNvPr>
          <p:cNvSpPr txBox="1"/>
          <p:nvPr/>
        </p:nvSpPr>
        <p:spPr>
          <a:xfrm>
            <a:off x="3926563" y="15456088"/>
            <a:ext cx="309621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bg1"/>
                </a:solidFill>
              </a:rPr>
              <a:t>Methods</a:t>
            </a:r>
          </a:p>
        </p:txBody>
      </p:sp>
      <p:sp>
        <p:nvSpPr>
          <p:cNvPr id="22" name="Rectangle: Top Corners Rounded 21">
            <a:extLst>
              <a:ext uri="{FF2B5EF4-FFF2-40B4-BE49-F238E27FC236}">
                <a16:creationId xmlns:a16="http://schemas.microsoft.com/office/drawing/2014/main" id="{62BACD78-2BD0-434C-88B2-FC6F53675401}"/>
              </a:ext>
            </a:extLst>
          </p:cNvPr>
          <p:cNvSpPr/>
          <p:nvPr/>
        </p:nvSpPr>
        <p:spPr>
          <a:xfrm>
            <a:off x="11320825" y="26476079"/>
            <a:ext cx="10058400" cy="1700784"/>
          </a:xfrm>
          <a:prstGeom prst="round2SameRect">
            <a:avLst/>
          </a:prstGeom>
          <a:solidFill>
            <a:srgbClr val="00359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4C57069D-261B-40CE-8250-88887B7E1741}"/>
              </a:ext>
            </a:extLst>
          </p:cNvPr>
          <p:cNvSpPr txBox="1"/>
          <p:nvPr/>
        </p:nvSpPr>
        <p:spPr>
          <a:xfrm>
            <a:off x="12946686" y="5568555"/>
            <a:ext cx="680667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bg1"/>
                </a:solidFill>
              </a:rPr>
              <a:t>Beta Carotene and Lutein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A2C520ED-6CA7-4FA3-955C-D985DB9E6752}"/>
              </a:ext>
            </a:extLst>
          </p:cNvPr>
          <p:cNvSpPr/>
          <p:nvPr/>
        </p:nvSpPr>
        <p:spPr>
          <a:xfrm>
            <a:off x="1073593" y="16895286"/>
            <a:ext cx="897393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000" b="1" dirty="0"/>
              <a:t>Electrochemical Impedance Spectroscopy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B6D7D751-473A-43B8-A8F2-F4DCC7487232}"/>
              </a:ext>
            </a:extLst>
          </p:cNvPr>
          <p:cNvSpPr txBox="1"/>
          <p:nvPr/>
        </p:nvSpPr>
        <p:spPr>
          <a:xfrm>
            <a:off x="1088692" y="25255013"/>
            <a:ext cx="8802153" cy="6832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840" b="1" dirty="0"/>
              <a:t>Attachment of Beta Cyclodextrin</a:t>
            </a:r>
          </a:p>
        </p:txBody>
      </p:sp>
      <p:pic>
        <p:nvPicPr>
          <p:cNvPr id="26" name="Picture 2" descr="Image result for alternating current diagram">
            <a:extLst>
              <a:ext uri="{FF2B5EF4-FFF2-40B4-BE49-F238E27FC236}">
                <a16:creationId xmlns:a16="http://schemas.microsoft.com/office/drawing/2014/main" id="{9DB22475-5BBC-4864-AB2A-1AEFCEA51A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9386" y="22023068"/>
            <a:ext cx="4676775" cy="2781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Image result for randles circuit">
            <a:extLst>
              <a:ext uri="{FF2B5EF4-FFF2-40B4-BE49-F238E27FC236}">
                <a16:creationId xmlns:a16="http://schemas.microsoft.com/office/drawing/2014/main" id="{B68D8FC7-D00F-4790-B53C-1BB0DDE79B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6161" y="22389075"/>
            <a:ext cx="4267200" cy="2257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" name="Rectangle 27">
            <a:extLst>
              <a:ext uri="{FF2B5EF4-FFF2-40B4-BE49-F238E27FC236}">
                <a16:creationId xmlns:a16="http://schemas.microsoft.com/office/drawing/2014/main" id="{6E2CFB56-5CF1-4E1A-B02C-3DCDF1F2F132}"/>
              </a:ext>
            </a:extLst>
          </p:cNvPr>
          <p:cNvSpPr/>
          <p:nvPr/>
        </p:nvSpPr>
        <p:spPr>
          <a:xfrm>
            <a:off x="1073594" y="17701320"/>
            <a:ext cx="8888042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spcAft>
                <a:spcPts val="1600"/>
              </a:spcAft>
              <a:buFont typeface="Arial" panose="020B0604020202020204" pitchFamily="34" charset="0"/>
              <a:buChar char="•"/>
            </a:pPr>
            <a:r>
              <a:rPr lang="en-US" sz="3100" dirty="0"/>
              <a:t>Opposition to the flow of electrons with alternating current</a:t>
            </a:r>
          </a:p>
          <a:p>
            <a:pPr marL="457200" indent="-457200">
              <a:spcAft>
                <a:spcPts val="1600"/>
              </a:spcAft>
              <a:buFont typeface="Arial" panose="020B0604020202020204" pitchFamily="34" charset="0"/>
              <a:buChar char="•"/>
            </a:pPr>
            <a:r>
              <a:rPr lang="en-US" sz="3100" dirty="0"/>
              <a:t>Fe</a:t>
            </a:r>
            <a:r>
              <a:rPr lang="en-US" sz="3100" baseline="30000" dirty="0"/>
              <a:t>3-/4-</a:t>
            </a:r>
            <a:r>
              <a:rPr lang="en-US" sz="3100" dirty="0"/>
              <a:t>(CN)</a:t>
            </a:r>
            <a:r>
              <a:rPr lang="en-US" sz="3100" baseline="-25000" dirty="0"/>
              <a:t>6</a:t>
            </a:r>
            <a:r>
              <a:rPr lang="en-US" sz="3100" dirty="0"/>
              <a:t> reaction is used to create electron transfer</a:t>
            </a:r>
          </a:p>
          <a:p>
            <a:pPr marL="457200" indent="-457200">
              <a:spcAft>
                <a:spcPts val="1600"/>
              </a:spcAft>
              <a:buFont typeface="Arial" panose="020B0604020202020204" pitchFamily="34" charset="0"/>
              <a:buChar char="•"/>
            </a:pPr>
            <a:r>
              <a:rPr lang="en-US" sz="3100" dirty="0"/>
              <a:t>20 </a:t>
            </a:r>
            <a:r>
              <a:rPr lang="en-US" sz="3100" dirty="0" err="1"/>
              <a:t>mM</a:t>
            </a:r>
            <a:r>
              <a:rPr lang="en-US" sz="3100" dirty="0"/>
              <a:t> Fe</a:t>
            </a:r>
            <a:r>
              <a:rPr lang="en-US" sz="3100" baseline="30000" dirty="0"/>
              <a:t>3-/4-</a:t>
            </a:r>
            <a:r>
              <a:rPr lang="en-US" sz="3100" dirty="0"/>
              <a:t>(CN)</a:t>
            </a:r>
            <a:r>
              <a:rPr lang="en-US" sz="3100" baseline="-25000" dirty="0"/>
              <a:t>6</a:t>
            </a:r>
            <a:r>
              <a:rPr lang="en-US" sz="3100" dirty="0"/>
              <a:t> in PBS with tween at pH 7.4</a:t>
            </a:r>
          </a:p>
          <a:p>
            <a:pPr marL="457200" indent="-457200">
              <a:spcAft>
                <a:spcPts val="1600"/>
              </a:spcAft>
              <a:buFont typeface="Arial" panose="020B0604020202020204" pitchFamily="34" charset="0"/>
              <a:buChar char="•"/>
            </a:pPr>
            <a:r>
              <a:rPr lang="en-US" sz="3100" dirty="0"/>
              <a:t>R</a:t>
            </a:r>
            <a:r>
              <a:rPr lang="en-US" sz="3100" baseline="-25000" dirty="0"/>
              <a:t>CT </a:t>
            </a:r>
            <a:r>
              <a:rPr lang="en-US" sz="3100" dirty="0"/>
              <a:t>is found by fitting impedance data to </a:t>
            </a:r>
            <a:r>
              <a:rPr lang="en-US" sz="3100" dirty="0" err="1"/>
              <a:t>Randles</a:t>
            </a:r>
            <a:r>
              <a:rPr lang="en-US" sz="3100" dirty="0"/>
              <a:t> Circuit</a:t>
            </a:r>
          </a:p>
        </p:txBody>
      </p:sp>
      <p:graphicFrame>
        <p:nvGraphicFramePr>
          <p:cNvPr id="30" name="Chart 29">
            <a:extLst>
              <a:ext uri="{FF2B5EF4-FFF2-40B4-BE49-F238E27FC236}">
                <a16:creationId xmlns:a16="http://schemas.microsoft.com/office/drawing/2014/main" id="{D275A8DE-9BE1-40BB-A4D0-5BDC885A60A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40883523"/>
              </p:ext>
            </p:extLst>
          </p:nvPr>
        </p:nvGraphicFramePr>
        <p:xfrm>
          <a:off x="5923850" y="28680489"/>
          <a:ext cx="3894646" cy="324932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pic>
        <p:nvPicPr>
          <p:cNvPr id="31" name="Picture 30">
            <a:extLst>
              <a:ext uri="{FF2B5EF4-FFF2-40B4-BE49-F238E27FC236}">
                <a16:creationId xmlns:a16="http://schemas.microsoft.com/office/drawing/2014/main" id="{59CEF151-5185-4461-96C3-AE4599A3388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783392" y="25893807"/>
            <a:ext cx="2989541" cy="2207202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55E30DF5-1497-470B-B89D-90EF2F119E82}"/>
              </a:ext>
            </a:extLst>
          </p:cNvPr>
          <p:cNvSpPr txBox="1"/>
          <p:nvPr/>
        </p:nvSpPr>
        <p:spPr>
          <a:xfrm>
            <a:off x="1117326" y="26051732"/>
            <a:ext cx="4808629" cy="48782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/>
              <a:t>Hypothesis: Increases sensitivity of hydrophobic analytes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32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/>
              <a:t>Cyclodextrin forms inclusion complexes</a:t>
            </a:r>
            <a:endParaRPr lang="en-US" sz="4000" dirty="0"/>
          </a:p>
          <a:p>
            <a:endParaRPr lang="en-US" sz="3100" dirty="0"/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3100" dirty="0"/>
          </a:p>
          <a:p>
            <a:endParaRPr lang="en-US" sz="3200" dirty="0"/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4F2B26EB-12AE-4465-B0BA-F570E04B86AF}"/>
              </a:ext>
            </a:extLst>
          </p:cNvPr>
          <p:cNvSpPr txBox="1"/>
          <p:nvPr/>
        </p:nvSpPr>
        <p:spPr>
          <a:xfrm>
            <a:off x="22873603" y="5239381"/>
            <a:ext cx="883108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bg1"/>
                </a:solidFill>
              </a:rPr>
              <a:t>Carotenoids in the </a:t>
            </a:r>
            <a:endParaRPr lang="en-US" sz="4800" b="1" dirty="0" smtClean="0">
              <a:solidFill>
                <a:schemeClr val="bg1"/>
              </a:solidFill>
            </a:endParaRPr>
          </a:p>
          <a:p>
            <a:pPr algn="ctr"/>
            <a:r>
              <a:rPr lang="en-US" sz="4800" b="1" dirty="0" smtClean="0">
                <a:solidFill>
                  <a:schemeClr val="bg1"/>
                </a:solidFill>
              </a:rPr>
              <a:t>Presence </a:t>
            </a:r>
            <a:r>
              <a:rPr lang="en-US" sz="4800" b="1" dirty="0">
                <a:solidFill>
                  <a:schemeClr val="bg1"/>
                </a:solidFill>
              </a:rPr>
              <a:t>of each  other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D37EEA7F-3EFC-4502-B607-73ECBAA8259B}"/>
              </a:ext>
            </a:extLst>
          </p:cNvPr>
          <p:cNvSpPr txBox="1"/>
          <p:nvPr/>
        </p:nvSpPr>
        <p:spPr>
          <a:xfrm>
            <a:off x="33328520" y="5573760"/>
            <a:ext cx="955221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bg1"/>
                </a:solidFill>
              </a:rPr>
              <a:t>Cyclodextrin Modified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CD816964-C44A-438C-85B3-C0F7C5B695D8}"/>
              </a:ext>
            </a:extLst>
          </p:cNvPr>
          <p:cNvSpPr txBox="1"/>
          <p:nvPr/>
        </p:nvSpPr>
        <p:spPr>
          <a:xfrm>
            <a:off x="13640882" y="26888067"/>
            <a:ext cx="53175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bg1"/>
                </a:solidFill>
              </a:rPr>
              <a:t>Conclusion</a:t>
            </a:r>
          </a:p>
        </p:txBody>
      </p:sp>
      <p:sp>
        <p:nvSpPr>
          <p:cNvPr id="39" name="Rectangle: Rounded Corners 38">
            <a:extLst>
              <a:ext uri="{FF2B5EF4-FFF2-40B4-BE49-F238E27FC236}">
                <a16:creationId xmlns:a16="http://schemas.microsoft.com/office/drawing/2014/main" id="{9A7D3BEB-87BE-4F97-B0C4-C3B718B18EA1}"/>
              </a:ext>
            </a:extLst>
          </p:cNvPr>
          <p:cNvSpPr/>
          <p:nvPr/>
        </p:nvSpPr>
        <p:spPr>
          <a:xfrm>
            <a:off x="22260106" y="26497008"/>
            <a:ext cx="10058399" cy="5573486"/>
          </a:xfrm>
          <a:prstGeom prst="roundRect">
            <a:avLst>
              <a:gd name="adj" fmla="val 7651"/>
            </a:avLst>
          </a:prstGeom>
          <a:solidFill>
            <a:srgbClr val="FEF3E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0" name="Rectangle: Rounded Corners 39">
            <a:extLst>
              <a:ext uri="{FF2B5EF4-FFF2-40B4-BE49-F238E27FC236}">
                <a16:creationId xmlns:a16="http://schemas.microsoft.com/office/drawing/2014/main" id="{4029B80F-2E6A-4461-A479-C9C26C9D4284}"/>
              </a:ext>
            </a:extLst>
          </p:cNvPr>
          <p:cNvSpPr/>
          <p:nvPr/>
        </p:nvSpPr>
        <p:spPr>
          <a:xfrm>
            <a:off x="33190543" y="26517601"/>
            <a:ext cx="10058399" cy="5573486"/>
          </a:xfrm>
          <a:prstGeom prst="roundRect">
            <a:avLst>
              <a:gd name="adj" fmla="val 7651"/>
            </a:avLst>
          </a:prstGeom>
          <a:solidFill>
            <a:srgbClr val="FEF3E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1" name="Rectangle: Top Corners Rounded 40">
            <a:extLst>
              <a:ext uri="{FF2B5EF4-FFF2-40B4-BE49-F238E27FC236}">
                <a16:creationId xmlns:a16="http://schemas.microsoft.com/office/drawing/2014/main" id="{C6B2F016-A9EC-4723-9DFD-CACCF2A65028}"/>
              </a:ext>
            </a:extLst>
          </p:cNvPr>
          <p:cNvSpPr/>
          <p:nvPr/>
        </p:nvSpPr>
        <p:spPr>
          <a:xfrm>
            <a:off x="22259787" y="26458678"/>
            <a:ext cx="10058717" cy="1700784"/>
          </a:xfrm>
          <a:prstGeom prst="round2SameRect">
            <a:avLst/>
          </a:prstGeom>
          <a:solidFill>
            <a:srgbClr val="00359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Rectangle: Top Corners Rounded 41">
            <a:extLst>
              <a:ext uri="{FF2B5EF4-FFF2-40B4-BE49-F238E27FC236}">
                <a16:creationId xmlns:a16="http://schemas.microsoft.com/office/drawing/2014/main" id="{73C42F11-2F14-4FD2-989F-584EF76696CC}"/>
              </a:ext>
            </a:extLst>
          </p:cNvPr>
          <p:cNvSpPr/>
          <p:nvPr/>
        </p:nvSpPr>
        <p:spPr>
          <a:xfrm>
            <a:off x="33187467" y="26453174"/>
            <a:ext cx="10058716" cy="1700784"/>
          </a:xfrm>
          <a:prstGeom prst="round2SameRect">
            <a:avLst/>
          </a:prstGeom>
          <a:solidFill>
            <a:srgbClr val="00359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DD7ACC36-AFC5-45FF-9C81-BDAAFB6D4266}"/>
              </a:ext>
            </a:extLst>
          </p:cNvPr>
          <p:cNvSpPr txBox="1"/>
          <p:nvPr/>
        </p:nvSpPr>
        <p:spPr>
          <a:xfrm>
            <a:off x="24630353" y="26888067"/>
            <a:ext cx="53175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bg1"/>
                </a:solidFill>
              </a:rPr>
              <a:t>Future Work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7C3634F7-DA00-45F7-80A4-455FF12B5C74}"/>
              </a:ext>
            </a:extLst>
          </p:cNvPr>
          <p:cNvSpPr txBox="1"/>
          <p:nvPr/>
        </p:nvSpPr>
        <p:spPr>
          <a:xfrm>
            <a:off x="35558033" y="26893571"/>
            <a:ext cx="53175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bg1"/>
                </a:solidFill>
              </a:rPr>
              <a:t>Acknowledgements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9085CDA4-4160-4BC5-BA7D-9F08AD2B28C9}"/>
              </a:ext>
            </a:extLst>
          </p:cNvPr>
          <p:cNvSpPr txBox="1"/>
          <p:nvPr/>
        </p:nvSpPr>
        <p:spPr>
          <a:xfrm>
            <a:off x="33767487" y="28462676"/>
            <a:ext cx="10058399" cy="33752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spcAft>
                <a:spcPts val="1600"/>
              </a:spcAft>
              <a:buFont typeface="Arial" panose="020B0604020202020204" pitchFamily="34" charset="0"/>
              <a:buChar char="•"/>
            </a:pPr>
            <a:r>
              <a:rPr lang="en-US" sz="3200" dirty="0"/>
              <a:t>Hamel Center for Undergraduate Research</a:t>
            </a:r>
          </a:p>
          <a:p>
            <a:pPr marL="457200" indent="-457200">
              <a:spcAft>
                <a:spcPts val="1600"/>
              </a:spcAft>
              <a:buFont typeface="Arial" panose="020B0604020202020204" pitchFamily="34" charset="0"/>
              <a:buChar char="•"/>
            </a:pPr>
            <a:r>
              <a:rPr lang="en-US" sz="3200" dirty="0"/>
              <a:t>College of Engineering and Physical Sciences</a:t>
            </a:r>
          </a:p>
          <a:p>
            <a:pPr marL="457200" indent="-457200">
              <a:spcAft>
                <a:spcPts val="1600"/>
              </a:spcAft>
              <a:buFont typeface="Arial" panose="020B0604020202020204" pitchFamily="34" charset="0"/>
              <a:buChar char="•"/>
            </a:pPr>
            <a:r>
              <a:rPr lang="en-US" sz="3200" dirty="0"/>
              <a:t>NSF CBET EAGER 163896</a:t>
            </a:r>
          </a:p>
          <a:p>
            <a:pPr marL="457200" indent="-457200">
              <a:spcAft>
                <a:spcPts val="1600"/>
              </a:spcAft>
              <a:buFont typeface="Arial" panose="020B0604020202020204" pitchFamily="34" charset="0"/>
              <a:buChar char="•"/>
            </a:pPr>
            <a:r>
              <a:rPr lang="en-US" sz="3200" dirty="0"/>
              <a:t>CIBBR NIH P20 GM113131</a:t>
            </a:r>
          </a:p>
          <a:p>
            <a:pPr marL="457200" indent="-457200">
              <a:spcAft>
                <a:spcPts val="1600"/>
              </a:spcAft>
              <a:buFont typeface="Arial" panose="020B0604020202020204" pitchFamily="34" charset="0"/>
              <a:buChar char="•"/>
            </a:pPr>
            <a:r>
              <a:rPr lang="en-US" sz="3200" dirty="0"/>
              <a:t>SEEDS Laboratory 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2B44A508-EB8E-49FC-B60E-07FEDCA3382E}"/>
              </a:ext>
            </a:extLst>
          </p:cNvPr>
          <p:cNvSpPr txBox="1"/>
          <p:nvPr/>
        </p:nvSpPr>
        <p:spPr>
          <a:xfrm>
            <a:off x="22731905" y="28689076"/>
            <a:ext cx="9353155" cy="24724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spcAft>
                <a:spcPts val="1600"/>
              </a:spcAft>
              <a:buFont typeface="Arial" panose="020B0604020202020204" pitchFamily="34" charset="0"/>
              <a:buChar char="•"/>
            </a:pPr>
            <a:r>
              <a:rPr lang="en-US" sz="3200" dirty="0"/>
              <a:t>Publish current data</a:t>
            </a:r>
          </a:p>
          <a:p>
            <a:pPr marL="457200" indent="-457200">
              <a:spcAft>
                <a:spcPts val="1600"/>
              </a:spcAft>
              <a:buFont typeface="Arial" panose="020B0604020202020204" pitchFamily="34" charset="0"/>
              <a:buChar char="•"/>
            </a:pPr>
            <a:r>
              <a:rPr lang="en-US" sz="3200" dirty="0"/>
              <a:t>Obtain triplicate data for modified experiments</a:t>
            </a:r>
          </a:p>
          <a:p>
            <a:pPr marL="457200" indent="-457200">
              <a:spcAft>
                <a:spcPts val="1600"/>
              </a:spcAft>
              <a:buFont typeface="Arial" panose="020B0604020202020204" pitchFamily="34" charset="0"/>
              <a:buChar char="•"/>
            </a:pPr>
            <a:r>
              <a:rPr lang="en-US" sz="3200" dirty="0"/>
              <a:t>Test carotenoids in the presence of each other using a modified electrode</a:t>
            </a:r>
          </a:p>
        </p:txBody>
      </p:sp>
      <p:graphicFrame>
        <p:nvGraphicFramePr>
          <p:cNvPr id="50" name="Chart 49">
            <a:extLst>
              <a:ext uri="{FF2B5EF4-FFF2-40B4-BE49-F238E27FC236}">
                <a16:creationId xmlns:a16="http://schemas.microsoft.com/office/drawing/2014/main" id="{AAFFC1A2-9959-4B7F-9336-9EC8BE478C8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70513166"/>
              </p:ext>
            </p:extLst>
          </p:nvPr>
        </p:nvGraphicFramePr>
        <p:xfrm>
          <a:off x="11727674" y="17197965"/>
          <a:ext cx="9144000" cy="42656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8"/>
          </a:graphicData>
        </a:graphic>
      </p:graphicFrame>
      <p:graphicFrame>
        <p:nvGraphicFramePr>
          <p:cNvPr id="52" name="Chart 51">
            <a:extLst>
              <a:ext uri="{FF2B5EF4-FFF2-40B4-BE49-F238E27FC236}">
                <a16:creationId xmlns:a16="http://schemas.microsoft.com/office/drawing/2014/main" id="{3D91C1DF-26BE-4F9C-BED0-C9FA15BF481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31061588"/>
              </p:ext>
            </p:extLst>
          </p:nvPr>
        </p:nvGraphicFramePr>
        <p:xfrm>
          <a:off x="33783057" y="7692874"/>
          <a:ext cx="9463125" cy="427024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9"/>
          </a:graphicData>
        </a:graphic>
      </p:graphicFrame>
      <p:graphicFrame>
        <p:nvGraphicFramePr>
          <p:cNvPr id="54" name="Chart 53">
            <a:extLst>
              <a:ext uri="{FF2B5EF4-FFF2-40B4-BE49-F238E27FC236}">
                <a16:creationId xmlns:a16="http://schemas.microsoft.com/office/drawing/2014/main" id="{2C80D0CA-285F-4FA4-8850-3B4D96E9158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80885765"/>
              </p:ext>
            </p:extLst>
          </p:nvPr>
        </p:nvGraphicFramePr>
        <p:xfrm>
          <a:off x="11856719" y="7697506"/>
          <a:ext cx="9144000" cy="42656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0"/>
          </a:graphicData>
        </a:graphic>
      </p:graphicFrame>
      <p:sp>
        <p:nvSpPr>
          <p:cNvPr id="48" name="Rectangle 47">
            <a:extLst>
              <a:ext uri="{FF2B5EF4-FFF2-40B4-BE49-F238E27FC236}">
                <a16:creationId xmlns:a16="http://schemas.microsoft.com/office/drawing/2014/main" id="{3A81D634-3909-49E4-B0C0-02C79041401C}"/>
              </a:ext>
            </a:extLst>
          </p:cNvPr>
          <p:cNvSpPr/>
          <p:nvPr/>
        </p:nvSpPr>
        <p:spPr>
          <a:xfrm>
            <a:off x="36751222" y="7044413"/>
            <a:ext cx="3207673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000" b="1" dirty="0"/>
              <a:t>Beta Carotene</a:t>
            </a:r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59A40046-9F7D-4F0C-8080-241C5A02404C}"/>
              </a:ext>
            </a:extLst>
          </p:cNvPr>
          <p:cNvSpPr/>
          <p:nvPr/>
        </p:nvSpPr>
        <p:spPr>
          <a:xfrm>
            <a:off x="37600622" y="16606412"/>
            <a:ext cx="150887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4000" b="1" dirty="0"/>
              <a:t>Lutein</a:t>
            </a:r>
          </a:p>
        </p:txBody>
      </p:sp>
      <p:graphicFrame>
        <p:nvGraphicFramePr>
          <p:cNvPr id="58" name="Object 57">
            <a:extLst>
              <a:ext uri="{FF2B5EF4-FFF2-40B4-BE49-F238E27FC236}">
                <a16:creationId xmlns:a16="http://schemas.microsoft.com/office/drawing/2014/main" id="{1120C8D6-40D3-4014-8F9C-32C0229FA981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77280169"/>
              </p:ext>
            </p:extLst>
          </p:nvPr>
        </p:nvGraphicFramePr>
        <p:xfrm>
          <a:off x="3091821" y="11948072"/>
          <a:ext cx="5819462" cy="25148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94" name="CS ChemDraw Drawing" r:id="rId11" imgW="4286919" imgH="2170239" progId="ChemDraw.Document.6.0">
                  <p:embed/>
                </p:oleObj>
              </mc:Choice>
              <mc:Fallback>
                <p:oleObj name="CS ChemDraw Drawing" r:id="rId11" imgW="4286919" imgH="2170239" progId="ChemDraw.Document.6.0">
                  <p:embed/>
                  <p:pic>
                    <p:nvPicPr>
                      <p:cNvPr id="5" name="Object 4">
                        <a:extLst>
                          <a:ext uri="{FF2B5EF4-FFF2-40B4-BE49-F238E27FC236}">
                            <a16:creationId xmlns:a16="http://schemas.microsoft.com/office/drawing/2014/main" id="{1BD94277-4935-4640-8D66-6AB191CFB678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3091821" y="11948072"/>
                        <a:ext cx="5819462" cy="251486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1E4895FE-4265-46BB-9F6C-AA6EACC5CDAF}"/>
              </a:ext>
            </a:extLst>
          </p:cNvPr>
          <p:cNvSpPr txBox="1"/>
          <p:nvPr/>
        </p:nvSpPr>
        <p:spPr>
          <a:xfrm>
            <a:off x="1608686" y="12235166"/>
            <a:ext cx="122219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/>
              <a:t>Lutein</a:t>
            </a: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6AB8C2B7-643C-4CE8-A876-00441F018616}"/>
              </a:ext>
            </a:extLst>
          </p:cNvPr>
          <p:cNvSpPr txBox="1"/>
          <p:nvPr/>
        </p:nvSpPr>
        <p:spPr>
          <a:xfrm>
            <a:off x="1268252" y="13693001"/>
            <a:ext cx="205876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/>
              <a:t>B-Carotene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4E71F2F-CE8D-4644-86C3-C5355582BB71}"/>
              </a:ext>
            </a:extLst>
          </p:cNvPr>
          <p:cNvSpPr txBox="1"/>
          <p:nvPr/>
        </p:nvSpPr>
        <p:spPr>
          <a:xfrm>
            <a:off x="13634341" y="7044413"/>
            <a:ext cx="560143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/>
              <a:t>Beta Carotene</a:t>
            </a:r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6D9E3628-1902-4A9C-9AB8-55D99AC1F99C}"/>
              </a:ext>
            </a:extLst>
          </p:cNvPr>
          <p:cNvSpPr txBox="1"/>
          <p:nvPr/>
        </p:nvSpPr>
        <p:spPr>
          <a:xfrm>
            <a:off x="13549308" y="16606412"/>
            <a:ext cx="560143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/>
              <a:t>Lutein</a:t>
            </a:r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id="{652C6140-AD66-4C9B-941D-918B47C98F3E}"/>
              </a:ext>
            </a:extLst>
          </p:cNvPr>
          <p:cNvSpPr txBox="1"/>
          <p:nvPr/>
        </p:nvSpPr>
        <p:spPr>
          <a:xfrm>
            <a:off x="21985857" y="7012040"/>
            <a:ext cx="1048532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/>
              <a:t>Beta Carotene in Presence of </a:t>
            </a:r>
            <a:r>
              <a:rPr lang="en-US" sz="4000" b="1" dirty="0" smtClean="0"/>
              <a:t>100nM Lutein</a:t>
            </a:r>
            <a:endParaRPr lang="en-US" sz="4000" b="1" dirty="0"/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id="{EA4403A1-F321-41F5-9B0F-CBE9322A6F03}"/>
              </a:ext>
            </a:extLst>
          </p:cNvPr>
          <p:cNvSpPr txBox="1"/>
          <p:nvPr/>
        </p:nvSpPr>
        <p:spPr>
          <a:xfrm>
            <a:off x="22040842" y="16611123"/>
            <a:ext cx="1037535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/>
              <a:t>Lutein in Presence of </a:t>
            </a:r>
            <a:r>
              <a:rPr lang="en-US" sz="4000" b="1" dirty="0" smtClean="0"/>
              <a:t>100nM Beta </a:t>
            </a:r>
            <a:r>
              <a:rPr lang="en-US" sz="4000" b="1" dirty="0"/>
              <a:t>Carotene</a:t>
            </a:r>
          </a:p>
        </p:txBody>
      </p:sp>
      <p:sp>
        <p:nvSpPr>
          <p:cNvPr id="66" name="TextBox 65">
            <a:extLst>
              <a:ext uri="{FF2B5EF4-FFF2-40B4-BE49-F238E27FC236}">
                <a16:creationId xmlns:a16="http://schemas.microsoft.com/office/drawing/2014/main" id="{39F82121-0054-48D5-BCC8-4089D3CA3393}"/>
              </a:ext>
            </a:extLst>
          </p:cNvPr>
          <p:cNvSpPr txBox="1"/>
          <p:nvPr/>
        </p:nvSpPr>
        <p:spPr>
          <a:xfrm>
            <a:off x="11856719" y="28306569"/>
            <a:ext cx="9233663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spcAft>
                <a:spcPts val="1600"/>
              </a:spcAft>
              <a:buFont typeface="Arial" panose="020B0604020202020204" pitchFamily="34" charset="0"/>
              <a:buChar char="•"/>
            </a:pPr>
            <a:r>
              <a:rPr lang="en-US" sz="3200" dirty="0"/>
              <a:t>Beta carotene and Lutein successfully detected using EIS</a:t>
            </a:r>
          </a:p>
          <a:p>
            <a:pPr marL="457200" indent="-457200">
              <a:spcAft>
                <a:spcPts val="1600"/>
              </a:spcAft>
              <a:buFont typeface="Arial" panose="020B0604020202020204" pitchFamily="34" charset="0"/>
              <a:buChar char="•"/>
            </a:pPr>
            <a:r>
              <a:rPr lang="en-US" sz="3200" dirty="0" smtClean="0"/>
              <a:t>Carotenoids </a:t>
            </a:r>
            <a:r>
              <a:rPr lang="en-US" sz="3200" dirty="0"/>
              <a:t>in presence of each other showed greater error </a:t>
            </a:r>
            <a:endParaRPr lang="en-US" sz="3200" dirty="0" smtClean="0"/>
          </a:p>
          <a:p>
            <a:pPr marL="457200" indent="-457200">
              <a:spcAft>
                <a:spcPts val="1600"/>
              </a:spcAft>
              <a:buFont typeface="Arial" panose="020B0604020202020204" pitchFamily="34" charset="0"/>
              <a:buChar char="•"/>
            </a:pPr>
            <a:r>
              <a:rPr lang="en-US" sz="3200" dirty="0"/>
              <a:t>No significant difference between bare and unmodified electrode</a:t>
            </a:r>
          </a:p>
          <a:p>
            <a:pPr>
              <a:spcAft>
                <a:spcPts val="1600"/>
              </a:spcAft>
            </a:pPr>
            <a:endParaRPr lang="en-US" sz="3200" dirty="0"/>
          </a:p>
        </p:txBody>
      </p:sp>
      <p:graphicFrame>
        <p:nvGraphicFramePr>
          <p:cNvPr id="68" name="Chart 67">
            <a:extLst>
              <a:ext uri="{FF2B5EF4-FFF2-40B4-BE49-F238E27FC236}">
                <a16:creationId xmlns:a16="http://schemas.microsoft.com/office/drawing/2014/main" id="{00000000-0008-0000-0000-00000200000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32938826"/>
              </p:ext>
            </p:extLst>
          </p:nvPr>
        </p:nvGraphicFramePr>
        <p:xfrm>
          <a:off x="22731905" y="17192308"/>
          <a:ext cx="9174919" cy="427024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3"/>
          </a:graphicData>
        </a:graphic>
      </p:graphicFrame>
      <p:graphicFrame>
        <p:nvGraphicFramePr>
          <p:cNvPr id="69" name="Chart 68">
            <a:extLst>
              <a:ext uri="{FF2B5EF4-FFF2-40B4-BE49-F238E27FC236}">
                <a16:creationId xmlns:a16="http://schemas.microsoft.com/office/drawing/2014/main" id="{EB6A10DA-31DE-4B9E-A0D5-D0260032CEC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54727161"/>
              </p:ext>
            </p:extLst>
          </p:nvPr>
        </p:nvGraphicFramePr>
        <p:xfrm>
          <a:off x="22731906" y="7692874"/>
          <a:ext cx="9144000" cy="427024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4"/>
          </a:graphicData>
        </a:graphic>
      </p:graphicFrame>
      <p:graphicFrame>
        <p:nvGraphicFramePr>
          <p:cNvPr id="62" name="Chart 61">
            <a:extLst>
              <a:ext uri="{FF2B5EF4-FFF2-40B4-BE49-F238E27FC236}">
                <a16:creationId xmlns:a16="http://schemas.microsoft.com/office/drawing/2014/main" id="{B30D2FA0-FCBC-4E56-8119-C284E350B86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83924857"/>
              </p:ext>
            </p:extLst>
          </p:nvPr>
        </p:nvGraphicFramePr>
        <p:xfrm>
          <a:off x="33644825" y="17175045"/>
          <a:ext cx="9383088" cy="42885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5"/>
          </a:graphicData>
        </a:graphic>
      </p:graphicFrame>
      <p:sp>
        <p:nvSpPr>
          <p:cNvPr id="71" name="Rectangle 70">
            <a:extLst>
              <a:ext uri="{FF2B5EF4-FFF2-40B4-BE49-F238E27FC236}">
                <a16:creationId xmlns:a16="http://schemas.microsoft.com/office/drawing/2014/main" id="{875211B9-C629-4F9A-8DDC-1836194B2CF6}"/>
              </a:ext>
            </a:extLst>
          </p:cNvPr>
          <p:cNvSpPr/>
          <p:nvPr/>
        </p:nvSpPr>
        <p:spPr>
          <a:xfrm>
            <a:off x="4033665" y="11059658"/>
            <a:ext cx="2749727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000" b="1" dirty="0"/>
              <a:t>Carotenoids</a:t>
            </a:r>
          </a:p>
        </p:txBody>
      </p:sp>
      <p:cxnSp>
        <p:nvCxnSpPr>
          <p:cNvPr id="27" name="Straight Arrow Connector 26">
            <a:extLst>
              <a:ext uri="{FF2B5EF4-FFF2-40B4-BE49-F238E27FC236}">
                <a16:creationId xmlns:a16="http://schemas.microsoft.com/office/drawing/2014/main" id="{0CDF6725-90A1-496E-AA89-FC9BFA3EE122}"/>
              </a:ext>
            </a:extLst>
          </p:cNvPr>
          <p:cNvCxnSpPr/>
          <p:nvPr/>
        </p:nvCxnSpPr>
        <p:spPr>
          <a:xfrm>
            <a:off x="7762980" y="29228209"/>
            <a:ext cx="322145" cy="728522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72" name="Chart 71">
            <a:extLst>
              <a:ext uri="{FF2B5EF4-FFF2-40B4-BE49-F238E27FC236}">
                <a16:creationId xmlns:a16="http://schemas.microsoft.com/office/drawing/2014/main" id="{8C7B66F0-31B3-48E5-B6A1-2B69BC8AA54F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673984435"/>
              </p:ext>
            </p:extLst>
          </p:nvPr>
        </p:nvGraphicFramePr>
        <p:xfrm>
          <a:off x="33743649" y="21672990"/>
          <a:ext cx="8526569" cy="4572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6"/>
          </a:graphicData>
        </a:graphic>
      </p:graphicFrame>
      <p:graphicFrame>
        <p:nvGraphicFramePr>
          <p:cNvPr id="73" name="Chart 72">
            <a:extLst>
              <a:ext uri="{FF2B5EF4-FFF2-40B4-BE49-F238E27FC236}">
                <a16:creationId xmlns:a16="http://schemas.microsoft.com/office/drawing/2014/main" id="{00000000-0008-0000-0000-00000500000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078983881"/>
              </p:ext>
            </p:extLst>
          </p:nvPr>
        </p:nvGraphicFramePr>
        <p:xfrm>
          <a:off x="22833519" y="21456990"/>
          <a:ext cx="8417099" cy="4572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7"/>
          </a:graphicData>
        </a:graphic>
      </p:graphicFrame>
      <p:graphicFrame>
        <p:nvGraphicFramePr>
          <p:cNvPr id="74" name="Chart 73">
            <a:extLst>
              <a:ext uri="{FF2B5EF4-FFF2-40B4-BE49-F238E27FC236}">
                <a16:creationId xmlns:a16="http://schemas.microsoft.com/office/drawing/2014/main" id="{72400B77-D3EB-4FF2-BBB8-A1FE21ABD8F7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51426356"/>
              </p:ext>
            </p:extLst>
          </p:nvPr>
        </p:nvGraphicFramePr>
        <p:xfrm>
          <a:off x="22760409" y="11948072"/>
          <a:ext cx="8490209" cy="4572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8"/>
          </a:graphicData>
        </a:graphic>
      </p:graphicFrame>
      <p:graphicFrame>
        <p:nvGraphicFramePr>
          <p:cNvPr id="70" name="Chart 69">
            <a:extLst>
              <a:ext uri="{FF2B5EF4-FFF2-40B4-BE49-F238E27FC236}">
                <a16:creationId xmlns:a16="http://schemas.microsoft.com/office/drawing/2014/main" id="{DB57AF2E-5D9D-43DB-A468-9E535CE19DB2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60198993"/>
              </p:ext>
            </p:extLst>
          </p:nvPr>
        </p:nvGraphicFramePr>
        <p:xfrm>
          <a:off x="11868667" y="21421305"/>
          <a:ext cx="8229600" cy="4572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9"/>
          </a:graphicData>
        </a:graphic>
      </p:graphicFrame>
      <p:graphicFrame>
        <p:nvGraphicFramePr>
          <p:cNvPr id="75" name="Chart 74">
            <a:extLst>
              <a:ext uri="{FF2B5EF4-FFF2-40B4-BE49-F238E27FC236}">
                <a16:creationId xmlns:a16="http://schemas.microsoft.com/office/drawing/2014/main" id="{00000000-0008-0000-0000-00000200000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091107418"/>
              </p:ext>
            </p:extLst>
          </p:nvPr>
        </p:nvGraphicFramePr>
        <p:xfrm>
          <a:off x="11916130" y="12149979"/>
          <a:ext cx="8182138" cy="4572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0"/>
          </a:graphicData>
        </a:graphic>
      </p:graphicFrame>
      <p:graphicFrame>
        <p:nvGraphicFramePr>
          <p:cNvPr id="76" name="Chart 75">
            <a:extLst>
              <a:ext uri="{FF2B5EF4-FFF2-40B4-BE49-F238E27FC236}">
                <a16:creationId xmlns:a16="http://schemas.microsoft.com/office/drawing/2014/main" id="{19196A64-A7B0-4A93-97AD-E2E5024385D2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920847656"/>
              </p:ext>
            </p:extLst>
          </p:nvPr>
        </p:nvGraphicFramePr>
        <p:xfrm>
          <a:off x="33743649" y="12125941"/>
          <a:ext cx="8417575" cy="4572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1"/>
          </a:graphicData>
        </a:graphic>
      </p:graphicFrame>
      <p:sp>
        <p:nvSpPr>
          <p:cNvPr id="35" name="Rectangle 34">
            <a:extLst>
              <a:ext uri="{FF2B5EF4-FFF2-40B4-BE49-F238E27FC236}">
                <a16:creationId xmlns:a16="http://schemas.microsoft.com/office/drawing/2014/main" id="{7BF98A6A-2C87-4C1F-96D0-6B9F8CF3926C}"/>
              </a:ext>
            </a:extLst>
          </p:cNvPr>
          <p:cNvSpPr/>
          <p:nvPr/>
        </p:nvSpPr>
        <p:spPr>
          <a:xfrm>
            <a:off x="1158415" y="24576947"/>
            <a:ext cx="4267200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000" dirty="0"/>
              <a:t>http://www.electronics-tutorials.ws/accircuits/ac-inductance.html</a:t>
            </a:r>
          </a:p>
        </p:txBody>
      </p:sp>
      <p:sp>
        <p:nvSpPr>
          <p:cNvPr id="77" name="Rectangle 76">
            <a:extLst>
              <a:ext uri="{FF2B5EF4-FFF2-40B4-BE49-F238E27FC236}">
                <a16:creationId xmlns:a16="http://schemas.microsoft.com/office/drawing/2014/main" id="{0043656C-BE59-4272-B916-6B64D8F2328D}"/>
              </a:ext>
            </a:extLst>
          </p:cNvPr>
          <p:cNvSpPr/>
          <p:nvPr/>
        </p:nvSpPr>
        <p:spPr>
          <a:xfrm>
            <a:off x="5811988" y="24616315"/>
            <a:ext cx="4267200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000" dirty="0"/>
              <a:t>http://pubs.rsc.org/en/content/articlehtml/2016/cc/c6cc01106c</a:t>
            </a:r>
          </a:p>
        </p:txBody>
      </p:sp>
      <p:sp>
        <p:nvSpPr>
          <p:cNvPr id="78" name="Rectangle 77">
            <a:extLst>
              <a:ext uri="{FF2B5EF4-FFF2-40B4-BE49-F238E27FC236}">
                <a16:creationId xmlns:a16="http://schemas.microsoft.com/office/drawing/2014/main" id="{3B69E51A-9D4D-415D-BFBB-35CA7F3D3FF7}"/>
              </a:ext>
            </a:extLst>
          </p:cNvPr>
          <p:cNvSpPr/>
          <p:nvPr/>
        </p:nvSpPr>
        <p:spPr>
          <a:xfrm>
            <a:off x="6037173" y="28212923"/>
            <a:ext cx="4042015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000" dirty="0"/>
              <a:t>Hernandez et al. 2014, Covalent modification of carbon surfaces with cyclodextrins by mediated oxidation of beta-cyclodextrin </a:t>
            </a:r>
            <a:r>
              <a:rPr lang="en-US" sz="1000" dirty="0" err="1"/>
              <a:t>monoanions</a:t>
            </a:r>
            <a:endParaRPr lang="en-US" sz="1000" dirty="0"/>
          </a:p>
          <a:p>
            <a:r>
              <a:rPr lang="en-US" sz="1000" dirty="0"/>
              <a:t> 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D5024C1B-70DD-434B-9772-05C3DFCC19C6}"/>
              </a:ext>
            </a:extLst>
          </p:cNvPr>
          <p:cNvSpPr txBox="1"/>
          <p:nvPr/>
        </p:nvSpPr>
        <p:spPr>
          <a:xfrm>
            <a:off x="7226452" y="28889423"/>
            <a:ext cx="860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Cycle</a:t>
            </a:r>
          </a:p>
        </p:txBody>
      </p:sp>
      <p:pic>
        <p:nvPicPr>
          <p:cNvPr id="1082" name="Picture 58" descr="Image result for nsf">
            <a:extLst>
              <a:ext uri="{FF2B5EF4-FFF2-40B4-BE49-F238E27FC236}">
                <a16:creationId xmlns:a16="http://schemas.microsoft.com/office/drawing/2014/main" id="{A91CD48D-5E85-4A73-8BD7-B34A102843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07873" y="232299"/>
            <a:ext cx="4577625" cy="4577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30" name="Group 129"/>
          <p:cNvGrpSpPr/>
          <p:nvPr/>
        </p:nvGrpSpPr>
        <p:grpSpPr>
          <a:xfrm>
            <a:off x="1130502" y="29224264"/>
            <a:ext cx="4494336" cy="2261238"/>
            <a:chOff x="3497796" y="2244322"/>
            <a:chExt cx="4936948" cy="2467837"/>
          </a:xfrm>
        </p:grpSpPr>
        <p:cxnSp>
          <p:nvCxnSpPr>
            <p:cNvPr id="131" name="Straight Connector 130"/>
            <p:cNvCxnSpPr>
              <a:cxnSpLocks/>
            </p:cNvCxnSpPr>
            <p:nvPr/>
          </p:nvCxnSpPr>
          <p:spPr>
            <a:xfrm>
              <a:off x="3497796" y="3881370"/>
              <a:ext cx="1081454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2" name="Straight Connector 131"/>
            <p:cNvCxnSpPr>
              <a:cxnSpLocks/>
            </p:cNvCxnSpPr>
            <p:nvPr/>
          </p:nvCxnSpPr>
          <p:spPr>
            <a:xfrm flipH="1">
              <a:off x="3651662" y="3881370"/>
              <a:ext cx="70339" cy="19343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3" name="Straight Connector 132"/>
            <p:cNvCxnSpPr>
              <a:cxnSpLocks/>
            </p:cNvCxnSpPr>
            <p:nvPr/>
          </p:nvCxnSpPr>
          <p:spPr>
            <a:xfrm flipH="1">
              <a:off x="4003354" y="3881370"/>
              <a:ext cx="70339" cy="19343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4" name="Straight Connector 133"/>
            <p:cNvCxnSpPr>
              <a:cxnSpLocks/>
            </p:cNvCxnSpPr>
            <p:nvPr/>
          </p:nvCxnSpPr>
          <p:spPr>
            <a:xfrm flipH="1">
              <a:off x="4355046" y="3881370"/>
              <a:ext cx="61547" cy="19343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" name="Straight Connector 134"/>
            <p:cNvCxnSpPr>
              <a:cxnSpLocks/>
            </p:cNvCxnSpPr>
            <p:nvPr/>
          </p:nvCxnSpPr>
          <p:spPr>
            <a:xfrm>
              <a:off x="5253939" y="3881707"/>
              <a:ext cx="1081454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6" name="Straight Connector 135"/>
            <p:cNvCxnSpPr>
              <a:cxnSpLocks/>
            </p:cNvCxnSpPr>
            <p:nvPr/>
          </p:nvCxnSpPr>
          <p:spPr>
            <a:xfrm flipH="1">
              <a:off x="5407805" y="3881707"/>
              <a:ext cx="70339" cy="19343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7" name="Straight Connector 136"/>
            <p:cNvCxnSpPr>
              <a:cxnSpLocks/>
            </p:cNvCxnSpPr>
            <p:nvPr/>
          </p:nvCxnSpPr>
          <p:spPr>
            <a:xfrm flipH="1">
              <a:off x="5759497" y="3881707"/>
              <a:ext cx="70339" cy="19343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8" name="Straight Connector 137"/>
            <p:cNvCxnSpPr>
              <a:cxnSpLocks/>
            </p:cNvCxnSpPr>
            <p:nvPr/>
          </p:nvCxnSpPr>
          <p:spPr>
            <a:xfrm flipH="1">
              <a:off x="6111189" y="3881707"/>
              <a:ext cx="61547" cy="19343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9" name="Straight Connector 138"/>
            <p:cNvCxnSpPr>
              <a:cxnSpLocks/>
            </p:cNvCxnSpPr>
            <p:nvPr/>
          </p:nvCxnSpPr>
          <p:spPr>
            <a:xfrm>
              <a:off x="7186322" y="3881370"/>
              <a:ext cx="1081454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0" name="Straight Connector 139"/>
            <p:cNvCxnSpPr>
              <a:cxnSpLocks/>
            </p:cNvCxnSpPr>
            <p:nvPr/>
          </p:nvCxnSpPr>
          <p:spPr>
            <a:xfrm flipH="1">
              <a:off x="7340188" y="3881370"/>
              <a:ext cx="70339" cy="19343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1" name="Straight Connector 140"/>
            <p:cNvCxnSpPr>
              <a:cxnSpLocks/>
            </p:cNvCxnSpPr>
            <p:nvPr/>
          </p:nvCxnSpPr>
          <p:spPr>
            <a:xfrm flipH="1">
              <a:off x="7691880" y="3881370"/>
              <a:ext cx="70339" cy="19343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2" name="Straight Connector 141"/>
            <p:cNvCxnSpPr>
              <a:cxnSpLocks/>
            </p:cNvCxnSpPr>
            <p:nvPr/>
          </p:nvCxnSpPr>
          <p:spPr>
            <a:xfrm flipH="1">
              <a:off x="8043572" y="3881370"/>
              <a:ext cx="61547" cy="19343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3" name="Straight Connector 142"/>
            <p:cNvCxnSpPr/>
            <p:nvPr/>
          </p:nvCxnSpPr>
          <p:spPr>
            <a:xfrm>
              <a:off x="5590243" y="3591560"/>
              <a:ext cx="96716" cy="15826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4" name="Straight Connector 143"/>
            <p:cNvCxnSpPr>
              <a:cxnSpLocks/>
            </p:cNvCxnSpPr>
            <p:nvPr/>
          </p:nvCxnSpPr>
          <p:spPr>
            <a:xfrm flipH="1">
              <a:off x="5950728" y="3591560"/>
              <a:ext cx="101112" cy="15826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" name="Straight Connector 144"/>
            <p:cNvCxnSpPr>
              <a:cxnSpLocks/>
            </p:cNvCxnSpPr>
            <p:nvPr/>
          </p:nvCxnSpPr>
          <p:spPr>
            <a:xfrm>
              <a:off x="5686959" y="3749822"/>
              <a:ext cx="263769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6" name="Straight Connector 145"/>
            <p:cNvCxnSpPr>
              <a:cxnSpLocks/>
            </p:cNvCxnSpPr>
            <p:nvPr/>
          </p:nvCxnSpPr>
          <p:spPr>
            <a:xfrm>
              <a:off x="5590243" y="3591560"/>
              <a:ext cx="461597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7" name="Straight Connector 146"/>
            <p:cNvCxnSpPr/>
            <p:nvPr/>
          </p:nvCxnSpPr>
          <p:spPr>
            <a:xfrm>
              <a:off x="5818843" y="3749822"/>
              <a:ext cx="0" cy="131885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8" name="Straight Connector 147"/>
            <p:cNvCxnSpPr/>
            <p:nvPr/>
          </p:nvCxnSpPr>
          <p:spPr>
            <a:xfrm>
              <a:off x="7531420" y="3591223"/>
              <a:ext cx="96716" cy="15826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9" name="Straight Connector 148"/>
            <p:cNvCxnSpPr>
              <a:cxnSpLocks/>
            </p:cNvCxnSpPr>
            <p:nvPr/>
          </p:nvCxnSpPr>
          <p:spPr>
            <a:xfrm flipH="1">
              <a:off x="7891905" y="3591223"/>
              <a:ext cx="101112" cy="15826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0" name="Straight Connector 149"/>
            <p:cNvCxnSpPr>
              <a:cxnSpLocks/>
            </p:cNvCxnSpPr>
            <p:nvPr/>
          </p:nvCxnSpPr>
          <p:spPr>
            <a:xfrm>
              <a:off x="7628136" y="3749485"/>
              <a:ext cx="263769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1" name="Straight Connector 150"/>
            <p:cNvCxnSpPr>
              <a:cxnSpLocks/>
            </p:cNvCxnSpPr>
            <p:nvPr/>
          </p:nvCxnSpPr>
          <p:spPr>
            <a:xfrm>
              <a:off x="7531420" y="3591223"/>
              <a:ext cx="461597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2" name="Straight Connector 151"/>
            <p:cNvCxnSpPr/>
            <p:nvPr/>
          </p:nvCxnSpPr>
          <p:spPr>
            <a:xfrm>
              <a:off x="7760020" y="3749485"/>
              <a:ext cx="0" cy="131885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3" name="Straight Connector 152"/>
            <p:cNvCxnSpPr/>
            <p:nvPr/>
          </p:nvCxnSpPr>
          <p:spPr>
            <a:xfrm>
              <a:off x="5289838" y="2984891"/>
              <a:ext cx="834539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4" name="Straight Connector 153"/>
            <p:cNvCxnSpPr>
              <a:cxnSpLocks/>
            </p:cNvCxnSpPr>
            <p:nvPr/>
          </p:nvCxnSpPr>
          <p:spPr>
            <a:xfrm flipV="1">
              <a:off x="5289838" y="2246338"/>
              <a:ext cx="0" cy="73855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5" name="Straight Connector 154"/>
            <p:cNvCxnSpPr/>
            <p:nvPr/>
          </p:nvCxnSpPr>
          <p:spPr>
            <a:xfrm>
              <a:off x="7406230" y="2991634"/>
              <a:ext cx="834539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6" name="Straight Connector 155"/>
            <p:cNvCxnSpPr>
              <a:cxnSpLocks/>
            </p:cNvCxnSpPr>
            <p:nvPr/>
          </p:nvCxnSpPr>
          <p:spPr>
            <a:xfrm flipV="1">
              <a:off x="7406230" y="2253081"/>
              <a:ext cx="0" cy="73855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7" name="Arc 156"/>
            <p:cNvSpPr/>
            <p:nvPr/>
          </p:nvSpPr>
          <p:spPr>
            <a:xfrm>
              <a:off x="5340027" y="2615614"/>
              <a:ext cx="489809" cy="760532"/>
            </a:xfrm>
            <a:prstGeom prst="arc">
              <a:avLst>
                <a:gd name="adj1" fmla="val 11028836"/>
                <a:gd name="adj2" fmla="val 20382519"/>
              </a:avLst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158" name="Straight Connector 157"/>
            <p:cNvCxnSpPr>
              <a:cxnSpLocks/>
            </p:cNvCxnSpPr>
            <p:nvPr/>
          </p:nvCxnSpPr>
          <p:spPr>
            <a:xfrm flipV="1">
              <a:off x="5825894" y="2736509"/>
              <a:ext cx="175390" cy="165589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9" name="Straight Connector 158"/>
            <p:cNvCxnSpPr>
              <a:cxnSpLocks/>
            </p:cNvCxnSpPr>
            <p:nvPr/>
          </p:nvCxnSpPr>
          <p:spPr>
            <a:xfrm flipV="1">
              <a:off x="7942285" y="2763767"/>
              <a:ext cx="175390" cy="165589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0" name="Arc 159"/>
            <p:cNvSpPr/>
            <p:nvPr/>
          </p:nvSpPr>
          <p:spPr>
            <a:xfrm>
              <a:off x="7456418" y="2634083"/>
              <a:ext cx="489809" cy="760532"/>
            </a:xfrm>
            <a:prstGeom prst="arc">
              <a:avLst>
                <a:gd name="adj1" fmla="val 11028836"/>
                <a:gd name="adj2" fmla="val 20382519"/>
              </a:avLst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1" name="Arc 160"/>
            <p:cNvSpPr/>
            <p:nvPr/>
          </p:nvSpPr>
          <p:spPr>
            <a:xfrm>
              <a:off x="7449273" y="2494872"/>
              <a:ext cx="609786" cy="1038954"/>
            </a:xfrm>
            <a:prstGeom prst="arc">
              <a:avLst>
                <a:gd name="adj1" fmla="val 11028836"/>
                <a:gd name="adj2" fmla="val 20382519"/>
              </a:avLst>
            </a:prstGeom>
            <a:ln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162" name="Straight Connector 161"/>
            <p:cNvCxnSpPr>
              <a:cxnSpLocks/>
            </p:cNvCxnSpPr>
            <p:nvPr/>
          </p:nvCxnSpPr>
          <p:spPr>
            <a:xfrm flipV="1">
              <a:off x="8051959" y="2701489"/>
              <a:ext cx="188810" cy="191965"/>
            </a:xfrm>
            <a:prstGeom prst="line">
              <a:avLst/>
            </a:prstGeom>
            <a:ln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3" name="TextBox 162"/>
            <p:cNvSpPr txBox="1"/>
            <p:nvPr/>
          </p:nvSpPr>
          <p:spPr>
            <a:xfrm>
              <a:off x="3497796" y="4342490"/>
              <a:ext cx="108145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/>
                <a:t>1.</a:t>
              </a:r>
            </a:p>
          </p:txBody>
        </p:sp>
        <p:sp>
          <p:nvSpPr>
            <p:cNvPr id="164" name="TextBox 163"/>
            <p:cNvSpPr txBox="1"/>
            <p:nvPr/>
          </p:nvSpPr>
          <p:spPr>
            <a:xfrm>
              <a:off x="5253939" y="4342827"/>
              <a:ext cx="108145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/>
                <a:t>2.</a:t>
              </a:r>
            </a:p>
          </p:txBody>
        </p:sp>
        <p:sp>
          <p:nvSpPr>
            <p:cNvPr id="165" name="TextBox 164"/>
            <p:cNvSpPr txBox="1"/>
            <p:nvPr/>
          </p:nvSpPr>
          <p:spPr>
            <a:xfrm>
              <a:off x="7186323" y="4342490"/>
              <a:ext cx="105444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/>
                <a:t>3.</a:t>
              </a:r>
            </a:p>
          </p:txBody>
        </p:sp>
        <p:sp>
          <p:nvSpPr>
            <p:cNvPr id="166" name="TextBox 165"/>
            <p:cNvSpPr txBox="1"/>
            <p:nvPr/>
          </p:nvSpPr>
          <p:spPr>
            <a:xfrm>
              <a:off x="5850637" y="2707526"/>
              <a:ext cx="270035" cy="23083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US" sz="900" dirty="0"/>
                <a:t>2</a:t>
              </a:r>
            </a:p>
          </p:txBody>
        </p:sp>
        <p:sp>
          <p:nvSpPr>
            <p:cNvPr id="167" name="TextBox 166"/>
            <p:cNvSpPr txBox="1"/>
            <p:nvPr/>
          </p:nvSpPr>
          <p:spPr>
            <a:xfrm>
              <a:off x="8154447" y="2615729"/>
              <a:ext cx="280297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900" dirty="0"/>
                <a:t>3</a:t>
              </a:r>
            </a:p>
          </p:txBody>
        </p:sp>
        <p:sp>
          <p:nvSpPr>
            <p:cNvPr id="168" name="TextBox 167"/>
            <p:cNvSpPr txBox="1"/>
            <p:nvPr/>
          </p:nvSpPr>
          <p:spPr>
            <a:xfrm>
              <a:off x="7859913" y="2801833"/>
              <a:ext cx="242188" cy="23903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900" dirty="0"/>
                <a:t>2</a:t>
              </a:r>
            </a:p>
          </p:txBody>
        </p:sp>
        <p:cxnSp>
          <p:nvCxnSpPr>
            <p:cNvPr id="169" name="Straight Connector 168">
              <a:extLst>
                <a:ext uri="{FF2B5EF4-FFF2-40B4-BE49-F238E27FC236}">
                  <a16:creationId xmlns:a16="http://schemas.microsoft.com/office/drawing/2014/main" id="{E8B84835-0664-4C66-B0FE-FDEC26E932B1}"/>
                </a:ext>
              </a:extLst>
            </p:cNvPr>
            <p:cNvCxnSpPr/>
            <p:nvPr/>
          </p:nvCxnSpPr>
          <p:spPr>
            <a:xfrm>
              <a:off x="3557716" y="2984891"/>
              <a:ext cx="834539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0" name="Straight Connector 169">
              <a:extLst>
                <a:ext uri="{FF2B5EF4-FFF2-40B4-BE49-F238E27FC236}">
                  <a16:creationId xmlns:a16="http://schemas.microsoft.com/office/drawing/2014/main" id="{8428342A-33D8-47A2-8F14-60D8C5005435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3557716" y="2244322"/>
              <a:ext cx="0" cy="73855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1" name="Straight Connector 170">
              <a:extLst>
                <a:ext uri="{FF2B5EF4-FFF2-40B4-BE49-F238E27FC236}">
                  <a16:creationId xmlns:a16="http://schemas.microsoft.com/office/drawing/2014/main" id="{809E2248-221D-48E6-A108-3DCDD9964AC5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3971857" y="2769786"/>
              <a:ext cx="116804" cy="138726"/>
            </a:xfrm>
            <a:prstGeom prst="line">
              <a:avLst/>
            </a:prstGeom>
            <a:ln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2" name="TextBox 171">
              <a:extLst>
                <a:ext uri="{FF2B5EF4-FFF2-40B4-BE49-F238E27FC236}">
                  <a16:creationId xmlns:a16="http://schemas.microsoft.com/office/drawing/2014/main" id="{C83DBBB7-19BF-420C-8959-781CD794FE20}"/>
                </a:ext>
              </a:extLst>
            </p:cNvPr>
            <p:cNvSpPr txBox="1"/>
            <p:nvPr/>
          </p:nvSpPr>
          <p:spPr>
            <a:xfrm>
              <a:off x="3950187" y="2774565"/>
              <a:ext cx="305755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900" dirty="0"/>
                <a:t>1</a:t>
              </a:r>
            </a:p>
          </p:txBody>
        </p:sp>
        <p:sp>
          <p:nvSpPr>
            <p:cNvPr id="173" name="Arc 172">
              <a:extLst>
                <a:ext uri="{FF2B5EF4-FFF2-40B4-BE49-F238E27FC236}">
                  <a16:creationId xmlns:a16="http://schemas.microsoft.com/office/drawing/2014/main" id="{0D1B85D0-93FC-4AE4-9B54-C33EEF950B84}"/>
                </a:ext>
              </a:extLst>
            </p:cNvPr>
            <p:cNvSpPr/>
            <p:nvPr/>
          </p:nvSpPr>
          <p:spPr>
            <a:xfrm>
              <a:off x="3617334" y="2681449"/>
              <a:ext cx="362173" cy="602852"/>
            </a:xfrm>
            <a:prstGeom prst="arc">
              <a:avLst>
                <a:gd name="adj1" fmla="val 11028836"/>
                <a:gd name="adj2" fmla="val 20382519"/>
              </a:avLst>
            </a:prstGeom>
            <a:ln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174" name="Straight Connector 173">
              <a:extLst>
                <a:ext uri="{FF2B5EF4-FFF2-40B4-BE49-F238E27FC236}">
                  <a16:creationId xmlns:a16="http://schemas.microsoft.com/office/drawing/2014/main" id="{C181974C-E97F-468C-81F3-F867A0D4CDC6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5710569" y="2800995"/>
              <a:ext cx="116804" cy="138726"/>
            </a:xfrm>
            <a:prstGeom prst="line">
              <a:avLst/>
            </a:prstGeom>
            <a:ln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5" name="TextBox 174">
              <a:extLst>
                <a:ext uri="{FF2B5EF4-FFF2-40B4-BE49-F238E27FC236}">
                  <a16:creationId xmlns:a16="http://schemas.microsoft.com/office/drawing/2014/main" id="{AF4D2012-98D8-44D4-A209-4E22187C1BD9}"/>
                </a:ext>
              </a:extLst>
            </p:cNvPr>
            <p:cNvSpPr txBox="1"/>
            <p:nvPr/>
          </p:nvSpPr>
          <p:spPr>
            <a:xfrm>
              <a:off x="5656470" y="2828079"/>
              <a:ext cx="270035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900" dirty="0"/>
                <a:t>1</a:t>
              </a:r>
            </a:p>
          </p:txBody>
        </p:sp>
        <p:sp>
          <p:nvSpPr>
            <p:cNvPr id="176" name="Arc 175">
              <a:extLst>
                <a:ext uri="{FF2B5EF4-FFF2-40B4-BE49-F238E27FC236}">
                  <a16:creationId xmlns:a16="http://schemas.microsoft.com/office/drawing/2014/main" id="{DA00BB42-90CB-436C-AFAA-585AB88C585E}"/>
                </a:ext>
              </a:extLst>
            </p:cNvPr>
            <p:cNvSpPr/>
            <p:nvPr/>
          </p:nvSpPr>
          <p:spPr>
            <a:xfrm>
              <a:off x="5345933" y="2706468"/>
              <a:ext cx="362173" cy="572599"/>
            </a:xfrm>
            <a:prstGeom prst="arc">
              <a:avLst>
                <a:gd name="adj1" fmla="val 11028836"/>
                <a:gd name="adj2" fmla="val 20382519"/>
              </a:avLst>
            </a:prstGeom>
            <a:ln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7" name="Arc 176">
              <a:extLst>
                <a:ext uri="{FF2B5EF4-FFF2-40B4-BE49-F238E27FC236}">
                  <a16:creationId xmlns:a16="http://schemas.microsoft.com/office/drawing/2014/main" id="{C471B072-0E84-449C-8EF0-81314762DBBC}"/>
                </a:ext>
              </a:extLst>
            </p:cNvPr>
            <p:cNvSpPr/>
            <p:nvPr/>
          </p:nvSpPr>
          <p:spPr>
            <a:xfrm>
              <a:off x="7456554" y="2712923"/>
              <a:ext cx="362173" cy="602852"/>
            </a:xfrm>
            <a:prstGeom prst="arc">
              <a:avLst>
                <a:gd name="adj1" fmla="val 11028836"/>
                <a:gd name="adj2" fmla="val 20382519"/>
              </a:avLst>
            </a:prstGeom>
            <a:ln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8" name="TextBox 177">
              <a:extLst>
                <a:ext uri="{FF2B5EF4-FFF2-40B4-BE49-F238E27FC236}">
                  <a16:creationId xmlns:a16="http://schemas.microsoft.com/office/drawing/2014/main" id="{C0433463-4C7C-4DE0-9972-0A1A28B7B943}"/>
                </a:ext>
              </a:extLst>
            </p:cNvPr>
            <p:cNvSpPr txBox="1"/>
            <p:nvPr/>
          </p:nvSpPr>
          <p:spPr>
            <a:xfrm>
              <a:off x="7649871" y="2770763"/>
              <a:ext cx="270035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900" dirty="0"/>
                <a:t>1</a:t>
              </a:r>
            </a:p>
          </p:txBody>
        </p:sp>
        <p:cxnSp>
          <p:nvCxnSpPr>
            <p:cNvPr id="179" name="Straight Connector 178">
              <a:extLst>
                <a:ext uri="{FF2B5EF4-FFF2-40B4-BE49-F238E27FC236}">
                  <a16:creationId xmlns:a16="http://schemas.microsoft.com/office/drawing/2014/main" id="{F464ED98-A60B-47A5-BA34-C26375AF8246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7812792" y="2832871"/>
              <a:ext cx="116804" cy="138726"/>
            </a:xfrm>
            <a:prstGeom prst="line">
              <a:avLst/>
            </a:prstGeom>
            <a:ln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2" name="Right Arrow 181"/>
            <p:cNvSpPr/>
            <p:nvPr/>
          </p:nvSpPr>
          <p:spPr>
            <a:xfrm>
              <a:off x="4677144" y="3278653"/>
              <a:ext cx="410442" cy="255173"/>
            </a:xfrm>
            <a:prstGeom prst="rightArrow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3" name="Right Arrow 182"/>
            <p:cNvSpPr/>
            <p:nvPr/>
          </p:nvSpPr>
          <p:spPr>
            <a:xfrm>
              <a:off x="6632725" y="3279945"/>
              <a:ext cx="410442" cy="255173"/>
            </a:xfrm>
            <a:prstGeom prst="rightArrow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51" name="Picture 50"/>
          <p:cNvPicPr>
            <a:picLocks noChangeAspect="1"/>
          </p:cNvPicPr>
          <p:nvPr/>
        </p:nvPicPr>
        <p:blipFill rotWithShape="1">
          <a:blip r:embed="rId23"/>
          <a:srcRect l="245" t="58257" r="-245" b="-1943"/>
          <a:stretch/>
        </p:blipFill>
        <p:spPr>
          <a:xfrm rot="18973686">
            <a:off x="3180824" y="29606187"/>
            <a:ext cx="1543602" cy="339797"/>
          </a:xfrm>
          <a:prstGeom prst="rect">
            <a:avLst/>
          </a:prstGeom>
        </p:spPr>
      </p:pic>
      <p:pic>
        <p:nvPicPr>
          <p:cNvPr id="186" name="Picture 185"/>
          <p:cNvPicPr>
            <a:picLocks noChangeAspect="1"/>
          </p:cNvPicPr>
          <p:nvPr/>
        </p:nvPicPr>
        <p:blipFill rotWithShape="1">
          <a:blip r:embed="rId23"/>
          <a:srcRect l="245" t="58257" r="-245" b="-1943"/>
          <a:stretch/>
        </p:blipFill>
        <p:spPr>
          <a:xfrm rot="18973686">
            <a:off x="4626753" y="29894782"/>
            <a:ext cx="1543602" cy="3397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00760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4048</TotalTime>
  <Words>368</Words>
  <Application>Microsoft Office PowerPoint</Application>
  <PresentationFormat>Custom</PresentationFormat>
  <Paragraphs>88</Paragraphs>
  <Slides>1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Office Theme</vt:lpstr>
      <vt:lpstr>CS ChemDraw Drawing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smarnoto14@gmail.com</dc:creator>
  <cp:lastModifiedBy>Marnoto, Sabrina M</cp:lastModifiedBy>
  <cp:revision>69</cp:revision>
  <cp:lastPrinted>2018-04-17T04:10:24Z</cp:lastPrinted>
  <dcterms:created xsi:type="dcterms:W3CDTF">2018-04-03T01:48:18Z</dcterms:created>
  <dcterms:modified xsi:type="dcterms:W3CDTF">2018-04-17T04:22:07Z</dcterms:modified>
</cp:coreProperties>
</file>