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Lst>
  <p:handoutMasterIdLst>
    <p:handoutMasterId r:id="rId3"/>
  </p:handoutMasterIdLst>
  <p:sldIdLst>
    <p:sldId id="259" r:id="rId2"/>
  </p:sldIdLst>
  <p:sldSz cx="43891200" cy="32918400"/>
  <p:notesSz cx="7077075" cy="9363075"/>
  <p:defaultTextStyle>
    <a:defPPr>
      <a:defRPr lang="en-US"/>
    </a:defPPr>
    <a:lvl1pPr algn="ctr" rtl="0" fontAlgn="base">
      <a:spcBef>
        <a:spcPct val="0"/>
      </a:spcBef>
      <a:spcAft>
        <a:spcPct val="0"/>
      </a:spcAft>
      <a:defRPr sz="4300" b="1" kern="1200">
        <a:solidFill>
          <a:srgbClr val="FF9900"/>
        </a:solidFill>
        <a:latin typeface="Arial" charset="0"/>
        <a:ea typeface="+mn-ea"/>
        <a:cs typeface="+mn-cs"/>
      </a:defRPr>
    </a:lvl1pPr>
    <a:lvl2pPr marL="457200" algn="ctr" rtl="0" fontAlgn="base">
      <a:spcBef>
        <a:spcPct val="0"/>
      </a:spcBef>
      <a:spcAft>
        <a:spcPct val="0"/>
      </a:spcAft>
      <a:defRPr sz="4300" b="1" kern="1200">
        <a:solidFill>
          <a:srgbClr val="FF9900"/>
        </a:solidFill>
        <a:latin typeface="Arial" charset="0"/>
        <a:ea typeface="+mn-ea"/>
        <a:cs typeface="+mn-cs"/>
      </a:defRPr>
    </a:lvl2pPr>
    <a:lvl3pPr marL="914400" algn="ctr" rtl="0" fontAlgn="base">
      <a:spcBef>
        <a:spcPct val="0"/>
      </a:spcBef>
      <a:spcAft>
        <a:spcPct val="0"/>
      </a:spcAft>
      <a:defRPr sz="4300" b="1" kern="1200">
        <a:solidFill>
          <a:srgbClr val="FF9900"/>
        </a:solidFill>
        <a:latin typeface="Arial" charset="0"/>
        <a:ea typeface="+mn-ea"/>
        <a:cs typeface="+mn-cs"/>
      </a:defRPr>
    </a:lvl3pPr>
    <a:lvl4pPr marL="1371600" algn="ctr" rtl="0" fontAlgn="base">
      <a:spcBef>
        <a:spcPct val="0"/>
      </a:spcBef>
      <a:spcAft>
        <a:spcPct val="0"/>
      </a:spcAft>
      <a:defRPr sz="4300" b="1" kern="1200">
        <a:solidFill>
          <a:srgbClr val="FF9900"/>
        </a:solidFill>
        <a:latin typeface="Arial" charset="0"/>
        <a:ea typeface="+mn-ea"/>
        <a:cs typeface="+mn-cs"/>
      </a:defRPr>
    </a:lvl4pPr>
    <a:lvl5pPr marL="1828800" algn="ctr" rtl="0" fontAlgn="base">
      <a:spcBef>
        <a:spcPct val="0"/>
      </a:spcBef>
      <a:spcAft>
        <a:spcPct val="0"/>
      </a:spcAft>
      <a:defRPr sz="4300" b="1" kern="1200">
        <a:solidFill>
          <a:srgbClr val="FF9900"/>
        </a:solidFill>
        <a:latin typeface="Arial" charset="0"/>
        <a:ea typeface="+mn-ea"/>
        <a:cs typeface="+mn-cs"/>
      </a:defRPr>
    </a:lvl5pPr>
    <a:lvl6pPr marL="2286000" algn="l" defTabSz="914400" rtl="0" eaLnBrk="1" latinLnBrk="0" hangingPunct="1">
      <a:defRPr sz="4300" b="1" kern="1200">
        <a:solidFill>
          <a:srgbClr val="FF9900"/>
        </a:solidFill>
        <a:latin typeface="Arial" charset="0"/>
        <a:ea typeface="+mn-ea"/>
        <a:cs typeface="+mn-cs"/>
      </a:defRPr>
    </a:lvl6pPr>
    <a:lvl7pPr marL="2743200" algn="l" defTabSz="914400" rtl="0" eaLnBrk="1" latinLnBrk="0" hangingPunct="1">
      <a:defRPr sz="4300" b="1" kern="1200">
        <a:solidFill>
          <a:srgbClr val="FF9900"/>
        </a:solidFill>
        <a:latin typeface="Arial" charset="0"/>
        <a:ea typeface="+mn-ea"/>
        <a:cs typeface="+mn-cs"/>
      </a:defRPr>
    </a:lvl7pPr>
    <a:lvl8pPr marL="3200400" algn="l" defTabSz="914400" rtl="0" eaLnBrk="1" latinLnBrk="0" hangingPunct="1">
      <a:defRPr sz="4300" b="1" kern="1200">
        <a:solidFill>
          <a:srgbClr val="FF9900"/>
        </a:solidFill>
        <a:latin typeface="Arial" charset="0"/>
        <a:ea typeface="+mn-ea"/>
        <a:cs typeface="+mn-cs"/>
      </a:defRPr>
    </a:lvl8pPr>
    <a:lvl9pPr marL="3657600" algn="l" defTabSz="914400" rtl="0" eaLnBrk="1" latinLnBrk="0" hangingPunct="1">
      <a:defRPr sz="4300" b="1" kern="1200">
        <a:solidFill>
          <a:srgbClr val="FF9900"/>
        </a:solidFill>
        <a:latin typeface="Arial" charset="0"/>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5552">
          <p15:clr>
            <a:srgbClr val="A4A3A4"/>
          </p15:clr>
        </p15:guide>
        <p15:guide id="3"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CCCCCC"/>
    <a:srgbClr val="999999"/>
    <a:srgbClr val="FF9900"/>
    <a:srgbClr val="990000"/>
    <a:srgbClr val="000050"/>
    <a:srgbClr val="00126A"/>
    <a:srgbClr val="0033CC"/>
    <a:srgbClr val="000622"/>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6588" autoAdjust="0"/>
    <p:restoredTop sz="94575" autoAdjust="0"/>
  </p:normalViewPr>
  <p:slideViewPr>
    <p:cSldViewPr>
      <p:cViewPr>
        <p:scale>
          <a:sx n="33" d="100"/>
          <a:sy n="33" d="100"/>
        </p:scale>
        <p:origin x="1032" y="-1434"/>
      </p:cViewPr>
      <p:guideLst>
        <p:guide orient="horz" pos="10368"/>
        <p:guide pos="15552"/>
        <p:guide pos="1382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4848"/>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handoutMaster" Target="handoutMasters/handout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Users\alexismack\Library\Application%20Support\Box\Box%20Edit\Documents\187067706520\170619%20AFM%20cumulative%20C-sL%20Au%20temp%20profiles.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alexismack\Library\Application%20Support\Box\Box%20Edit\Documents\185540308875\170615%20AFM%20bare%20Au%20temp.%20profile.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lineMarker"/>
        <c:varyColors val="0"/>
        <c:ser>
          <c:idx val="0"/>
          <c:order val="0"/>
          <c:tx>
            <c:v>25C</c:v>
          </c:tx>
          <c:spPr>
            <a:ln w="19050" cap="rnd">
              <a:noFill/>
              <a:round/>
            </a:ln>
            <a:effectLst/>
          </c:spPr>
          <c:marker>
            <c:symbol val="circle"/>
            <c:size val="5"/>
            <c:spPr>
              <a:solidFill>
                <a:schemeClr val="accent1"/>
              </a:solidFill>
              <a:ln w="9525">
                <a:solidFill>
                  <a:schemeClr val="accent1"/>
                </a:solidFill>
              </a:ln>
              <a:effectLst/>
            </c:spPr>
          </c:marker>
          <c:xVal>
            <c:numRef>
              <c:f>[1]Sheet1!$A$2:$A$77</c:f>
              <c:numCache>
                <c:formatCode>General</c:formatCode>
                <c:ptCount val="76"/>
                <c:pt idx="0">
                  <c:v>-3.292373</c:v>
                </c:pt>
                <c:pt idx="1">
                  <c:v>-1.1914</c:v>
                </c:pt>
                <c:pt idx="2">
                  <c:v>0.4216085</c:v>
                </c:pt>
                <c:pt idx="3">
                  <c:v>2.0420410000000002</c:v>
                </c:pt>
                <c:pt idx="4">
                  <c:v>7.5095739999999997</c:v>
                </c:pt>
                <c:pt idx="5">
                  <c:v>7.3672759999999968</c:v>
                </c:pt>
                <c:pt idx="6">
                  <c:v>7.3134819999999969</c:v>
                </c:pt>
                <c:pt idx="7">
                  <c:v>7.6013060000000001</c:v>
                </c:pt>
                <c:pt idx="8">
                  <c:v>7.7277349999999956</c:v>
                </c:pt>
                <c:pt idx="9">
                  <c:v>7.8351549999999968</c:v>
                </c:pt>
                <c:pt idx="10">
                  <c:v>7.9357139999999999</c:v>
                </c:pt>
                <c:pt idx="11">
                  <c:v>8.0673209999999962</c:v>
                </c:pt>
                <c:pt idx="12">
                  <c:v>8.1862320000000004</c:v>
                </c:pt>
                <c:pt idx="13">
                  <c:v>8.3002970000000005</c:v>
                </c:pt>
                <c:pt idx="14">
                  <c:v>8.5227330000000006</c:v>
                </c:pt>
                <c:pt idx="15">
                  <c:v>8.6842079999999982</c:v>
                </c:pt>
                <c:pt idx="16">
                  <c:v>8.9290120000000002</c:v>
                </c:pt>
                <c:pt idx="17">
                  <c:v>8.9870470000000005</c:v>
                </c:pt>
                <c:pt idx="18">
                  <c:v>9.4042000000000012</c:v>
                </c:pt>
                <c:pt idx="19">
                  <c:v>9.7297600000000006</c:v>
                </c:pt>
                <c:pt idx="20">
                  <c:v>9.9990299999999994</c:v>
                </c:pt>
                <c:pt idx="21">
                  <c:v>10.45519</c:v>
                </c:pt>
                <c:pt idx="22">
                  <c:v>10.885260000000001</c:v>
                </c:pt>
                <c:pt idx="23">
                  <c:v>10.29593</c:v>
                </c:pt>
                <c:pt idx="24">
                  <c:v>12.138669999999999</c:v>
                </c:pt>
                <c:pt idx="25">
                  <c:v>13.612120000000001</c:v>
                </c:pt>
                <c:pt idx="26">
                  <c:v>14.12487</c:v>
                </c:pt>
                <c:pt idx="27">
                  <c:v>15.027290000000001</c:v>
                </c:pt>
                <c:pt idx="28">
                  <c:v>16.46529</c:v>
                </c:pt>
                <c:pt idx="29">
                  <c:v>19.043220000000002</c:v>
                </c:pt>
                <c:pt idx="30">
                  <c:v>20.43317</c:v>
                </c:pt>
                <c:pt idx="31">
                  <c:v>23.199249999999999</c:v>
                </c:pt>
                <c:pt idx="32">
                  <c:v>24.603899999999999</c:v>
                </c:pt>
                <c:pt idx="33">
                  <c:v>32.076009999999997</c:v>
                </c:pt>
                <c:pt idx="34">
                  <c:v>32.364060000000002</c:v>
                </c:pt>
                <c:pt idx="35">
                  <c:v>38.709350000000001</c:v>
                </c:pt>
                <c:pt idx="36">
                  <c:v>44.791320000000013</c:v>
                </c:pt>
                <c:pt idx="37">
                  <c:v>52.8489</c:v>
                </c:pt>
                <c:pt idx="38">
                  <c:v>62.551279999999998</c:v>
                </c:pt>
                <c:pt idx="39">
                  <c:v>74.620849999999976</c:v>
                </c:pt>
                <c:pt idx="40">
                  <c:v>89.756159999999994</c:v>
                </c:pt>
                <c:pt idx="41">
                  <c:v>109.38330000000001</c:v>
                </c:pt>
                <c:pt idx="42">
                  <c:v>134.46180000000001</c:v>
                </c:pt>
                <c:pt idx="43">
                  <c:v>165.07730000000001</c:v>
                </c:pt>
                <c:pt idx="44">
                  <c:v>198.23320000000001</c:v>
                </c:pt>
                <c:pt idx="45">
                  <c:v>239.87209999999999</c:v>
                </c:pt>
                <c:pt idx="46">
                  <c:v>290.81290000000001</c:v>
                </c:pt>
                <c:pt idx="47">
                  <c:v>347.40820000000002</c:v>
                </c:pt>
                <c:pt idx="48">
                  <c:v>405.262</c:v>
                </c:pt>
                <c:pt idx="49">
                  <c:v>466.5043</c:v>
                </c:pt>
                <c:pt idx="50">
                  <c:v>537.81119999999964</c:v>
                </c:pt>
                <c:pt idx="51">
                  <c:v>599.84699999999964</c:v>
                </c:pt>
                <c:pt idx="52">
                  <c:v>666.81919999999968</c:v>
                </c:pt>
                <c:pt idx="53">
                  <c:v>705.94649999999967</c:v>
                </c:pt>
                <c:pt idx="54">
                  <c:v>765.6173</c:v>
                </c:pt>
                <c:pt idx="55">
                  <c:v>809.56819999999971</c:v>
                </c:pt>
                <c:pt idx="56">
                  <c:v>845.9368999999997</c:v>
                </c:pt>
                <c:pt idx="57">
                  <c:v>874.38400000000001</c:v>
                </c:pt>
                <c:pt idx="58">
                  <c:v>899.23670000000004</c:v>
                </c:pt>
                <c:pt idx="59">
                  <c:v>917.97059999999999</c:v>
                </c:pt>
                <c:pt idx="60">
                  <c:v>936.56179999999961</c:v>
                </c:pt>
                <c:pt idx="61">
                  <c:v>948.62969999999996</c:v>
                </c:pt>
                <c:pt idx="62">
                  <c:v>958.39</c:v>
                </c:pt>
                <c:pt idx="63">
                  <c:v>966.76300000000003</c:v>
                </c:pt>
                <c:pt idx="64">
                  <c:v>973.71600000000001</c:v>
                </c:pt>
                <c:pt idx="65">
                  <c:v>978.56099999999969</c:v>
                </c:pt>
                <c:pt idx="66">
                  <c:v>983.94599999999969</c:v>
                </c:pt>
                <c:pt idx="67">
                  <c:v>986.89599999999996</c:v>
                </c:pt>
                <c:pt idx="68">
                  <c:v>989.81899999999996</c:v>
                </c:pt>
                <c:pt idx="69">
                  <c:v>993.15800000000002</c:v>
                </c:pt>
                <c:pt idx="70">
                  <c:v>995.39199999999971</c:v>
                </c:pt>
                <c:pt idx="71">
                  <c:v>997.35499999999968</c:v>
                </c:pt>
                <c:pt idx="72">
                  <c:v>998.49599999999998</c:v>
                </c:pt>
                <c:pt idx="73">
                  <c:v>1000.057</c:v>
                </c:pt>
                <c:pt idx="74">
                  <c:v>1001.699</c:v>
                </c:pt>
                <c:pt idx="75">
                  <c:v>1003.205</c:v>
                </c:pt>
              </c:numCache>
            </c:numRef>
          </c:xVal>
          <c:yVal>
            <c:numRef>
              <c:f>[1]Sheet1!$C$2:$C$77</c:f>
              <c:numCache>
                <c:formatCode>General</c:formatCode>
                <c:ptCount val="76"/>
                <c:pt idx="0">
                  <c:v>46.094940000000001</c:v>
                </c:pt>
                <c:pt idx="1">
                  <c:v>40.918799999999997</c:v>
                </c:pt>
                <c:pt idx="2">
                  <c:v>36.070980000000013</c:v>
                </c:pt>
                <c:pt idx="3">
                  <c:v>31.835940000000001</c:v>
                </c:pt>
                <c:pt idx="4">
                  <c:v>1.862921</c:v>
                </c:pt>
                <c:pt idx="5">
                  <c:v>4.2829739999999976</c:v>
                </c:pt>
                <c:pt idx="6">
                  <c:v>4.3563720000000004</c:v>
                </c:pt>
                <c:pt idx="7">
                  <c:v>4.3300450000000001</c:v>
                </c:pt>
                <c:pt idx="8">
                  <c:v>4.4897559999999999</c:v>
                </c:pt>
                <c:pt idx="9">
                  <c:v>4.6724410000000001</c:v>
                </c:pt>
                <c:pt idx="10">
                  <c:v>5.0510630000000001</c:v>
                </c:pt>
                <c:pt idx="11">
                  <c:v>5.464597999999997</c:v>
                </c:pt>
                <c:pt idx="12">
                  <c:v>6.1726890000000001</c:v>
                </c:pt>
                <c:pt idx="13">
                  <c:v>6.6185169999999944</c:v>
                </c:pt>
                <c:pt idx="14">
                  <c:v>7.4137300000000002</c:v>
                </c:pt>
                <c:pt idx="15">
                  <c:v>8.264939</c:v>
                </c:pt>
                <c:pt idx="16">
                  <c:v>9.3397089999999992</c:v>
                </c:pt>
                <c:pt idx="17">
                  <c:v>10.419309999999999</c:v>
                </c:pt>
                <c:pt idx="18">
                  <c:v>12.009919999999999</c:v>
                </c:pt>
                <c:pt idx="19">
                  <c:v>13.53974</c:v>
                </c:pt>
                <c:pt idx="20">
                  <c:v>15.6652</c:v>
                </c:pt>
                <c:pt idx="21">
                  <c:v>17.812840000000001</c:v>
                </c:pt>
                <c:pt idx="22">
                  <c:v>20.368069999999999</c:v>
                </c:pt>
                <c:pt idx="23">
                  <c:v>21.752079999999999</c:v>
                </c:pt>
                <c:pt idx="24">
                  <c:v>26.73141</c:v>
                </c:pt>
                <c:pt idx="25">
                  <c:v>30.69341</c:v>
                </c:pt>
                <c:pt idx="26">
                  <c:v>34.980320000000013</c:v>
                </c:pt>
                <c:pt idx="27">
                  <c:v>40.718720000000012</c:v>
                </c:pt>
                <c:pt idx="28">
                  <c:v>45.324710000000003</c:v>
                </c:pt>
                <c:pt idx="29">
                  <c:v>53.086289999999998</c:v>
                </c:pt>
                <c:pt idx="30">
                  <c:v>61.205970000000001</c:v>
                </c:pt>
                <c:pt idx="31">
                  <c:v>69.084460000000007</c:v>
                </c:pt>
                <c:pt idx="32">
                  <c:v>78.231499999999997</c:v>
                </c:pt>
                <c:pt idx="33">
                  <c:v>89.415949999999995</c:v>
                </c:pt>
                <c:pt idx="34">
                  <c:v>102.956</c:v>
                </c:pt>
                <c:pt idx="35">
                  <c:v>118.60639999999999</c:v>
                </c:pt>
                <c:pt idx="36">
                  <c:v>134.39879999999999</c:v>
                </c:pt>
                <c:pt idx="37">
                  <c:v>153.25020000000001</c:v>
                </c:pt>
                <c:pt idx="38">
                  <c:v>173.95500000000001</c:v>
                </c:pt>
                <c:pt idx="39">
                  <c:v>196.7089</c:v>
                </c:pt>
                <c:pt idx="40">
                  <c:v>222.2114</c:v>
                </c:pt>
                <c:pt idx="41">
                  <c:v>249.34299999999999</c:v>
                </c:pt>
                <c:pt idx="42">
                  <c:v>281.11810000000003</c:v>
                </c:pt>
                <c:pt idx="43">
                  <c:v>312.7636</c:v>
                </c:pt>
                <c:pt idx="44">
                  <c:v>342.35550000000001</c:v>
                </c:pt>
                <c:pt idx="45">
                  <c:v>372.21620000000001</c:v>
                </c:pt>
                <c:pt idx="46">
                  <c:v>399.5532</c:v>
                </c:pt>
                <c:pt idx="47">
                  <c:v>423.77069999999992</c:v>
                </c:pt>
                <c:pt idx="48">
                  <c:v>424.52370000000002</c:v>
                </c:pt>
                <c:pt idx="49">
                  <c:v>447.34469999999999</c:v>
                </c:pt>
                <c:pt idx="50">
                  <c:v>448.20740000000001</c:v>
                </c:pt>
                <c:pt idx="51">
                  <c:v>440.75020000000001</c:v>
                </c:pt>
                <c:pt idx="52">
                  <c:v>422.33690000000001</c:v>
                </c:pt>
                <c:pt idx="53">
                  <c:v>407.02329999999972</c:v>
                </c:pt>
                <c:pt idx="54">
                  <c:v>375.73369999999971</c:v>
                </c:pt>
                <c:pt idx="55">
                  <c:v>345.1857</c:v>
                </c:pt>
                <c:pt idx="56">
                  <c:v>318.75400000000002</c:v>
                </c:pt>
                <c:pt idx="57">
                  <c:v>285.81569999999999</c:v>
                </c:pt>
                <c:pt idx="58">
                  <c:v>258.00420000000008</c:v>
                </c:pt>
                <c:pt idx="59">
                  <c:v>229.8749</c:v>
                </c:pt>
                <c:pt idx="60">
                  <c:v>202.239</c:v>
                </c:pt>
                <c:pt idx="61">
                  <c:v>180.05930000000001</c:v>
                </c:pt>
                <c:pt idx="62">
                  <c:v>158.73480000000001</c:v>
                </c:pt>
                <c:pt idx="63">
                  <c:v>140.4522</c:v>
                </c:pt>
                <c:pt idx="64">
                  <c:v>123.75709999999999</c:v>
                </c:pt>
                <c:pt idx="65">
                  <c:v>109.7805</c:v>
                </c:pt>
                <c:pt idx="66">
                  <c:v>95.452200000000005</c:v>
                </c:pt>
                <c:pt idx="67">
                  <c:v>85.058749999999961</c:v>
                </c:pt>
                <c:pt idx="68">
                  <c:v>75.95205</c:v>
                </c:pt>
                <c:pt idx="69">
                  <c:v>66.955609999999993</c:v>
                </c:pt>
                <c:pt idx="70">
                  <c:v>60.094830000000002</c:v>
                </c:pt>
                <c:pt idx="71">
                  <c:v>54.150649999999999</c:v>
                </c:pt>
                <c:pt idx="72">
                  <c:v>49.527140000000003</c:v>
                </c:pt>
                <c:pt idx="73">
                  <c:v>45.036840000000012</c:v>
                </c:pt>
                <c:pt idx="74">
                  <c:v>41.186689999999999</c:v>
                </c:pt>
                <c:pt idx="75">
                  <c:v>38.398609999999998</c:v>
                </c:pt>
              </c:numCache>
            </c:numRef>
          </c:yVal>
          <c:smooth val="0"/>
          <c:extLst xmlns:c16r2="http://schemas.microsoft.com/office/drawing/2015/06/chart">
            <c:ext xmlns:c16="http://schemas.microsoft.com/office/drawing/2014/chart" uri="{C3380CC4-5D6E-409C-BE32-E72D297353CC}">
              <c16:uniqueId val="{00000000-7CA0-40B6-BE9F-C6490F991D33}"/>
            </c:ext>
          </c:extLst>
        </c:ser>
        <c:ser>
          <c:idx val="1"/>
          <c:order val="1"/>
          <c:tx>
            <c:v>30C</c:v>
          </c:tx>
          <c:spPr>
            <a:ln w="25400" cap="rnd">
              <a:noFill/>
              <a:round/>
            </a:ln>
            <a:effectLst/>
          </c:spPr>
          <c:marker>
            <c:symbol val="circle"/>
            <c:size val="5"/>
            <c:spPr>
              <a:solidFill>
                <a:schemeClr val="accent2"/>
              </a:solidFill>
              <a:ln w="9525">
                <a:solidFill>
                  <a:schemeClr val="accent2"/>
                </a:solidFill>
              </a:ln>
              <a:effectLst/>
            </c:spPr>
          </c:marker>
          <c:xVal>
            <c:numRef>
              <c:f>[1]Sheet1!$E$2:$E$77</c:f>
              <c:numCache>
                <c:formatCode>General</c:formatCode>
                <c:ptCount val="76"/>
                <c:pt idx="0">
                  <c:v>6.4774750000000001</c:v>
                </c:pt>
                <c:pt idx="1">
                  <c:v>6.5844149999999946</c:v>
                </c:pt>
                <c:pt idx="2">
                  <c:v>6.7023700000000002</c:v>
                </c:pt>
                <c:pt idx="3">
                  <c:v>6.8249489999999957</c:v>
                </c:pt>
                <c:pt idx="4">
                  <c:v>6.8518359999999969</c:v>
                </c:pt>
                <c:pt idx="5">
                  <c:v>6.958558</c:v>
                </c:pt>
                <c:pt idx="6">
                  <c:v>7.0572460000000001</c:v>
                </c:pt>
                <c:pt idx="7">
                  <c:v>7.1621989999999967</c:v>
                </c:pt>
                <c:pt idx="8">
                  <c:v>7.209333</c:v>
                </c:pt>
                <c:pt idx="9">
                  <c:v>7.3667819999999971</c:v>
                </c:pt>
                <c:pt idx="10">
                  <c:v>7.4167399999999999</c:v>
                </c:pt>
                <c:pt idx="11">
                  <c:v>7.548197</c:v>
                </c:pt>
                <c:pt idx="12">
                  <c:v>7.6839049999999958</c:v>
                </c:pt>
                <c:pt idx="13">
                  <c:v>7.7304810000000002</c:v>
                </c:pt>
                <c:pt idx="14">
                  <c:v>8.0196430000000003</c:v>
                </c:pt>
                <c:pt idx="15">
                  <c:v>8.1538719999999998</c:v>
                </c:pt>
                <c:pt idx="16">
                  <c:v>8.4174630000000015</c:v>
                </c:pt>
                <c:pt idx="17">
                  <c:v>8.7601729999999982</c:v>
                </c:pt>
                <c:pt idx="18">
                  <c:v>8.8736150000000027</c:v>
                </c:pt>
                <c:pt idx="19">
                  <c:v>8.9156180000000003</c:v>
                </c:pt>
                <c:pt idx="20">
                  <c:v>9.5643900000000013</c:v>
                </c:pt>
                <c:pt idx="21">
                  <c:v>10.248989999999999</c:v>
                </c:pt>
                <c:pt idx="22">
                  <c:v>10.322649999999999</c:v>
                </c:pt>
                <c:pt idx="23">
                  <c:v>10.67333</c:v>
                </c:pt>
                <c:pt idx="24">
                  <c:v>11.99564</c:v>
                </c:pt>
                <c:pt idx="25">
                  <c:v>10.359159999999999</c:v>
                </c:pt>
                <c:pt idx="26">
                  <c:v>12.555899999999999</c:v>
                </c:pt>
                <c:pt idx="27">
                  <c:v>14.663629999999999</c:v>
                </c:pt>
                <c:pt idx="28">
                  <c:v>15.982570000000001</c:v>
                </c:pt>
                <c:pt idx="29">
                  <c:v>18.90271999999997</c:v>
                </c:pt>
                <c:pt idx="30">
                  <c:v>20.138269999999999</c:v>
                </c:pt>
                <c:pt idx="31">
                  <c:v>21.95429</c:v>
                </c:pt>
                <c:pt idx="32">
                  <c:v>24.314979999999998</c:v>
                </c:pt>
                <c:pt idx="33">
                  <c:v>27.726880000000001</c:v>
                </c:pt>
                <c:pt idx="34">
                  <c:v>31.938700000000001</c:v>
                </c:pt>
                <c:pt idx="35">
                  <c:v>37.571309999999997</c:v>
                </c:pt>
                <c:pt idx="36">
                  <c:v>43.482780000000012</c:v>
                </c:pt>
                <c:pt idx="37">
                  <c:v>51.326709999999999</c:v>
                </c:pt>
                <c:pt idx="38">
                  <c:v>60.994140000000002</c:v>
                </c:pt>
                <c:pt idx="39">
                  <c:v>72.501059999999995</c:v>
                </c:pt>
                <c:pt idx="40">
                  <c:v>87.131259999999997</c:v>
                </c:pt>
                <c:pt idx="41">
                  <c:v>106.617</c:v>
                </c:pt>
                <c:pt idx="42">
                  <c:v>130.74299999999999</c:v>
                </c:pt>
                <c:pt idx="43">
                  <c:v>160.53989999999999</c:v>
                </c:pt>
                <c:pt idx="44">
                  <c:v>192.97409999999999</c:v>
                </c:pt>
                <c:pt idx="45">
                  <c:v>233.9375</c:v>
                </c:pt>
                <c:pt idx="46">
                  <c:v>282.53500000000003</c:v>
                </c:pt>
                <c:pt idx="47">
                  <c:v>337.37360000000001</c:v>
                </c:pt>
                <c:pt idx="48">
                  <c:v>404.44810000000001</c:v>
                </c:pt>
                <c:pt idx="49">
                  <c:v>451.00200000000001</c:v>
                </c:pt>
                <c:pt idx="50">
                  <c:v>520.77290000000005</c:v>
                </c:pt>
                <c:pt idx="51">
                  <c:v>578.56159999999966</c:v>
                </c:pt>
                <c:pt idx="52">
                  <c:v>641.57860000000005</c:v>
                </c:pt>
                <c:pt idx="53">
                  <c:v>678.94099999999969</c:v>
                </c:pt>
                <c:pt idx="54">
                  <c:v>737.58690000000001</c:v>
                </c:pt>
                <c:pt idx="55">
                  <c:v>778.76059999999961</c:v>
                </c:pt>
                <c:pt idx="56">
                  <c:v>807.81049999999971</c:v>
                </c:pt>
                <c:pt idx="57">
                  <c:v>839.39880000000005</c:v>
                </c:pt>
                <c:pt idx="58">
                  <c:v>862.44099999999969</c:v>
                </c:pt>
                <c:pt idx="59">
                  <c:v>879.09280000000001</c:v>
                </c:pt>
                <c:pt idx="60">
                  <c:v>898.89670000000001</c:v>
                </c:pt>
                <c:pt idx="61">
                  <c:v>909.83559999999966</c:v>
                </c:pt>
                <c:pt idx="62">
                  <c:v>920.15150000000006</c:v>
                </c:pt>
                <c:pt idx="63">
                  <c:v>927.79740000000004</c:v>
                </c:pt>
                <c:pt idx="64">
                  <c:v>934.31809999999996</c:v>
                </c:pt>
                <c:pt idx="65">
                  <c:v>939.78890000000001</c:v>
                </c:pt>
                <c:pt idx="66">
                  <c:v>944.77089999999998</c:v>
                </c:pt>
                <c:pt idx="67">
                  <c:v>948.55359999999996</c:v>
                </c:pt>
                <c:pt idx="68">
                  <c:v>951.30799999999965</c:v>
                </c:pt>
                <c:pt idx="69">
                  <c:v>954.27300000000002</c:v>
                </c:pt>
                <c:pt idx="70">
                  <c:v>956.41499999999996</c:v>
                </c:pt>
                <c:pt idx="71">
                  <c:v>958.46899999999971</c:v>
                </c:pt>
                <c:pt idx="72">
                  <c:v>960.53800000000001</c:v>
                </c:pt>
                <c:pt idx="73">
                  <c:v>962.70100000000002</c:v>
                </c:pt>
                <c:pt idx="74">
                  <c:v>963.94799999999964</c:v>
                </c:pt>
                <c:pt idx="75">
                  <c:v>965.4499999999997</c:v>
                </c:pt>
              </c:numCache>
            </c:numRef>
          </c:xVal>
          <c:yVal>
            <c:numRef>
              <c:f>[1]Sheet1!$G$2:$G$77</c:f>
              <c:numCache>
                <c:formatCode>General</c:formatCode>
                <c:ptCount val="76"/>
                <c:pt idx="0">
                  <c:v>4.9114760000000004</c:v>
                </c:pt>
                <c:pt idx="1">
                  <c:v>4.5541189999999956</c:v>
                </c:pt>
                <c:pt idx="2">
                  <c:v>4.2919660000000004</c:v>
                </c:pt>
                <c:pt idx="3">
                  <c:v>4.0300079999999996</c:v>
                </c:pt>
                <c:pt idx="4">
                  <c:v>3.9697710000000002</c:v>
                </c:pt>
                <c:pt idx="5">
                  <c:v>3.8980879999999991</c:v>
                </c:pt>
                <c:pt idx="6">
                  <c:v>3.9421210000000002</c:v>
                </c:pt>
                <c:pt idx="7">
                  <c:v>4.0245389999999954</c:v>
                </c:pt>
                <c:pt idx="8">
                  <c:v>4.2123189999999973</c:v>
                </c:pt>
                <c:pt idx="9">
                  <c:v>4.4720310000000003</c:v>
                </c:pt>
                <c:pt idx="10">
                  <c:v>4.7673389999999971</c:v>
                </c:pt>
                <c:pt idx="11">
                  <c:v>5.2330620000000003</c:v>
                </c:pt>
                <c:pt idx="12">
                  <c:v>5.7281649999999971</c:v>
                </c:pt>
                <c:pt idx="13">
                  <c:v>6.4288280000000002</c:v>
                </c:pt>
                <c:pt idx="14">
                  <c:v>7.1024739999999973</c:v>
                </c:pt>
                <c:pt idx="15">
                  <c:v>7.9844439999999999</c:v>
                </c:pt>
                <c:pt idx="16">
                  <c:v>9.0232430000000008</c:v>
                </c:pt>
                <c:pt idx="17">
                  <c:v>10.20119</c:v>
                </c:pt>
                <c:pt idx="18">
                  <c:v>11.68674</c:v>
                </c:pt>
                <c:pt idx="19">
                  <c:v>12.40325</c:v>
                </c:pt>
                <c:pt idx="20">
                  <c:v>15.002039999999999</c:v>
                </c:pt>
                <c:pt idx="21">
                  <c:v>17.35669</c:v>
                </c:pt>
                <c:pt idx="22">
                  <c:v>19.69462</c:v>
                </c:pt>
                <c:pt idx="23">
                  <c:v>21.98901</c:v>
                </c:pt>
                <c:pt idx="24">
                  <c:v>25.796379999999999</c:v>
                </c:pt>
                <c:pt idx="25">
                  <c:v>30.38241</c:v>
                </c:pt>
                <c:pt idx="26">
                  <c:v>35.206670000000003</c:v>
                </c:pt>
                <c:pt idx="27">
                  <c:v>38.781350000000003</c:v>
                </c:pt>
                <c:pt idx="28">
                  <c:v>46.396420000000013</c:v>
                </c:pt>
                <c:pt idx="29">
                  <c:v>51.319200000000002</c:v>
                </c:pt>
                <c:pt idx="30">
                  <c:v>58.128840000000011</c:v>
                </c:pt>
                <c:pt idx="31">
                  <c:v>67.610249999999994</c:v>
                </c:pt>
                <c:pt idx="32">
                  <c:v>76.690309999999982</c:v>
                </c:pt>
                <c:pt idx="33">
                  <c:v>88.467320000000001</c:v>
                </c:pt>
                <c:pt idx="34">
                  <c:v>99.9</c:v>
                </c:pt>
                <c:pt idx="35">
                  <c:v>114.8591</c:v>
                </c:pt>
                <c:pt idx="36">
                  <c:v>130.00219999999999</c:v>
                </c:pt>
                <c:pt idx="37">
                  <c:v>148.44669999999999</c:v>
                </c:pt>
                <c:pt idx="38">
                  <c:v>168.23580000000001</c:v>
                </c:pt>
                <c:pt idx="39">
                  <c:v>190.02080000000001</c:v>
                </c:pt>
                <c:pt idx="40">
                  <c:v>214.5033</c:v>
                </c:pt>
                <c:pt idx="41">
                  <c:v>241.78229999999999</c:v>
                </c:pt>
                <c:pt idx="42">
                  <c:v>271.83890000000002</c:v>
                </c:pt>
                <c:pt idx="43">
                  <c:v>301.91709999999972</c:v>
                </c:pt>
                <c:pt idx="44">
                  <c:v>329.84370000000001</c:v>
                </c:pt>
                <c:pt idx="45">
                  <c:v>358.26809999999972</c:v>
                </c:pt>
                <c:pt idx="46">
                  <c:v>385.71010000000001</c:v>
                </c:pt>
                <c:pt idx="47">
                  <c:v>405.65929999999997</c:v>
                </c:pt>
                <c:pt idx="48">
                  <c:v>427.19959999999992</c:v>
                </c:pt>
                <c:pt idx="49">
                  <c:v>429.60610000000003</c:v>
                </c:pt>
                <c:pt idx="50">
                  <c:v>427.87079999999992</c:v>
                </c:pt>
                <c:pt idx="51">
                  <c:v>420.92450000000002</c:v>
                </c:pt>
                <c:pt idx="52">
                  <c:v>403.10340000000002</c:v>
                </c:pt>
                <c:pt idx="53">
                  <c:v>389.44499999999999</c:v>
                </c:pt>
                <c:pt idx="54">
                  <c:v>357.38249999999999</c:v>
                </c:pt>
                <c:pt idx="55">
                  <c:v>329.45150000000001</c:v>
                </c:pt>
                <c:pt idx="56">
                  <c:v>303.98689999999971</c:v>
                </c:pt>
                <c:pt idx="57">
                  <c:v>271.54950000000002</c:v>
                </c:pt>
                <c:pt idx="58">
                  <c:v>245.07589999999999</c:v>
                </c:pt>
                <c:pt idx="59">
                  <c:v>220.1123</c:v>
                </c:pt>
                <c:pt idx="60">
                  <c:v>192.31209999999999</c:v>
                </c:pt>
                <c:pt idx="61">
                  <c:v>171.01150000000001</c:v>
                </c:pt>
                <c:pt idx="62">
                  <c:v>151.81139999999999</c:v>
                </c:pt>
                <c:pt idx="63">
                  <c:v>133.3871</c:v>
                </c:pt>
                <c:pt idx="64">
                  <c:v>118.5089</c:v>
                </c:pt>
                <c:pt idx="65">
                  <c:v>105.0806</c:v>
                </c:pt>
                <c:pt idx="66">
                  <c:v>91.014139999999998</c:v>
                </c:pt>
                <c:pt idx="67">
                  <c:v>81.627179999999981</c:v>
                </c:pt>
                <c:pt idx="68">
                  <c:v>72.826029999999975</c:v>
                </c:pt>
                <c:pt idx="69">
                  <c:v>64.346789999999999</c:v>
                </c:pt>
                <c:pt idx="70">
                  <c:v>57.615090000000002</c:v>
                </c:pt>
                <c:pt idx="71">
                  <c:v>52.492550000000001</c:v>
                </c:pt>
                <c:pt idx="72">
                  <c:v>46.946710000000003</c:v>
                </c:pt>
                <c:pt idx="73">
                  <c:v>42.96481</c:v>
                </c:pt>
                <c:pt idx="74">
                  <c:v>39.761620000000001</c:v>
                </c:pt>
                <c:pt idx="75">
                  <c:v>37.577570000000001</c:v>
                </c:pt>
              </c:numCache>
            </c:numRef>
          </c:yVal>
          <c:smooth val="0"/>
          <c:extLst xmlns:c16r2="http://schemas.microsoft.com/office/drawing/2015/06/chart">
            <c:ext xmlns:c16="http://schemas.microsoft.com/office/drawing/2014/chart" uri="{C3380CC4-5D6E-409C-BE32-E72D297353CC}">
              <c16:uniqueId val="{00000001-7CA0-40B6-BE9F-C6490F991D33}"/>
            </c:ext>
          </c:extLst>
        </c:ser>
        <c:ser>
          <c:idx val="2"/>
          <c:order val="2"/>
          <c:tx>
            <c:v>35C</c:v>
          </c:tx>
          <c:spPr>
            <a:ln w="25400" cap="rnd">
              <a:noFill/>
              <a:round/>
            </a:ln>
            <a:effectLst/>
          </c:spPr>
          <c:marker>
            <c:symbol val="circle"/>
            <c:size val="5"/>
            <c:spPr>
              <a:solidFill>
                <a:schemeClr val="accent3"/>
              </a:solidFill>
              <a:ln w="9525">
                <a:solidFill>
                  <a:schemeClr val="accent3"/>
                </a:solidFill>
              </a:ln>
              <a:effectLst/>
            </c:spPr>
          </c:marker>
          <c:xVal>
            <c:numRef>
              <c:f>[1]Sheet1!$I$2:$I$77</c:f>
              <c:numCache>
                <c:formatCode>General</c:formatCode>
                <c:ptCount val="76"/>
                <c:pt idx="0">
                  <c:v>6.3929959999999957</c:v>
                </c:pt>
                <c:pt idx="1">
                  <c:v>6.4080019999999998</c:v>
                </c:pt>
                <c:pt idx="2">
                  <c:v>6.4366969999999997</c:v>
                </c:pt>
                <c:pt idx="3">
                  <c:v>6.4903240000000002</c:v>
                </c:pt>
                <c:pt idx="4">
                  <c:v>6.534716999999997</c:v>
                </c:pt>
                <c:pt idx="5">
                  <c:v>6.3409539999999973</c:v>
                </c:pt>
                <c:pt idx="6">
                  <c:v>6.6511480000000001</c:v>
                </c:pt>
                <c:pt idx="7">
                  <c:v>6.6485509999999968</c:v>
                </c:pt>
                <c:pt idx="8">
                  <c:v>6.7926349999999971</c:v>
                </c:pt>
                <c:pt idx="9">
                  <c:v>6.7065710000000003</c:v>
                </c:pt>
                <c:pt idx="10">
                  <c:v>6.9606409999999999</c:v>
                </c:pt>
                <c:pt idx="11">
                  <c:v>7.0567209999999996</c:v>
                </c:pt>
                <c:pt idx="12">
                  <c:v>7.1677799999999969</c:v>
                </c:pt>
                <c:pt idx="13">
                  <c:v>7.4798929999999997</c:v>
                </c:pt>
                <c:pt idx="14">
                  <c:v>7.4805000000000001</c:v>
                </c:pt>
                <c:pt idx="15">
                  <c:v>7.704739</c:v>
                </c:pt>
                <c:pt idx="16">
                  <c:v>7.8391659999999996</c:v>
                </c:pt>
                <c:pt idx="17">
                  <c:v>8.0760780000000008</c:v>
                </c:pt>
                <c:pt idx="18">
                  <c:v>8.3441100000000006</c:v>
                </c:pt>
                <c:pt idx="19">
                  <c:v>8.5996380000000006</c:v>
                </c:pt>
                <c:pt idx="20">
                  <c:v>8.9054350000000007</c:v>
                </c:pt>
                <c:pt idx="21">
                  <c:v>9.4445800000000002</c:v>
                </c:pt>
                <c:pt idx="22">
                  <c:v>9.8687900000000006</c:v>
                </c:pt>
                <c:pt idx="23">
                  <c:v>11.995749999999999</c:v>
                </c:pt>
                <c:pt idx="24">
                  <c:v>11.0548</c:v>
                </c:pt>
                <c:pt idx="25">
                  <c:v>8.5978189999999994</c:v>
                </c:pt>
                <c:pt idx="26">
                  <c:v>13.16634</c:v>
                </c:pt>
                <c:pt idx="27">
                  <c:v>14.239789999999999</c:v>
                </c:pt>
                <c:pt idx="28">
                  <c:v>13.974500000000001</c:v>
                </c:pt>
                <c:pt idx="29">
                  <c:v>17.530380000000001</c:v>
                </c:pt>
                <c:pt idx="30">
                  <c:v>19.43731</c:v>
                </c:pt>
                <c:pt idx="31">
                  <c:v>20.843859999999999</c:v>
                </c:pt>
                <c:pt idx="32">
                  <c:v>25.326219999999999</c:v>
                </c:pt>
                <c:pt idx="33">
                  <c:v>34.091169999999998</c:v>
                </c:pt>
                <c:pt idx="34">
                  <c:v>31.844049999999999</c:v>
                </c:pt>
                <c:pt idx="35">
                  <c:v>36.300040000000003</c:v>
                </c:pt>
                <c:pt idx="36">
                  <c:v>42.120530000000002</c:v>
                </c:pt>
                <c:pt idx="37">
                  <c:v>49.690540000000013</c:v>
                </c:pt>
                <c:pt idx="38">
                  <c:v>58.896369999999997</c:v>
                </c:pt>
                <c:pt idx="39">
                  <c:v>70.294749999999993</c:v>
                </c:pt>
                <c:pt idx="40">
                  <c:v>84.805610000000001</c:v>
                </c:pt>
                <c:pt idx="41">
                  <c:v>102.75830000000001</c:v>
                </c:pt>
                <c:pt idx="42">
                  <c:v>126.7681</c:v>
                </c:pt>
                <c:pt idx="43">
                  <c:v>155.11619999999999</c:v>
                </c:pt>
                <c:pt idx="44">
                  <c:v>186.44110000000001</c:v>
                </c:pt>
                <c:pt idx="45">
                  <c:v>226.00800000000001</c:v>
                </c:pt>
                <c:pt idx="46">
                  <c:v>272.5224</c:v>
                </c:pt>
                <c:pt idx="47">
                  <c:v>324.7065999999997</c:v>
                </c:pt>
                <c:pt idx="48">
                  <c:v>380.83760000000001</c:v>
                </c:pt>
                <c:pt idx="49">
                  <c:v>433.142</c:v>
                </c:pt>
                <c:pt idx="50">
                  <c:v>493.81299999999999</c:v>
                </c:pt>
                <c:pt idx="51">
                  <c:v>548.36599999999964</c:v>
                </c:pt>
                <c:pt idx="52">
                  <c:v>608.70749999999998</c:v>
                </c:pt>
                <c:pt idx="53">
                  <c:v>644.1413</c:v>
                </c:pt>
                <c:pt idx="54">
                  <c:v>697.81159999999966</c:v>
                </c:pt>
                <c:pt idx="55">
                  <c:v>735.74590000000001</c:v>
                </c:pt>
                <c:pt idx="56">
                  <c:v>764.49490000000003</c:v>
                </c:pt>
                <c:pt idx="57">
                  <c:v>791.45229999999947</c:v>
                </c:pt>
                <c:pt idx="58">
                  <c:v>812.02159999999969</c:v>
                </c:pt>
                <c:pt idx="59">
                  <c:v>831.16690000000006</c:v>
                </c:pt>
                <c:pt idx="60">
                  <c:v>845.17139999999995</c:v>
                </c:pt>
                <c:pt idx="61">
                  <c:v>857.56870000000004</c:v>
                </c:pt>
                <c:pt idx="62">
                  <c:v>866.17409999999995</c:v>
                </c:pt>
                <c:pt idx="63">
                  <c:v>874.42189999999971</c:v>
                </c:pt>
                <c:pt idx="64">
                  <c:v>879.11689999999999</c:v>
                </c:pt>
                <c:pt idx="65">
                  <c:v>884.00340000000006</c:v>
                </c:pt>
                <c:pt idx="66">
                  <c:v>887.97289999999998</c:v>
                </c:pt>
                <c:pt idx="67">
                  <c:v>891.43229999999949</c:v>
                </c:pt>
                <c:pt idx="68">
                  <c:v>894.54330000000004</c:v>
                </c:pt>
                <c:pt idx="69">
                  <c:v>896.50890000000004</c:v>
                </c:pt>
                <c:pt idx="70">
                  <c:v>899.10630000000003</c:v>
                </c:pt>
                <c:pt idx="71">
                  <c:v>900.29309999999998</c:v>
                </c:pt>
                <c:pt idx="72">
                  <c:v>901.41489999999999</c:v>
                </c:pt>
                <c:pt idx="73">
                  <c:v>903.17930000000001</c:v>
                </c:pt>
                <c:pt idx="74">
                  <c:v>904.82149999999967</c:v>
                </c:pt>
                <c:pt idx="75">
                  <c:v>904.85569999999939</c:v>
                </c:pt>
              </c:numCache>
            </c:numRef>
          </c:xVal>
          <c:yVal>
            <c:numRef>
              <c:f>[1]Sheet1!$K$2:$K$77</c:f>
              <c:numCache>
                <c:formatCode>General</c:formatCode>
                <c:ptCount val="76"/>
                <c:pt idx="0">
                  <c:v>1.0047200000000001</c:v>
                </c:pt>
                <c:pt idx="1">
                  <c:v>1.411367</c:v>
                </c:pt>
                <c:pt idx="2">
                  <c:v>1.5179549999999999</c:v>
                </c:pt>
                <c:pt idx="3">
                  <c:v>1.7033180000000001</c:v>
                </c:pt>
                <c:pt idx="4">
                  <c:v>1.881915</c:v>
                </c:pt>
                <c:pt idx="5">
                  <c:v>3.4228269999999981</c:v>
                </c:pt>
                <c:pt idx="6">
                  <c:v>2.213711</c:v>
                </c:pt>
                <c:pt idx="7">
                  <c:v>3.7701539999999998</c:v>
                </c:pt>
                <c:pt idx="8">
                  <c:v>2.895227999999999</c:v>
                </c:pt>
                <c:pt idx="9">
                  <c:v>4.1566080000000003</c:v>
                </c:pt>
                <c:pt idx="10">
                  <c:v>3.7600579999999999</c:v>
                </c:pt>
                <c:pt idx="11">
                  <c:v>4.9362899999999996</c:v>
                </c:pt>
                <c:pt idx="12">
                  <c:v>5.5111839999999974</c:v>
                </c:pt>
                <c:pt idx="13">
                  <c:v>6.1034220000000001</c:v>
                </c:pt>
                <c:pt idx="14">
                  <c:v>6.8526470000000002</c:v>
                </c:pt>
                <c:pt idx="15">
                  <c:v>7.6947109999999936</c:v>
                </c:pt>
                <c:pt idx="16">
                  <c:v>8.7614520000000002</c:v>
                </c:pt>
                <c:pt idx="17">
                  <c:v>9.820310000000001</c:v>
                </c:pt>
                <c:pt idx="18">
                  <c:v>11.172800000000001</c:v>
                </c:pt>
                <c:pt idx="19">
                  <c:v>12.76881</c:v>
                </c:pt>
                <c:pt idx="20">
                  <c:v>14.64016</c:v>
                </c:pt>
                <c:pt idx="21">
                  <c:v>16.57471</c:v>
                </c:pt>
                <c:pt idx="22">
                  <c:v>19.105519999999981</c:v>
                </c:pt>
                <c:pt idx="23">
                  <c:v>21.46388</c:v>
                </c:pt>
                <c:pt idx="24">
                  <c:v>24.999770000000002</c:v>
                </c:pt>
                <c:pt idx="25">
                  <c:v>26.124289999999991</c:v>
                </c:pt>
                <c:pt idx="26">
                  <c:v>32.918960000000013</c:v>
                </c:pt>
                <c:pt idx="27">
                  <c:v>38.07891</c:v>
                </c:pt>
                <c:pt idx="28">
                  <c:v>43.675380000000011</c:v>
                </c:pt>
                <c:pt idx="29">
                  <c:v>48.860210000000002</c:v>
                </c:pt>
                <c:pt idx="30">
                  <c:v>58.513500000000001</c:v>
                </c:pt>
                <c:pt idx="31">
                  <c:v>65.452359999999999</c:v>
                </c:pt>
                <c:pt idx="32">
                  <c:v>71.827489999999983</c:v>
                </c:pt>
                <c:pt idx="33">
                  <c:v>87.777050000000003</c:v>
                </c:pt>
                <c:pt idx="34">
                  <c:v>96.121999999999986</c:v>
                </c:pt>
                <c:pt idx="35">
                  <c:v>110.3241</c:v>
                </c:pt>
                <c:pt idx="36">
                  <c:v>124.914</c:v>
                </c:pt>
                <c:pt idx="37">
                  <c:v>142.43350000000001</c:v>
                </c:pt>
                <c:pt idx="38">
                  <c:v>161.42230000000001</c:v>
                </c:pt>
                <c:pt idx="39">
                  <c:v>182.55179999999999</c:v>
                </c:pt>
                <c:pt idx="40">
                  <c:v>205.93020000000001</c:v>
                </c:pt>
                <c:pt idx="41">
                  <c:v>231.44909999999999</c:v>
                </c:pt>
                <c:pt idx="42">
                  <c:v>259.2871999999997</c:v>
                </c:pt>
                <c:pt idx="43">
                  <c:v>288.80779999999999</c:v>
                </c:pt>
                <c:pt idx="44">
                  <c:v>314.6592</c:v>
                </c:pt>
                <c:pt idx="45">
                  <c:v>341.24329999999992</c:v>
                </c:pt>
                <c:pt idx="46">
                  <c:v>366.18880000000001</c:v>
                </c:pt>
                <c:pt idx="47">
                  <c:v>385.52780000000001</c:v>
                </c:pt>
                <c:pt idx="48">
                  <c:v>386.18819999999971</c:v>
                </c:pt>
                <c:pt idx="49">
                  <c:v>406.9948</c:v>
                </c:pt>
                <c:pt idx="50">
                  <c:v>402.06259999999992</c:v>
                </c:pt>
                <c:pt idx="51">
                  <c:v>393.99069999999972</c:v>
                </c:pt>
                <c:pt idx="52">
                  <c:v>377.10669999999999</c:v>
                </c:pt>
                <c:pt idx="53">
                  <c:v>364.2276</c:v>
                </c:pt>
                <c:pt idx="54">
                  <c:v>333.69869999999992</c:v>
                </c:pt>
                <c:pt idx="55">
                  <c:v>306.15050000000002</c:v>
                </c:pt>
                <c:pt idx="56">
                  <c:v>281.279</c:v>
                </c:pt>
                <c:pt idx="57">
                  <c:v>254.18969999999999</c:v>
                </c:pt>
                <c:pt idx="58">
                  <c:v>229.0087</c:v>
                </c:pt>
                <c:pt idx="59">
                  <c:v>205.05959999999999</c:v>
                </c:pt>
                <c:pt idx="60">
                  <c:v>179.02019999999999</c:v>
                </c:pt>
                <c:pt idx="61">
                  <c:v>157.7002</c:v>
                </c:pt>
                <c:pt idx="62">
                  <c:v>140.88470000000001</c:v>
                </c:pt>
                <c:pt idx="63">
                  <c:v>124.2886</c:v>
                </c:pt>
                <c:pt idx="64">
                  <c:v>110.1416</c:v>
                </c:pt>
                <c:pt idx="65">
                  <c:v>97.979299999999995</c:v>
                </c:pt>
                <c:pt idx="66">
                  <c:v>84.932000000000002</c:v>
                </c:pt>
                <c:pt idx="67">
                  <c:v>76.257239999999996</c:v>
                </c:pt>
                <c:pt idx="68">
                  <c:v>67.367630000000005</c:v>
                </c:pt>
                <c:pt idx="69">
                  <c:v>60.214410000000001</c:v>
                </c:pt>
                <c:pt idx="70">
                  <c:v>53.906320000000001</c:v>
                </c:pt>
                <c:pt idx="71">
                  <c:v>49.08173</c:v>
                </c:pt>
                <c:pt idx="72">
                  <c:v>44.12923</c:v>
                </c:pt>
                <c:pt idx="73">
                  <c:v>40.857619999999997</c:v>
                </c:pt>
                <c:pt idx="74">
                  <c:v>37.988770000000002</c:v>
                </c:pt>
                <c:pt idx="75">
                  <c:v>35.41516</c:v>
                </c:pt>
              </c:numCache>
            </c:numRef>
          </c:yVal>
          <c:smooth val="0"/>
          <c:extLst xmlns:c16r2="http://schemas.microsoft.com/office/drawing/2015/06/chart">
            <c:ext xmlns:c16="http://schemas.microsoft.com/office/drawing/2014/chart" uri="{C3380CC4-5D6E-409C-BE32-E72D297353CC}">
              <c16:uniqueId val="{00000002-7CA0-40B6-BE9F-C6490F991D33}"/>
            </c:ext>
          </c:extLst>
        </c:ser>
        <c:ser>
          <c:idx val="3"/>
          <c:order val="3"/>
          <c:tx>
            <c:v>40C</c:v>
          </c:tx>
          <c:spPr>
            <a:ln w="25400" cap="rnd">
              <a:noFill/>
              <a:round/>
            </a:ln>
            <a:effectLst/>
          </c:spPr>
          <c:marker>
            <c:symbol val="circle"/>
            <c:size val="5"/>
            <c:spPr>
              <a:solidFill>
                <a:schemeClr val="accent4"/>
              </a:solidFill>
              <a:ln w="9525">
                <a:solidFill>
                  <a:schemeClr val="accent4"/>
                </a:solidFill>
              </a:ln>
              <a:effectLst/>
            </c:spPr>
          </c:marker>
          <c:xVal>
            <c:numRef>
              <c:f>[1]Sheet1!$M$2:$M$77</c:f>
              <c:numCache>
                <c:formatCode>General</c:formatCode>
                <c:ptCount val="76"/>
                <c:pt idx="0">
                  <c:v>5.9542780000000004</c:v>
                </c:pt>
                <c:pt idx="1">
                  <c:v>5.9805440000000001</c:v>
                </c:pt>
                <c:pt idx="2">
                  <c:v>6.0285159999999944</c:v>
                </c:pt>
                <c:pt idx="3">
                  <c:v>6.0625379999999964</c:v>
                </c:pt>
                <c:pt idx="4">
                  <c:v>6.1196950000000001</c:v>
                </c:pt>
                <c:pt idx="5">
                  <c:v>6.1795949999999973</c:v>
                </c:pt>
                <c:pt idx="6">
                  <c:v>6.2351580000000002</c:v>
                </c:pt>
                <c:pt idx="7">
                  <c:v>6.2941419999999972</c:v>
                </c:pt>
                <c:pt idx="8">
                  <c:v>6.3649569999999951</c:v>
                </c:pt>
                <c:pt idx="9">
                  <c:v>6.4413739999999997</c:v>
                </c:pt>
                <c:pt idx="10">
                  <c:v>6.5490570000000004</c:v>
                </c:pt>
                <c:pt idx="11">
                  <c:v>6.6207119999999957</c:v>
                </c:pt>
                <c:pt idx="12">
                  <c:v>6.783093</c:v>
                </c:pt>
                <c:pt idx="13">
                  <c:v>6.9556579999999997</c:v>
                </c:pt>
                <c:pt idx="14">
                  <c:v>7.0423720000000003</c:v>
                </c:pt>
                <c:pt idx="15">
                  <c:v>7.2026329999999996</c:v>
                </c:pt>
                <c:pt idx="16">
                  <c:v>7.337882999999997</c:v>
                </c:pt>
                <c:pt idx="17">
                  <c:v>7.4419560000000002</c:v>
                </c:pt>
                <c:pt idx="18">
                  <c:v>7.7676839999999974</c:v>
                </c:pt>
                <c:pt idx="19">
                  <c:v>7.4869539999999999</c:v>
                </c:pt>
                <c:pt idx="20">
                  <c:v>8.405049</c:v>
                </c:pt>
                <c:pt idx="21">
                  <c:v>8.8538450000000068</c:v>
                </c:pt>
                <c:pt idx="22">
                  <c:v>9.1317649999999961</c:v>
                </c:pt>
                <c:pt idx="23">
                  <c:v>9.4502039999999994</c:v>
                </c:pt>
                <c:pt idx="24">
                  <c:v>10.493539999999999</c:v>
                </c:pt>
                <c:pt idx="25">
                  <c:v>15.22287</c:v>
                </c:pt>
                <c:pt idx="26">
                  <c:v>13.15244</c:v>
                </c:pt>
                <c:pt idx="27">
                  <c:v>12.904109999999999</c:v>
                </c:pt>
                <c:pt idx="28">
                  <c:v>12.549110000000001</c:v>
                </c:pt>
                <c:pt idx="29">
                  <c:v>15.335279999999999</c:v>
                </c:pt>
                <c:pt idx="30">
                  <c:v>18.466370000000001</c:v>
                </c:pt>
                <c:pt idx="31">
                  <c:v>21.774509999999999</c:v>
                </c:pt>
                <c:pt idx="32">
                  <c:v>22.704709999999981</c:v>
                </c:pt>
                <c:pt idx="33">
                  <c:v>29.59815</c:v>
                </c:pt>
                <c:pt idx="34">
                  <c:v>28.701280000000001</c:v>
                </c:pt>
                <c:pt idx="35">
                  <c:v>35.924010000000003</c:v>
                </c:pt>
                <c:pt idx="36">
                  <c:v>41.531109999999998</c:v>
                </c:pt>
                <c:pt idx="37">
                  <c:v>49.289969999999997</c:v>
                </c:pt>
                <c:pt idx="38">
                  <c:v>58.476380000000013</c:v>
                </c:pt>
                <c:pt idx="39">
                  <c:v>70.073620000000005</c:v>
                </c:pt>
                <c:pt idx="40">
                  <c:v>84.325189999999978</c:v>
                </c:pt>
                <c:pt idx="41">
                  <c:v>102.6314</c:v>
                </c:pt>
                <c:pt idx="42">
                  <c:v>126.3292</c:v>
                </c:pt>
                <c:pt idx="43">
                  <c:v>154.5292</c:v>
                </c:pt>
                <c:pt idx="44">
                  <c:v>184.77930000000001</c:v>
                </c:pt>
                <c:pt idx="45">
                  <c:v>221.7748</c:v>
                </c:pt>
                <c:pt idx="46">
                  <c:v>265.2944</c:v>
                </c:pt>
                <c:pt idx="47">
                  <c:v>312.5566</c:v>
                </c:pt>
                <c:pt idx="48">
                  <c:v>364.87060000000002</c:v>
                </c:pt>
                <c:pt idx="49">
                  <c:v>406.0267999999997</c:v>
                </c:pt>
                <c:pt idx="50">
                  <c:v>461.32670000000002</c:v>
                </c:pt>
                <c:pt idx="51">
                  <c:v>505.82279999999992</c:v>
                </c:pt>
                <c:pt idx="52">
                  <c:v>552.85659999999939</c:v>
                </c:pt>
                <c:pt idx="53">
                  <c:v>581.3057</c:v>
                </c:pt>
                <c:pt idx="54">
                  <c:v>621.60329999999999</c:v>
                </c:pt>
                <c:pt idx="55">
                  <c:v>651.18179999999995</c:v>
                </c:pt>
                <c:pt idx="56">
                  <c:v>670.33130000000006</c:v>
                </c:pt>
                <c:pt idx="57">
                  <c:v>693.58870000000002</c:v>
                </c:pt>
                <c:pt idx="58">
                  <c:v>710.04570000000001</c:v>
                </c:pt>
                <c:pt idx="59">
                  <c:v>719.85219999999936</c:v>
                </c:pt>
                <c:pt idx="60">
                  <c:v>731.52970000000005</c:v>
                </c:pt>
                <c:pt idx="61">
                  <c:v>740.91499999999996</c:v>
                </c:pt>
                <c:pt idx="62">
                  <c:v>748.31199999999967</c:v>
                </c:pt>
                <c:pt idx="63">
                  <c:v>753.92340000000002</c:v>
                </c:pt>
                <c:pt idx="64">
                  <c:v>758.32679999999971</c:v>
                </c:pt>
                <c:pt idx="65">
                  <c:v>761.31590000000006</c:v>
                </c:pt>
                <c:pt idx="66">
                  <c:v>765.88390000000004</c:v>
                </c:pt>
                <c:pt idx="67">
                  <c:v>768.36129999999946</c:v>
                </c:pt>
                <c:pt idx="68">
                  <c:v>771.21950000000004</c:v>
                </c:pt>
                <c:pt idx="69">
                  <c:v>773.55999999999972</c:v>
                </c:pt>
                <c:pt idx="70">
                  <c:v>775.17489999999998</c:v>
                </c:pt>
                <c:pt idx="71">
                  <c:v>777.63869999999997</c:v>
                </c:pt>
                <c:pt idx="72">
                  <c:v>778.72360000000003</c:v>
                </c:pt>
                <c:pt idx="73">
                  <c:v>780.62570000000005</c:v>
                </c:pt>
                <c:pt idx="74">
                  <c:v>781.52840000000003</c:v>
                </c:pt>
                <c:pt idx="75">
                  <c:v>784.27679999999998</c:v>
                </c:pt>
              </c:numCache>
            </c:numRef>
          </c:xVal>
          <c:yVal>
            <c:numRef>
              <c:f>[1]Sheet1!$O$2:$O$77</c:f>
              <c:numCache>
                <c:formatCode>General</c:formatCode>
                <c:ptCount val="76"/>
                <c:pt idx="0">
                  <c:v>1.2476290000000001</c:v>
                </c:pt>
                <c:pt idx="1">
                  <c:v>1.3387929999999999</c:v>
                </c:pt>
                <c:pt idx="2">
                  <c:v>1.4733620000000001</c:v>
                </c:pt>
                <c:pt idx="3">
                  <c:v>1.6166309999999999</c:v>
                </c:pt>
                <c:pt idx="4">
                  <c:v>1.789917</c:v>
                </c:pt>
                <c:pt idx="5">
                  <c:v>1.989938</c:v>
                </c:pt>
                <c:pt idx="6">
                  <c:v>2.2281589999999998</c:v>
                </c:pt>
                <c:pt idx="7">
                  <c:v>2.512871999999998</c:v>
                </c:pt>
                <c:pt idx="8">
                  <c:v>2.8277570000000001</c:v>
                </c:pt>
                <c:pt idx="9">
                  <c:v>3.2255600000000002</c:v>
                </c:pt>
                <c:pt idx="10">
                  <c:v>4.3972759999999971</c:v>
                </c:pt>
                <c:pt idx="11">
                  <c:v>4.0783639999999997</c:v>
                </c:pt>
                <c:pt idx="12">
                  <c:v>5.2385419999999998</c:v>
                </c:pt>
                <c:pt idx="13">
                  <c:v>5.52956</c:v>
                </c:pt>
                <c:pt idx="14">
                  <c:v>6.1002809999999972</c:v>
                </c:pt>
                <c:pt idx="15">
                  <c:v>6.8920709999999969</c:v>
                </c:pt>
                <c:pt idx="16">
                  <c:v>8.2921109999999985</c:v>
                </c:pt>
                <c:pt idx="17">
                  <c:v>9.7392999999999983</c:v>
                </c:pt>
                <c:pt idx="18">
                  <c:v>10.716670000000001</c:v>
                </c:pt>
                <c:pt idx="19">
                  <c:v>12.473750000000001</c:v>
                </c:pt>
                <c:pt idx="20">
                  <c:v>13.983470000000001</c:v>
                </c:pt>
                <c:pt idx="21">
                  <c:v>16.15821</c:v>
                </c:pt>
                <c:pt idx="22">
                  <c:v>18.20157</c:v>
                </c:pt>
                <c:pt idx="23">
                  <c:v>19.051629999999999</c:v>
                </c:pt>
                <c:pt idx="24">
                  <c:v>23.834350000000001</c:v>
                </c:pt>
                <c:pt idx="25">
                  <c:v>27.7898</c:v>
                </c:pt>
                <c:pt idx="26">
                  <c:v>31.28238</c:v>
                </c:pt>
                <c:pt idx="27">
                  <c:v>34.991700000000002</c:v>
                </c:pt>
                <c:pt idx="28">
                  <c:v>38.512639999999998</c:v>
                </c:pt>
                <c:pt idx="29">
                  <c:v>46.277760000000001</c:v>
                </c:pt>
                <c:pt idx="30">
                  <c:v>53.486469999999997</c:v>
                </c:pt>
                <c:pt idx="31">
                  <c:v>61.896079999999998</c:v>
                </c:pt>
                <c:pt idx="32">
                  <c:v>70.990290000000002</c:v>
                </c:pt>
                <c:pt idx="33">
                  <c:v>75.654789999999977</c:v>
                </c:pt>
                <c:pt idx="34">
                  <c:v>94.078469999999982</c:v>
                </c:pt>
                <c:pt idx="35">
                  <c:v>104.13379999999999</c:v>
                </c:pt>
                <c:pt idx="36">
                  <c:v>117.33580000000001</c:v>
                </c:pt>
                <c:pt idx="37">
                  <c:v>133.6985</c:v>
                </c:pt>
                <c:pt idx="38">
                  <c:v>151.1919</c:v>
                </c:pt>
                <c:pt idx="39">
                  <c:v>170.14590000000001</c:v>
                </c:pt>
                <c:pt idx="40">
                  <c:v>190.99889999999999</c:v>
                </c:pt>
                <c:pt idx="41">
                  <c:v>213.4622</c:v>
                </c:pt>
                <c:pt idx="42">
                  <c:v>238.84229999999999</c:v>
                </c:pt>
                <c:pt idx="43">
                  <c:v>263.327</c:v>
                </c:pt>
                <c:pt idx="44">
                  <c:v>284.36770000000001</c:v>
                </c:pt>
                <c:pt idx="45">
                  <c:v>305.64069999999998</c:v>
                </c:pt>
                <c:pt idx="46">
                  <c:v>323.60820000000001</c:v>
                </c:pt>
                <c:pt idx="47">
                  <c:v>337.42469999999992</c:v>
                </c:pt>
                <c:pt idx="48">
                  <c:v>335.42909999999972</c:v>
                </c:pt>
                <c:pt idx="49">
                  <c:v>345.17200000000008</c:v>
                </c:pt>
                <c:pt idx="50">
                  <c:v>338.71420000000001</c:v>
                </c:pt>
                <c:pt idx="51">
                  <c:v>328.16050000000001</c:v>
                </c:pt>
                <c:pt idx="52">
                  <c:v>310.51600000000002</c:v>
                </c:pt>
                <c:pt idx="53">
                  <c:v>296.20249999999999</c:v>
                </c:pt>
                <c:pt idx="54">
                  <c:v>268.2679</c:v>
                </c:pt>
                <c:pt idx="55">
                  <c:v>245.83840000000001</c:v>
                </c:pt>
                <c:pt idx="56">
                  <c:v>227.05889999999999</c:v>
                </c:pt>
                <c:pt idx="57">
                  <c:v>200.84700000000001</c:v>
                </c:pt>
                <c:pt idx="58">
                  <c:v>179.31739999999999</c:v>
                </c:pt>
                <c:pt idx="59">
                  <c:v>160.6533</c:v>
                </c:pt>
                <c:pt idx="60">
                  <c:v>140.66849999999999</c:v>
                </c:pt>
                <c:pt idx="61">
                  <c:v>123.17870000000001</c:v>
                </c:pt>
                <c:pt idx="62">
                  <c:v>111.9953</c:v>
                </c:pt>
                <c:pt idx="63">
                  <c:v>98.959400000000002</c:v>
                </c:pt>
                <c:pt idx="64">
                  <c:v>87.846440000000001</c:v>
                </c:pt>
                <c:pt idx="65">
                  <c:v>78.330270000000013</c:v>
                </c:pt>
                <c:pt idx="66">
                  <c:v>69.167900000000003</c:v>
                </c:pt>
                <c:pt idx="67">
                  <c:v>61.747040000000013</c:v>
                </c:pt>
                <c:pt idx="68">
                  <c:v>55.330950000000001</c:v>
                </c:pt>
                <c:pt idx="69">
                  <c:v>49.944499999999998</c:v>
                </c:pt>
                <c:pt idx="70">
                  <c:v>44.950150000000001</c:v>
                </c:pt>
                <c:pt idx="71">
                  <c:v>41.483330000000002</c:v>
                </c:pt>
                <c:pt idx="72">
                  <c:v>38.819240000000001</c:v>
                </c:pt>
                <c:pt idx="73">
                  <c:v>36.260269999999998</c:v>
                </c:pt>
                <c:pt idx="74">
                  <c:v>33.662640000000003</c:v>
                </c:pt>
                <c:pt idx="75">
                  <c:v>31.272960000000001</c:v>
                </c:pt>
              </c:numCache>
            </c:numRef>
          </c:yVal>
          <c:smooth val="0"/>
          <c:extLst xmlns:c16r2="http://schemas.microsoft.com/office/drawing/2015/06/chart">
            <c:ext xmlns:c16="http://schemas.microsoft.com/office/drawing/2014/chart" uri="{C3380CC4-5D6E-409C-BE32-E72D297353CC}">
              <c16:uniqueId val="{00000003-7CA0-40B6-BE9F-C6490F991D33}"/>
            </c:ext>
          </c:extLst>
        </c:ser>
        <c:ser>
          <c:idx val="4"/>
          <c:order val="4"/>
          <c:tx>
            <c:v>45C</c:v>
          </c:tx>
          <c:spPr>
            <a:ln w="25400" cap="rnd">
              <a:noFill/>
              <a:round/>
            </a:ln>
            <a:effectLst/>
          </c:spPr>
          <c:marker>
            <c:symbol val="circle"/>
            <c:size val="5"/>
            <c:spPr>
              <a:solidFill>
                <a:schemeClr val="accent5"/>
              </a:solidFill>
              <a:ln w="9525">
                <a:solidFill>
                  <a:schemeClr val="accent5"/>
                </a:solidFill>
              </a:ln>
              <a:effectLst/>
            </c:spPr>
          </c:marker>
          <c:xVal>
            <c:numRef>
              <c:f>[1]Sheet1!$Q$2:$Q$77</c:f>
              <c:numCache>
                <c:formatCode>General</c:formatCode>
                <c:ptCount val="76"/>
                <c:pt idx="0">
                  <c:v>5.5750999999999999</c:v>
                </c:pt>
                <c:pt idx="1">
                  <c:v>5.6089329999999968</c:v>
                </c:pt>
                <c:pt idx="2">
                  <c:v>5.642280999999997</c:v>
                </c:pt>
                <c:pt idx="3">
                  <c:v>5.6957849999999937</c:v>
                </c:pt>
                <c:pt idx="4">
                  <c:v>5.7364579999999998</c:v>
                </c:pt>
                <c:pt idx="5">
                  <c:v>5.7807719999999998</c:v>
                </c:pt>
                <c:pt idx="6">
                  <c:v>5.8395869999999972</c:v>
                </c:pt>
                <c:pt idx="7">
                  <c:v>5.9003540000000001</c:v>
                </c:pt>
                <c:pt idx="8">
                  <c:v>5.9644869999999957</c:v>
                </c:pt>
                <c:pt idx="9">
                  <c:v>6.0394819999999996</c:v>
                </c:pt>
                <c:pt idx="10">
                  <c:v>6.1392990000000003</c:v>
                </c:pt>
                <c:pt idx="11">
                  <c:v>6.2385890000000002</c:v>
                </c:pt>
                <c:pt idx="12">
                  <c:v>6.3359220000000001</c:v>
                </c:pt>
                <c:pt idx="13">
                  <c:v>6.4704350000000002</c:v>
                </c:pt>
                <c:pt idx="14">
                  <c:v>6.627504999999994</c:v>
                </c:pt>
                <c:pt idx="15">
                  <c:v>6.7755380000000001</c:v>
                </c:pt>
                <c:pt idx="16">
                  <c:v>6.9804649999999997</c:v>
                </c:pt>
                <c:pt idx="17">
                  <c:v>7.451403</c:v>
                </c:pt>
                <c:pt idx="18">
                  <c:v>7.3274609999999969</c:v>
                </c:pt>
                <c:pt idx="19">
                  <c:v>7.2571739999999973</c:v>
                </c:pt>
                <c:pt idx="20">
                  <c:v>7.9117730000000002</c:v>
                </c:pt>
                <c:pt idx="21">
                  <c:v>8.5859100000000002</c:v>
                </c:pt>
                <c:pt idx="22">
                  <c:v>8.8752359999999992</c:v>
                </c:pt>
                <c:pt idx="23">
                  <c:v>8.5811129999999984</c:v>
                </c:pt>
                <c:pt idx="24">
                  <c:v>10.15232</c:v>
                </c:pt>
                <c:pt idx="25">
                  <c:v>7.8882690000000002</c:v>
                </c:pt>
                <c:pt idx="26">
                  <c:v>11.056609999999999</c:v>
                </c:pt>
                <c:pt idx="27">
                  <c:v>11.60994</c:v>
                </c:pt>
                <c:pt idx="28">
                  <c:v>13.80218</c:v>
                </c:pt>
                <c:pt idx="29">
                  <c:v>15.96062</c:v>
                </c:pt>
                <c:pt idx="30">
                  <c:v>17.72579</c:v>
                </c:pt>
                <c:pt idx="31">
                  <c:v>18.58553999999998</c:v>
                </c:pt>
                <c:pt idx="32">
                  <c:v>22.13409</c:v>
                </c:pt>
                <c:pt idx="33">
                  <c:v>23.1004</c:v>
                </c:pt>
                <c:pt idx="34">
                  <c:v>31.161539999999999</c:v>
                </c:pt>
                <c:pt idx="35">
                  <c:v>35.075369999999999</c:v>
                </c:pt>
                <c:pt idx="36">
                  <c:v>41.001140000000007</c:v>
                </c:pt>
                <c:pt idx="37">
                  <c:v>48.485669999999999</c:v>
                </c:pt>
                <c:pt idx="38">
                  <c:v>57.51003</c:v>
                </c:pt>
                <c:pt idx="39">
                  <c:v>69.091260000000005</c:v>
                </c:pt>
                <c:pt idx="40">
                  <c:v>83.177469999999985</c:v>
                </c:pt>
                <c:pt idx="41">
                  <c:v>99.114400000000003</c:v>
                </c:pt>
                <c:pt idx="42">
                  <c:v>121.89960000000001</c:v>
                </c:pt>
                <c:pt idx="43">
                  <c:v>148.66970000000001</c:v>
                </c:pt>
                <c:pt idx="44">
                  <c:v>176.94030000000001</c:v>
                </c:pt>
                <c:pt idx="45">
                  <c:v>211.6841</c:v>
                </c:pt>
                <c:pt idx="46">
                  <c:v>251.09780000000001</c:v>
                </c:pt>
                <c:pt idx="47">
                  <c:v>294.11219999999992</c:v>
                </c:pt>
                <c:pt idx="48">
                  <c:v>326.09230000000002</c:v>
                </c:pt>
                <c:pt idx="49">
                  <c:v>379.28640000000001</c:v>
                </c:pt>
                <c:pt idx="50">
                  <c:v>427.70030000000003</c:v>
                </c:pt>
                <c:pt idx="51">
                  <c:v>465.71149999999972</c:v>
                </c:pt>
                <c:pt idx="52">
                  <c:v>508.23950000000002</c:v>
                </c:pt>
                <c:pt idx="53">
                  <c:v>531.58360000000005</c:v>
                </c:pt>
                <c:pt idx="54">
                  <c:v>566.70280000000002</c:v>
                </c:pt>
                <c:pt idx="55">
                  <c:v>591.04659999999967</c:v>
                </c:pt>
                <c:pt idx="56">
                  <c:v>608.07989999999995</c:v>
                </c:pt>
                <c:pt idx="57">
                  <c:v>627.28560000000004</c:v>
                </c:pt>
                <c:pt idx="58">
                  <c:v>638.06119999999964</c:v>
                </c:pt>
                <c:pt idx="59">
                  <c:v>650.64759999999967</c:v>
                </c:pt>
                <c:pt idx="60">
                  <c:v>661.33259999999939</c:v>
                </c:pt>
                <c:pt idx="61">
                  <c:v>667.05129999999951</c:v>
                </c:pt>
                <c:pt idx="62">
                  <c:v>672.46439999999996</c:v>
                </c:pt>
                <c:pt idx="63">
                  <c:v>677.31209999999965</c:v>
                </c:pt>
                <c:pt idx="64">
                  <c:v>681.47749999999996</c:v>
                </c:pt>
                <c:pt idx="65">
                  <c:v>683.92539999999997</c:v>
                </c:pt>
                <c:pt idx="66">
                  <c:v>686.69939999999997</c:v>
                </c:pt>
                <c:pt idx="67">
                  <c:v>689.60670000000005</c:v>
                </c:pt>
                <c:pt idx="68">
                  <c:v>691.57600000000002</c:v>
                </c:pt>
                <c:pt idx="69">
                  <c:v>692.85079999999971</c:v>
                </c:pt>
                <c:pt idx="70">
                  <c:v>695.0829</c:v>
                </c:pt>
                <c:pt idx="71">
                  <c:v>695.27089999999998</c:v>
                </c:pt>
                <c:pt idx="72">
                  <c:v>697.15970000000004</c:v>
                </c:pt>
                <c:pt idx="73">
                  <c:v>697.60929999999996</c:v>
                </c:pt>
                <c:pt idx="74">
                  <c:v>697.52109999999971</c:v>
                </c:pt>
                <c:pt idx="75">
                  <c:v>699.08450000000005</c:v>
                </c:pt>
              </c:numCache>
            </c:numRef>
          </c:xVal>
          <c:yVal>
            <c:numRef>
              <c:f>[1]Sheet1!$S$2:$S$77</c:f>
              <c:numCache>
                <c:formatCode>General</c:formatCode>
                <c:ptCount val="76"/>
                <c:pt idx="0">
                  <c:v>1.1527499999999999</c:v>
                </c:pt>
                <c:pt idx="1">
                  <c:v>1.2617050000000001</c:v>
                </c:pt>
                <c:pt idx="2">
                  <c:v>1.366317</c:v>
                </c:pt>
                <c:pt idx="3">
                  <c:v>1.5249330000000001</c:v>
                </c:pt>
                <c:pt idx="4">
                  <c:v>1.704145</c:v>
                </c:pt>
                <c:pt idx="5">
                  <c:v>1.9048430000000001</c:v>
                </c:pt>
                <c:pt idx="6">
                  <c:v>2.1347809999999998</c:v>
                </c:pt>
                <c:pt idx="7">
                  <c:v>2.411661999999998</c:v>
                </c:pt>
                <c:pt idx="8">
                  <c:v>2.7173889999999998</c:v>
                </c:pt>
                <c:pt idx="9">
                  <c:v>3.0531039999999998</c:v>
                </c:pt>
                <c:pt idx="10">
                  <c:v>3.5214020000000001</c:v>
                </c:pt>
                <c:pt idx="11">
                  <c:v>3.9305319999999999</c:v>
                </c:pt>
                <c:pt idx="12">
                  <c:v>4.4642379999999973</c:v>
                </c:pt>
                <c:pt idx="13">
                  <c:v>5.2814690000000004</c:v>
                </c:pt>
                <c:pt idx="14">
                  <c:v>5.8563489999999998</c:v>
                </c:pt>
                <c:pt idx="15">
                  <c:v>6.7839640000000001</c:v>
                </c:pt>
                <c:pt idx="16">
                  <c:v>7.6593739999999997</c:v>
                </c:pt>
                <c:pt idx="17">
                  <c:v>8.7185659999999991</c:v>
                </c:pt>
                <c:pt idx="18">
                  <c:v>10.042389999999999</c:v>
                </c:pt>
                <c:pt idx="19">
                  <c:v>11.39034</c:v>
                </c:pt>
                <c:pt idx="20">
                  <c:v>13.56068</c:v>
                </c:pt>
                <c:pt idx="21">
                  <c:v>15.348839999999999</c:v>
                </c:pt>
                <c:pt idx="22">
                  <c:v>17.609400000000001</c:v>
                </c:pt>
                <c:pt idx="23">
                  <c:v>20.1218</c:v>
                </c:pt>
                <c:pt idx="24">
                  <c:v>22.788930000000001</c:v>
                </c:pt>
                <c:pt idx="25">
                  <c:v>27.44876</c:v>
                </c:pt>
                <c:pt idx="26">
                  <c:v>30.69266</c:v>
                </c:pt>
                <c:pt idx="27">
                  <c:v>34.796810000000001</c:v>
                </c:pt>
                <c:pt idx="28">
                  <c:v>40.894560000000013</c:v>
                </c:pt>
                <c:pt idx="29">
                  <c:v>44.786209999999997</c:v>
                </c:pt>
                <c:pt idx="30">
                  <c:v>51.712899999999998</c:v>
                </c:pt>
                <c:pt idx="31">
                  <c:v>58.588859999999997</c:v>
                </c:pt>
                <c:pt idx="32">
                  <c:v>66.829269999999994</c:v>
                </c:pt>
                <c:pt idx="33">
                  <c:v>81.917699999999996</c:v>
                </c:pt>
                <c:pt idx="34">
                  <c:v>87.025379999999956</c:v>
                </c:pt>
                <c:pt idx="35">
                  <c:v>99.343800000000002</c:v>
                </c:pt>
                <c:pt idx="36">
                  <c:v>111.9464</c:v>
                </c:pt>
                <c:pt idx="37">
                  <c:v>127.29989999999999</c:v>
                </c:pt>
                <c:pt idx="38">
                  <c:v>143.73070000000001</c:v>
                </c:pt>
                <c:pt idx="39">
                  <c:v>161.77359999999999</c:v>
                </c:pt>
                <c:pt idx="40">
                  <c:v>181.3862</c:v>
                </c:pt>
                <c:pt idx="41">
                  <c:v>198.87350000000001</c:v>
                </c:pt>
                <c:pt idx="42">
                  <c:v>221.37100000000001</c:v>
                </c:pt>
                <c:pt idx="43">
                  <c:v>243.30539999999999</c:v>
                </c:pt>
                <c:pt idx="44">
                  <c:v>262.33539999999971</c:v>
                </c:pt>
                <c:pt idx="45">
                  <c:v>280.32260000000002</c:v>
                </c:pt>
                <c:pt idx="46">
                  <c:v>295.36500000000001</c:v>
                </c:pt>
                <c:pt idx="47">
                  <c:v>305.44189999999992</c:v>
                </c:pt>
                <c:pt idx="48">
                  <c:v>311.27620000000002</c:v>
                </c:pt>
                <c:pt idx="49">
                  <c:v>309.13479999999993</c:v>
                </c:pt>
                <c:pt idx="50">
                  <c:v>300.97980000000001</c:v>
                </c:pt>
                <c:pt idx="51">
                  <c:v>290.9382999999998</c:v>
                </c:pt>
                <c:pt idx="52">
                  <c:v>273.05900000000008</c:v>
                </c:pt>
                <c:pt idx="53">
                  <c:v>259.25599999999991</c:v>
                </c:pt>
                <c:pt idx="54">
                  <c:v>235.7791</c:v>
                </c:pt>
                <c:pt idx="55">
                  <c:v>215.92619999999999</c:v>
                </c:pt>
                <c:pt idx="56">
                  <c:v>198.37909999999999</c:v>
                </c:pt>
                <c:pt idx="57">
                  <c:v>175.9427</c:v>
                </c:pt>
                <c:pt idx="58">
                  <c:v>158.77520000000001</c:v>
                </c:pt>
                <c:pt idx="59">
                  <c:v>140.8246</c:v>
                </c:pt>
                <c:pt idx="60">
                  <c:v>125.1262</c:v>
                </c:pt>
                <c:pt idx="61">
                  <c:v>110.4204</c:v>
                </c:pt>
                <c:pt idx="62">
                  <c:v>97.547799999999995</c:v>
                </c:pt>
                <c:pt idx="63">
                  <c:v>86.721140000000005</c:v>
                </c:pt>
                <c:pt idx="64">
                  <c:v>77.819030000000012</c:v>
                </c:pt>
                <c:pt idx="65">
                  <c:v>68.707470000000001</c:v>
                </c:pt>
                <c:pt idx="66">
                  <c:v>61.631050000000002</c:v>
                </c:pt>
                <c:pt idx="67">
                  <c:v>55.725880000000011</c:v>
                </c:pt>
                <c:pt idx="68">
                  <c:v>49.624549999999999</c:v>
                </c:pt>
                <c:pt idx="69">
                  <c:v>46.08426</c:v>
                </c:pt>
                <c:pt idx="70">
                  <c:v>40.955410000000001</c:v>
                </c:pt>
                <c:pt idx="71">
                  <c:v>38.387140000000002</c:v>
                </c:pt>
                <c:pt idx="72">
                  <c:v>35.902709999999999</c:v>
                </c:pt>
                <c:pt idx="73">
                  <c:v>33.389420000000001</c:v>
                </c:pt>
                <c:pt idx="74">
                  <c:v>32.823300000000003</c:v>
                </c:pt>
                <c:pt idx="75">
                  <c:v>30.557680000000001</c:v>
                </c:pt>
              </c:numCache>
            </c:numRef>
          </c:yVal>
          <c:smooth val="0"/>
          <c:extLst xmlns:c16r2="http://schemas.microsoft.com/office/drawing/2015/06/chart">
            <c:ext xmlns:c16="http://schemas.microsoft.com/office/drawing/2014/chart" uri="{C3380CC4-5D6E-409C-BE32-E72D297353CC}">
              <c16:uniqueId val="{00000004-7CA0-40B6-BE9F-C6490F991D33}"/>
            </c:ext>
          </c:extLst>
        </c:ser>
        <c:ser>
          <c:idx val="5"/>
          <c:order val="5"/>
          <c:tx>
            <c:v>50C</c:v>
          </c:tx>
          <c:spPr>
            <a:ln w="25400" cap="rnd">
              <a:noFill/>
              <a:round/>
            </a:ln>
            <a:effectLst/>
          </c:spPr>
          <c:marker>
            <c:symbol val="circle"/>
            <c:size val="5"/>
            <c:spPr>
              <a:solidFill>
                <a:schemeClr val="accent6"/>
              </a:solidFill>
              <a:ln w="9525">
                <a:solidFill>
                  <a:schemeClr val="accent6"/>
                </a:solidFill>
              </a:ln>
              <a:effectLst/>
            </c:spPr>
          </c:marker>
          <c:xVal>
            <c:numRef>
              <c:f>[1]Sheet1!$U$2:$U$77</c:f>
              <c:numCache>
                <c:formatCode>General</c:formatCode>
                <c:ptCount val="76"/>
                <c:pt idx="0">
                  <c:v>5.1264759999999967</c:v>
                </c:pt>
                <c:pt idx="1">
                  <c:v>5.1579729999999957</c:v>
                </c:pt>
                <c:pt idx="2">
                  <c:v>5.1921389999999956</c:v>
                </c:pt>
                <c:pt idx="3">
                  <c:v>5.2321849999999968</c:v>
                </c:pt>
                <c:pt idx="4">
                  <c:v>5.275074</c:v>
                </c:pt>
                <c:pt idx="5">
                  <c:v>5.2954460000000001</c:v>
                </c:pt>
                <c:pt idx="6">
                  <c:v>5.3770810000000004</c:v>
                </c:pt>
                <c:pt idx="7">
                  <c:v>5.4355219999999997</c:v>
                </c:pt>
                <c:pt idx="8">
                  <c:v>5.5059119999999968</c:v>
                </c:pt>
                <c:pt idx="9">
                  <c:v>5.6018309999999971</c:v>
                </c:pt>
                <c:pt idx="10">
                  <c:v>5.6723359999999969</c:v>
                </c:pt>
                <c:pt idx="11">
                  <c:v>5.7565179999999971</c:v>
                </c:pt>
                <c:pt idx="12">
                  <c:v>5.83697</c:v>
                </c:pt>
                <c:pt idx="13">
                  <c:v>5.9562030000000004</c:v>
                </c:pt>
                <c:pt idx="14">
                  <c:v>6.1397529999999998</c:v>
                </c:pt>
                <c:pt idx="15">
                  <c:v>6.1884899999999972</c:v>
                </c:pt>
                <c:pt idx="16">
                  <c:v>6.3997739999999999</c:v>
                </c:pt>
                <c:pt idx="17">
                  <c:v>6.4557180000000001</c:v>
                </c:pt>
                <c:pt idx="18">
                  <c:v>6.9294520000000004</c:v>
                </c:pt>
                <c:pt idx="19">
                  <c:v>7.234477</c:v>
                </c:pt>
                <c:pt idx="20">
                  <c:v>7.5780089999999998</c:v>
                </c:pt>
                <c:pt idx="21">
                  <c:v>7.753504999999997</c:v>
                </c:pt>
                <c:pt idx="22">
                  <c:v>8.5335289999999997</c:v>
                </c:pt>
                <c:pt idx="23">
                  <c:v>7.7244969999999968</c:v>
                </c:pt>
                <c:pt idx="24">
                  <c:v>9.8540500000000026</c:v>
                </c:pt>
                <c:pt idx="25">
                  <c:v>11.53736</c:v>
                </c:pt>
                <c:pt idx="26">
                  <c:v>11.32634</c:v>
                </c:pt>
                <c:pt idx="27">
                  <c:v>11.34896</c:v>
                </c:pt>
                <c:pt idx="28">
                  <c:v>16.50057</c:v>
                </c:pt>
                <c:pt idx="29">
                  <c:v>15.2636</c:v>
                </c:pt>
                <c:pt idx="30">
                  <c:v>18.28174999999997</c:v>
                </c:pt>
                <c:pt idx="31">
                  <c:v>19.56944</c:v>
                </c:pt>
                <c:pt idx="32">
                  <c:v>22.082280000000001</c:v>
                </c:pt>
                <c:pt idx="33">
                  <c:v>25.371220000000001</c:v>
                </c:pt>
                <c:pt idx="34">
                  <c:v>29.921430000000001</c:v>
                </c:pt>
                <c:pt idx="35">
                  <c:v>35.170789999999997</c:v>
                </c:pt>
                <c:pt idx="36">
                  <c:v>40.977939999999997</c:v>
                </c:pt>
                <c:pt idx="37">
                  <c:v>48.634929999999997</c:v>
                </c:pt>
                <c:pt idx="38">
                  <c:v>57.865360000000003</c:v>
                </c:pt>
                <c:pt idx="39">
                  <c:v>68.773610000000005</c:v>
                </c:pt>
                <c:pt idx="40">
                  <c:v>82.424480000000003</c:v>
                </c:pt>
                <c:pt idx="41">
                  <c:v>100.0273</c:v>
                </c:pt>
                <c:pt idx="42">
                  <c:v>120.3394</c:v>
                </c:pt>
                <c:pt idx="43">
                  <c:v>144.5009</c:v>
                </c:pt>
                <c:pt idx="44">
                  <c:v>170.5652</c:v>
                </c:pt>
                <c:pt idx="45">
                  <c:v>199.31469999999999</c:v>
                </c:pt>
                <c:pt idx="46">
                  <c:v>232.01240000000001</c:v>
                </c:pt>
                <c:pt idx="47">
                  <c:v>264.78250000000003</c:v>
                </c:pt>
                <c:pt idx="48">
                  <c:v>301.49149999999969</c:v>
                </c:pt>
                <c:pt idx="49">
                  <c:v>326.85320000000002</c:v>
                </c:pt>
                <c:pt idx="50">
                  <c:v>359.53349999999972</c:v>
                </c:pt>
                <c:pt idx="51">
                  <c:v>385.98489999999993</c:v>
                </c:pt>
                <c:pt idx="52">
                  <c:v>408.86759999999992</c:v>
                </c:pt>
                <c:pt idx="53">
                  <c:v>419.2880999999997</c:v>
                </c:pt>
                <c:pt idx="54">
                  <c:v>444.47230000000002</c:v>
                </c:pt>
                <c:pt idx="55">
                  <c:v>456.51129999999972</c:v>
                </c:pt>
                <c:pt idx="56">
                  <c:v>473.64760000000001</c:v>
                </c:pt>
                <c:pt idx="57">
                  <c:v>480.74259999999992</c:v>
                </c:pt>
                <c:pt idx="58">
                  <c:v>486.4486</c:v>
                </c:pt>
                <c:pt idx="59">
                  <c:v>496.3793</c:v>
                </c:pt>
                <c:pt idx="60">
                  <c:v>498.77809999999971</c:v>
                </c:pt>
                <c:pt idx="61">
                  <c:v>500.40839999999969</c:v>
                </c:pt>
                <c:pt idx="62">
                  <c:v>502.00940000000008</c:v>
                </c:pt>
                <c:pt idx="63">
                  <c:v>506.57400000000001</c:v>
                </c:pt>
                <c:pt idx="64">
                  <c:v>510.46289999999999</c:v>
                </c:pt>
                <c:pt idx="65">
                  <c:v>508.96769999999992</c:v>
                </c:pt>
                <c:pt idx="66">
                  <c:v>512.72580000000005</c:v>
                </c:pt>
                <c:pt idx="67">
                  <c:v>513.44499999999971</c:v>
                </c:pt>
                <c:pt idx="68">
                  <c:v>515.82239999999967</c:v>
                </c:pt>
                <c:pt idx="69">
                  <c:v>517.06109999999967</c:v>
                </c:pt>
                <c:pt idx="70">
                  <c:v>515.02890000000002</c:v>
                </c:pt>
                <c:pt idx="71">
                  <c:v>516.8018999999997</c:v>
                </c:pt>
                <c:pt idx="72">
                  <c:v>519.25289999999961</c:v>
                </c:pt>
                <c:pt idx="73">
                  <c:v>518.23680000000002</c:v>
                </c:pt>
                <c:pt idx="74">
                  <c:v>518.1771</c:v>
                </c:pt>
                <c:pt idx="75">
                  <c:v>518.54830000000004</c:v>
                </c:pt>
              </c:numCache>
            </c:numRef>
          </c:xVal>
          <c:yVal>
            <c:numRef>
              <c:f>[1]Sheet1!$W$2:$W$77</c:f>
              <c:numCache>
                <c:formatCode>General</c:formatCode>
                <c:ptCount val="76"/>
                <c:pt idx="0">
                  <c:v>1.0525640000000001</c:v>
                </c:pt>
                <c:pt idx="1">
                  <c:v>1.1556230000000001</c:v>
                </c:pt>
                <c:pt idx="2">
                  <c:v>1.2739290000000001</c:v>
                </c:pt>
                <c:pt idx="3">
                  <c:v>1.418091</c:v>
                </c:pt>
                <c:pt idx="4">
                  <c:v>1.5824780000000001</c:v>
                </c:pt>
                <c:pt idx="5">
                  <c:v>1.6363939999999999</c:v>
                </c:pt>
                <c:pt idx="6">
                  <c:v>1.9928140000000001</c:v>
                </c:pt>
                <c:pt idx="7">
                  <c:v>2.2498749999999998</c:v>
                </c:pt>
                <c:pt idx="8">
                  <c:v>2.5526059999999968</c:v>
                </c:pt>
                <c:pt idx="9">
                  <c:v>2.8642150000000002</c:v>
                </c:pt>
                <c:pt idx="10">
                  <c:v>3.2584</c:v>
                </c:pt>
                <c:pt idx="11">
                  <c:v>3.7530199999999998</c:v>
                </c:pt>
                <c:pt idx="12">
                  <c:v>4.2326670000000002</c:v>
                </c:pt>
                <c:pt idx="13">
                  <c:v>4.8274569999999946</c:v>
                </c:pt>
                <c:pt idx="14">
                  <c:v>5.4517699999999998</c:v>
                </c:pt>
                <c:pt idx="15">
                  <c:v>6.1185319999999956</c:v>
                </c:pt>
                <c:pt idx="16">
                  <c:v>7.1332570000000004</c:v>
                </c:pt>
                <c:pt idx="17">
                  <c:v>8.3545600000000029</c:v>
                </c:pt>
                <c:pt idx="18">
                  <c:v>9.4032670000000014</c:v>
                </c:pt>
                <c:pt idx="19">
                  <c:v>10.85383</c:v>
                </c:pt>
                <c:pt idx="20">
                  <c:v>12.376150000000001</c:v>
                </c:pt>
                <c:pt idx="21">
                  <c:v>14.00231</c:v>
                </c:pt>
                <c:pt idx="22">
                  <c:v>16.18243</c:v>
                </c:pt>
                <c:pt idx="23">
                  <c:v>18.03436</c:v>
                </c:pt>
                <c:pt idx="24">
                  <c:v>21.065619999999971</c:v>
                </c:pt>
                <c:pt idx="25">
                  <c:v>23.72072</c:v>
                </c:pt>
                <c:pt idx="26">
                  <c:v>27.367640000000002</c:v>
                </c:pt>
                <c:pt idx="27">
                  <c:v>31.149069999999991</c:v>
                </c:pt>
                <c:pt idx="28">
                  <c:v>34.853349999999999</c:v>
                </c:pt>
                <c:pt idx="29">
                  <c:v>40.879060000000003</c:v>
                </c:pt>
                <c:pt idx="30">
                  <c:v>46.115090000000002</c:v>
                </c:pt>
                <c:pt idx="31">
                  <c:v>50.820400000000006</c:v>
                </c:pt>
                <c:pt idx="32">
                  <c:v>58.48227</c:v>
                </c:pt>
                <c:pt idx="33">
                  <c:v>64.875259999999983</c:v>
                </c:pt>
                <c:pt idx="34">
                  <c:v>74.598140000000001</c:v>
                </c:pt>
                <c:pt idx="35">
                  <c:v>87.192869999999985</c:v>
                </c:pt>
                <c:pt idx="36">
                  <c:v>98.194199999999995</c:v>
                </c:pt>
                <c:pt idx="37">
                  <c:v>110.8458</c:v>
                </c:pt>
                <c:pt idx="38">
                  <c:v>123.85550000000001</c:v>
                </c:pt>
                <c:pt idx="39">
                  <c:v>138.3665</c:v>
                </c:pt>
                <c:pt idx="40">
                  <c:v>153.6857</c:v>
                </c:pt>
                <c:pt idx="41">
                  <c:v>169.1713</c:v>
                </c:pt>
                <c:pt idx="42">
                  <c:v>184.68600000000001</c:v>
                </c:pt>
                <c:pt idx="43">
                  <c:v>199.69810000000001</c:v>
                </c:pt>
                <c:pt idx="44">
                  <c:v>209.69829999999999</c:v>
                </c:pt>
                <c:pt idx="45">
                  <c:v>219.83430000000001</c:v>
                </c:pt>
                <c:pt idx="46">
                  <c:v>227.5795</c:v>
                </c:pt>
                <c:pt idx="47">
                  <c:v>229.24700000000001</c:v>
                </c:pt>
                <c:pt idx="48">
                  <c:v>232.6532</c:v>
                </c:pt>
                <c:pt idx="49">
                  <c:v>224.2662</c:v>
                </c:pt>
                <c:pt idx="50">
                  <c:v>210.42590000000001</c:v>
                </c:pt>
                <c:pt idx="51">
                  <c:v>200.1217</c:v>
                </c:pt>
                <c:pt idx="52">
                  <c:v>186.09520000000001</c:v>
                </c:pt>
                <c:pt idx="53">
                  <c:v>175.37260000000001</c:v>
                </c:pt>
                <c:pt idx="54">
                  <c:v>156.82310000000001</c:v>
                </c:pt>
                <c:pt idx="55">
                  <c:v>142.05549999999999</c:v>
                </c:pt>
                <c:pt idx="56">
                  <c:v>127.9862</c:v>
                </c:pt>
                <c:pt idx="57">
                  <c:v>115.89960000000001</c:v>
                </c:pt>
                <c:pt idx="58">
                  <c:v>101.52249999999999</c:v>
                </c:pt>
                <c:pt idx="59">
                  <c:v>96.730500000000006</c:v>
                </c:pt>
                <c:pt idx="60">
                  <c:v>79.989430000000013</c:v>
                </c:pt>
                <c:pt idx="61">
                  <c:v>69.63776</c:v>
                </c:pt>
                <c:pt idx="62">
                  <c:v>63.996369999999999</c:v>
                </c:pt>
                <c:pt idx="63">
                  <c:v>60.650129999999997</c:v>
                </c:pt>
                <c:pt idx="64">
                  <c:v>53.460169999999998</c:v>
                </c:pt>
                <c:pt idx="65">
                  <c:v>48.083089999999999</c:v>
                </c:pt>
                <c:pt idx="66">
                  <c:v>44.455280000000002</c:v>
                </c:pt>
                <c:pt idx="67">
                  <c:v>38.81512</c:v>
                </c:pt>
                <c:pt idx="68">
                  <c:v>37.35548</c:v>
                </c:pt>
                <c:pt idx="69">
                  <c:v>36.956899999999997</c:v>
                </c:pt>
                <c:pt idx="70">
                  <c:v>32.690520000000006</c:v>
                </c:pt>
                <c:pt idx="71">
                  <c:v>32.364750000000001</c:v>
                </c:pt>
                <c:pt idx="72">
                  <c:v>31.181979999999999</c:v>
                </c:pt>
                <c:pt idx="73">
                  <c:v>30.317209999999999</c:v>
                </c:pt>
                <c:pt idx="74">
                  <c:v>30.991499999999981</c:v>
                </c:pt>
                <c:pt idx="75">
                  <c:v>31.339849999999991</c:v>
                </c:pt>
              </c:numCache>
            </c:numRef>
          </c:yVal>
          <c:smooth val="0"/>
          <c:extLst xmlns:c16r2="http://schemas.microsoft.com/office/drawing/2015/06/chart">
            <c:ext xmlns:c16="http://schemas.microsoft.com/office/drawing/2014/chart" uri="{C3380CC4-5D6E-409C-BE32-E72D297353CC}">
              <c16:uniqueId val="{00000005-7CA0-40B6-BE9F-C6490F991D33}"/>
            </c:ext>
          </c:extLst>
        </c:ser>
        <c:dLbls>
          <c:showLegendKey val="0"/>
          <c:showVal val="0"/>
          <c:showCatName val="0"/>
          <c:showSerName val="0"/>
          <c:showPercent val="0"/>
          <c:showBubbleSize val="0"/>
        </c:dLbls>
        <c:axId val="562584688"/>
        <c:axId val="562585248"/>
      </c:scatterChart>
      <c:valAx>
        <c:axId val="562584688"/>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Z real</a:t>
                </a:r>
              </a:p>
            </c:rich>
          </c:tx>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62585248"/>
        <c:crosses val="autoZero"/>
        <c:crossBetween val="midCat"/>
      </c:valAx>
      <c:valAx>
        <c:axId val="562585248"/>
        <c:scaling>
          <c:orientation val="minMax"/>
        </c:scaling>
        <c:delete val="0"/>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Z</a:t>
                </a:r>
                <a:r>
                  <a:rPr lang="en-US" baseline="0"/>
                  <a:t> imaginery</a:t>
                </a:r>
                <a:endParaRPr lang="en-US"/>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62584688"/>
        <c:crosses val="autoZero"/>
        <c:crossBetween val="midCat"/>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lineMarker"/>
        <c:varyColors val="0"/>
        <c:ser>
          <c:idx val="0"/>
          <c:order val="0"/>
          <c:tx>
            <c:v>25 C</c:v>
          </c:tx>
          <c:spPr>
            <a:ln w="19050" cap="rnd">
              <a:noFill/>
              <a:round/>
            </a:ln>
            <a:effectLst/>
          </c:spPr>
          <c:marker>
            <c:symbol val="circle"/>
            <c:size val="5"/>
            <c:spPr>
              <a:solidFill>
                <a:schemeClr val="accent1"/>
              </a:solidFill>
              <a:ln w="9525">
                <a:solidFill>
                  <a:schemeClr val="accent1"/>
                </a:solidFill>
              </a:ln>
              <a:effectLst/>
            </c:spPr>
          </c:marker>
          <c:xVal>
            <c:numRef>
              <c:f>Sheet1!$A$2:$A$82</c:f>
              <c:numCache>
                <c:formatCode>General</c:formatCode>
                <c:ptCount val="81"/>
                <c:pt idx="0">
                  <c:v>7.0601059999999967</c:v>
                </c:pt>
                <c:pt idx="1">
                  <c:v>7.1508129999999968</c:v>
                </c:pt>
                <c:pt idx="2">
                  <c:v>7.2373050000000001</c:v>
                </c:pt>
                <c:pt idx="3">
                  <c:v>7.3910830000000001</c:v>
                </c:pt>
                <c:pt idx="4">
                  <c:v>7.3699899999999969</c:v>
                </c:pt>
                <c:pt idx="5">
                  <c:v>7.4676710000000002</c:v>
                </c:pt>
                <c:pt idx="6">
                  <c:v>7.526964999999997</c:v>
                </c:pt>
                <c:pt idx="7">
                  <c:v>7.60107</c:v>
                </c:pt>
                <c:pt idx="8">
                  <c:v>7.6966400000000004</c:v>
                </c:pt>
                <c:pt idx="9">
                  <c:v>7.7557260000000001</c:v>
                </c:pt>
                <c:pt idx="10">
                  <c:v>7.8514949999999972</c:v>
                </c:pt>
                <c:pt idx="11">
                  <c:v>7.9677920000000002</c:v>
                </c:pt>
                <c:pt idx="12">
                  <c:v>8.0741119999999995</c:v>
                </c:pt>
                <c:pt idx="13">
                  <c:v>8.1867000000000001</c:v>
                </c:pt>
                <c:pt idx="14">
                  <c:v>8.3543110000000009</c:v>
                </c:pt>
                <c:pt idx="15">
                  <c:v>8.5653080000000035</c:v>
                </c:pt>
                <c:pt idx="16">
                  <c:v>8.7014170000000011</c:v>
                </c:pt>
                <c:pt idx="17">
                  <c:v>9.1565689999999993</c:v>
                </c:pt>
                <c:pt idx="18">
                  <c:v>9.2130979999999987</c:v>
                </c:pt>
                <c:pt idx="19">
                  <c:v>9.6338299999999997</c:v>
                </c:pt>
                <c:pt idx="20">
                  <c:v>9.9188100000000006</c:v>
                </c:pt>
                <c:pt idx="21">
                  <c:v>10.4459</c:v>
                </c:pt>
                <c:pt idx="22">
                  <c:v>10.921139999999999</c:v>
                </c:pt>
                <c:pt idx="23">
                  <c:v>11.18238</c:v>
                </c:pt>
                <c:pt idx="24">
                  <c:v>12.59652</c:v>
                </c:pt>
                <c:pt idx="25">
                  <c:v>13.88017</c:v>
                </c:pt>
                <c:pt idx="26">
                  <c:v>15.23742</c:v>
                </c:pt>
                <c:pt idx="27">
                  <c:v>16.409140000000001</c:v>
                </c:pt>
                <c:pt idx="28">
                  <c:v>18.494630000000001</c:v>
                </c:pt>
                <c:pt idx="29">
                  <c:v>21.702110000000001</c:v>
                </c:pt>
                <c:pt idx="30">
                  <c:v>23.017520000000001</c:v>
                </c:pt>
                <c:pt idx="31">
                  <c:v>27.593879999999999</c:v>
                </c:pt>
                <c:pt idx="32">
                  <c:v>30.691870000000009</c:v>
                </c:pt>
                <c:pt idx="33">
                  <c:v>33.280140000000003</c:v>
                </c:pt>
                <c:pt idx="34">
                  <c:v>42.34402</c:v>
                </c:pt>
                <c:pt idx="35">
                  <c:v>50.94755</c:v>
                </c:pt>
                <c:pt idx="36">
                  <c:v>59.92221</c:v>
                </c:pt>
                <c:pt idx="37">
                  <c:v>71.542829999999995</c:v>
                </c:pt>
                <c:pt idx="38">
                  <c:v>84.680160000000001</c:v>
                </c:pt>
                <c:pt idx="39">
                  <c:v>100.1298</c:v>
                </c:pt>
                <c:pt idx="40">
                  <c:v>118.2569</c:v>
                </c:pt>
                <c:pt idx="41">
                  <c:v>138.5504</c:v>
                </c:pt>
                <c:pt idx="42">
                  <c:v>162.70070000000001</c:v>
                </c:pt>
                <c:pt idx="43">
                  <c:v>187.54570000000001</c:v>
                </c:pt>
                <c:pt idx="44">
                  <c:v>211.66489999999999</c:v>
                </c:pt>
                <c:pt idx="45">
                  <c:v>237.6815</c:v>
                </c:pt>
                <c:pt idx="46">
                  <c:v>264.24849999999992</c:v>
                </c:pt>
                <c:pt idx="47">
                  <c:v>288.52870000000001</c:v>
                </c:pt>
                <c:pt idx="48">
                  <c:v>302.05119999999971</c:v>
                </c:pt>
                <c:pt idx="49">
                  <c:v>329.73779999999971</c:v>
                </c:pt>
                <c:pt idx="50">
                  <c:v>349.9948</c:v>
                </c:pt>
                <c:pt idx="51">
                  <c:v>364.48529999999971</c:v>
                </c:pt>
                <c:pt idx="52">
                  <c:v>378.87819999999971</c:v>
                </c:pt>
                <c:pt idx="53">
                  <c:v>386.64800000000002</c:v>
                </c:pt>
                <c:pt idx="54">
                  <c:v>399.17399999999992</c:v>
                </c:pt>
                <c:pt idx="55">
                  <c:v>406.92709999999971</c:v>
                </c:pt>
                <c:pt idx="56">
                  <c:v>412.95580000000001</c:v>
                </c:pt>
                <c:pt idx="57">
                  <c:v>419.32609999999971</c:v>
                </c:pt>
                <c:pt idx="58">
                  <c:v>423.02929999999992</c:v>
                </c:pt>
                <c:pt idx="59">
                  <c:v>426.1069</c:v>
                </c:pt>
                <c:pt idx="60">
                  <c:v>430.166</c:v>
                </c:pt>
                <c:pt idx="61">
                  <c:v>432.20800000000003</c:v>
                </c:pt>
                <c:pt idx="62">
                  <c:v>434.93389999999971</c:v>
                </c:pt>
                <c:pt idx="63">
                  <c:v>436.78680000000003</c:v>
                </c:pt>
                <c:pt idx="64">
                  <c:v>438.70729999999992</c:v>
                </c:pt>
                <c:pt idx="65">
                  <c:v>440.04579999999999</c:v>
                </c:pt>
                <c:pt idx="66">
                  <c:v>441.83949999999999</c:v>
                </c:pt>
                <c:pt idx="67">
                  <c:v>442.84699999999992</c:v>
                </c:pt>
                <c:pt idx="68">
                  <c:v>444.0183999999997</c:v>
                </c:pt>
                <c:pt idx="69">
                  <c:v>444.84460000000001</c:v>
                </c:pt>
                <c:pt idx="70">
                  <c:v>446.2518</c:v>
                </c:pt>
                <c:pt idx="71">
                  <c:v>446.60730000000001</c:v>
                </c:pt>
                <c:pt idx="72">
                  <c:v>447.51049999999992</c:v>
                </c:pt>
                <c:pt idx="73">
                  <c:v>448.34370000000001</c:v>
                </c:pt>
                <c:pt idx="74">
                  <c:v>449.97590000000002</c:v>
                </c:pt>
                <c:pt idx="75">
                  <c:v>450.30560000000008</c:v>
                </c:pt>
                <c:pt idx="76">
                  <c:v>451.3734</c:v>
                </c:pt>
                <c:pt idx="77">
                  <c:v>452.77199999999971</c:v>
                </c:pt>
                <c:pt idx="78">
                  <c:v>453.57339999999971</c:v>
                </c:pt>
                <c:pt idx="79">
                  <c:v>454.65719999999999</c:v>
                </c:pt>
                <c:pt idx="80">
                  <c:v>455.57119999999969</c:v>
                </c:pt>
              </c:numCache>
            </c:numRef>
          </c:xVal>
          <c:yVal>
            <c:numRef>
              <c:f>Sheet1!$C$2:$C$82</c:f>
              <c:numCache>
                <c:formatCode>General</c:formatCode>
                <c:ptCount val="81"/>
                <c:pt idx="0">
                  <c:v>3.8117109999999981</c:v>
                </c:pt>
                <c:pt idx="1">
                  <c:v>3.5175290000000001</c:v>
                </c:pt>
                <c:pt idx="2">
                  <c:v>3.3638870000000001</c:v>
                </c:pt>
                <c:pt idx="3">
                  <c:v>3.2737229999999999</c:v>
                </c:pt>
                <c:pt idx="4">
                  <c:v>3.2147960000000002</c:v>
                </c:pt>
                <c:pt idx="5">
                  <c:v>3.236057999999999</c:v>
                </c:pt>
                <c:pt idx="6">
                  <c:v>3.3132009999999981</c:v>
                </c:pt>
                <c:pt idx="7">
                  <c:v>3.470702999999999</c:v>
                </c:pt>
                <c:pt idx="8">
                  <c:v>3.6796609999999981</c:v>
                </c:pt>
                <c:pt idx="9">
                  <c:v>3.897834</c:v>
                </c:pt>
                <c:pt idx="10">
                  <c:v>4.2783569999999997</c:v>
                </c:pt>
                <c:pt idx="11">
                  <c:v>4.751919</c:v>
                </c:pt>
                <c:pt idx="12">
                  <c:v>5.2950119999999972</c:v>
                </c:pt>
                <c:pt idx="13">
                  <c:v>5.8421289999999972</c:v>
                </c:pt>
                <c:pt idx="14">
                  <c:v>6.6648739999999957</c:v>
                </c:pt>
                <c:pt idx="15">
                  <c:v>7.5802569999999996</c:v>
                </c:pt>
                <c:pt idx="16">
                  <c:v>8.5765460000000004</c:v>
                </c:pt>
                <c:pt idx="17">
                  <c:v>9.7417099999999976</c:v>
                </c:pt>
                <c:pt idx="18">
                  <c:v>11.15354</c:v>
                </c:pt>
                <c:pt idx="19">
                  <c:v>13.261049999999999</c:v>
                </c:pt>
                <c:pt idx="20">
                  <c:v>14.54025</c:v>
                </c:pt>
                <c:pt idx="21">
                  <c:v>16.667079999999999</c:v>
                </c:pt>
                <c:pt idx="22">
                  <c:v>19.048210000000001</c:v>
                </c:pt>
                <c:pt idx="23">
                  <c:v>21.74719</c:v>
                </c:pt>
                <c:pt idx="24">
                  <c:v>24.790050000000001</c:v>
                </c:pt>
                <c:pt idx="25">
                  <c:v>27.888950000000001</c:v>
                </c:pt>
                <c:pt idx="26">
                  <c:v>32.987450000000003</c:v>
                </c:pt>
                <c:pt idx="27">
                  <c:v>37.521479999999997</c:v>
                </c:pt>
                <c:pt idx="28">
                  <c:v>43.338920000000002</c:v>
                </c:pt>
                <c:pt idx="29">
                  <c:v>48.310470000000002</c:v>
                </c:pt>
                <c:pt idx="30">
                  <c:v>55.003900000000002</c:v>
                </c:pt>
                <c:pt idx="31">
                  <c:v>62.553690000000003</c:v>
                </c:pt>
                <c:pt idx="32">
                  <c:v>71.262879999999981</c:v>
                </c:pt>
                <c:pt idx="33">
                  <c:v>78.790859999999995</c:v>
                </c:pt>
                <c:pt idx="34">
                  <c:v>89.416219999999996</c:v>
                </c:pt>
                <c:pt idx="35">
                  <c:v>101.0472</c:v>
                </c:pt>
                <c:pt idx="36">
                  <c:v>112.0294</c:v>
                </c:pt>
                <c:pt idx="37">
                  <c:v>124.1934</c:v>
                </c:pt>
                <c:pt idx="38">
                  <c:v>136.02010000000001</c:v>
                </c:pt>
                <c:pt idx="39">
                  <c:v>147.47790000000001</c:v>
                </c:pt>
                <c:pt idx="40">
                  <c:v>158.50309999999999</c:v>
                </c:pt>
                <c:pt idx="41">
                  <c:v>168.31950000000001</c:v>
                </c:pt>
                <c:pt idx="42">
                  <c:v>177.17570000000001</c:v>
                </c:pt>
                <c:pt idx="43">
                  <c:v>182.41319999999999</c:v>
                </c:pt>
                <c:pt idx="44">
                  <c:v>185.5461</c:v>
                </c:pt>
                <c:pt idx="45">
                  <c:v>185.43530000000001</c:v>
                </c:pt>
                <c:pt idx="46">
                  <c:v>181.9177</c:v>
                </c:pt>
                <c:pt idx="47">
                  <c:v>175.9607</c:v>
                </c:pt>
                <c:pt idx="48">
                  <c:v>173.41669999999999</c:v>
                </c:pt>
                <c:pt idx="49">
                  <c:v>159.1352</c:v>
                </c:pt>
                <c:pt idx="50">
                  <c:v>146.72640000000001</c:v>
                </c:pt>
                <c:pt idx="51">
                  <c:v>135.96209999999999</c:v>
                </c:pt>
                <c:pt idx="52">
                  <c:v>122.1636</c:v>
                </c:pt>
                <c:pt idx="53">
                  <c:v>114.6917</c:v>
                </c:pt>
                <c:pt idx="54">
                  <c:v>101.7787</c:v>
                </c:pt>
                <c:pt idx="55">
                  <c:v>91.559420000000003</c:v>
                </c:pt>
                <c:pt idx="56">
                  <c:v>82.404820000000001</c:v>
                </c:pt>
                <c:pt idx="57">
                  <c:v>73.031800000000004</c:v>
                </c:pt>
                <c:pt idx="58">
                  <c:v>65.939109999999999</c:v>
                </c:pt>
                <c:pt idx="59">
                  <c:v>59.803249999999998</c:v>
                </c:pt>
                <c:pt idx="60">
                  <c:v>52.835749999999997</c:v>
                </c:pt>
                <c:pt idx="61">
                  <c:v>46.542990000000003</c:v>
                </c:pt>
                <c:pt idx="62">
                  <c:v>41.807070000000003</c:v>
                </c:pt>
                <c:pt idx="63">
                  <c:v>37.801780000000001</c:v>
                </c:pt>
                <c:pt idx="64">
                  <c:v>34.519100000000002</c:v>
                </c:pt>
                <c:pt idx="65">
                  <c:v>31.75395</c:v>
                </c:pt>
                <c:pt idx="66">
                  <c:v>28.01146</c:v>
                </c:pt>
                <c:pt idx="67">
                  <c:v>26.02458</c:v>
                </c:pt>
                <c:pt idx="68">
                  <c:v>24.224530000000001</c:v>
                </c:pt>
                <c:pt idx="69">
                  <c:v>22.75948</c:v>
                </c:pt>
                <c:pt idx="70">
                  <c:v>21.58146</c:v>
                </c:pt>
                <c:pt idx="71">
                  <c:v>19.962859999999999</c:v>
                </c:pt>
                <c:pt idx="72">
                  <c:v>19.285869999999999</c:v>
                </c:pt>
                <c:pt idx="73">
                  <c:v>18.5807</c:v>
                </c:pt>
                <c:pt idx="74">
                  <c:v>18.296700000000001</c:v>
                </c:pt>
                <c:pt idx="75">
                  <c:v>18.25787</c:v>
                </c:pt>
                <c:pt idx="76">
                  <c:v>18.314859999999999</c:v>
                </c:pt>
                <c:pt idx="77">
                  <c:v>18.24014</c:v>
                </c:pt>
                <c:pt idx="78">
                  <c:v>18.713419999999999</c:v>
                </c:pt>
                <c:pt idx="79">
                  <c:v>19.0425</c:v>
                </c:pt>
                <c:pt idx="80">
                  <c:v>19.741099999999999</c:v>
                </c:pt>
              </c:numCache>
            </c:numRef>
          </c:yVal>
          <c:smooth val="0"/>
          <c:extLst xmlns:c16r2="http://schemas.microsoft.com/office/drawing/2015/06/chart">
            <c:ext xmlns:c16="http://schemas.microsoft.com/office/drawing/2014/chart" uri="{C3380CC4-5D6E-409C-BE32-E72D297353CC}">
              <c16:uniqueId val="{00000000-85A4-4F57-9822-50808746B540}"/>
            </c:ext>
          </c:extLst>
        </c:ser>
        <c:ser>
          <c:idx val="1"/>
          <c:order val="1"/>
          <c:tx>
            <c:v>30 C</c:v>
          </c:tx>
          <c:spPr>
            <a:ln w="25400" cap="rnd">
              <a:noFill/>
              <a:round/>
            </a:ln>
            <a:effectLst/>
          </c:spPr>
          <c:marker>
            <c:symbol val="circle"/>
            <c:size val="5"/>
            <c:spPr>
              <a:solidFill>
                <a:schemeClr val="accent2"/>
              </a:solidFill>
              <a:ln w="9525">
                <a:solidFill>
                  <a:schemeClr val="accent2"/>
                </a:solidFill>
              </a:ln>
              <a:effectLst/>
            </c:spPr>
          </c:marker>
          <c:xVal>
            <c:numRef>
              <c:f>Sheet1!$E$2:$E$82</c:f>
              <c:numCache>
                <c:formatCode>General</c:formatCode>
                <c:ptCount val="81"/>
                <c:pt idx="0">
                  <c:v>6.4641449999999967</c:v>
                </c:pt>
                <c:pt idx="1">
                  <c:v>6.6334309999999972</c:v>
                </c:pt>
                <c:pt idx="2">
                  <c:v>6.617098999999997</c:v>
                </c:pt>
                <c:pt idx="3">
                  <c:v>6.8132299999999999</c:v>
                </c:pt>
                <c:pt idx="4">
                  <c:v>6.7485609999999996</c:v>
                </c:pt>
                <c:pt idx="5">
                  <c:v>6.8076889999999972</c:v>
                </c:pt>
                <c:pt idx="6">
                  <c:v>6.8892470000000001</c:v>
                </c:pt>
                <c:pt idx="7">
                  <c:v>6.4657439999999999</c:v>
                </c:pt>
                <c:pt idx="8">
                  <c:v>7.0425939999999976</c:v>
                </c:pt>
                <c:pt idx="9">
                  <c:v>7.172450999999997</c:v>
                </c:pt>
                <c:pt idx="10">
                  <c:v>7.1816500000000003</c:v>
                </c:pt>
                <c:pt idx="11">
                  <c:v>7.265571999999997</c:v>
                </c:pt>
                <c:pt idx="12">
                  <c:v>7.3853059999999973</c:v>
                </c:pt>
                <c:pt idx="13">
                  <c:v>7.5696570000000003</c:v>
                </c:pt>
                <c:pt idx="14">
                  <c:v>7.6599379999999968</c:v>
                </c:pt>
                <c:pt idx="15">
                  <c:v>7.7787280000000001</c:v>
                </c:pt>
                <c:pt idx="16">
                  <c:v>8.0460420000000017</c:v>
                </c:pt>
                <c:pt idx="17">
                  <c:v>8.3932350000000007</c:v>
                </c:pt>
                <c:pt idx="18">
                  <c:v>8.5732970000000002</c:v>
                </c:pt>
                <c:pt idx="19">
                  <c:v>8.0356880000000004</c:v>
                </c:pt>
                <c:pt idx="20">
                  <c:v>9.3156830000000053</c:v>
                </c:pt>
                <c:pt idx="21">
                  <c:v>9.7664299999999997</c:v>
                </c:pt>
                <c:pt idx="22">
                  <c:v>10.30293</c:v>
                </c:pt>
                <c:pt idx="23">
                  <c:v>11.755520000000001</c:v>
                </c:pt>
                <c:pt idx="24">
                  <c:v>11.946899999999999</c:v>
                </c:pt>
                <c:pt idx="25">
                  <c:v>11.826420000000001</c:v>
                </c:pt>
                <c:pt idx="26">
                  <c:v>14.90462</c:v>
                </c:pt>
                <c:pt idx="27">
                  <c:v>15.820650000000001</c:v>
                </c:pt>
                <c:pt idx="28">
                  <c:v>16.437429999999999</c:v>
                </c:pt>
                <c:pt idx="29">
                  <c:v>20.90483</c:v>
                </c:pt>
                <c:pt idx="30">
                  <c:v>23.034790000000001</c:v>
                </c:pt>
                <c:pt idx="31">
                  <c:v>25.528169999999999</c:v>
                </c:pt>
                <c:pt idx="32">
                  <c:v>30.466390000000001</c:v>
                </c:pt>
                <c:pt idx="33">
                  <c:v>35.536020000000001</c:v>
                </c:pt>
                <c:pt idx="34">
                  <c:v>39.663899999999998</c:v>
                </c:pt>
                <c:pt idx="35">
                  <c:v>49.326900000000002</c:v>
                </c:pt>
                <c:pt idx="36">
                  <c:v>58.028920000000006</c:v>
                </c:pt>
                <c:pt idx="37">
                  <c:v>69.038830000000004</c:v>
                </c:pt>
                <c:pt idx="38">
                  <c:v>81.643680000000003</c:v>
                </c:pt>
                <c:pt idx="39">
                  <c:v>96.058399999999978</c:v>
                </c:pt>
                <c:pt idx="40">
                  <c:v>112.51479999999999</c:v>
                </c:pt>
                <c:pt idx="41">
                  <c:v>132.0087</c:v>
                </c:pt>
                <c:pt idx="42">
                  <c:v>153.1617</c:v>
                </c:pt>
                <c:pt idx="43">
                  <c:v>175.51589999999999</c:v>
                </c:pt>
                <c:pt idx="44">
                  <c:v>195.6617</c:v>
                </c:pt>
                <c:pt idx="45">
                  <c:v>217.99639999999999</c:v>
                </c:pt>
                <c:pt idx="46">
                  <c:v>239.89760000000001</c:v>
                </c:pt>
                <c:pt idx="47">
                  <c:v>260.90929999999992</c:v>
                </c:pt>
                <c:pt idx="48">
                  <c:v>271.56330000000003</c:v>
                </c:pt>
                <c:pt idx="49">
                  <c:v>293.76459999999992</c:v>
                </c:pt>
                <c:pt idx="50">
                  <c:v>310.3005</c:v>
                </c:pt>
                <c:pt idx="51">
                  <c:v>321.35329999999999</c:v>
                </c:pt>
                <c:pt idx="52">
                  <c:v>332.96280000000002</c:v>
                </c:pt>
                <c:pt idx="53">
                  <c:v>338.6764</c:v>
                </c:pt>
                <c:pt idx="54">
                  <c:v>348.24529999999999</c:v>
                </c:pt>
                <c:pt idx="55">
                  <c:v>354.05610000000001</c:v>
                </c:pt>
                <c:pt idx="56">
                  <c:v>359.1071</c:v>
                </c:pt>
                <c:pt idx="57">
                  <c:v>362.3614</c:v>
                </c:pt>
                <c:pt idx="58">
                  <c:v>366.37529999999992</c:v>
                </c:pt>
                <c:pt idx="59">
                  <c:v>369.12549999999999</c:v>
                </c:pt>
                <c:pt idx="60">
                  <c:v>371.76459999999992</c:v>
                </c:pt>
                <c:pt idx="61">
                  <c:v>374.18790000000001</c:v>
                </c:pt>
                <c:pt idx="62">
                  <c:v>375.43079999999969</c:v>
                </c:pt>
                <c:pt idx="63">
                  <c:v>377.53960000000001</c:v>
                </c:pt>
                <c:pt idx="64">
                  <c:v>378.73590000000002</c:v>
                </c:pt>
                <c:pt idx="65">
                  <c:v>380.1078</c:v>
                </c:pt>
                <c:pt idx="66">
                  <c:v>381.08049999999992</c:v>
                </c:pt>
                <c:pt idx="67">
                  <c:v>381.9468</c:v>
                </c:pt>
                <c:pt idx="68">
                  <c:v>383.26249999999999</c:v>
                </c:pt>
                <c:pt idx="69">
                  <c:v>384.36669999999992</c:v>
                </c:pt>
                <c:pt idx="70">
                  <c:v>385.08330000000001</c:v>
                </c:pt>
                <c:pt idx="71">
                  <c:v>386.23430000000002</c:v>
                </c:pt>
                <c:pt idx="72">
                  <c:v>386.87630000000001</c:v>
                </c:pt>
                <c:pt idx="73">
                  <c:v>387.8587</c:v>
                </c:pt>
                <c:pt idx="74">
                  <c:v>388.94209999999993</c:v>
                </c:pt>
                <c:pt idx="75">
                  <c:v>389.5299</c:v>
                </c:pt>
                <c:pt idx="76">
                  <c:v>390.73489999999993</c:v>
                </c:pt>
                <c:pt idx="77">
                  <c:v>391.69510000000002</c:v>
                </c:pt>
                <c:pt idx="78">
                  <c:v>392.47519999999969</c:v>
                </c:pt>
                <c:pt idx="79">
                  <c:v>393.69490000000002</c:v>
                </c:pt>
                <c:pt idx="80">
                  <c:v>394.88229999999999</c:v>
                </c:pt>
              </c:numCache>
            </c:numRef>
          </c:xVal>
          <c:yVal>
            <c:numRef>
              <c:f>Sheet1!$G$2:$G$82</c:f>
              <c:numCache>
                <c:formatCode>General</c:formatCode>
                <c:ptCount val="81"/>
                <c:pt idx="0">
                  <c:v>3.402844999999997</c:v>
                </c:pt>
                <c:pt idx="1">
                  <c:v>3.1158169999999981</c:v>
                </c:pt>
                <c:pt idx="2">
                  <c:v>3.0868890000000002</c:v>
                </c:pt>
                <c:pt idx="3">
                  <c:v>3.018246</c:v>
                </c:pt>
                <c:pt idx="4">
                  <c:v>3.002266999999998</c:v>
                </c:pt>
                <c:pt idx="5">
                  <c:v>3.1261049999999999</c:v>
                </c:pt>
                <c:pt idx="6">
                  <c:v>3.0903809999999998</c:v>
                </c:pt>
                <c:pt idx="7">
                  <c:v>3.015736</c:v>
                </c:pt>
                <c:pt idx="8">
                  <c:v>3.4297019999999998</c:v>
                </c:pt>
                <c:pt idx="9">
                  <c:v>3.7377259999999999</c:v>
                </c:pt>
                <c:pt idx="10">
                  <c:v>4.0371769999999971</c:v>
                </c:pt>
                <c:pt idx="11">
                  <c:v>4.4925169999999968</c:v>
                </c:pt>
                <c:pt idx="12">
                  <c:v>4.9943410000000004</c:v>
                </c:pt>
                <c:pt idx="13">
                  <c:v>5.4671359999999964</c:v>
                </c:pt>
                <c:pt idx="14">
                  <c:v>6.3134930000000002</c:v>
                </c:pt>
                <c:pt idx="15">
                  <c:v>7.1676829999999967</c:v>
                </c:pt>
                <c:pt idx="16">
                  <c:v>8.0798050000000003</c:v>
                </c:pt>
                <c:pt idx="17">
                  <c:v>9.5075000000000003</c:v>
                </c:pt>
                <c:pt idx="18">
                  <c:v>10.42347</c:v>
                </c:pt>
                <c:pt idx="19">
                  <c:v>12.048360000000001</c:v>
                </c:pt>
                <c:pt idx="20">
                  <c:v>13.799609999999999</c:v>
                </c:pt>
                <c:pt idx="21">
                  <c:v>15.87293</c:v>
                </c:pt>
                <c:pt idx="22">
                  <c:v>17.895240000000001</c:v>
                </c:pt>
                <c:pt idx="23">
                  <c:v>19.81448</c:v>
                </c:pt>
                <c:pt idx="24">
                  <c:v>23.25187</c:v>
                </c:pt>
                <c:pt idx="25">
                  <c:v>28.8658</c:v>
                </c:pt>
                <c:pt idx="26">
                  <c:v>31.128959999999999</c:v>
                </c:pt>
                <c:pt idx="27">
                  <c:v>34.325249999999997</c:v>
                </c:pt>
                <c:pt idx="28">
                  <c:v>39.848390000000002</c:v>
                </c:pt>
                <c:pt idx="29">
                  <c:v>45.832279999999997</c:v>
                </c:pt>
                <c:pt idx="30">
                  <c:v>51.223760000000013</c:v>
                </c:pt>
                <c:pt idx="31">
                  <c:v>57.73968</c:v>
                </c:pt>
                <c:pt idx="32">
                  <c:v>65.062610000000006</c:v>
                </c:pt>
                <c:pt idx="33">
                  <c:v>72.9114</c:v>
                </c:pt>
                <c:pt idx="34">
                  <c:v>82.275759999999977</c:v>
                </c:pt>
                <c:pt idx="35">
                  <c:v>92.83954</c:v>
                </c:pt>
                <c:pt idx="36">
                  <c:v>102.3605</c:v>
                </c:pt>
                <c:pt idx="37">
                  <c:v>112.98099999999999</c:v>
                </c:pt>
                <c:pt idx="38">
                  <c:v>123.2025</c:v>
                </c:pt>
                <c:pt idx="39">
                  <c:v>132.68860000000001</c:v>
                </c:pt>
                <c:pt idx="40">
                  <c:v>141.69220000000001</c:v>
                </c:pt>
                <c:pt idx="41">
                  <c:v>149.4659</c:v>
                </c:pt>
                <c:pt idx="42">
                  <c:v>155.4787</c:v>
                </c:pt>
                <c:pt idx="43">
                  <c:v>158.98929999999999</c:v>
                </c:pt>
                <c:pt idx="44">
                  <c:v>160.3595</c:v>
                </c:pt>
                <c:pt idx="45">
                  <c:v>158.22839999999999</c:v>
                </c:pt>
                <c:pt idx="46">
                  <c:v>154.31720000000001</c:v>
                </c:pt>
                <c:pt idx="47">
                  <c:v>147.23750000000001</c:v>
                </c:pt>
                <c:pt idx="48">
                  <c:v>145.77459999999999</c:v>
                </c:pt>
                <c:pt idx="49">
                  <c:v>130.38069999999999</c:v>
                </c:pt>
                <c:pt idx="50">
                  <c:v>120.4635</c:v>
                </c:pt>
                <c:pt idx="51">
                  <c:v>110.83669999999999</c:v>
                </c:pt>
                <c:pt idx="52">
                  <c:v>99.61839999999998</c:v>
                </c:pt>
                <c:pt idx="53">
                  <c:v>93.010599999999997</c:v>
                </c:pt>
                <c:pt idx="54">
                  <c:v>81.123809999999978</c:v>
                </c:pt>
                <c:pt idx="55">
                  <c:v>73.300610000000006</c:v>
                </c:pt>
                <c:pt idx="56">
                  <c:v>66.765240000000006</c:v>
                </c:pt>
                <c:pt idx="57">
                  <c:v>58.86533</c:v>
                </c:pt>
                <c:pt idx="58">
                  <c:v>54.099730000000001</c:v>
                </c:pt>
                <c:pt idx="59">
                  <c:v>47.356409999999997</c:v>
                </c:pt>
                <c:pt idx="60">
                  <c:v>42.067480000000003</c:v>
                </c:pt>
                <c:pt idx="61">
                  <c:v>38.169699999999999</c:v>
                </c:pt>
                <c:pt idx="62">
                  <c:v>34.570439999999998</c:v>
                </c:pt>
                <c:pt idx="63">
                  <c:v>30.75179</c:v>
                </c:pt>
                <c:pt idx="64">
                  <c:v>28.447690000000001</c:v>
                </c:pt>
                <c:pt idx="65">
                  <c:v>26.118670000000009</c:v>
                </c:pt>
                <c:pt idx="66">
                  <c:v>23.68235</c:v>
                </c:pt>
                <c:pt idx="67">
                  <c:v>22.020320000000002</c:v>
                </c:pt>
                <c:pt idx="68">
                  <c:v>20.445550000000001</c:v>
                </c:pt>
                <c:pt idx="69">
                  <c:v>19.412569999999999</c:v>
                </c:pt>
                <c:pt idx="70">
                  <c:v>18.429110000000001</c:v>
                </c:pt>
                <c:pt idx="71">
                  <c:v>17.56234999999997</c:v>
                </c:pt>
                <c:pt idx="72">
                  <c:v>17.049800000000001</c:v>
                </c:pt>
                <c:pt idx="73">
                  <c:v>16.734459999999999</c:v>
                </c:pt>
                <c:pt idx="74">
                  <c:v>16.321149999999999</c:v>
                </c:pt>
                <c:pt idx="75">
                  <c:v>16.51473</c:v>
                </c:pt>
                <c:pt idx="76">
                  <c:v>16.655339999999999</c:v>
                </c:pt>
                <c:pt idx="77">
                  <c:v>17.112010000000001</c:v>
                </c:pt>
                <c:pt idx="78">
                  <c:v>17.56326</c:v>
                </c:pt>
                <c:pt idx="79">
                  <c:v>18.155460000000001</c:v>
                </c:pt>
                <c:pt idx="80">
                  <c:v>18.70506</c:v>
                </c:pt>
              </c:numCache>
            </c:numRef>
          </c:yVal>
          <c:smooth val="0"/>
          <c:extLst xmlns:c16r2="http://schemas.microsoft.com/office/drawing/2015/06/chart">
            <c:ext xmlns:c16="http://schemas.microsoft.com/office/drawing/2014/chart" uri="{C3380CC4-5D6E-409C-BE32-E72D297353CC}">
              <c16:uniqueId val="{00000001-85A4-4F57-9822-50808746B540}"/>
            </c:ext>
          </c:extLst>
        </c:ser>
        <c:ser>
          <c:idx val="2"/>
          <c:order val="2"/>
          <c:tx>
            <c:v>35 C</c:v>
          </c:tx>
          <c:spPr>
            <a:ln w="25400" cap="rnd">
              <a:noFill/>
              <a:round/>
            </a:ln>
            <a:effectLst/>
          </c:spPr>
          <c:marker>
            <c:symbol val="circle"/>
            <c:size val="5"/>
            <c:spPr>
              <a:solidFill>
                <a:schemeClr val="accent3"/>
              </a:solidFill>
              <a:ln w="9525">
                <a:solidFill>
                  <a:schemeClr val="accent3"/>
                </a:solidFill>
              </a:ln>
              <a:effectLst/>
            </c:spPr>
          </c:marker>
          <c:xVal>
            <c:numRef>
              <c:f>Sheet1!$I$2:$I$82</c:f>
              <c:numCache>
                <c:formatCode>General</c:formatCode>
                <c:ptCount val="81"/>
                <c:pt idx="0">
                  <c:v>6.3622899999999971</c:v>
                </c:pt>
                <c:pt idx="1">
                  <c:v>6.135036999999997</c:v>
                </c:pt>
                <c:pt idx="2">
                  <c:v>6.4184409999999996</c:v>
                </c:pt>
                <c:pt idx="3">
                  <c:v>6.4238580000000001</c:v>
                </c:pt>
                <c:pt idx="4">
                  <c:v>6.4664229999999998</c:v>
                </c:pt>
                <c:pt idx="5">
                  <c:v>6.2024559999999971</c:v>
                </c:pt>
                <c:pt idx="6">
                  <c:v>6.5503049999999972</c:v>
                </c:pt>
                <c:pt idx="7">
                  <c:v>6.5564839999999984</c:v>
                </c:pt>
                <c:pt idx="8">
                  <c:v>6.643929</c:v>
                </c:pt>
                <c:pt idx="9">
                  <c:v>6.7274369999999957</c:v>
                </c:pt>
                <c:pt idx="10">
                  <c:v>6.7833880000000004</c:v>
                </c:pt>
                <c:pt idx="11">
                  <c:v>6.8356399999999997</c:v>
                </c:pt>
                <c:pt idx="12">
                  <c:v>6.9796769999999997</c:v>
                </c:pt>
                <c:pt idx="13">
                  <c:v>7.2004599999999996</c:v>
                </c:pt>
                <c:pt idx="14">
                  <c:v>7.2496770000000001</c:v>
                </c:pt>
                <c:pt idx="15">
                  <c:v>7.4567579999999998</c:v>
                </c:pt>
                <c:pt idx="16">
                  <c:v>7.617695999999996</c:v>
                </c:pt>
                <c:pt idx="17">
                  <c:v>7.377170999999997</c:v>
                </c:pt>
                <c:pt idx="18">
                  <c:v>8.1091820000000006</c:v>
                </c:pt>
                <c:pt idx="19">
                  <c:v>8.6437209999999975</c:v>
                </c:pt>
                <c:pt idx="20">
                  <c:v>8.8622330000000051</c:v>
                </c:pt>
                <c:pt idx="21">
                  <c:v>9.4356210000000011</c:v>
                </c:pt>
                <c:pt idx="22">
                  <c:v>9.9462699999999984</c:v>
                </c:pt>
                <c:pt idx="23">
                  <c:v>9.0325700000000015</c:v>
                </c:pt>
                <c:pt idx="24">
                  <c:v>11.53866</c:v>
                </c:pt>
                <c:pt idx="25">
                  <c:v>10.3413</c:v>
                </c:pt>
                <c:pt idx="26">
                  <c:v>13.55852</c:v>
                </c:pt>
                <c:pt idx="27">
                  <c:v>14.88294</c:v>
                </c:pt>
                <c:pt idx="28">
                  <c:v>19.95635</c:v>
                </c:pt>
                <c:pt idx="29">
                  <c:v>20.00489</c:v>
                </c:pt>
                <c:pt idx="30">
                  <c:v>21.43289</c:v>
                </c:pt>
                <c:pt idx="31">
                  <c:v>26.11223</c:v>
                </c:pt>
                <c:pt idx="32">
                  <c:v>30.164300000000001</c:v>
                </c:pt>
                <c:pt idx="33">
                  <c:v>32.16272</c:v>
                </c:pt>
                <c:pt idx="34">
                  <c:v>39.599580000000003</c:v>
                </c:pt>
                <c:pt idx="35">
                  <c:v>47.507730000000002</c:v>
                </c:pt>
                <c:pt idx="36">
                  <c:v>55.760580000000012</c:v>
                </c:pt>
                <c:pt idx="37">
                  <c:v>66.049509999999998</c:v>
                </c:pt>
                <c:pt idx="38">
                  <c:v>77.578409999999977</c:v>
                </c:pt>
                <c:pt idx="39">
                  <c:v>90.74203</c:v>
                </c:pt>
                <c:pt idx="40">
                  <c:v>106.083</c:v>
                </c:pt>
                <c:pt idx="41">
                  <c:v>123.32429999999999</c:v>
                </c:pt>
                <c:pt idx="42">
                  <c:v>142.30940000000001</c:v>
                </c:pt>
                <c:pt idx="43">
                  <c:v>162.18430000000001</c:v>
                </c:pt>
                <c:pt idx="44">
                  <c:v>180.2139</c:v>
                </c:pt>
                <c:pt idx="45">
                  <c:v>199.40440000000001</c:v>
                </c:pt>
                <c:pt idx="46">
                  <c:v>218.56829999999999</c:v>
                </c:pt>
                <c:pt idx="47">
                  <c:v>236.23509999999999</c:v>
                </c:pt>
                <c:pt idx="48">
                  <c:v>246.8288</c:v>
                </c:pt>
                <c:pt idx="49">
                  <c:v>265.37400000000002</c:v>
                </c:pt>
                <c:pt idx="50">
                  <c:v>276.899</c:v>
                </c:pt>
                <c:pt idx="51">
                  <c:v>288.41019999999969</c:v>
                </c:pt>
                <c:pt idx="52">
                  <c:v>297.60079999999999</c:v>
                </c:pt>
                <c:pt idx="53">
                  <c:v>303.52669999999972</c:v>
                </c:pt>
                <c:pt idx="54">
                  <c:v>311.54930000000002</c:v>
                </c:pt>
                <c:pt idx="55">
                  <c:v>316.91930000000002</c:v>
                </c:pt>
                <c:pt idx="56">
                  <c:v>320.00049999999999</c:v>
                </c:pt>
                <c:pt idx="57">
                  <c:v>324.01129999999972</c:v>
                </c:pt>
                <c:pt idx="58">
                  <c:v>327.02870000000001</c:v>
                </c:pt>
                <c:pt idx="59">
                  <c:v>328.73410000000001</c:v>
                </c:pt>
                <c:pt idx="60">
                  <c:v>332.26819999999969</c:v>
                </c:pt>
                <c:pt idx="61">
                  <c:v>333.65309999999999</c:v>
                </c:pt>
                <c:pt idx="62">
                  <c:v>335.4074</c:v>
                </c:pt>
                <c:pt idx="63">
                  <c:v>336.71260000000001</c:v>
                </c:pt>
                <c:pt idx="64">
                  <c:v>337.88510000000002</c:v>
                </c:pt>
                <c:pt idx="65">
                  <c:v>338.69810000000001</c:v>
                </c:pt>
                <c:pt idx="66">
                  <c:v>340.12</c:v>
                </c:pt>
                <c:pt idx="67">
                  <c:v>341.01229999999993</c:v>
                </c:pt>
                <c:pt idx="68">
                  <c:v>341.66570000000002</c:v>
                </c:pt>
                <c:pt idx="69">
                  <c:v>342.69200000000001</c:v>
                </c:pt>
                <c:pt idx="70">
                  <c:v>343.50020000000001</c:v>
                </c:pt>
                <c:pt idx="71">
                  <c:v>344.57429999999999</c:v>
                </c:pt>
                <c:pt idx="72">
                  <c:v>345.32569999999993</c:v>
                </c:pt>
                <c:pt idx="73">
                  <c:v>345.93450000000001</c:v>
                </c:pt>
                <c:pt idx="74">
                  <c:v>346.67660000000001</c:v>
                </c:pt>
                <c:pt idx="75">
                  <c:v>347.67239999999993</c:v>
                </c:pt>
                <c:pt idx="76">
                  <c:v>348.18439999999993</c:v>
                </c:pt>
                <c:pt idx="77">
                  <c:v>349.31139999999971</c:v>
                </c:pt>
                <c:pt idx="78">
                  <c:v>350.1617</c:v>
                </c:pt>
                <c:pt idx="79">
                  <c:v>351.16340000000002</c:v>
                </c:pt>
                <c:pt idx="80">
                  <c:v>352.31040000000002</c:v>
                </c:pt>
              </c:numCache>
            </c:numRef>
          </c:xVal>
          <c:yVal>
            <c:numRef>
              <c:f>Sheet1!$K$2:$K$82</c:f>
              <c:numCache>
                <c:formatCode>General</c:formatCode>
                <c:ptCount val="81"/>
                <c:pt idx="0">
                  <c:v>0.98406400000000005</c:v>
                </c:pt>
                <c:pt idx="1">
                  <c:v>3.1555819999999999</c:v>
                </c:pt>
                <c:pt idx="2">
                  <c:v>1.207125</c:v>
                </c:pt>
                <c:pt idx="3">
                  <c:v>1.365588</c:v>
                </c:pt>
                <c:pt idx="4">
                  <c:v>1.5439560000000001</c:v>
                </c:pt>
                <c:pt idx="5">
                  <c:v>2.9146990000000002</c:v>
                </c:pt>
                <c:pt idx="6">
                  <c:v>1.9736499999999999</c:v>
                </c:pt>
                <c:pt idx="7">
                  <c:v>3.1189330000000002</c:v>
                </c:pt>
                <c:pt idx="8">
                  <c:v>2.486281</c:v>
                </c:pt>
                <c:pt idx="9">
                  <c:v>3.6113249999999999</c:v>
                </c:pt>
                <c:pt idx="10">
                  <c:v>3.8591429999999969</c:v>
                </c:pt>
                <c:pt idx="11">
                  <c:v>4.3265599999999971</c:v>
                </c:pt>
                <c:pt idx="12">
                  <c:v>4.8110839999999966</c:v>
                </c:pt>
                <c:pt idx="13">
                  <c:v>5.3559769999999958</c:v>
                </c:pt>
                <c:pt idx="14">
                  <c:v>6.0191420000000004</c:v>
                </c:pt>
                <c:pt idx="15">
                  <c:v>6.8551539999999971</c:v>
                </c:pt>
                <c:pt idx="16">
                  <c:v>7.7279029999999969</c:v>
                </c:pt>
                <c:pt idx="17">
                  <c:v>8.9091910000000034</c:v>
                </c:pt>
                <c:pt idx="18">
                  <c:v>10.0258</c:v>
                </c:pt>
                <c:pt idx="19">
                  <c:v>11.716699999999999</c:v>
                </c:pt>
                <c:pt idx="20">
                  <c:v>13.03247</c:v>
                </c:pt>
                <c:pt idx="21">
                  <c:v>14.815</c:v>
                </c:pt>
                <c:pt idx="22">
                  <c:v>16.936240000000002</c:v>
                </c:pt>
                <c:pt idx="23">
                  <c:v>19.69746</c:v>
                </c:pt>
                <c:pt idx="24">
                  <c:v>21.924320000000002</c:v>
                </c:pt>
                <c:pt idx="25">
                  <c:v>26.798819999999999</c:v>
                </c:pt>
                <c:pt idx="26">
                  <c:v>29.49938999999998</c:v>
                </c:pt>
                <c:pt idx="27">
                  <c:v>34.300739999999998</c:v>
                </c:pt>
                <c:pt idx="28">
                  <c:v>37.145110000000003</c:v>
                </c:pt>
                <c:pt idx="29">
                  <c:v>41.35322</c:v>
                </c:pt>
                <c:pt idx="30">
                  <c:v>46.767120000000013</c:v>
                </c:pt>
                <c:pt idx="31">
                  <c:v>53.654330000000002</c:v>
                </c:pt>
                <c:pt idx="32">
                  <c:v>60.60774</c:v>
                </c:pt>
                <c:pt idx="33">
                  <c:v>67.069900000000004</c:v>
                </c:pt>
                <c:pt idx="34">
                  <c:v>75.404349999999994</c:v>
                </c:pt>
                <c:pt idx="35">
                  <c:v>84.997910000000005</c:v>
                </c:pt>
                <c:pt idx="36">
                  <c:v>93.443860000000001</c:v>
                </c:pt>
                <c:pt idx="37">
                  <c:v>102.70359999999999</c:v>
                </c:pt>
                <c:pt idx="38">
                  <c:v>111.4776</c:v>
                </c:pt>
                <c:pt idx="39">
                  <c:v>119.691</c:v>
                </c:pt>
                <c:pt idx="40">
                  <c:v>127.3997</c:v>
                </c:pt>
                <c:pt idx="41">
                  <c:v>133.21709999999999</c:v>
                </c:pt>
                <c:pt idx="42">
                  <c:v>138.54920000000001</c:v>
                </c:pt>
                <c:pt idx="43">
                  <c:v>140.82579999999999</c:v>
                </c:pt>
                <c:pt idx="44">
                  <c:v>141.0635</c:v>
                </c:pt>
                <c:pt idx="45">
                  <c:v>139.01249999999999</c:v>
                </c:pt>
                <c:pt idx="46">
                  <c:v>134.7501</c:v>
                </c:pt>
                <c:pt idx="47">
                  <c:v>128.77260000000001</c:v>
                </c:pt>
                <c:pt idx="48">
                  <c:v>116.8796</c:v>
                </c:pt>
                <c:pt idx="49">
                  <c:v>114.0829</c:v>
                </c:pt>
                <c:pt idx="50">
                  <c:v>104.1613</c:v>
                </c:pt>
                <c:pt idx="51">
                  <c:v>96.647199999999998</c:v>
                </c:pt>
                <c:pt idx="52">
                  <c:v>86.824119999999994</c:v>
                </c:pt>
                <c:pt idx="53">
                  <c:v>80.996260000000007</c:v>
                </c:pt>
                <c:pt idx="54">
                  <c:v>71.233059999999995</c:v>
                </c:pt>
                <c:pt idx="55">
                  <c:v>64.151089999999982</c:v>
                </c:pt>
                <c:pt idx="56">
                  <c:v>58.629540000000013</c:v>
                </c:pt>
                <c:pt idx="57">
                  <c:v>50.629809999999999</c:v>
                </c:pt>
                <c:pt idx="58">
                  <c:v>47.136609999999997</c:v>
                </c:pt>
                <c:pt idx="59">
                  <c:v>41.932389999999998</c:v>
                </c:pt>
                <c:pt idx="60">
                  <c:v>37.489289999999997</c:v>
                </c:pt>
                <c:pt idx="61">
                  <c:v>33.199849999999998</c:v>
                </c:pt>
                <c:pt idx="62">
                  <c:v>30.008839999999999</c:v>
                </c:pt>
                <c:pt idx="63">
                  <c:v>27.472470000000001</c:v>
                </c:pt>
                <c:pt idx="64">
                  <c:v>25.247019999999999</c:v>
                </c:pt>
                <c:pt idx="65">
                  <c:v>23.180890000000009</c:v>
                </c:pt>
                <c:pt idx="66">
                  <c:v>21.377179999999999</c:v>
                </c:pt>
                <c:pt idx="67">
                  <c:v>19.863600000000002</c:v>
                </c:pt>
                <c:pt idx="68">
                  <c:v>18.575479999999999</c:v>
                </c:pt>
                <c:pt idx="69">
                  <c:v>17.701640000000001</c:v>
                </c:pt>
                <c:pt idx="70">
                  <c:v>16.978950000000001</c:v>
                </c:pt>
                <c:pt idx="71">
                  <c:v>16.413170000000001</c:v>
                </c:pt>
                <c:pt idx="72">
                  <c:v>15.89472</c:v>
                </c:pt>
                <c:pt idx="73">
                  <c:v>15.87129</c:v>
                </c:pt>
                <c:pt idx="74">
                  <c:v>15.910080000000001</c:v>
                </c:pt>
                <c:pt idx="75">
                  <c:v>15.36026</c:v>
                </c:pt>
                <c:pt idx="76">
                  <c:v>16.268170000000001</c:v>
                </c:pt>
                <c:pt idx="77">
                  <c:v>16.704149999999981</c:v>
                </c:pt>
                <c:pt idx="78">
                  <c:v>17.06222</c:v>
                </c:pt>
                <c:pt idx="79">
                  <c:v>17.57525</c:v>
                </c:pt>
                <c:pt idx="80">
                  <c:v>18.296600000000002</c:v>
                </c:pt>
              </c:numCache>
            </c:numRef>
          </c:yVal>
          <c:smooth val="0"/>
          <c:extLst xmlns:c16r2="http://schemas.microsoft.com/office/drawing/2015/06/chart">
            <c:ext xmlns:c16="http://schemas.microsoft.com/office/drawing/2014/chart" uri="{C3380CC4-5D6E-409C-BE32-E72D297353CC}">
              <c16:uniqueId val="{00000002-85A4-4F57-9822-50808746B540}"/>
            </c:ext>
          </c:extLst>
        </c:ser>
        <c:ser>
          <c:idx val="3"/>
          <c:order val="3"/>
          <c:tx>
            <c:v>40 C</c:v>
          </c:tx>
          <c:spPr>
            <a:ln w="25400" cap="rnd">
              <a:noFill/>
              <a:round/>
            </a:ln>
            <a:effectLst/>
          </c:spPr>
          <c:marker>
            <c:symbol val="circle"/>
            <c:size val="5"/>
            <c:spPr>
              <a:solidFill>
                <a:schemeClr val="accent4"/>
              </a:solidFill>
              <a:ln w="9525">
                <a:solidFill>
                  <a:schemeClr val="accent4"/>
                </a:solidFill>
              </a:ln>
              <a:effectLst/>
            </c:spPr>
          </c:marker>
          <c:xVal>
            <c:numRef>
              <c:f>Sheet1!$M$2:$M$82</c:f>
              <c:numCache>
                <c:formatCode>General</c:formatCode>
                <c:ptCount val="81"/>
                <c:pt idx="0">
                  <c:v>5.9599359999999972</c:v>
                </c:pt>
                <c:pt idx="1">
                  <c:v>5.9972529999999997</c:v>
                </c:pt>
                <c:pt idx="2">
                  <c:v>6.022278</c:v>
                </c:pt>
                <c:pt idx="3">
                  <c:v>6.0541399999999967</c:v>
                </c:pt>
                <c:pt idx="4">
                  <c:v>6.0769320000000002</c:v>
                </c:pt>
                <c:pt idx="5">
                  <c:v>6.1113929999999996</c:v>
                </c:pt>
                <c:pt idx="6">
                  <c:v>6.1588690000000001</c:v>
                </c:pt>
                <c:pt idx="7">
                  <c:v>6.204634999999997</c:v>
                </c:pt>
                <c:pt idx="8">
                  <c:v>6.2536440000000004</c:v>
                </c:pt>
                <c:pt idx="9">
                  <c:v>6.377173</c:v>
                </c:pt>
                <c:pt idx="10">
                  <c:v>6.4134349999999971</c:v>
                </c:pt>
                <c:pt idx="11">
                  <c:v>6.4607390000000002</c:v>
                </c:pt>
                <c:pt idx="12">
                  <c:v>6.6350480000000003</c:v>
                </c:pt>
                <c:pt idx="13">
                  <c:v>6.7819039999999999</c:v>
                </c:pt>
                <c:pt idx="14">
                  <c:v>6.8739849999999967</c:v>
                </c:pt>
                <c:pt idx="15">
                  <c:v>7.0488099999999996</c:v>
                </c:pt>
                <c:pt idx="16">
                  <c:v>7.2873799999999997</c:v>
                </c:pt>
                <c:pt idx="17">
                  <c:v>7.358158999999997</c:v>
                </c:pt>
                <c:pt idx="18">
                  <c:v>7.7600699999999998</c:v>
                </c:pt>
                <c:pt idx="19">
                  <c:v>8.0406010000000006</c:v>
                </c:pt>
                <c:pt idx="20">
                  <c:v>8.5863600000000009</c:v>
                </c:pt>
                <c:pt idx="21">
                  <c:v>9.1828640000000004</c:v>
                </c:pt>
                <c:pt idx="22">
                  <c:v>9.7358000000000011</c:v>
                </c:pt>
                <c:pt idx="23">
                  <c:v>11.65992</c:v>
                </c:pt>
                <c:pt idx="24">
                  <c:v>11.178190000000001</c:v>
                </c:pt>
                <c:pt idx="25">
                  <c:v>11.33902</c:v>
                </c:pt>
                <c:pt idx="26">
                  <c:v>14.66451</c:v>
                </c:pt>
                <c:pt idx="27">
                  <c:v>14.91086</c:v>
                </c:pt>
                <c:pt idx="28">
                  <c:v>19.22916</c:v>
                </c:pt>
                <c:pt idx="29">
                  <c:v>20.081869999999999</c:v>
                </c:pt>
                <c:pt idx="30">
                  <c:v>22.25102</c:v>
                </c:pt>
                <c:pt idx="31">
                  <c:v>26.04701</c:v>
                </c:pt>
                <c:pt idx="32">
                  <c:v>29.80912</c:v>
                </c:pt>
                <c:pt idx="33">
                  <c:v>33.614759999999997</c:v>
                </c:pt>
                <c:pt idx="34">
                  <c:v>39.647560000000013</c:v>
                </c:pt>
                <c:pt idx="35">
                  <c:v>46.403309999999998</c:v>
                </c:pt>
                <c:pt idx="36">
                  <c:v>54.122529999999998</c:v>
                </c:pt>
                <c:pt idx="37">
                  <c:v>63.802439999999997</c:v>
                </c:pt>
                <c:pt idx="38">
                  <c:v>74.522559999999999</c:v>
                </c:pt>
                <c:pt idx="39">
                  <c:v>86.410330000000002</c:v>
                </c:pt>
                <c:pt idx="40">
                  <c:v>100.17010000000001</c:v>
                </c:pt>
                <c:pt idx="41">
                  <c:v>114.87439999999999</c:v>
                </c:pt>
                <c:pt idx="42">
                  <c:v>131.95949999999999</c:v>
                </c:pt>
                <c:pt idx="43">
                  <c:v>148.94300000000001</c:v>
                </c:pt>
                <c:pt idx="44">
                  <c:v>164.39230000000001</c:v>
                </c:pt>
                <c:pt idx="45">
                  <c:v>179.99039999999999</c:v>
                </c:pt>
                <c:pt idx="46">
                  <c:v>195.2516</c:v>
                </c:pt>
                <c:pt idx="47">
                  <c:v>210.01300000000001</c:v>
                </c:pt>
                <c:pt idx="48">
                  <c:v>224.5376</c:v>
                </c:pt>
                <c:pt idx="49">
                  <c:v>232.88120000000001</c:v>
                </c:pt>
                <c:pt idx="50">
                  <c:v>243.55959999999999</c:v>
                </c:pt>
                <c:pt idx="51">
                  <c:v>251.2799</c:v>
                </c:pt>
                <c:pt idx="52">
                  <c:v>259.28649999999971</c:v>
                </c:pt>
                <c:pt idx="53">
                  <c:v>263.13279999999992</c:v>
                </c:pt>
                <c:pt idx="54">
                  <c:v>268.7491</c:v>
                </c:pt>
                <c:pt idx="55">
                  <c:v>273.07249999999999</c:v>
                </c:pt>
                <c:pt idx="56">
                  <c:v>277.48619999999971</c:v>
                </c:pt>
                <c:pt idx="57">
                  <c:v>278.81700000000001</c:v>
                </c:pt>
                <c:pt idx="58">
                  <c:v>281.08199999999971</c:v>
                </c:pt>
                <c:pt idx="59">
                  <c:v>284.13959999999992</c:v>
                </c:pt>
                <c:pt idx="60">
                  <c:v>284.35090000000002</c:v>
                </c:pt>
                <c:pt idx="61">
                  <c:v>287.17410000000001</c:v>
                </c:pt>
                <c:pt idx="62">
                  <c:v>287.83309999999972</c:v>
                </c:pt>
                <c:pt idx="63">
                  <c:v>289.28649999999971</c:v>
                </c:pt>
                <c:pt idx="64">
                  <c:v>290.35500000000002</c:v>
                </c:pt>
                <c:pt idx="65">
                  <c:v>291.78009999999972</c:v>
                </c:pt>
                <c:pt idx="66">
                  <c:v>291.6216</c:v>
                </c:pt>
                <c:pt idx="67">
                  <c:v>293.44799999999992</c:v>
                </c:pt>
                <c:pt idx="68">
                  <c:v>294.35419999999999</c:v>
                </c:pt>
                <c:pt idx="69">
                  <c:v>294.59509999999972</c:v>
                </c:pt>
                <c:pt idx="70">
                  <c:v>295.08760000000001</c:v>
                </c:pt>
                <c:pt idx="71">
                  <c:v>296.3605</c:v>
                </c:pt>
                <c:pt idx="72">
                  <c:v>296.4850999999997</c:v>
                </c:pt>
                <c:pt idx="73">
                  <c:v>297.56459999999993</c:v>
                </c:pt>
                <c:pt idx="74">
                  <c:v>298.33960000000002</c:v>
                </c:pt>
                <c:pt idx="75">
                  <c:v>298.97680000000003</c:v>
                </c:pt>
                <c:pt idx="76">
                  <c:v>300.12849999999992</c:v>
                </c:pt>
                <c:pt idx="77">
                  <c:v>300.89999999999992</c:v>
                </c:pt>
                <c:pt idx="78">
                  <c:v>301.81470000000002</c:v>
                </c:pt>
                <c:pt idx="79">
                  <c:v>302.36989999999997</c:v>
                </c:pt>
                <c:pt idx="80">
                  <c:v>303.88040000000001</c:v>
                </c:pt>
              </c:numCache>
            </c:numRef>
          </c:xVal>
          <c:yVal>
            <c:numRef>
              <c:f>Sheet1!$O$2:$O$82</c:f>
              <c:numCache>
                <c:formatCode>General</c:formatCode>
                <c:ptCount val="81"/>
                <c:pt idx="0">
                  <c:v>0.93258929999999995</c:v>
                </c:pt>
                <c:pt idx="1">
                  <c:v>1.027263</c:v>
                </c:pt>
                <c:pt idx="2">
                  <c:v>1.1332279999999999</c:v>
                </c:pt>
                <c:pt idx="3">
                  <c:v>1.3004770000000001</c:v>
                </c:pt>
                <c:pt idx="4">
                  <c:v>1.4651479999999999</c:v>
                </c:pt>
                <c:pt idx="5">
                  <c:v>1.663341</c:v>
                </c:pt>
                <c:pt idx="6">
                  <c:v>1.8799920000000001</c:v>
                </c:pt>
                <c:pt idx="7">
                  <c:v>2.1468060000000002</c:v>
                </c:pt>
                <c:pt idx="8">
                  <c:v>2.4491700000000001</c:v>
                </c:pt>
                <c:pt idx="9">
                  <c:v>2.766849999999998</c:v>
                </c:pt>
                <c:pt idx="10">
                  <c:v>3.184993</c:v>
                </c:pt>
                <c:pt idx="11">
                  <c:v>4.1120899999999967</c:v>
                </c:pt>
                <c:pt idx="12">
                  <c:v>4.1398169999999972</c:v>
                </c:pt>
                <c:pt idx="13">
                  <c:v>5.2745169999999968</c:v>
                </c:pt>
                <c:pt idx="14">
                  <c:v>5.4086740000000004</c:v>
                </c:pt>
                <c:pt idx="15">
                  <c:v>6.5681829999999968</c:v>
                </c:pt>
                <c:pt idx="16">
                  <c:v>7.0536099999999999</c:v>
                </c:pt>
                <c:pt idx="17">
                  <c:v>7.8796099999999996</c:v>
                </c:pt>
                <c:pt idx="18">
                  <c:v>9.4274660000000008</c:v>
                </c:pt>
                <c:pt idx="19">
                  <c:v>11.347519999999999</c:v>
                </c:pt>
                <c:pt idx="20">
                  <c:v>12.37078</c:v>
                </c:pt>
                <c:pt idx="21">
                  <c:v>13.985200000000001</c:v>
                </c:pt>
                <c:pt idx="22">
                  <c:v>15.96031</c:v>
                </c:pt>
                <c:pt idx="23">
                  <c:v>18.169419999999999</c:v>
                </c:pt>
                <c:pt idx="24">
                  <c:v>20.657550000000001</c:v>
                </c:pt>
                <c:pt idx="25">
                  <c:v>24.61346</c:v>
                </c:pt>
                <c:pt idx="26">
                  <c:v>27.453220000000002</c:v>
                </c:pt>
                <c:pt idx="27">
                  <c:v>29.467079999999999</c:v>
                </c:pt>
                <c:pt idx="28">
                  <c:v>32.409740000000014</c:v>
                </c:pt>
                <c:pt idx="29">
                  <c:v>39.226129999999998</c:v>
                </c:pt>
                <c:pt idx="30">
                  <c:v>43.638730000000002</c:v>
                </c:pt>
                <c:pt idx="31">
                  <c:v>48.789400000000001</c:v>
                </c:pt>
                <c:pt idx="32">
                  <c:v>55.714770000000001</c:v>
                </c:pt>
                <c:pt idx="33">
                  <c:v>58.200760000000002</c:v>
                </c:pt>
                <c:pt idx="34">
                  <c:v>68.258420000000001</c:v>
                </c:pt>
                <c:pt idx="35">
                  <c:v>76.771829999999994</c:v>
                </c:pt>
                <c:pt idx="36">
                  <c:v>84.013869999999997</c:v>
                </c:pt>
                <c:pt idx="37">
                  <c:v>91.515720000000002</c:v>
                </c:pt>
                <c:pt idx="38">
                  <c:v>98.814099999999996</c:v>
                </c:pt>
                <c:pt idx="39">
                  <c:v>105.19110000000001</c:v>
                </c:pt>
                <c:pt idx="40">
                  <c:v>110.93989999999999</c:v>
                </c:pt>
                <c:pt idx="41">
                  <c:v>115.3497</c:v>
                </c:pt>
                <c:pt idx="42">
                  <c:v>118.73269999999999</c:v>
                </c:pt>
                <c:pt idx="43">
                  <c:v>119.60890000000001</c:v>
                </c:pt>
                <c:pt idx="44">
                  <c:v>118.8009</c:v>
                </c:pt>
                <c:pt idx="45">
                  <c:v>116.2527</c:v>
                </c:pt>
                <c:pt idx="46">
                  <c:v>112.4188</c:v>
                </c:pt>
                <c:pt idx="47">
                  <c:v>106.1835</c:v>
                </c:pt>
                <c:pt idx="48">
                  <c:v>106.3875</c:v>
                </c:pt>
                <c:pt idx="49">
                  <c:v>92.181849999999983</c:v>
                </c:pt>
                <c:pt idx="50">
                  <c:v>84.135249999999999</c:v>
                </c:pt>
                <c:pt idx="51">
                  <c:v>77.568119999999993</c:v>
                </c:pt>
                <c:pt idx="52">
                  <c:v>69.729709999999983</c:v>
                </c:pt>
                <c:pt idx="53">
                  <c:v>64.06568</c:v>
                </c:pt>
                <c:pt idx="54">
                  <c:v>57.702840000000002</c:v>
                </c:pt>
                <c:pt idx="55">
                  <c:v>50.708069999999999</c:v>
                </c:pt>
                <c:pt idx="56">
                  <c:v>47.00761</c:v>
                </c:pt>
                <c:pt idx="57">
                  <c:v>44.026560000000003</c:v>
                </c:pt>
                <c:pt idx="58">
                  <c:v>37.298320000000011</c:v>
                </c:pt>
                <c:pt idx="59">
                  <c:v>33.104979999999998</c:v>
                </c:pt>
                <c:pt idx="60">
                  <c:v>29.450579999999999</c:v>
                </c:pt>
                <c:pt idx="61">
                  <c:v>26.356619999999999</c:v>
                </c:pt>
                <c:pt idx="62">
                  <c:v>25.672409999999999</c:v>
                </c:pt>
                <c:pt idx="63">
                  <c:v>23.44961</c:v>
                </c:pt>
                <c:pt idx="64">
                  <c:v>20.653680000000001</c:v>
                </c:pt>
                <c:pt idx="65">
                  <c:v>19.212610000000002</c:v>
                </c:pt>
                <c:pt idx="66">
                  <c:v>18.53482</c:v>
                </c:pt>
                <c:pt idx="67">
                  <c:v>17.13729</c:v>
                </c:pt>
                <c:pt idx="68">
                  <c:v>16.604479999999999</c:v>
                </c:pt>
                <c:pt idx="69">
                  <c:v>15.89207</c:v>
                </c:pt>
                <c:pt idx="70">
                  <c:v>15.24051</c:v>
                </c:pt>
                <c:pt idx="71">
                  <c:v>14.60763</c:v>
                </c:pt>
                <c:pt idx="72">
                  <c:v>15.14981</c:v>
                </c:pt>
                <c:pt idx="73">
                  <c:v>14.646269999999999</c:v>
                </c:pt>
                <c:pt idx="74">
                  <c:v>14.95715</c:v>
                </c:pt>
                <c:pt idx="75">
                  <c:v>15.41156</c:v>
                </c:pt>
                <c:pt idx="76">
                  <c:v>15.42266</c:v>
                </c:pt>
                <c:pt idx="77">
                  <c:v>16.262350000000001</c:v>
                </c:pt>
                <c:pt idx="78">
                  <c:v>16.89744</c:v>
                </c:pt>
                <c:pt idx="79">
                  <c:v>17.624839999999999</c:v>
                </c:pt>
                <c:pt idx="80">
                  <c:v>18.208670000000001</c:v>
                </c:pt>
              </c:numCache>
            </c:numRef>
          </c:yVal>
          <c:smooth val="0"/>
          <c:extLst xmlns:c16r2="http://schemas.microsoft.com/office/drawing/2015/06/chart">
            <c:ext xmlns:c16="http://schemas.microsoft.com/office/drawing/2014/chart" uri="{C3380CC4-5D6E-409C-BE32-E72D297353CC}">
              <c16:uniqueId val="{00000003-85A4-4F57-9822-50808746B540}"/>
            </c:ext>
          </c:extLst>
        </c:ser>
        <c:ser>
          <c:idx val="4"/>
          <c:order val="4"/>
          <c:tx>
            <c:v>45 C</c:v>
          </c:tx>
          <c:spPr>
            <a:ln w="25400" cap="rnd">
              <a:noFill/>
              <a:round/>
            </a:ln>
            <a:effectLst/>
          </c:spPr>
          <c:marker>
            <c:symbol val="circle"/>
            <c:size val="5"/>
            <c:spPr>
              <a:solidFill>
                <a:schemeClr val="accent5"/>
              </a:solidFill>
              <a:ln w="9525">
                <a:solidFill>
                  <a:schemeClr val="accent5"/>
                </a:solidFill>
              </a:ln>
              <a:effectLst/>
            </c:spPr>
          </c:marker>
          <c:xVal>
            <c:numRef>
              <c:f>Sheet1!$Q$2:$Q$82</c:f>
              <c:numCache>
                <c:formatCode>General</c:formatCode>
                <c:ptCount val="81"/>
                <c:pt idx="0">
                  <c:v>5.6291149999999943</c:v>
                </c:pt>
                <c:pt idx="1">
                  <c:v>5.6484369999999968</c:v>
                </c:pt>
                <c:pt idx="2">
                  <c:v>5.6758739999999976</c:v>
                </c:pt>
                <c:pt idx="3">
                  <c:v>5.7077020000000003</c:v>
                </c:pt>
                <c:pt idx="4">
                  <c:v>5.7319100000000001</c:v>
                </c:pt>
                <c:pt idx="5">
                  <c:v>6.0496860000000003</c:v>
                </c:pt>
                <c:pt idx="6">
                  <c:v>5.813428</c:v>
                </c:pt>
                <c:pt idx="7">
                  <c:v>5.8630239999999976</c:v>
                </c:pt>
                <c:pt idx="8">
                  <c:v>5.9085640000000001</c:v>
                </c:pt>
                <c:pt idx="9">
                  <c:v>5.948569</c:v>
                </c:pt>
                <c:pt idx="10">
                  <c:v>6.0547219999999973</c:v>
                </c:pt>
                <c:pt idx="11">
                  <c:v>6.1226089999999971</c:v>
                </c:pt>
                <c:pt idx="12">
                  <c:v>6.2830909999999998</c:v>
                </c:pt>
                <c:pt idx="13">
                  <c:v>6.3102739999999997</c:v>
                </c:pt>
                <c:pt idx="14">
                  <c:v>6.5261570000000004</c:v>
                </c:pt>
                <c:pt idx="15">
                  <c:v>6.6986689999999998</c:v>
                </c:pt>
                <c:pt idx="16">
                  <c:v>6.9023009999999996</c:v>
                </c:pt>
                <c:pt idx="17">
                  <c:v>7.6927389999999969</c:v>
                </c:pt>
                <c:pt idx="18">
                  <c:v>7.4624499999999996</c:v>
                </c:pt>
                <c:pt idx="19">
                  <c:v>7.4624939999999986</c:v>
                </c:pt>
                <c:pt idx="20">
                  <c:v>8.1524059999999992</c:v>
                </c:pt>
                <c:pt idx="21">
                  <c:v>8.965719</c:v>
                </c:pt>
                <c:pt idx="22">
                  <c:v>9.4551689999999997</c:v>
                </c:pt>
                <c:pt idx="23">
                  <c:v>10.91236</c:v>
                </c:pt>
                <c:pt idx="24">
                  <c:v>10.96813</c:v>
                </c:pt>
                <c:pt idx="25">
                  <c:v>12.70942</c:v>
                </c:pt>
                <c:pt idx="26">
                  <c:v>13.443300000000001</c:v>
                </c:pt>
                <c:pt idx="27">
                  <c:v>14.23352</c:v>
                </c:pt>
                <c:pt idx="28">
                  <c:v>14.20623</c:v>
                </c:pt>
                <c:pt idx="29">
                  <c:v>18.587589999999999</c:v>
                </c:pt>
                <c:pt idx="30">
                  <c:v>21.630379999999999</c:v>
                </c:pt>
                <c:pt idx="31">
                  <c:v>24.235119999999981</c:v>
                </c:pt>
                <c:pt idx="32">
                  <c:v>29.166129999999999</c:v>
                </c:pt>
                <c:pt idx="33">
                  <c:v>30.33417</c:v>
                </c:pt>
                <c:pt idx="34">
                  <c:v>37.587699999999998</c:v>
                </c:pt>
                <c:pt idx="35">
                  <c:v>45.769550000000002</c:v>
                </c:pt>
                <c:pt idx="36">
                  <c:v>53.180070000000001</c:v>
                </c:pt>
                <c:pt idx="37">
                  <c:v>62.558040000000013</c:v>
                </c:pt>
                <c:pt idx="38">
                  <c:v>72.677279999999982</c:v>
                </c:pt>
                <c:pt idx="39">
                  <c:v>83.784850000000006</c:v>
                </c:pt>
                <c:pt idx="40">
                  <c:v>95.927199999999999</c:v>
                </c:pt>
                <c:pt idx="41">
                  <c:v>109.82989999999999</c:v>
                </c:pt>
                <c:pt idx="42">
                  <c:v>124.37090000000001</c:v>
                </c:pt>
                <c:pt idx="43">
                  <c:v>138.90860000000001</c:v>
                </c:pt>
                <c:pt idx="44">
                  <c:v>152.38910000000001</c:v>
                </c:pt>
                <c:pt idx="45">
                  <c:v>165.28200000000001</c:v>
                </c:pt>
                <c:pt idx="46">
                  <c:v>177.92570000000001</c:v>
                </c:pt>
                <c:pt idx="47">
                  <c:v>189.57040000000001</c:v>
                </c:pt>
                <c:pt idx="48">
                  <c:v>204.81530000000001</c:v>
                </c:pt>
                <c:pt idx="49">
                  <c:v>207.42509999999999</c:v>
                </c:pt>
                <c:pt idx="50">
                  <c:v>215.1506</c:v>
                </c:pt>
                <c:pt idx="51">
                  <c:v>222.15389999999999</c:v>
                </c:pt>
                <c:pt idx="52">
                  <c:v>226.64259999999999</c:v>
                </c:pt>
                <c:pt idx="53">
                  <c:v>229.96360000000001</c:v>
                </c:pt>
                <c:pt idx="54">
                  <c:v>234.03460000000001</c:v>
                </c:pt>
                <c:pt idx="55">
                  <c:v>237.13910000000001</c:v>
                </c:pt>
                <c:pt idx="56">
                  <c:v>241.33580000000001</c:v>
                </c:pt>
                <c:pt idx="57">
                  <c:v>242.9873</c:v>
                </c:pt>
                <c:pt idx="58">
                  <c:v>242.86279999999999</c:v>
                </c:pt>
                <c:pt idx="59">
                  <c:v>244.6293</c:v>
                </c:pt>
                <c:pt idx="60">
                  <c:v>246.4409</c:v>
                </c:pt>
                <c:pt idx="61">
                  <c:v>247.7929</c:v>
                </c:pt>
                <c:pt idx="62">
                  <c:v>249.44280000000001</c:v>
                </c:pt>
                <c:pt idx="63">
                  <c:v>249.55420000000001</c:v>
                </c:pt>
                <c:pt idx="64">
                  <c:v>250.709</c:v>
                </c:pt>
                <c:pt idx="65">
                  <c:v>250.92769999999999</c:v>
                </c:pt>
                <c:pt idx="66">
                  <c:v>252.2218</c:v>
                </c:pt>
                <c:pt idx="67">
                  <c:v>252.89599999999999</c:v>
                </c:pt>
                <c:pt idx="68">
                  <c:v>252.5968</c:v>
                </c:pt>
                <c:pt idx="69">
                  <c:v>253.8306</c:v>
                </c:pt>
                <c:pt idx="70">
                  <c:v>254.6507</c:v>
                </c:pt>
                <c:pt idx="71">
                  <c:v>255.435</c:v>
                </c:pt>
                <c:pt idx="72">
                  <c:v>256.17849999999999</c:v>
                </c:pt>
                <c:pt idx="73">
                  <c:v>256.5102</c:v>
                </c:pt>
                <c:pt idx="74">
                  <c:v>256.87959999999993</c:v>
                </c:pt>
                <c:pt idx="75">
                  <c:v>257.49849999999969</c:v>
                </c:pt>
                <c:pt idx="76">
                  <c:v>258.76209999999992</c:v>
                </c:pt>
                <c:pt idx="77">
                  <c:v>259.6848</c:v>
                </c:pt>
                <c:pt idx="78">
                  <c:v>260.16849999999999</c:v>
                </c:pt>
                <c:pt idx="79">
                  <c:v>260.7339999999997</c:v>
                </c:pt>
                <c:pt idx="80">
                  <c:v>261.77690000000001</c:v>
                </c:pt>
              </c:numCache>
            </c:numRef>
          </c:xVal>
          <c:yVal>
            <c:numRef>
              <c:f>Sheet1!$S$2:$S$82</c:f>
              <c:numCache>
                <c:formatCode>General</c:formatCode>
                <c:ptCount val="81"/>
                <c:pt idx="0">
                  <c:v>0.86748670000000005</c:v>
                </c:pt>
                <c:pt idx="1">
                  <c:v>0.98350300000000002</c:v>
                </c:pt>
                <c:pt idx="2">
                  <c:v>1.101467</c:v>
                </c:pt>
                <c:pt idx="3">
                  <c:v>1.249709</c:v>
                </c:pt>
                <c:pt idx="4">
                  <c:v>1.4081399999999999</c:v>
                </c:pt>
                <c:pt idx="5">
                  <c:v>2.9772889999999981</c:v>
                </c:pt>
                <c:pt idx="6">
                  <c:v>1.817453</c:v>
                </c:pt>
                <c:pt idx="7">
                  <c:v>2.072092</c:v>
                </c:pt>
                <c:pt idx="8">
                  <c:v>2.3731770000000001</c:v>
                </c:pt>
                <c:pt idx="9">
                  <c:v>2.6744549999999991</c:v>
                </c:pt>
                <c:pt idx="10">
                  <c:v>3.0744120000000001</c:v>
                </c:pt>
                <c:pt idx="11">
                  <c:v>3.918712999999999</c:v>
                </c:pt>
                <c:pt idx="12">
                  <c:v>4.0031040000000004</c:v>
                </c:pt>
                <c:pt idx="13">
                  <c:v>4.434215</c:v>
                </c:pt>
                <c:pt idx="14">
                  <c:v>5.2688639999999998</c:v>
                </c:pt>
                <c:pt idx="15">
                  <c:v>5.8643719999999968</c:v>
                </c:pt>
                <c:pt idx="16">
                  <c:v>6.8622569999999969</c:v>
                </c:pt>
                <c:pt idx="17">
                  <c:v>7.822257999999997</c:v>
                </c:pt>
                <c:pt idx="18">
                  <c:v>9.0299179999999986</c:v>
                </c:pt>
                <c:pt idx="19">
                  <c:v>9.96035</c:v>
                </c:pt>
                <c:pt idx="20">
                  <c:v>11.949149999999999</c:v>
                </c:pt>
                <c:pt idx="21">
                  <c:v>13.34341</c:v>
                </c:pt>
                <c:pt idx="22">
                  <c:v>15.487349999999999</c:v>
                </c:pt>
                <c:pt idx="23">
                  <c:v>15.99283</c:v>
                </c:pt>
                <c:pt idx="24">
                  <c:v>19.621259999999999</c:v>
                </c:pt>
                <c:pt idx="25">
                  <c:v>23.728909999999999</c:v>
                </c:pt>
                <c:pt idx="26">
                  <c:v>24.87622</c:v>
                </c:pt>
                <c:pt idx="27">
                  <c:v>29.399550000000001</c:v>
                </c:pt>
                <c:pt idx="28">
                  <c:v>29.48032999999997</c:v>
                </c:pt>
                <c:pt idx="29">
                  <c:v>35.274299999999997</c:v>
                </c:pt>
                <c:pt idx="30">
                  <c:v>41.841520000000003</c:v>
                </c:pt>
                <c:pt idx="31">
                  <c:v>45.475499999999997</c:v>
                </c:pt>
                <c:pt idx="32">
                  <c:v>50.923090000000002</c:v>
                </c:pt>
                <c:pt idx="33">
                  <c:v>61.007910000000003</c:v>
                </c:pt>
                <c:pt idx="34">
                  <c:v>61.33258</c:v>
                </c:pt>
                <c:pt idx="35">
                  <c:v>70.776339999999976</c:v>
                </c:pt>
                <c:pt idx="36">
                  <c:v>76.973010000000002</c:v>
                </c:pt>
                <c:pt idx="37">
                  <c:v>83.645230000000012</c:v>
                </c:pt>
                <c:pt idx="38">
                  <c:v>89.126239999999981</c:v>
                </c:pt>
                <c:pt idx="39">
                  <c:v>94.427670000000006</c:v>
                </c:pt>
                <c:pt idx="40">
                  <c:v>98.554400000000001</c:v>
                </c:pt>
                <c:pt idx="41">
                  <c:v>101.5031</c:v>
                </c:pt>
                <c:pt idx="42">
                  <c:v>102.83069999999999</c:v>
                </c:pt>
                <c:pt idx="43">
                  <c:v>102.38849999999999</c:v>
                </c:pt>
                <c:pt idx="44">
                  <c:v>100.31480000000001</c:v>
                </c:pt>
                <c:pt idx="45">
                  <c:v>97.651600000000002</c:v>
                </c:pt>
                <c:pt idx="46">
                  <c:v>93.145250000000004</c:v>
                </c:pt>
                <c:pt idx="47">
                  <c:v>87.173479999999955</c:v>
                </c:pt>
                <c:pt idx="48">
                  <c:v>81.486819999999994</c:v>
                </c:pt>
                <c:pt idx="49">
                  <c:v>75.281400000000005</c:v>
                </c:pt>
                <c:pt idx="50">
                  <c:v>69.534109999999998</c:v>
                </c:pt>
                <c:pt idx="51">
                  <c:v>63.429009999999998</c:v>
                </c:pt>
                <c:pt idx="52">
                  <c:v>56.493220000000001</c:v>
                </c:pt>
                <c:pt idx="53">
                  <c:v>52.724580000000003</c:v>
                </c:pt>
                <c:pt idx="54">
                  <c:v>45.850169999999999</c:v>
                </c:pt>
                <c:pt idx="55">
                  <c:v>40.63823</c:v>
                </c:pt>
                <c:pt idx="56">
                  <c:v>36.876530000000002</c:v>
                </c:pt>
                <c:pt idx="57">
                  <c:v>34.626140000000007</c:v>
                </c:pt>
                <c:pt idx="58">
                  <c:v>30.10324</c:v>
                </c:pt>
                <c:pt idx="59">
                  <c:v>27.377770000000009</c:v>
                </c:pt>
                <c:pt idx="60">
                  <c:v>25.557569999999991</c:v>
                </c:pt>
                <c:pt idx="61">
                  <c:v>22.28988</c:v>
                </c:pt>
                <c:pt idx="62">
                  <c:v>20.909680000000002</c:v>
                </c:pt>
                <c:pt idx="63">
                  <c:v>19.12547</c:v>
                </c:pt>
                <c:pt idx="64">
                  <c:v>18.504529999999999</c:v>
                </c:pt>
                <c:pt idx="65">
                  <c:v>16.313659999999999</c:v>
                </c:pt>
                <c:pt idx="66">
                  <c:v>15.750769999999999</c:v>
                </c:pt>
                <c:pt idx="67">
                  <c:v>14.36331</c:v>
                </c:pt>
                <c:pt idx="68">
                  <c:v>15.011049999999999</c:v>
                </c:pt>
                <c:pt idx="69">
                  <c:v>14.23663</c:v>
                </c:pt>
                <c:pt idx="70">
                  <c:v>14.49325</c:v>
                </c:pt>
                <c:pt idx="71">
                  <c:v>13.76919</c:v>
                </c:pt>
                <c:pt idx="72">
                  <c:v>13.525449999999999</c:v>
                </c:pt>
                <c:pt idx="73">
                  <c:v>13.54771</c:v>
                </c:pt>
                <c:pt idx="74">
                  <c:v>14.8385</c:v>
                </c:pt>
                <c:pt idx="75">
                  <c:v>14.389139999999999</c:v>
                </c:pt>
                <c:pt idx="76">
                  <c:v>15.327260000000001</c:v>
                </c:pt>
                <c:pt idx="77">
                  <c:v>16.200479999999999</c:v>
                </c:pt>
                <c:pt idx="78">
                  <c:v>16.568280000000001</c:v>
                </c:pt>
                <c:pt idx="79">
                  <c:v>17.850010000000001</c:v>
                </c:pt>
                <c:pt idx="80">
                  <c:v>18.655609999999999</c:v>
                </c:pt>
              </c:numCache>
            </c:numRef>
          </c:yVal>
          <c:smooth val="0"/>
          <c:extLst xmlns:c16r2="http://schemas.microsoft.com/office/drawing/2015/06/chart">
            <c:ext xmlns:c16="http://schemas.microsoft.com/office/drawing/2014/chart" uri="{C3380CC4-5D6E-409C-BE32-E72D297353CC}">
              <c16:uniqueId val="{00000004-85A4-4F57-9822-50808746B540}"/>
            </c:ext>
          </c:extLst>
        </c:ser>
        <c:ser>
          <c:idx val="5"/>
          <c:order val="5"/>
          <c:tx>
            <c:v>50 C</c:v>
          </c:tx>
          <c:spPr>
            <a:ln w="25400" cap="rnd">
              <a:noFill/>
              <a:round/>
            </a:ln>
            <a:effectLst/>
          </c:spPr>
          <c:marker>
            <c:symbol val="circle"/>
            <c:size val="5"/>
            <c:spPr>
              <a:solidFill>
                <a:schemeClr val="accent6"/>
              </a:solidFill>
              <a:ln w="9525">
                <a:solidFill>
                  <a:schemeClr val="accent6"/>
                </a:solidFill>
              </a:ln>
              <a:effectLst/>
            </c:spPr>
          </c:marker>
          <c:xVal>
            <c:numRef>
              <c:f>Sheet1!$U$2:$U$82</c:f>
              <c:numCache>
                <c:formatCode>General</c:formatCode>
                <c:ptCount val="81"/>
                <c:pt idx="0">
                  <c:v>5.3019039999999986</c:v>
                </c:pt>
                <c:pt idx="1">
                  <c:v>5.3203819999999968</c:v>
                </c:pt>
                <c:pt idx="2">
                  <c:v>5.3449319999999956</c:v>
                </c:pt>
                <c:pt idx="3">
                  <c:v>5.3705080000000001</c:v>
                </c:pt>
                <c:pt idx="4">
                  <c:v>5.4009530000000003</c:v>
                </c:pt>
                <c:pt idx="5">
                  <c:v>5.4030069999999997</c:v>
                </c:pt>
                <c:pt idx="6">
                  <c:v>5.4786729999999997</c:v>
                </c:pt>
                <c:pt idx="7">
                  <c:v>5.5243179999999956</c:v>
                </c:pt>
                <c:pt idx="8">
                  <c:v>5.5880130000000001</c:v>
                </c:pt>
                <c:pt idx="9">
                  <c:v>5.649737</c:v>
                </c:pt>
                <c:pt idx="10">
                  <c:v>5.7289339999999971</c:v>
                </c:pt>
                <c:pt idx="11">
                  <c:v>5.7983950000000002</c:v>
                </c:pt>
                <c:pt idx="12">
                  <c:v>5.9068949999999996</c:v>
                </c:pt>
                <c:pt idx="13">
                  <c:v>5.7632380000000003</c:v>
                </c:pt>
                <c:pt idx="14">
                  <c:v>6.2098319999999996</c:v>
                </c:pt>
                <c:pt idx="15">
                  <c:v>6.3153159999999957</c:v>
                </c:pt>
                <c:pt idx="16">
                  <c:v>6.5793239999999997</c:v>
                </c:pt>
                <c:pt idx="17">
                  <c:v>6.5308380000000001</c:v>
                </c:pt>
                <c:pt idx="18">
                  <c:v>7.1000299999999994</c:v>
                </c:pt>
                <c:pt idx="19">
                  <c:v>7.4134760000000002</c:v>
                </c:pt>
                <c:pt idx="20">
                  <c:v>7.9374039999999999</c:v>
                </c:pt>
                <c:pt idx="21">
                  <c:v>8.2441629999999968</c:v>
                </c:pt>
                <c:pt idx="22">
                  <c:v>9.0590530000000005</c:v>
                </c:pt>
                <c:pt idx="23">
                  <c:v>10.28227</c:v>
                </c:pt>
                <c:pt idx="24">
                  <c:v>10.80003</c:v>
                </c:pt>
                <c:pt idx="25">
                  <c:v>11.421720000000001</c:v>
                </c:pt>
                <c:pt idx="26">
                  <c:v>12.536630000000001</c:v>
                </c:pt>
                <c:pt idx="27">
                  <c:v>15.695119999999999</c:v>
                </c:pt>
                <c:pt idx="28">
                  <c:v>18.820209999999999</c:v>
                </c:pt>
                <c:pt idx="29">
                  <c:v>18.7072</c:v>
                </c:pt>
                <c:pt idx="30">
                  <c:v>22.646709999999999</c:v>
                </c:pt>
                <c:pt idx="31">
                  <c:v>26.072990000000001</c:v>
                </c:pt>
                <c:pt idx="32">
                  <c:v>27.935590000000001</c:v>
                </c:pt>
                <c:pt idx="33">
                  <c:v>33.486559999999997</c:v>
                </c:pt>
                <c:pt idx="34">
                  <c:v>40.11121</c:v>
                </c:pt>
                <c:pt idx="35">
                  <c:v>46.965789999999998</c:v>
                </c:pt>
                <c:pt idx="36">
                  <c:v>54.237920000000003</c:v>
                </c:pt>
                <c:pt idx="37">
                  <c:v>63.359349999999999</c:v>
                </c:pt>
                <c:pt idx="38">
                  <c:v>72.662299999999973</c:v>
                </c:pt>
                <c:pt idx="39">
                  <c:v>82.702510000000004</c:v>
                </c:pt>
                <c:pt idx="40">
                  <c:v>93.37636999999998</c:v>
                </c:pt>
                <c:pt idx="41">
                  <c:v>104.73990000000001</c:v>
                </c:pt>
                <c:pt idx="42">
                  <c:v>116.70229999999999</c:v>
                </c:pt>
                <c:pt idx="43">
                  <c:v>127.60429999999999</c:v>
                </c:pt>
                <c:pt idx="44">
                  <c:v>137.13030000000001</c:v>
                </c:pt>
                <c:pt idx="45">
                  <c:v>146.02799999999999</c:v>
                </c:pt>
                <c:pt idx="46">
                  <c:v>154.9734</c:v>
                </c:pt>
                <c:pt idx="47">
                  <c:v>161.95359999999999</c:v>
                </c:pt>
                <c:pt idx="48">
                  <c:v>169.40809999999999</c:v>
                </c:pt>
                <c:pt idx="49">
                  <c:v>172.8117</c:v>
                </c:pt>
                <c:pt idx="50">
                  <c:v>177.5179</c:v>
                </c:pt>
                <c:pt idx="51">
                  <c:v>180.60239999999999</c:v>
                </c:pt>
                <c:pt idx="52">
                  <c:v>184.70570000000001</c:v>
                </c:pt>
                <c:pt idx="53">
                  <c:v>185.48070000000001</c:v>
                </c:pt>
                <c:pt idx="54">
                  <c:v>188.4949</c:v>
                </c:pt>
                <c:pt idx="55">
                  <c:v>190.94880000000001</c:v>
                </c:pt>
                <c:pt idx="56">
                  <c:v>191.78139999999999</c:v>
                </c:pt>
                <c:pt idx="57">
                  <c:v>192.09379999999999</c:v>
                </c:pt>
                <c:pt idx="58">
                  <c:v>193.95849999999999</c:v>
                </c:pt>
                <c:pt idx="59">
                  <c:v>195.2415</c:v>
                </c:pt>
                <c:pt idx="60">
                  <c:v>196.63749999999999</c:v>
                </c:pt>
                <c:pt idx="61">
                  <c:v>197.25960000000001</c:v>
                </c:pt>
                <c:pt idx="62">
                  <c:v>197.2569</c:v>
                </c:pt>
                <c:pt idx="63">
                  <c:v>197.68969999999999</c:v>
                </c:pt>
                <c:pt idx="64">
                  <c:v>198.82859999999999</c:v>
                </c:pt>
                <c:pt idx="65">
                  <c:v>198.7764</c:v>
                </c:pt>
                <c:pt idx="66">
                  <c:v>199.5934</c:v>
                </c:pt>
                <c:pt idx="67">
                  <c:v>200.4297</c:v>
                </c:pt>
                <c:pt idx="68">
                  <c:v>200.346</c:v>
                </c:pt>
                <c:pt idx="69">
                  <c:v>201.11279999999999</c:v>
                </c:pt>
                <c:pt idx="70">
                  <c:v>201.95060000000001</c:v>
                </c:pt>
                <c:pt idx="71">
                  <c:v>202.7834</c:v>
                </c:pt>
                <c:pt idx="72">
                  <c:v>203.244</c:v>
                </c:pt>
                <c:pt idx="73">
                  <c:v>203.53659999999999</c:v>
                </c:pt>
                <c:pt idx="74">
                  <c:v>204.87289999999999</c:v>
                </c:pt>
                <c:pt idx="75">
                  <c:v>204.8871</c:v>
                </c:pt>
                <c:pt idx="76">
                  <c:v>206.40029999999999</c:v>
                </c:pt>
                <c:pt idx="77">
                  <c:v>207.05500000000001</c:v>
                </c:pt>
                <c:pt idx="78">
                  <c:v>207.6884</c:v>
                </c:pt>
                <c:pt idx="79">
                  <c:v>208.50309999999999</c:v>
                </c:pt>
                <c:pt idx="80">
                  <c:v>209.44890000000001</c:v>
                </c:pt>
              </c:numCache>
            </c:numRef>
          </c:xVal>
          <c:yVal>
            <c:numRef>
              <c:f>Sheet1!$W$2:$W$82</c:f>
              <c:numCache>
                <c:formatCode>General</c:formatCode>
                <c:ptCount val="81"/>
                <c:pt idx="0">
                  <c:v>0.82556660000000004</c:v>
                </c:pt>
                <c:pt idx="1">
                  <c:v>0.9311528</c:v>
                </c:pt>
                <c:pt idx="2">
                  <c:v>1.060665</c:v>
                </c:pt>
                <c:pt idx="3">
                  <c:v>1.1963550000000001</c:v>
                </c:pt>
                <c:pt idx="4">
                  <c:v>1.3544350000000001</c:v>
                </c:pt>
                <c:pt idx="5">
                  <c:v>1.4102520000000001</c:v>
                </c:pt>
                <c:pt idx="6">
                  <c:v>1.750793</c:v>
                </c:pt>
                <c:pt idx="7">
                  <c:v>2.001075999999999</c:v>
                </c:pt>
                <c:pt idx="8">
                  <c:v>2.2968890000000002</c:v>
                </c:pt>
                <c:pt idx="9">
                  <c:v>2.5945309999999999</c:v>
                </c:pt>
                <c:pt idx="10">
                  <c:v>2.9955150000000001</c:v>
                </c:pt>
                <c:pt idx="11">
                  <c:v>3.7511549999999998</c:v>
                </c:pt>
                <c:pt idx="12">
                  <c:v>3.898298</c:v>
                </c:pt>
                <c:pt idx="13">
                  <c:v>4.6386909999999997</c:v>
                </c:pt>
                <c:pt idx="14">
                  <c:v>5.0933760000000001</c:v>
                </c:pt>
                <c:pt idx="15">
                  <c:v>5.7309989999999997</c:v>
                </c:pt>
                <c:pt idx="16">
                  <c:v>6.7628659999999972</c:v>
                </c:pt>
                <c:pt idx="17">
                  <c:v>8.1490380000000009</c:v>
                </c:pt>
                <c:pt idx="18">
                  <c:v>8.7153149999999986</c:v>
                </c:pt>
                <c:pt idx="19">
                  <c:v>10.07386</c:v>
                </c:pt>
                <c:pt idx="20">
                  <c:v>11.51328</c:v>
                </c:pt>
                <c:pt idx="21">
                  <c:v>13.004989999999999</c:v>
                </c:pt>
                <c:pt idx="22">
                  <c:v>14.928140000000001</c:v>
                </c:pt>
                <c:pt idx="23">
                  <c:v>16.41648</c:v>
                </c:pt>
                <c:pt idx="24">
                  <c:v>18.973849999999999</c:v>
                </c:pt>
                <c:pt idx="25">
                  <c:v>22.456209999999999</c:v>
                </c:pt>
                <c:pt idx="26">
                  <c:v>26.17897</c:v>
                </c:pt>
                <c:pt idx="27">
                  <c:v>27.28877</c:v>
                </c:pt>
                <c:pt idx="28">
                  <c:v>36.518929999999997</c:v>
                </c:pt>
                <c:pt idx="29">
                  <c:v>35.372500000000002</c:v>
                </c:pt>
                <c:pt idx="30">
                  <c:v>41.661250000000003</c:v>
                </c:pt>
                <c:pt idx="31">
                  <c:v>43.215540000000011</c:v>
                </c:pt>
                <c:pt idx="32">
                  <c:v>48.444830000000003</c:v>
                </c:pt>
                <c:pt idx="33">
                  <c:v>50.311500000000002</c:v>
                </c:pt>
                <c:pt idx="34">
                  <c:v>58.65437</c:v>
                </c:pt>
                <c:pt idx="35">
                  <c:v>64.044250000000005</c:v>
                </c:pt>
                <c:pt idx="36">
                  <c:v>68.671399999999977</c:v>
                </c:pt>
                <c:pt idx="37">
                  <c:v>73.359250000000003</c:v>
                </c:pt>
                <c:pt idx="38">
                  <c:v>76.918019999999999</c:v>
                </c:pt>
                <c:pt idx="39">
                  <c:v>79.559960000000004</c:v>
                </c:pt>
                <c:pt idx="40">
                  <c:v>81.232569999999996</c:v>
                </c:pt>
                <c:pt idx="41">
                  <c:v>81.822149999999979</c:v>
                </c:pt>
                <c:pt idx="42">
                  <c:v>80.58869</c:v>
                </c:pt>
                <c:pt idx="43">
                  <c:v>78.009479999999982</c:v>
                </c:pt>
                <c:pt idx="44">
                  <c:v>75.763689999999997</c:v>
                </c:pt>
                <c:pt idx="45">
                  <c:v>71.104110000000006</c:v>
                </c:pt>
                <c:pt idx="46">
                  <c:v>66.417429999999996</c:v>
                </c:pt>
                <c:pt idx="47">
                  <c:v>61.631790000000002</c:v>
                </c:pt>
                <c:pt idx="48">
                  <c:v>52.621299999999998</c:v>
                </c:pt>
                <c:pt idx="49">
                  <c:v>52.320720000000001</c:v>
                </c:pt>
                <c:pt idx="50">
                  <c:v>46.357300000000002</c:v>
                </c:pt>
                <c:pt idx="51">
                  <c:v>42.218940000000003</c:v>
                </c:pt>
                <c:pt idx="52">
                  <c:v>37.514229999999998</c:v>
                </c:pt>
                <c:pt idx="53">
                  <c:v>35.179690000000001</c:v>
                </c:pt>
                <c:pt idx="54">
                  <c:v>30.64246</c:v>
                </c:pt>
                <c:pt idx="55">
                  <c:v>28.152799999999999</c:v>
                </c:pt>
                <c:pt idx="56">
                  <c:v>25.865539999999971</c:v>
                </c:pt>
                <c:pt idx="57">
                  <c:v>23.389579999999999</c:v>
                </c:pt>
                <c:pt idx="58">
                  <c:v>21.628810000000001</c:v>
                </c:pt>
                <c:pt idx="59">
                  <c:v>19.84599</c:v>
                </c:pt>
                <c:pt idx="60">
                  <c:v>17.028790000000001</c:v>
                </c:pt>
                <c:pt idx="61">
                  <c:v>16.428989999999999</c:v>
                </c:pt>
                <c:pt idx="62">
                  <c:v>15.39551</c:v>
                </c:pt>
                <c:pt idx="63">
                  <c:v>14.139419999999999</c:v>
                </c:pt>
                <c:pt idx="64">
                  <c:v>13.922079999999999</c:v>
                </c:pt>
                <c:pt idx="65">
                  <c:v>13.6983</c:v>
                </c:pt>
                <c:pt idx="66">
                  <c:v>13.149319999999999</c:v>
                </c:pt>
                <c:pt idx="67">
                  <c:v>12.16807</c:v>
                </c:pt>
                <c:pt idx="68">
                  <c:v>12.508229999999999</c:v>
                </c:pt>
                <c:pt idx="69">
                  <c:v>12.89021</c:v>
                </c:pt>
                <c:pt idx="70">
                  <c:v>13.403600000000001</c:v>
                </c:pt>
                <c:pt idx="71">
                  <c:v>13.075530000000001</c:v>
                </c:pt>
                <c:pt idx="72">
                  <c:v>13.16785</c:v>
                </c:pt>
                <c:pt idx="73">
                  <c:v>13.98054</c:v>
                </c:pt>
                <c:pt idx="74">
                  <c:v>15.07795</c:v>
                </c:pt>
                <c:pt idx="75">
                  <c:v>15.586980000000001</c:v>
                </c:pt>
                <c:pt idx="76">
                  <c:v>16.095669999999981</c:v>
                </c:pt>
                <c:pt idx="77">
                  <c:v>16.80678</c:v>
                </c:pt>
                <c:pt idx="78">
                  <c:v>17.927620000000001</c:v>
                </c:pt>
                <c:pt idx="79">
                  <c:v>18.724039999999999</c:v>
                </c:pt>
                <c:pt idx="80">
                  <c:v>20.234210000000001</c:v>
                </c:pt>
              </c:numCache>
            </c:numRef>
          </c:yVal>
          <c:smooth val="0"/>
          <c:extLst xmlns:c16r2="http://schemas.microsoft.com/office/drawing/2015/06/chart">
            <c:ext xmlns:c16="http://schemas.microsoft.com/office/drawing/2014/chart" uri="{C3380CC4-5D6E-409C-BE32-E72D297353CC}">
              <c16:uniqueId val="{00000005-85A4-4F57-9822-50808746B540}"/>
            </c:ext>
          </c:extLst>
        </c:ser>
        <c:dLbls>
          <c:showLegendKey val="0"/>
          <c:showVal val="0"/>
          <c:showCatName val="0"/>
          <c:showSerName val="0"/>
          <c:showPercent val="0"/>
          <c:showBubbleSize val="0"/>
        </c:dLbls>
        <c:axId val="562590288"/>
        <c:axId val="562590848"/>
      </c:scatterChart>
      <c:valAx>
        <c:axId val="562590288"/>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Z real</a:t>
                </a:r>
              </a:p>
            </c:rich>
          </c:tx>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62590848"/>
        <c:crosses val="autoZero"/>
        <c:crossBetween val="midCat"/>
      </c:valAx>
      <c:valAx>
        <c:axId val="562590848"/>
        <c:scaling>
          <c:orientation val="minMax"/>
        </c:scaling>
        <c:delete val="0"/>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Z imaginery</a:t>
                </a:r>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62590288"/>
        <c:crosses val="autoZero"/>
        <c:crossBetween val="midCat"/>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5290752" y="11456371"/>
            <a:ext cx="33309696" cy="7900416"/>
          </a:xfrm>
          <a:solidFill>
            <a:srgbClr val="FFFFFF"/>
          </a:solidFill>
          <a:ln w="38100">
            <a:solidFill>
              <a:srgbClr val="404040"/>
            </a:solidFill>
          </a:ln>
        </p:spPr>
        <p:txBody>
          <a:bodyPr lIns="274320" rIns="274320" anchor="ctr" anchorCtr="1">
            <a:normAutofit/>
          </a:bodyPr>
          <a:lstStyle>
            <a:lvl1pPr algn="ctr">
              <a:defRPr sz="16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9702703" y="20892211"/>
            <a:ext cx="24485803" cy="5951491"/>
          </a:xfrm>
          <a:noFill/>
        </p:spPr>
        <p:txBody>
          <a:bodyPr>
            <a:normAutofit/>
          </a:bodyPr>
          <a:lstStyle>
            <a:lvl1pPr marL="0" indent="0" algn="ctr">
              <a:buNone/>
              <a:defRPr sz="9120">
                <a:solidFill>
                  <a:schemeClr val="tx1">
                    <a:lumMod val="75000"/>
                    <a:lumOff val="25000"/>
                  </a:schemeClr>
                </a:solidFill>
              </a:defRPr>
            </a:lvl1pPr>
            <a:lvl2pPr marL="2194560" indent="0" algn="ctr">
              <a:buNone/>
              <a:defRPr sz="912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B3D5278E-ED96-461A-883E-5FD94BC35AA3}" type="slidenum">
              <a:rPr lang="en-US" smtClean="0"/>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099D8D97-1826-4078-ADDA-4E99B734A4D4}" type="slidenum">
              <a:rPr lang="en-US" smtClean="0"/>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5310835" y="11456371"/>
            <a:ext cx="33313421" cy="7900416"/>
          </a:xfrm>
          <a:solidFill>
            <a:srgbClr val="FFFFFF"/>
          </a:solidFill>
          <a:ln w="38100">
            <a:solidFill>
              <a:srgbClr val="404040"/>
            </a:solidFill>
          </a:ln>
        </p:spPr>
        <p:txBody>
          <a:bodyPr lIns="274320" rIns="274320" anchor="ctr" anchorCtr="1">
            <a:normAutofit/>
          </a:bodyPr>
          <a:lstStyle>
            <a:lvl1pPr>
              <a:defRPr sz="16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9702703" y="20891832"/>
            <a:ext cx="24485803" cy="6072394"/>
          </a:xfrm>
        </p:spPr>
        <p:txBody>
          <a:bodyPr anchor="t" anchorCtr="1">
            <a:normAutofit/>
          </a:bodyPr>
          <a:lstStyle>
            <a:lvl1pPr marL="0" indent="0">
              <a:buNone/>
              <a:defRPr sz="9120">
                <a:solidFill>
                  <a:schemeClr val="tx1"/>
                </a:solidFill>
              </a:defRPr>
            </a:lvl1pPr>
            <a:lvl2pPr marL="2194560" indent="0">
              <a:buNone/>
              <a:defRPr sz="912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89973675-D381-4E0E-B86F-9F9EFE05722F}" type="slidenum">
              <a:rPr lang="en-US" smtClean="0"/>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290750" y="12662611"/>
            <a:ext cx="15782510" cy="148895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817938" y="12662611"/>
            <a:ext cx="15794477" cy="148895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pPr>
              <a:defRPr/>
            </a:pPr>
            <a:endParaRPr lang="en-US"/>
          </a:p>
        </p:txBody>
      </p:sp>
      <p:sp>
        <p:nvSpPr>
          <p:cNvPr id="9" name="Footer Placeholder 8"/>
          <p:cNvSpPr>
            <a:spLocks noGrp="1"/>
          </p:cNvSpPr>
          <p:nvPr>
            <p:ph type="ftr" sz="quarter" idx="11"/>
          </p:nvPr>
        </p:nvSpPr>
        <p:spPr/>
        <p:txBody>
          <a:bodyPr/>
          <a:lstStyle/>
          <a:p>
            <a:pPr>
              <a:defRPr/>
            </a:pPr>
            <a:endParaRPr lang="en-US"/>
          </a:p>
        </p:txBody>
      </p:sp>
      <p:sp>
        <p:nvSpPr>
          <p:cNvPr id="10" name="Slide Number Placeholder 9"/>
          <p:cNvSpPr>
            <a:spLocks noGrp="1"/>
          </p:cNvSpPr>
          <p:nvPr>
            <p:ph type="sldNum" sz="quarter" idx="12"/>
          </p:nvPr>
        </p:nvSpPr>
        <p:spPr/>
        <p:txBody>
          <a:bodyPr/>
          <a:lstStyle/>
          <a:p>
            <a:pPr>
              <a:defRPr/>
            </a:pPr>
            <a:fld id="{FDF8DAF2-D655-47B3-A184-648194FE7E75}" type="slidenum">
              <a:rPr lang="en-US" smtClean="0"/>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290747" y="11104485"/>
            <a:ext cx="15782515" cy="3379618"/>
          </a:xfrm>
        </p:spPr>
        <p:txBody>
          <a:bodyPr anchor="b" anchorCtr="1">
            <a:normAutofit/>
          </a:bodyPr>
          <a:lstStyle>
            <a:lvl1pPr marL="0" indent="0" algn="ctr">
              <a:buNone/>
              <a:defRPr sz="9120" b="0" cap="all" spc="480" baseline="0">
                <a:solidFill>
                  <a:schemeClr val="accent2">
                    <a:lumMod val="75000"/>
                  </a:schemeClr>
                </a:solidFill>
              </a:defRPr>
            </a:lvl1pPr>
            <a:lvl2pPr marL="2194560" indent="0">
              <a:buNone/>
              <a:defRPr sz="912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5290747" y="15087600"/>
            <a:ext cx="15782515" cy="12464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22817938" y="15087600"/>
            <a:ext cx="15794477" cy="1246452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22817938" y="11104485"/>
            <a:ext cx="15794477" cy="3379618"/>
          </a:xfrm>
        </p:spPr>
        <p:txBody>
          <a:bodyPr anchor="b" anchorCtr="1">
            <a:normAutofit/>
          </a:bodyPr>
          <a:lstStyle>
            <a:lvl1pPr marL="0" indent="0" algn="ctr">
              <a:buNone/>
              <a:defRPr sz="9120" b="0" cap="all" spc="480" baseline="0">
                <a:solidFill>
                  <a:schemeClr val="accent2">
                    <a:lumMod val="75000"/>
                  </a:schemeClr>
                </a:solidFill>
              </a:defRPr>
            </a:lvl1pPr>
            <a:lvl2pPr marL="2194560" indent="0">
              <a:buNone/>
              <a:defRPr sz="912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441F92EC-8C3C-4F10-858C-C66E68A9ECA2}" type="slidenum">
              <a:rPr lang="en-US" smtClean="0"/>
              <a:pPr>
                <a:defRPr/>
              </a:pPr>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B78AEDA9-9C5F-4252-8D07-E5D3174E9901}" type="slidenum">
              <a:rPr lang="en-US" smtClean="0"/>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930FBADD-EE0D-4AEE-A966-D1DAD5921D3E}"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21945600" cy="3291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3075375" y="10770381"/>
            <a:ext cx="15794851" cy="5479186"/>
          </a:xfrm>
          <a:solidFill>
            <a:srgbClr val="FFFFFF"/>
          </a:solidFill>
          <a:ln>
            <a:solidFill>
              <a:srgbClr val="404040"/>
            </a:solidFill>
          </a:ln>
        </p:spPr>
        <p:txBody>
          <a:bodyPr anchor="ctr" anchorCtr="1">
            <a:normAutofit/>
          </a:bodyPr>
          <a:lstStyle>
            <a:lvl1pPr>
              <a:defRPr sz="1008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24249888" y="3862426"/>
            <a:ext cx="17337024" cy="25193549"/>
          </a:xfrm>
        </p:spPr>
        <p:txBody>
          <a:bodyPr>
            <a:normAutofit/>
          </a:bodyPr>
          <a:lstStyle>
            <a:lvl1pPr>
              <a:defRPr sz="9120">
                <a:solidFill>
                  <a:schemeClr val="tx1"/>
                </a:solidFill>
              </a:defRPr>
            </a:lvl1pPr>
            <a:lvl2pPr>
              <a:defRPr sz="7680">
                <a:solidFill>
                  <a:schemeClr val="tx1"/>
                </a:solidFill>
              </a:defRPr>
            </a:lvl2pPr>
            <a:lvl3pPr>
              <a:defRPr sz="7680">
                <a:solidFill>
                  <a:schemeClr val="tx1"/>
                </a:solidFill>
              </a:defRPr>
            </a:lvl3pPr>
            <a:lvl4pPr>
              <a:defRPr sz="7680">
                <a:solidFill>
                  <a:schemeClr val="tx1"/>
                </a:solidFill>
              </a:defRPr>
            </a:lvl4pPr>
            <a:lvl5pPr>
              <a:defRPr sz="7680">
                <a:solidFill>
                  <a:schemeClr val="tx1"/>
                </a:solidFill>
              </a:defRPr>
            </a:lvl5pPr>
            <a:lvl6pPr>
              <a:defRPr sz="7680"/>
            </a:lvl6pPr>
            <a:lvl7pPr>
              <a:defRPr sz="7680"/>
            </a:lvl7pPr>
            <a:lvl8pPr>
              <a:defRPr sz="7680"/>
            </a:lvl8pPr>
            <a:lvl9pPr>
              <a:defRPr sz="768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142232" y="17039606"/>
            <a:ext cx="13661136" cy="10531373"/>
          </a:xfrm>
        </p:spPr>
        <p:txBody>
          <a:bodyPr anchor="t" anchorCtr="1">
            <a:normAutofit/>
          </a:bodyPr>
          <a:lstStyle>
            <a:lvl1pPr marL="0" indent="0" algn="ctr">
              <a:buNone/>
              <a:defRPr sz="7200">
                <a:solidFill>
                  <a:srgbClr val="FFFFFF"/>
                </a:solidFill>
              </a:defRPr>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9" name="Date Placeholder 8"/>
          <p:cNvSpPr>
            <a:spLocks noGrp="1"/>
          </p:cNvSpPr>
          <p:nvPr>
            <p:ph type="dt" sz="half" idx="10"/>
          </p:nvPr>
        </p:nvSpPr>
        <p:spPr/>
        <p:txBody>
          <a:bodyPr/>
          <a:lstStyle/>
          <a:p>
            <a:pPr>
              <a:defRPr/>
            </a:pPr>
            <a:endParaRPr lang="en-US"/>
          </a:p>
        </p:txBody>
      </p:sp>
      <p:sp>
        <p:nvSpPr>
          <p:cNvPr id="10" name="Footer Placeholder 9"/>
          <p:cNvSpPr>
            <a:spLocks noGrp="1"/>
          </p:cNvSpPr>
          <p:nvPr>
            <p:ph type="ftr" sz="quarter" idx="11"/>
          </p:nvPr>
        </p:nvSpPr>
        <p:spPr>
          <a:xfrm>
            <a:off x="3075375" y="29933798"/>
            <a:ext cx="18270710" cy="1536192"/>
          </a:xfrm>
        </p:spPr>
        <p:txBody>
          <a:bodyPr>
            <a:normAutofit/>
          </a:bodyPr>
          <a:lstStyle>
            <a:lvl1pPr>
              <a:defRPr>
                <a:solidFill>
                  <a:srgbClr val="FFFFFF">
                    <a:alpha val="70000"/>
                  </a:srgbClr>
                </a:solidFill>
              </a:defRPr>
            </a:lvl1pPr>
          </a:lstStyle>
          <a:p>
            <a:pPr>
              <a:defRPr/>
            </a:pPr>
            <a:endParaRPr lang="en-US"/>
          </a:p>
        </p:txBody>
      </p:sp>
      <p:sp>
        <p:nvSpPr>
          <p:cNvPr id="11" name="Slide Number Placeholder 10"/>
          <p:cNvSpPr>
            <a:spLocks noGrp="1"/>
          </p:cNvSpPr>
          <p:nvPr>
            <p:ph type="sldNum" sz="quarter" idx="12"/>
          </p:nvPr>
        </p:nvSpPr>
        <p:spPr/>
        <p:txBody>
          <a:bodyPr/>
          <a:lstStyle/>
          <a:p>
            <a:pPr>
              <a:defRPr/>
            </a:pPr>
            <a:fld id="{42356635-F299-487E-8478-361B2D7E66D4}" type="slidenum">
              <a:rPr lang="en-US" smtClean="0"/>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7" y="0"/>
            <a:ext cx="21945595" cy="3291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3072384" y="10770374"/>
            <a:ext cx="15800832" cy="5486400"/>
          </a:xfrm>
          <a:solidFill>
            <a:srgbClr val="FFFFFF"/>
          </a:solidFill>
          <a:ln>
            <a:solidFill>
              <a:srgbClr val="262626"/>
            </a:solidFill>
          </a:ln>
        </p:spPr>
        <p:txBody>
          <a:bodyPr anchor="ctr" anchorCtr="1">
            <a:noAutofit/>
          </a:bodyPr>
          <a:lstStyle>
            <a:lvl1pPr>
              <a:defRPr sz="1008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1945603" y="-202426"/>
            <a:ext cx="21967550" cy="32918400"/>
          </a:xfrm>
          <a:solidFill>
            <a:schemeClr val="bg1">
              <a:lumMod val="75000"/>
            </a:schemeClr>
          </a:solidFill>
        </p:spPr>
        <p:txBody>
          <a:bodyPr anchor="t"/>
          <a:lstStyle>
            <a:lvl1pPr marL="0" indent="0">
              <a:buNone/>
              <a:defRPr sz="15360">
                <a:solidFill>
                  <a:schemeClr val="bg1">
                    <a:lumMod val="85000"/>
                    <a:lumOff val="15000"/>
                  </a:schemeClr>
                </a:solidFill>
              </a:defRPr>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4142232" y="17039613"/>
            <a:ext cx="13661136" cy="10531378"/>
          </a:xfrm>
        </p:spPr>
        <p:txBody>
          <a:bodyPr anchor="t" anchorCtr="1">
            <a:normAutofit/>
          </a:bodyPr>
          <a:lstStyle>
            <a:lvl1pPr marL="0" indent="0" algn="ctr">
              <a:buNone/>
              <a:defRPr sz="7200">
                <a:solidFill>
                  <a:srgbClr val="FFFFFF"/>
                </a:solidFill>
              </a:defRPr>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pPr>
              <a:defRPr/>
            </a:pPr>
            <a:endParaRPr lang="en-US"/>
          </a:p>
        </p:txBody>
      </p:sp>
      <p:sp>
        <p:nvSpPr>
          <p:cNvPr id="9" name="Footer Placeholder 8"/>
          <p:cNvSpPr>
            <a:spLocks noGrp="1"/>
          </p:cNvSpPr>
          <p:nvPr>
            <p:ph type="ftr" sz="quarter" idx="11"/>
          </p:nvPr>
        </p:nvSpPr>
        <p:spPr>
          <a:xfrm>
            <a:off x="3072384" y="29933798"/>
            <a:ext cx="18258739" cy="1536192"/>
          </a:xfrm>
        </p:spPr>
        <p:txBody>
          <a:bodyPr>
            <a:normAutofit/>
          </a:bodyPr>
          <a:lstStyle>
            <a:lvl1pPr>
              <a:defRPr>
                <a:solidFill>
                  <a:srgbClr val="FFFFFF">
                    <a:alpha val="70000"/>
                  </a:srgbClr>
                </a:solidFill>
              </a:defRPr>
            </a:lvl1pPr>
          </a:lstStyle>
          <a:p>
            <a:pPr>
              <a:defRPr/>
            </a:pPr>
            <a:endParaRPr lang="en-US"/>
          </a:p>
        </p:txBody>
      </p:sp>
      <p:sp>
        <p:nvSpPr>
          <p:cNvPr id="10" name="Slide Number Placeholder 9"/>
          <p:cNvSpPr>
            <a:spLocks noGrp="1"/>
          </p:cNvSpPr>
          <p:nvPr>
            <p:ph type="sldNum" sz="quarter" idx="12"/>
          </p:nvPr>
        </p:nvSpPr>
        <p:spPr/>
        <p:txBody>
          <a:bodyPr/>
          <a:lstStyle/>
          <a:p>
            <a:pPr>
              <a:defRPr/>
            </a:pPr>
            <a:fld id="{5818BA4C-6842-4480-8686-9E83B0824346}" type="slidenum">
              <a:rPr lang="en-US" smtClean="0"/>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4595C329-9094-49E3-ADB9-7C70C8CFFD34}"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151203" y="4498848"/>
            <a:ext cx="5059037" cy="2392070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09021" y="4498848"/>
            <a:ext cx="22637635" cy="2392070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64CBC182-0EAC-4479-8D18-C53192F402C0}" type="slidenum">
              <a:rPr lang="en-US" smtClean="0"/>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193927" y="1317625"/>
            <a:ext cx="39503350" cy="5486400"/>
          </a:xfrm>
        </p:spPr>
        <p:txBody>
          <a:bodyPr/>
          <a:lstStyle/>
          <a:p>
            <a:r>
              <a:rPr lang="en-US"/>
              <a:t>Click to edit Master title style</a:t>
            </a:r>
          </a:p>
        </p:txBody>
      </p:sp>
      <p:sp>
        <p:nvSpPr>
          <p:cNvPr id="3" name="Content Placeholder 2"/>
          <p:cNvSpPr>
            <a:spLocks noGrp="1"/>
          </p:cNvSpPr>
          <p:nvPr>
            <p:ph sz="quarter" idx="1"/>
          </p:nvPr>
        </p:nvSpPr>
        <p:spPr>
          <a:xfrm>
            <a:off x="2193928" y="7680326"/>
            <a:ext cx="19675474"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2021803" y="7680326"/>
            <a:ext cx="19675474"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193928" y="18619788"/>
            <a:ext cx="19675474"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22021803" y="18619788"/>
            <a:ext cx="19675474"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2726397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7709018" y="4630522"/>
            <a:ext cx="28501224" cy="5705856"/>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709018" y="12662619"/>
            <a:ext cx="28501224" cy="1488951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8698926" y="29946317"/>
            <a:ext cx="9913488" cy="1555046"/>
          </a:xfrm>
          <a:prstGeom prst="rect">
            <a:avLst/>
          </a:prstGeom>
        </p:spPr>
        <p:txBody>
          <a:bodyPr vert="horz" lIns="91440" tIns="45720" rIns="91440" bIns="45720" rtlCol="0" anchor="ctr"/>
          <a:lstStyle>
            <a:lvl1pPr algn="r">
              <a:defRPr sz="4800">
                <a:solidFill>
                  <a:schemeClr val="tx1">
                    <a:alpha val="70000"/>
                  </a:schemeClr>
                </a:solidFill>
              </a:defRPr>
            </a:lvl1pPr>
          </a:lstStyle>
          <a:p>
            <a:pPr>
              <a:defRPr/>
            </a:pPr>
            <a:endParaRPr lang="en-US"/>
          </a:p>
        </p:txBody>
      </p:sp>
      <p:sp>
        <p:nvSpPr>
          <p:cNvPr id="5" name="Footer Placeholder 4"/>
          <p:cNvSpPr>
            <a:spLocks noGrp="1"/>
          </p:cNvSpPr>
          <p:nvPr>
            <p:ph type="ftr" sz="quarter" idx="3"/>
          </p:nvPr>
        </p:nvSpPr>
        <p:spPr>
          <a:xfrm>
            <a:off x="5290747" y="29933798"/>
            <a:ext cx="21871987" cy="1536192"/>
          </a:xfrm>
          <a:prstGeom prst="rect">
            <a:avLst/>
          </a:prstGeom>
        </p:spPr>
        <p:txBody>
          <a:bodyPr vert="horz" lIns="91440" tIns="45720" rIns="91440" bIns="45720" rtlCol="0" anchor="ctr"/>
          <a:lstStyle>
            <a:lvl1pPr algn="l">
              <a:defRPr sz="4800">
                <a:solidFill>
                  <a:schemeClr val="tx1">
                    <a:alpha val="70000"/>
                  </a:schemeClr>
                </a:solidFill>
              </a:defRPr>
            </a:lvl1pPr>
          </a:lstStyle>
          <a:p>
            <a:pPr>
              <a:defRPr/>
            </a:pPr>
            <a:endParaRPr lang="en-US"/>
          </a:p>
        </p:txBody>
      </p:sp>
      <p:sp>
        <p:nvSpPr>
          <p:cNvPr id="6" name="Slide Number Placeholder 5"/>
          <p:cNvSpPr>
            <a:spLocks noGrp="1"/>
          </p:cNvSpPr>
          <p:nvPr>
            <p:ph type="sldNum" sz="quarter" idx="4"/>
          </p:nvPr>
        </p:nvSpPr>
        <p:spPr>
          <a:xfrm>
            <a:off x="39552538" y="29846016"/>
            <a:ext cx="1755648" cy="1755648"/>
          </a:xfrm>
          <a:prstGeom prst="ellipse">
            <a:avLst/>
          </a:prstGeom>
          <a:solidFill>
            <a:srgbClr val="1D1D1D">
              <a:alpha val="69804"/>
            </a:srgbClr>
          </a:solidFill>
        </p:spPr>
        <p:txBody>
          <a:bodyPr vert="horz" lIns="18288" tIns="45720" rIns="18288" bIns="45720" rtlCol="0" anchor="ctr">
            <a:noAutofit/>
          </a:bodyPr>
          <a:lstStyle>
            <a:lvl1pPr algn="ctr">
              <a:defRPr sz="5280" spc="0" baseline="0">
                <a:solidFill>
                  <a:srgbClr val="FFFFFF"/>
                </a:solidFill>
              </a:defRPr>
            </a:lvl1pPr>
          </a:lstStyle>
          <a:p>
            <a:pPr>
              <a:defRPr/>
            </a:pPr>
            <a:fld id="{5D3B0B1D-8805-4920-9608-A1D4D0B3DD22}" type="slidenum">
              <a:rPr lang="en-US" smtClean="0"/>
              <a:pPr>
                <a:defRPr/>
              </a:pPr>
              <a:t>‹#›</a:t>
            </a:fld>
            <a:endParaRPr lang="en-US"/>
          </a:p>
        </p:txBody>
      </p:sp>
    </p:spTree>
    <p:extLst>
      <p:ext uri="{BB962C8B-B14F-4D97-AF65-F5344CB8AC3E}">
        <p14:creationId xmlns:p14="http://schemas.microsoft.com/office/powerpoint/2010/main" val="1050439442"/>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ctr" defTabSz="4389120" rtl="0" eaLnBrk="1" latinLnBrk="0" hangingPunct="1">
        <a:lnSpc>
          <a:spcPct val="90000"/>
        </a:lnSpc>
        <a:spcBef>
          <a:spcPct val="0"/>
        </a:spcBef>
        <a:buNone/>
        <a:defRPr sz="12480" kern="1200" cap="all" spc="960" baseline="0">
          <a:solidFill>
            <a:srgbClr val="262626"/>
          </a:solidFill>
          <a:latin typeface="+mj-lt"/>
          <a:ea typeface="+mj-ea"/>
          <a:cs typeface="+mj-cs"/>
        </a:defRPr>
      </a:lvl1pPr>
    </p:titleStyle>
    <p:bodyStyle>
      <a:lvl1pPr marL="1097280" indent="-1097280" algn="l" defTabSz="4389120" rtl="0" eaLnBrk="1" latinLnBrk="0" hangingPunct="1">
        <a:lnSpc>
          <a:spcPct val="100000"/>
        </a:lnSpc>
        <a:spcBef>
          <a:spcPts val="4800"/>
        </a:spcBef>
        <a:buClr>
          <a:schemeClr val="accent2"/>
        </a:buClr>
        <a:buFont typeface="Arial" panose="020B0604020202020204" pitchFamily="34" charset="0"/>
        <a:buChar char="•"/>
        <a:defRPr sz="8640" kern="1200">
          <a:solidFill>
            <a:schemeClr val="tx1">
              <a:lumMod val="85000"/>
              <a:lumOff val="15000"/>
            </a:schemeClr>
          </a:solidFill>
          <a:latin typeface="+mn-lt"/>
          <a:ea typeface="+mn-ea"/>
          <a:cs typeface="+mn-cs"/>
        </a:defRPr>
      </a:lvl1pPr>
      <a:lvl2pPr marL="2194560" indent="-1097280" algn="l" defTabSz="4389120" rtl="0" eaLnBrk="1" latinLnBrk="0" hangingPunct="1">
        <a:lnSpc>
          <a:spcPct val="100000"/>
        </a:lnSpc>
        <a:spcBef>
          <a:spcPts val="4800"/>
        </a:spcBef>
        <a:buClr>
          <a:schemeClr val="accent2"/>
        </a:buClr>
        <a:buFont typeface="Arial" panose="020B0604020202020204" pitchFamily="34" charset="0"/>
        <a:buChar char="•"/>
        <a:defRPr sz="7680" kern="1200">
          <a:solidFill>
            <a:schemeClr val="tx1">
              <a:lumMod val="85000"/>
              <a:lumOff val="15000"/>
            </a:schemeClr>
          </a:solidFill>
          <a:latin typeface="+mn-lt"/>
          <a:ea typeface="+mn-ea"/>
          <a:cs typeface="+mn-cs"/>
        </a:defRPr>
      </a:lvl2pPr>
      <a:lvl3pPr marL="3291840" indent="-1097280" algn="l" defTabSz="4389120" rtl="0" eaLnBrk="1" latinLnBrk="0" hangingPunct="1">
        <a:lnSpc>
          <a:spcPct val="100000"/>
        </a:lnSpc>
        <a:spcBef>
          <a:spcPts val="4800"/>
        </a:spcBef>
        <a:buClr>
          <a:schemeClr val="accent2"/>
        </a:buClr>
        <a:buFont typeface="Arial" panose="020B0604020202020204" pitchFamily="34" charset="0"/>
        <a:buChar char="•"/>
        <a:defRPr sz="7680" kern="1200">
          <a:solidFill>
            <a:schemeClr val="tx1">
              <a:lumMod val="85000"/>
              <a:lumOff val="15000"/>
            </a:schemeClr>
          </a:solidFill>
          <a:latin typeface="+mn-lt"/>
          <a:ea typeface="+mn-ea"/>
          <a:cs typeface="+mn-cs"/>
        </a:defRPr>
      </a:lvl3pPr>
      <a:lvl4pPr marL="4389120" indent="-1097280" algn="l" defTabSz="4389120" rtl="0" eaLnBrk="1" latinLnBrk="0" hangingPunct="1">
        <a:lnSpc>
          <a:spcPct val="100000"/>
        </a:lnSpc>
        <a:spcBef>
          <a:spcPts val="4800"/>
        </a:spcBef>
        <a:buClr>
          <a:schemeClr val="accent2"/>
        </a:buClr>
        <a:buFont typeface="Arial" panose="020B0604020202020204" pitchFamily="34" charset="0"/>
        <a:buChar char="•"/>
        <a:defRPr sz="7680" kern="1200">
          <a:solidFill>
            <a:schemeClr val="tx1">
              <a:lumMod val="85000"/>
              <a:lumOff val="15000"/>
            </a:schemeClr>
          </a:solidFill>
          <a:latin typeface="+mn-lt"/>
          <a:ea typeface="+mn-ea"/>
          <a:cs typeface="+mn-cs"/>
        </a:defRPr>
      </a:lvl4pPr>
      <a:lvl5pPr marL="5486400" indent="-1097280" algn="l" defTabSz="4389120" rtl="0" eaLnBrk="1" latinLnBrk="0" hangingPunct="1">
        <a:lnSpc>
          <a:spcPct val="100000"/>
        </a:lnSpc>
        <a:spcBef>
          <a:spcPts val="4800"/>
        </a:spcBef>
        <a:buClr>
          <a:schemeClr val="accent2"/>
        </a:buClr>
        <a:buFont typeface="Arial" panose="020B0604020202020204" pitchFamily="34" charset="0"/>
        <a:buChar char="•"/>
        <a:defRPr sz="7680" kern="1200">
          <a:solidFill>
            <a:schemeClr val="tx1">
              <a:lumMod val="85000"/>
              <a:lumOff val="15000"/>
            </a:schemeClr>
          </a:solidFill>
          <a:latin typeface="+mn-lt"/>
          <a:ea typeface="+mn-ea"/>
          <a:cs typeface="+mn-cs"/>
        </a:defRPr>
      </a:lvl5pPr>
      <a:lvl6pPr marL="6309360" indent="-1097280" algn="l" defTabSz="4389120" rtl="0" eaLnBrk="1" latinLnBrk="0" hangingPunct="1">
        <a:lnSpc>
          <a:spcPct val="100000"/>
        </a:lnSpc>
        <a:spcBef>
          <a:spcPts val="4800"/>
        </a:spcBef>
        <a:buClr>
          <a:schemeClr val="accent2"/>
        </a:buClr>
        <a:buFont typeface="Arial" panose="020B0604020202020204" pitchFamily="34" charset="0"/>
        <a:buChar char="•"/>
        <a:defRPr sz="7680" kern="1200">
          <a:solidFill>
            <a:schemeClr val="tx1"/>
          </a:solidFill>
          <a:latin typeface="+mn-lt"/>
          <a:ea typeface="+mn-ea"/>
          <a:cs typeface="+mn-cs"/>
        </a:defRPr>
      </a:lvl6pPr>
      <a:lvl7pPr marL="7132320" indent="-1097280" algn="l" defTabSz="4389120" rtl="0" eaLnBrk="1" latinLnBrk="0" hangingPunct="1">
        <a:lnSpc>
          <a:spcPct val="100000"/>
        </a:lnSpc>
        <a:spcBef>
          <a:spcPts val="4800"/>
        </a:spcBef>
        <a:buClr>
          <a:schemeClr val="accent2"/>
        </a:buClr>
        <a:buFont typeface="Arial" panose="020B0604020202020204" pitchFamily="34" charset="0"/>
        <a:buChar char="•"/>
        <a:defRPr sz="7680" kern="1200">
          <a:solidFill>
            <a:schemeClr val="tx1"/>
          </a:solidFill>
          <a:latin typeface="+mn-lt"/>
          <a:ea typeface="+mn-ea"/>
          <a:cs typeface="+mn-cs"/>
        </a:defRPr>
      </a:lvl7pPr>
      <a:lvl8pPr marL="7955280" indent="-1097280" algn="l" defTabSz="4389120" rtl="0" eaLnBrk="1" latinLnBrk="0" hangingPunct="1">
        <a:lnSpc>
          <a:spcPct val="100000"/>
        </a:lnSpc>
        <a:spcBef>
          <a:spcPts val="4800"/>
        </a:spcBef>
        <a:buClr>
          <a:schemeClr val="accent2"/>
        </a:buClr>
        <a:buFont typeface="Arial" panose="020B0604020202020204" pitchFamily="34" charset="0"/>
        <a:buChar char="•"/>
        <a:defRPr sz="7680" kern="1200" baseline="0">
          <a:solidFill>
            <a:schemeClr val="tx1"/>
          </a:solidFill>
          <a:latin typeface="+mn-lt"/>
          <a:ea typeface="+mn-ea"/>
          <a:cs typeface="+mn-cs"/>
        </a:defRPr>
      </a:lvl8pPr>
      <a:lvl9pPr marL="8778240" indent="-1097280" algn="l" defTabSz="4389120" rtl="0" eaLnBrk="1" latinLnBrk="0" hangingPunct="1">
        <a:lnSpc>
          <a:spcPct val="100000"/>
        </a:lnSpc>
        <a:spcBef>
          <a:spcPts val="4800"/>
        </a:spcBef>
        <a:buClr>
          <a:schemeClr val="accent2"/>
        </a:buClr>
        <a:buFont typeface="Arial" panose="020B0604020202020204" pitchFamily="34" charset="0"/>
        <a:buChar char="•"/>
        <a:defRPr sz="7680" kern="1200" baseline="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chart" Target="../charts/chart2.xml"/><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chart" Target="../charts/chart1.xml"/><Relationship Id="rId2" Type="http://schemas.openxmlformats.org/officeDocument/2006/relationships/image" Target="../media/image1.tiff"/><Relationship Id="rId1" Type="http://schemas.openxmlformats.org/officeDocument/2006/relationships/slideLayout" Target="../slideLayouts/slideLayout1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sz="quarter"/>
          </p:nvPr>
        </p:nvSpPr>
        <p:spPr>
          <a:xfrm>
            <a:off x="0" y="1"/>
            <a:ext cx="43891200" cy="3762381"/>
          </a:xfr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8900000" scaled="1"/>
            <a:tileRect/>
          </a:gradFill>
          <a:ln>
            <a:solidFill>
              <a:schemeClr val="tx1"/>
            </a:solidFill>
            <a:miter lim="800000"/>
            <a:headEnd/>
            <a:tailEnd/>
          </a:ln>
        </p:spPr>
        <p:txBody>
          <a:bodyPr>
            <a:normAutofit fontScale="90000"/>
          </a:bodyPr>
          <a:lstStyle/>
          <a:p>
            <a:r>
              <a:rPr lang="en-US" sz="7300" dirty="0">
                <a:solidFill>
                  <a:schemeClr val="bg1"/>
                </a:solidFill>
              </a:rPr>
              <a:t>Troubleshooting the Electrochemical analysis of elastin-like</a:t>
            </a:r>
            <a:br>
              <a:rPr lang="en-US" sz="7300" dirty="0">
                <a:solidFill>
                  <a:schemeClr val="bg1"/>
                </a:solidFill>
              </a:rPr>
            </a:br>
            <a:r>
              <a:rPr lang="en-US" sz="7300" dirty="0">
                <a:solidFill>
                  <a:schemeClr val="bg1"/>
                </a:solidFill>
              </a:rPr>
              <a:t>polymers</a:t>
            </a:r>
            <a:r>
              <a:rPr lang="en-US" sz="4400" dirty="0">
                <a:solidFill>
                  <a:schemeClr val="bg1"/>
                </a:solidFill>
              </a:rPr>
              <a:t/>
            </a:r>
            <a:br>
              <a:rPr lang="en-US" sz="4400" dirty="0">
                <a:solidFill>
                  <a:schemeClr val="bg1"/>
                </a:solidFill>
              </a:rPr>
            </a:br>
            <a:r>
              <a:rPr lang="en-US" sz="3600" dirty="0">
                <a:solidFill>
                  <a:schemeClr val="bg1"/>
                </a:solidFill>
              </a:rPr>
              <a:t>Alexis F. </a:t>
            </a:r>
            <a:r>
              <a:rPr lang="en-US" sz="3600" dirty="0" err="1">
                <a:solidFill>
                  <a:schemeClr val="bg1"/>
                </a:solidFill>
              </a:rPr>
              <a:t>Mack,</a:t>
            </a:r>
            <a:r>
              <a:rPr lang="en-US" sz="3600" baseline="30000" dirty="0" err="1">
                <a:solidFill>
                  <a:schemeClr val="bg1"/>
                </a:solidFill>
              </a:rPr>
              <a:t>a</a:t>
            </a:r>
            <a:r>
              <a:rPr lang="en-US" sz="3600" dirty="0">
                <a:solidFill>
                  <a:schemeClr val="bg1"/>
                </a:solidFill>
              </a:rPr>
              <a:t> Marissa </a:t>
            </a:r>
            <a:r>
              <a:rPr lang="en-US" sz="3600" dirty="0" err="1">
                <a:solidFill>
                  <a:schemeClr val="bg1"/>
                </a:solidFill>
              </a:rPr>
              <a:t>Morales,</a:t>
            </a:r>
            <a:r>
              <a:rPr lang="en-US" sz="3600" baseline="30000" dirty="0" err="1">
                <a:solidFill>
                  <a:schemeClr val="bg1"/>
                </a:solidFill>
              </a:rPr>
              <a:t>b</a:t>
            </a:r>
            <a:r>
              <a:rPr lang="en-US" sz="3600" dirty="0">
                <a:solidFill>
                  <a:schemeClr val="bg1"/>
                </a:solidFill>
              </a:rPr>
              <a:t> Eva Rose M. </a:t>
            </a:r>
            <a:r>
              <a:rPr lang="en-US" sz="3600" dirty="0" err="1">
                <a:solidFill>
                  <a:schemeClr val="bg1"/>
                </a:solidFill>
              </a:rPr>
              <a:t>Balog,</a:t>
            </a:r>
            <a:r>
              <a:rPr lang="en-US" sz="3600" baseline="30000" dirty="0" err="1">
                <a:solidFill>
                  <a:schemeClr val="bg1"/>
                </a:solidFill>
              </a:rPr>
              <a:t>c</a:t>
            </a:r>
            <a:r>
              <a:rPr lang="en-US" sz="3600" dirty="0">
                <a:solidFill>
                  <a:schemeClr val="bg1"/>
                </a:solidFill>
              </a:rPr>
              <a:t> and Jeffrey M. </a:t>
            </a:r>
            <a:r>
              <a:rPr lang="en-US" sz="3600" dirty="0" err="1">
                <a:solidFill>
                  <a:schemeClr val="bg1"/>
                </a:solidFill>
              </a:rPr>
              <a:t>Halpern</a:t>
            </a:r>
            <a:r>
              <a:rPr lang="en-US" sz="3600" baseline="30000" dirty="0" err="1">
                <a:solidFill>
                  <a:schemeClr val="bg1"/>
                </a:solidFill>
              </a:rPr>
              <a:t>b</a:t>
            </a:r>
            <a:r>
              <a:rPr lang="en-US" sz="3600" dirty="0">
                <a:solidFill>
                  <a:schemeClr val="bg1"/>
                </a:solidFill>
              </a:rPr>
              <a:t/>
            </a:r>
            <a:br>
              <a:rPr lang="en-US" sz="3600" dirty="0">
                <a:solidFill>
                  <a:schemeClr val="bg1"/>
                </a:solidFill>
              </a:rPr>
            </a:br>
            <a:r>
              <a:rPr lang="en-US" sz="2200" baseline="30000" dirty="0" err="1">
                <a:solidFill>
                  <a:schemeClr val="bg1"/>
                </a:solidFill>
              </a:rPr>
              <a:t>a</a:t>
            </a:r>
            <a:r>
              <a:rPr lang="en-US" sz="2200" dirty="0" err="1">
                <a:solidFill>
                  <a:schemeClr val="bg1"/>
                </a:solidFill>
              </a:rPr>
              <a:t>Department</a:t>
            </a:r>
            <a:r>
              <a:rPr lang="en-US" sz="2200" dirty="0">
                <a:solidFill>
                  <a:schemeClr val="bg1"/>
                </a:solidFill>
              </a:rPr>
              <a:t> of Molecular, Cellular, and Biological Sciences, University of New Hampshire</a:t>
            </a:r>
            <a:br>
              <a:rPr lang="en-US" sz="2200" dirty="0">
                <a:solidFill>
                  <a:schemeClr val="bg1"/>
                </a:solidFill>
              </a:rPr>
            </a:br>
            <a:r>
              <a:rPr lang="en-US" sz="2200" baseline="30000" dirty="0" err="1">
                <a:solidFill>
                  <a:schemeClr val="bg1"/>
                </a:solidFill>
              </a:rPr>
              <a:t>b</a:t>
            </a:r>
            <a:r>
              <a:rPr lang="en-US" sz="2200" dirty="0" err="1">
                <a:solidFill>
                  <a:schemeClr val="bg1"/>
                </a:solidFill>
              </a:rPr>
              <a:t>Department</a:t>
            </a:r>
            <a:r>
              <a:rPr lang="en-US" sz="2200" dirty="0">
                <a:solidFill>
                  <a:schemeClr val="bg1"/>
                </a:solidFill>
              </a:rPr>
              <a:t> of Chemical Engineering, University of New Hampshire</a:t>
            </a:r>
            <a:br>
              <a:rPr lang="en-US" sz="2200" dirty="0">
                <a:solidFill>
                  <a:schemeClr val="bg1"/>
                </a:solidFill>
              </a:rPr>
            </a:br>
            <a:r>
              <a:rPr lang="en-US" sz="2200" baseline="30000" dirty="0" err="1">
                <a:solidFill>
                  <a:schemeClr val="bg1"/>
                </a:solidFill>
              </a:rPr>
              <a:t>c</a:t>
            </a:r>
            <a:r>
              <a:rPr lang="en-US" sz="2200" dirty="0" err="1">
                <a:solidFill>
                  <a:schemeClr val="bg1"/>
                </a:solidFill>
              </a:rPr>
              <a:t>Department</a:t>
            </a:r>
            <a:r>
              <a:rPr lang="en-US" sz="2200" dirty="0">
                <a:solidFill>
                  <a:schemeClr val="bg1"/>
                </a:solidFill>
              </a:rPr>
              <a:t> of Chemistry and Physics, University of New England</a:t>
            </a:r>
            <a:r>
              <a:rPr lang="en-US" sz="9600" dirty="0"/>
              <a:t/>
            </a:r>
            <a:br>
              <a:rPr lang="en-US" sz="9600" dirty="0"/>
            </a:br>
            <a:endParaRPr lang="en-US" sz="5400" i="1" dirty="0">
              <a:solidFill>
                <a:srgbClr val="FFFFFF"/>
              </a:solidFill>
            </a:endParaRPr>
          </a:p>
        </p:txBody>
      </p:sp>
      <p:sp>
        <p:nvSpPr>
          <p:cNvPr id="2150" name="Text Box 161"/>
          <p:cNvSpPr txBox="1">
            <a:spLocks noChangeArrowheads="1"/>
          </p:cNvSpPr>
          <p:nvPr/>
        </p:nvSpPr>
        <p:spPr bwMode="auto">
          <a:xfrm>
            <a:off x="39852600" y="10275890"/>
            <a:ext cx="30480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3000" b="0">
              <a:solidFill>
                <a:schemeClr val="tx1"/>
              </a:solidFill>
            </a:endParaRPr>
          </a:p>
        </p:txBody>
      </p:sp>
      <p:sp>
        <p:nvSpPr>
          <p:cNvPr id="7" name="TextBox 6"/>
          <p:cNvSpPr txBox="1"/>
          <p:nvPr/>
        </p:nvSpPr>
        <p:spPr>
          <a:xfrm>
            <a:off x="30005867" y="28270202"/>
            <a:ext cx="13004800" cy="492443"/>
          </a:xfrm>
          <a:prstGeom prst="rect">
            <a:avLst/>
          </a:prstGeom>
          <a:noFill/>
        </p:spPr>
        <p:txBody>
          <a:bodyPr wrap="square" rtlCol="0">
            <a:spAutoFit/>
          </a:bodyPr>
          <a:lstStyle/>
          <a:p>
            <a:pPr indent="-457200" algn="l">
              <a:spcBef>
                <a:spcPts val="1200"/>
              </a:spcBef>
            </a:pPr>
            <a:r>
              <a:rPr lang="en-US" sz="2600" b="0" dirty="0">
                <a:solidFill>
                  <a:schemeClr val="tx1"/>
                </a:solidFill>
                <a:latin typeface="Times New Roman" panose="02020603050405020304" pitchFamily="18" charset="0"/>
                <a:cs typeface="Times New Roman" panose="02020603050405020304" pitchFamily="18" charset="0"/>
              </a:rPr>
              <a:t>.</a:t>
            </a:r>
          </a:p>
        </p:txBody>
      </p:sp>
      <p:sp>
        <p:nvSpPr>
          <p:cNvPr id="20" name="Text Box 2546"/>
          <p:cNvSpPr txBox="1">
            <a:spLocks noChangeArrowheads="1"/>
          </p:cNvSpPr>
          <p:nvPr/>
        </p:nvSpPr>
        <p:spPr bwMode="auto">
          <a:xfrm>
            <a:off x="381000" y="5646139"/>
            <a:ext cx="13792200" cy="3816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marL="571500" marR="0" lvl="0" indent="-571500" algn="l" defTabSz="914400" eaLnBrk="1" fontAlgn="auto" latinLnBrk="0" hangingPunct="1">
              <a:lnSpc>
                <a:spcPct val="100000"/>
              </a:lnSpc>
              <a:spcBef>
                <a:spcPts val="1200"/>
              </a:spcBef>
              <a:spcAft>
                <a:spcPts val="0"/>
              </a:spcAft>
              <a:buClrTx/>
              <a:buSzTx/>
              <a:buFont typeface="Arial" charset="0"/>
              <a:buChar char="•"/>
              <a:tabLst/>
              <a:defRPr/>
            </a:pPr>
            <a:r>
              <a:rPr lang="en-US" sz="3200" b="0" dirty="0">
                <a:latin typeface="Times New Roman" charset="0"/>
                <a:cs typeface="Times New Roman" charset="0"/>
              </a:rPr>
              <a:t>Elastin-Like Polymers (ELP) are stimuli-responsive smart polymers </a:t>
            </a:r>
          </a:p>
          <a:p>
            <a:pPr marL="1314450" lvl="1" indent="-571500" algn="l" eaLnBrk="1" fontAlgn="auto" hangingPunct="1">
              <a:spcBef>
                <a:spcPts val="1200"/>
              </a:spcBef>
              <a:spcAft>
                <a:spcPts val="0"/>
              </a:spcAft>
              <a:buFont typeface="Arial" charset="0"/>
              <a:buChar char="•"/>
            </a:pPr>
            <a:r>
              <a:rPr lang="en-US" sz="3200" b="0" dirty="0">
                <a:latin typeface="Times New Roman" charset="0"/>
                <a:cs typeface="Times New Roman" charset="0"/>
              </a:rPr>
              <a:t>Consist of a 25 amino acid penta-peptide repeat, </a:t>
            </a:r>
            <a:r>
              <a:rPr lang="en-US" sz="3200" b="0" i="1" dirty="0">
                <a:latin typeface="Times New Roman" charset="0"/>
                <a:cs typeface="Times New Roman" charset="0"/>
              </a:rPr>
              <a:t>VPGIG</a:t>
            </a:r>
          </a:p>
          <a:p>
            <a:pPr marL="1314450" lvl="1" indent="-571500" algn="l" eaLnBrk="1" fontAlgn="auto" hangingPunct="1">
              <a:spcBef>
                <a:spcPts val="1200"/>
              </a:spcBef>
              <a:spcAft>
                <a:spcPts val="0"/>
              </a:spcAft>
              <a:buFont typeface="Arial" charset="0"/>
              <a:buChar char="•"/>
            </a:pPr>
            <a:r>
              <a:rPr lang="en-US" sz="3200" b="0" dirty="0">
                <a:latin typeface="Times New Roman" charset="0"/>
                <a:cs typeface="Times New Roman" charset="0"/>
              </a:rPr>
              <a:t>Not electrochemically active</a:t>
            </a:r>
          </a:p>
          <a:p>
            <a:pPr marL="1314450" lvl="1" indent="-571500" algn="l" eaLnBrk="1" fontAlgn="auto" hangingPunct="1">
              <a:spcBef>
                <a:spcPts val="1200"/>
              </a:spcBef>
              <a:spcAft>
                <a:spcPts val="0"/>
              </a:spcAft>
              <a:buFont typeface="Arial" charset="0"/>
              <a:buChar char="•"/>
            </a:pPr>
            <a:r>
              <a:rPr lang="en-US" sz="3200" b="0" dirty="0">
                <a:latin typeface="Times New Roman" charset="0"/>
                <a:cs typeface="Times New Roman" charset="0"/>
              </a:rPr>
              <a:t>Two constructs</a:t>
            </a:r>
          </a:p>
          <a:p>
            <a:pPr marL="2171700" lvl="4" indent="-571500" algn="l" eaLnBrk="1" fontAlgn="auto" hangingPunct="1">
              <a:spcBef>
                <a:spcPts val="1200"/>
              </a:spcBef>
              <a:spcAft>
                <a:spcPts val="0"/>
              </a:spcAft>
              <a:buFont typeface="Arial" charset="0"/>
              <a:buChar char="•"/>
            </a:pPr>
            <a:r>
              <a:rPr lang="en-US" sz="3200" b="0" dirty="0">
                <a:latin typeface="Times New Roman" charset="0"/>
                <a:cs typeface="Times New Roman" charset="0"/>
              </a:rPr>
              <a:t>K-ELP contains 3 lysine residues</a:t>
            </a:r>
          </a:p>
          <a:p>
            <a:pPr marL="2171700" lvl="4" indent="-571500" algn="l" eaLnBrk="1" fontAlgn="auto" hangingPunct="1">
              <a:spcBef>
                <a:spcPts val="1200"/>
              </a:spcBef>
              <a:spcAft>
                <a:spcPts val="0"/>
              </a:spcAft>
              <a:buFont typeface="Arial" charset="0"/>
              <a:buChar char="•"/>
            </a:pPr>
            <a:r>
              <a:rPr lang="en-US" sz="3200" b="0" dirty="0">
                <a:latin typeface="Times New Roman" charset="0"/>
                <a:cs typeface="Times New Roman" charset="0"/>
              </a:rPr>
              <a:t>C-ELP contains a cysteine residue prior to repeats</a:t>
            </a:r>
          </a:p>
        </p:txBody>
      </p:sp>
      <p:pic>
        <p:nvPicPr>
          <p:cNvPr id="5" name="Picture 4"/>
          <p:cNvPicPr>
            <a:picLocks noChangeAspect="1"/>
          </p:cNvPicPr>
          <p:nvPr/>
        </p:nvPicPr>
        <p:blipFill>
          <a:blip r:embed="rId2"/>
          <a:stretch>
            <a:fillRect/>
          </a:stretch>
        </p:blipFill>
        <p:spPr>
          <a:xfrm>
            <a:off x="421385" y="537512"/>
            <a:ext cx="2687357" cy="2687357"/>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77266" y="6324314"/>
            <a:ext cx="12936667" cy="3138254"/>
          </a:xfrm>
          <a:prstGeom prst="rect">
            <a:avLst/>
          </a:prstGeom>
        </p:spPr>
      </p:pic>
      <p:sp>
        <p:nvSpPr>
          <p:cNvPr id="6" name="TextBox 5"/>
          <p:cNvSpPr txBox="1"/>
          <p:nvPr/>
        </p:nvSpPr>
        <p:spPr>
          <a:xfrm>
            <a:off x="15429283" y="12552848"/>
            <a:ext cx="13145457" cy="2031325"/>
          </a:xfrm>
          <a:prstGeom prst="rect">
            <a:avLst/>
          </a:prstGeom>
          <a:noFill/>
        </p:spPr>
        <p:txBody>
          <a:bodyPr wrap="square" rtlCol="0">
            <a:spAutoFit/>
          </a:bodyPr>
          <a:lstStyle/>
          <a:p>
            <a:pPr marL="1143000" lvl="1" indent="-685800" algn="l" fontAlgn="auto">
              <a:spcBef>
                <a:spcPts val="0"/>
              </a:spcBef>
              <a:spcAft>
                <a:spcPts val="0"/>
              </a:spcAft>
              <a:defRPr/>
            </a:pPr>
            <a:r>
              <a:rPr lang="en-US" sz="3200" dirty="0">
                <a:solidFill>
                  <a:schemeClr val="tx1"/>
                </a:solidFill>
                <a:latin typeface="Times New Roman" charset="0"/>
                <a:ea typeface="Times New Roman" charset="0"/>
                <a:cs typeface="Times New Roman" charset="0"/>
              </a:rPr>
              <a:t>Thiol Attachment Method leads to Covalent linkage between cysteine residue of C-ELP and Au surface</a:t>
            </a:r>
          </a:p>
          <a:p>
            <a:pPr marL="1143000" lvl="1" indent="-685800" algn="l" fontAlgn="auto">
              <a:spcBef>
                <a:spcPts val="0"/>
              </a:spcBef>
              <a:spcAft>
                <a:spcPts val="0"/>
              </a:spcAft>
              <a:buFont typeface="Arial" charset="0"/>
              <a:buChar char="•"/>
              <a:defRPr/>
            </a:pPr>
            <a:r>
              <a:rPr lang="en-US" sz="3200" b="0" dirty="0">
                <a:solidFill>
                  <a:schemeClr val="tx1"/>
                </a:solidFill>
                <a:latin typeface="Times New Roman" charset="0"/>
                <a:ea typeface="Times New Roman" charset="0"/>
                <a:cs typeface="Times New Roman" charset="0"/>
              </a:rPr>
              <a:t>TCEP- reducing agent used to prevent disulfide bridge formation</a:t>
            </a:r>
          </a:p>
          <a:p>
            <a:pPr marL="1600200" lvl="2" indent="-685800" algn="l" fontAlgn="auto">
              <a:spcBef>
                <a:spcPts val="0"/>
              </a:spcBef>
              <a:spcAft>
                <a:spcPts val="0"/>
              </a:spcAft>
              <a:buFont typeface="Arial" charset="0"/>
              <a:buChar char="•"/>
              <a:defRPr/>
            </a:pPr>
            <a:r>
              <a:rPr lang="en-US" sz="3000" b="0" dirty="0">
                <a:solidFill>
                  <a:schemeClr val="tx1"/>
                </a:solidFill>
                <a:latin typeface="Times New Roman" charset="0"/>
                <a:ea typeface="Times New Roman" charset="0"/>
                <a:cs typeface="Times New Roman" charset="0"/>
              </a:rPr>
              <a:t>Performed at 4</a:t>
            </a:r>
            <a:r>
              <a:rPr lang="en-US" sz="3000" b="0" baseline="30000" dirty="0">
                <a:solidFill>
                  <a:schemeClr val="tx1"/>
                </a:solidFill>
                <a:latin typeface="Times New Roman" charset="0"/>
                <a:ea typeface="Times New Roman" charset="0"/>
                <a:cs typeface="Times New Roman" charset="0"/>
              </a:rPr>
              <a:t>°</a:t>
            </a:r>
            <a:r>
              <a:rPr lang="en-US" sz="3000" b="0" dirty="0">
                <a:solidFill>
                  <a:schemeClr val="tx1"/>
                </a:solidFill>
                <a:latin typeface="Times New Roman" charset="0"/>
                <a:ea typeface="Times New Roman" charset="0"/>
                <a:cs typeface="Times New Roman" charset="0"/>
              </a:rPr>
              <a:t>C to ensure C-ELP is in its elongated, monomeric form</a:t>
            </a: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283994" y="14878345"/>
            <a:ext cx="7323209" cy="2754759"/>
          </a:xfrm>
          <a:prstGeom prst="rect">
            <a:avLst/>
          </a:prstGeom>
        </p:spPr>
      </p:pic>
      <p:sp>
        <p:nvSpPr>
          <p:cNvPr id="13" name="TextBox 12"/>
          <p:cNvSpPr txBox="1"/>
          <p:nvPr/>
        </p:nvSpPr>
        <p:spPr>
          <a:xfrm>
            <a:off x="9432574" y="29532511"/>
            <a:ext cx="13936741" cy="1600438"/>
          </a:xfrm>
          <a:prstGeom prst="rect">
            <a:avLst/>
          </a:prstGeom>
          <a:noFill/>
        </p:spPr>
        <p:txBody>
          <a:bodyPr wrap="square" rtlCol="0">
            <a:spAutoFit/>
          </a:bodyPr>
          <a:lstStyle/>
          <a:p>
            <a:pPr algn="l"/>
            <a:r>
              <a:rPr lang="en-US" sz="3400" dirty="0">
                <a:solidFill>
                  <a:schemeClr val="tx1"/>
                </a:solidFill>
                <a:latin typeface="Times New Roman" charset="0"/>
                <a:ea typeface="Times New Roman" charset="0"/>
                <a:cs typeface="Times New Roman" charset="0"/>
              </a:rPr>
              <a:t>Amide Chemistry</a:t>
            </a:r>
            <a:endParaRPr lang="en-US" sz="3200" dirty="0">
              <a:solidFill>
                <a:schemeClr val="tx1"/>
              </a:solidFill>
              <a:latin typeface="Times New Roman" charset="0"/>
              <a:ea typeface="Times New Roman" charset="0"/>
              <a:cs typeface="Times New Roman" charset="0"/>
            </a:endParaRPr>
          </a:p>
          <a:p>
            <a:pPr marL="685800" indent="-685800" algn="l">
              <a:buFont typeface="Arial" charset="0"/>
              <a:buChar char="•"/>
            </a:pPr>
            <a:r>
              <a:rPr lang="en-US" sz="3200" b="0" dirty="0">
                <a:solidFill>
                  <a:schemeClr val="tx1"/>
                </a:solidFill>
                <a:latin typeface="Times New Roman" charset="0"/>
                <a:ea typeface="Times New Roman" charset="0"/>
                <a:cs typeface="Times New Roman" charset="0"/>
              </a:rPr>
              <a:t>Requires 11-mercaptoundecanoic acid to activate surface with carboxyl groups</a:t>
            </a:r>
          </a:p>
          <a:p>
            <a:pPr marL="685800" indent="-685800" algn="l">
              <a:buFont typeface="Arial" charset="0"/>
              <a:buChar char="•"/>
            </a:pPr>
            <a:r>
              <a:rPr lang="en-US" sz="3200" b="0" dirty="0">
                <a:solidFill>
                  <a:schemeClr val="tx1"/>
                </a:solidFill>
                <a:latin typeface="Times New Roman" charset="0"/>
                <a:ea typeface="Times New Roman" charset="0"/>
                <a:cs typeface="Times New Roman" charset="0"/>
              </a:rPr>
              <a:t>Amide linkage between lysine residue  on K-ELP and the carboxyl groups</a:t>
            </a:r>
          </a:p>
        </p:txBody>
      </p:sp>
      <p:pic>
        <p:nvPicPr>
          <p:cNvPr id="17" name="Picture 1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012138" y="29545674"/>
            <a:ext cx="5562600" cy="2929216"/>
          </a:xfrm>
          <a:prstGeom prst="rect">
            <a:avLst/>
          </a:prstGeom>
        </p:spPr>
      </p:pic>
      <p:pic>
        <p:nvPicPr>
          <p:cNvPr id="18" name="Picture 17">
            <a:extLst>
              <a:ext uri="{FF2B5EF4-FFF2-40B4-BE49-F238E27FC236}">
                <a16:creationId xmlns:a16="http://schemas.microsoft.com/office/drawing/2014/main" xmlns="" id="{C2773A27-1D6A-48C0-B789-6174DCAAE61F}"/>
              </a:ext>
            </a:extLst>
          </p:cNvPr>
          <p:cNvPicPr/>
          <p:nvPr/>
        </p:nvPicPr>
        <p:blipFill>
          <a:blip r:embed="rId6">
            <a:extLst>
              <a:ext uri="{28A0092B-C50C-407E-A947-70E740481C1C}">
                <a14:useLocalDpi xmlns:a14="http://schemas.microsoft.com/office/drawing/2010/main" val="0"/>
              </a:ext>
            </a:extLst>
          </a:blip>
          <a:stretch>
            <a:fillRect/>
          </a:stretch>
        </p:blipFill>
        <p:spPr>
          <a:xfrm>
            <a:off x="15429282" y="19573497"/>
            <a:ext cx="5249134" cy="3353282"/>
          </a:xfrm>
          <a:prstGeom prst="rect">
            <a:avLst/>
          </a:prstGeom>
        </p:spPr>
      </p:pic>
      <p:sp>
        <p:nvSpPr>
          <p:cNvPr id="25" name="Rectangle 166"/>
          <p:cNvSpPr>
            <a:spLocks noChangeArrowheads="1"/>
          </p:cNvSpPr>
          <p:nvPr/>
        </p:nvSpPr>
        <p:spPr bwMode="auto">
          <a:xfrm>
            <a:off x="381000" y="4222234"/>
            <a:ext cx="43129200" cy="1274995"/>
          </a:xfrm>
          <a:prstGeom prst="rect">
            <a:avLst/>
          </a:prstGeom>
          <a:gradFill flip="none" rotWithShape="1">
            <a:gsLst>
              <a:gs pos="0">
                <a:schemeClr val="tx2">
                  <a:lumMod val="50000"/>
                </a:schemeClr>
              </a:gs>
              <a:gs pos="50000">
                <a:schemeClr val="tx2">
                  <a:lumMod val="75000"/>
                </a:schemeClr>
              </a:gs>
              <a:gs pos="100000">
                <a:schemeClr val="tx2">
                  <a:lumMod val="50000"/>
                </a:schemeClr>
              </a:gs>
            </a:gsLst>
            <a:lin ang="16200000" scaled="1"/>
            <a:tileRect/>
          </a:gradFill>
          <a:ln w="9525">
            <a:solidFill>
              <a:schemeClr val="tx1"/>
            </a:solidFill>
            <a:miter lim="800000"/>
            <a:headEnd/>
            <a:tailEnd/>
          </a:ln>
          <a:effectLst/>
        </p:spPr>
        <p:txBody>
          <a:bodyPr wrap="none" lIns="137160" tIns="68580" rIns="137160" bIns="68580" anchor="ctr"/>
          <a:lstStyle/>
          <a:p>
            <a:pPr defTabSz="3762375"/>
            <a:r>
              <a:rPr lang="en-US" sz="5400" dirty="0">
                <a:solidFill>
                  <a:srgbClr val="CCCCCC"/>
                </a:solidFill>
                <a:latin typeface="Times New Roman" charset="0"/>
                <a:ea typeface="Times New Roman" charset="0"/>
                <a:cs typeface="Times New Roman" charset="0"/>
              </a:rPr>
              <a:t>Introduction</a:t>
            </a:r>
          </a:p>
        </p:txBody>
      </p:sp>
      <p:sp>
        <p:nvSpPr>
          <p:cNvPr id="9" name="Rectangle 8"/>
          <p:cNvSpPr/>
          <p:nvPr/>
        </p:nvSpPr>
        <p:spPr>
          <a:xfrm>
            <a:off x="808462" y="12552848"/>
            <a:ext cx="13145457" cy="2862322"/>
          </a:xfrm>
          <a:prstGeom prst="rect">
            <a:avLst/>
          </a:prstGeom>
        </p:spPr>
        <p:txBody>
          <a:bodyPr wrap="square">
            <a:spAutoFit/>
          </a:bodyPr>
          <a:lstStyle/>
          <a:p>
            <a:pPr marL="1143000" marR="0" lvl="1" indent="-685800" algn="l" defTabSz="914400" eaLnBrk="1" fontAlgn="auto" latinLnBrk="0" hangingPunct="1">
              <a:lnSpc>
                <a:spcPct val="100000"/>
              </a:lnSpc>
              <a:spcBef>
                <a:spcPts val="0"/>
              </a:spcBef>
              <a:spcAft>
                <a:spcPts val="0"/>
              </a:spcAft>
              <a:buClrTx/>
              <a:buSzTx/>
              <a:buFont typeface="Arial" charset="0"/>
              <a:buChar char="•"/>
              <a:tabLst/>
              <a:defRPr/>
            </a:pPr>
            <a:r>
              <a:rPr lang="en-US" sz="3000" b="0" dirty="0">
                <a:solidFill>
                  <a:schemeClr val="tx1"/>
                </a:solidFill>
                <a:latin typeface="Times New Roman" charset="0"/>
                <a:ea typeface="Times New Roman" charset="0"/>
                <a:cs typeface="Times New Roman" charset="0"/>
              </a:rPr>
              <a:t>Ferrocene is a widely used electrochemical tag</a:t>
            </a:r>
          </a:p>
          <a:p>
            <a:pPr marL="1600200" lvl="2" indent="-685800" algn="l" fontAlgn="auto">
              <a:spcBef>
                <a:spcPts val="0"/>
              </a:spcBef>
              <a:spcAft>
                <a:spcPts val="0"/>
              </a:spcAft>
              <a:buFont typeface="Arial" charset="0"/>
              <a:buChar char="•"/>
              <a:defRPr/>
            </a:pPr>
            <a:r>
              <a:rPr lang="en-US" sz="3000" b="0" dirty="0">
                <a:solidFill>
                  <a:schemeClr val="tx1"/>
                </a:solidFill>
                <a:latin typeface="Times New Roman" charset="0"/>
                <a:ea typeface="Times New Roman" charset="0"/>
                <a:cs typeface="Times New Roman" charset="0"/>
              </a:rPr>
              <a:t>However, highly insoluble in H</a:t>
            </a:r>
            <a:r>
              <a:rPr lang="en-US" sz="3000" b="0" baseline="-25000" dirty="0">
                <a:solidFill>
                  <a:schemeClr val="tx1"/>
                </a:solidFill>
                <a:latin typeface="Times New Roman" charset="0"/>
                <a:ea typeface="Times New Roman" charset="0"/>
                <a:cs typeface="Times New Roman" charset="0"/>
              </a:rPr>
              <a:t>2</a:t>
            </a:r>
            <a:r>
              <a:rPr lang="en-US" sz="3000" b="0" dirty="0">
                <a:solidFill>
                  <a:schemeClr val="tx1"/>
                </a:solidFill>
                <a:latin typeface="Times New Roman" charset="0"/>
                <a:ea typeface="Times New Roman" charset="0"/>
                <a:cs typeface="Times New Roman" charset="0"/>
              </a:rPr>
              <a:t>O</a:t>
            </a:r>
          </a:p>
          <a:p>
            <a:pPr marL="1143000" lvl="1" indent="-685800" algn="l" fontAlgn="auto">
              <a:spcBef>
                <a:spcPts val="0"/>
              </a:spcBef>
              <a:spcAft>
                <a:spcPts val="0"/>
              </a:spcAft>
              <a:buFont typeface="Arial" charset="0"/>
              <a:buChar char="•"/>
              <a:defRPr/>
            </a:pPr>
            <a:r>
              <a:rPr lang="en-US" sz="3000" b="0" dirty="0">
                <a:solidFill>
                  <a:schemeClr val="tx1"/>
                </a:solidFill>
                <a:latin typeface="Times New Roman" charset="0"/>
                <a:ea typeface="Times New Roman" charset="0"/>
                <a:cs typeface="Times New Roman" charset="0"/>
              </a:rPr>
              <a:t>Ferrocene-NHS ester- expected to covalently bond with the NH</a:t>
            </a:r>
            <a:r>
              <a:rPr lang="en-US" sz="3000" b="0" baseline="-25000" dirty="0">
                <a:solidFill>
                  <a:schemeClr val="tx1"/>
                </a:solidFill>
                <a:latin typeface="Times New Roman" charset="0"/>
                <a:ea typeface="Times New Roman" charset="0"/>
                <a:cs typeface="Times New Roman" charset="0"/>
              </a:rPr>
              <a:t>3</a:t>
            </a:r>
            <a:r>
              <a:rPr lang="en-US" sz="3000" b="0" baseline="30000" dirty="0">
                <a:solidFill>
                  <a:schemeClr val="tx1"/>
                </a:solidFill>
                <a:latin typeface="Times New Roman" charset="0"/>
                <a:ea typeface="Times New Roman" charset="0"/>
                <a:cs typeface="Times New Roman" charset="0"/>
              </a:rPr>
              <a:t>+ </a:t>
            </a:r>
            <a:r>
              <a:rPr lang="en-US" sz="3000" b="0" dirty="0">
                <a:solidFill>
                  <a:schemeClr val="tx1"/>
                </a:solidFill>
                <a:latin typeface="Times New Roman" charset="0"/>
                <a:ea typeface="Times New Roman" charset="0"/>
                <a:cs typeface="Times New Roman" charset="0"/>
              </a:rPr>
              <a:t>on K-ELP</a:t>
            </a:r>
          </a:p>
          <a:p>
            <a:pPr marL="1600200" lvl="2" indent="-685800" algn="l" fontAlgn="auto">
              <a:spcBef>
                <a:spcPts val="0"/>
              </a:spcBef>
              <a:spcAft>
                <a:spcPts val="0"/>
              </a:spcAft>
              <a:buFont typeface="Arial" charset="0"/>
              <a:buChar char="•"/>
              <a:defRPr/>
            </a:pPr>
            <a:r>
              <a:rPr lang="en-US" sz="3000" b="0" dirty="0">
                <a:solidFill>
                  <a:schemeClr val="tx1"/>
                </a:solidFill>
                <a:latin typeface="Times New Roman" charset="0"/>
                <a:ea typeface="Times New Roman" charset="0"/>
                <a:cs typeface="Times New Roman" charset="0"/>
              </a:rPr>
              <a:t>Ferrocene-NHS ester 10x excess to bind all NH</a:t>
            </a:r>
            <a:r>
              <a:rPr lang="en-US" sz="3000" b="0" baseline="-25000" dirty="0">
                <a:solidFill>
                  <a:schemeClr val="tx1"/>
                </a:solidFill>
                <a:latin typeface="Times New Roman" charset="0"/>
                <a:ea typeface="Times New Roman" charset="0"/>
                <a:cs typeface="Times New Roman" charset="0"/>
              </a:rPr>
              <a:t>3</a:t>
            </a:r>
            <a:r>
              <a:rPr lang="en-US" sz="3000" b="0" baseline="30000" dirty="0">
                <a:solidFill>
                  <a:schemeClr val="tx1"/>
                </a:solidFill>
                <a:latin typeface="Times New Roman" charset="0"/>
                <a:ea typeface="Times New Roman" charset="0"/>
                <a:cs typeface="Times New Roman" charset="0"/>
              </a:rPr>
              <a:t>+ </a:t>
            </a:r>
            <a:endParaRPr lang="en-US" sz="3000" b="0" dirty="0">
              <a:solidFill>
                <a:schemeClr val="tx1"/>
              </a:solidFill>
              <a:latin typeface="Times New Roman" charset="0"/>
              <a:ea typeface="Times New Roman" charset="0"/>
              <a:cs typeface="Times New Roman" charset="0"/>
            </a:endParaRPr>
          </a:p>
          <a:p>
            <a:pPr marL="1600200" lvl="2" indent="-685800" algn="l" fontAlgn="auto">
              <a:spcBef>
                <a:spcPts val="0"/>
              </a:spcBef>
              <a:spcAft>
                <a:spcPts val="0"/>
              </a:spcAft>
              <a:buFont typeface="Arial" charset="0"/>
              <a:buChar char="•"/>
              <a:defRPr/>
            </a:pPr>
            <a:r>
              <a:rPr lang="en-US" sz="3000" b="0" dirty="0">
                <a:solidFill>
                  <a:schemeClr val="tx1"/>
                </a:solidFill>
                <a:latin typeface="Times New Roman" charset="0"/>
                <a:ea typeface="Times New Roman" charset="0"/>
                <a:cs typeface="Times New Roman" charset="0"/>
              </a:rPr>
              <a:t>Excess ferrocene-NHS ester removed via desalting</a:t>
            </a:r>
          </a:p>
          <a:p>
            <a:pPr marL="1143000" lvl="1" indent="-685800" algn="l" fontAlgn="auto">
              <a:spcBef>
                <a:spcPts val="0"/>
              </a:spcBef>
              <a:spcAft>
                <a:spcPts val="0"/>
              </a:spcAft>
              <a:buFont typeface="Arial" charset="0"/>
              <a:buChar char="•"/>
              <a:defRPr/>
            </a:pPr>
            <a:r>
              <a:rPr lang="en-US" sz="3000" b="0" dirty="0">
                <a:solidFill>
                  <a:schemeClr val="tx1"/>
                </a:solidFill>
                <a:latin typeface="Times New Roman" charset="0"/>
                <a:ea typeface="Times New Roman" charset="0"/>
                <a:cs typeface="Times New Roman" charset="0"/>
              </a:rPr>
              <a:t>Expected Mechanism:</a:t>
            </a:r>
          </a:p>
        </p:txBody>
      </p:sp>
      <p:pic>
        <p:nvPicPr>
          <p:cNvPr id="16" name="Picture 15">
            <a:extLst>
              <a:ext uri="{FF2B5EF4-FFF2-40B4-BE49-F238E27FC236}">
                <a16:creationId xmlns:a16="http://schemas.microsoft.com/office/drawing/2014/main" xmlns="" id="{B93DF5B4-3485-459E-BA57-BA0E785CA50C}"/>
              </a:ext>
            </a:extLst>
          </p:cNvPr>
          <p:cNvPicPr/>
          <p:nvPr/>
        </p:nvPicPr>
        <p:blipFill>
          <a:blip r:embed="rId7"/>
          <a:stretch>
            <a:fillRect/>
          </a:stretch>
        </p:blipFill>
        <p:spPr>
          <a:xfrm>
            <a:off x="22725724" y="19573497"/>
            <a:ext cx="5849015" cy="3353282"/>
          </a:xfrm>
          <a:prstGeom prst="rect">
            <a:avLst/>
          </a:prstGeom>
        </p:spPr>
      </p:pic>
      <p:pic>
        <p:nvPicPr>
          <p:cNvPr id="39" name="Picture 3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054833" y="19574355"/>
            <a:ext cx="5899085" cy="3352425"/>
          </a:xfrm>
          <a:prstGeom prst="rect">
            <a:avLst/>
          </a:prstGeom>
        </p:spPr>
      </p:pic>
      <p:pic>
        <p:nvPicPr>
          <p:cNvPr id="41" name="Picture 40"/>
          <p:cNvPicPr>
            <a:picLocks noChangeAspect="1"/>
          </p:cNvPicPr>
          <p:nvPr/>
        </p:nvPicPr>
        <p:blipFill rotWithShape="1">
          <a:blip r:embed="rId9" cstate="print">
            <a:extLst>
              <a:ext uri="{28A0092B-C50C-407E-A947-70E740481C1C}">
                <a14:useLocalDpi xmlns:a14="http://schemas.microsoft.com/office/drawing/2010/main" val="0"/>
              </a:ext>
            </a:extLst>
          </a:blip>
          <a:srcRect r="39014" b="4770"/>
          <a:stretch/>
        </p:blipFill>
        <p:spPr>
          <a:xfrm>
            <a:off x="1229066" y="19575694"/>
            <a:ext cx="3759352" cy="3348695"/>
          </a:xfrm>
          <a:prstGeom prst="rect">
            <a:avLst/>
          </a:prstGeom>
        </p:spPr>
      </p:pic>
      <p:sp>
        <p:nvSpPr>
          <p:cNvPr id="11" name="TextBox 10"/>
          <p:cNvSpPr txBox="1"/>
          <p:nvPr/>
        </p:nvSpPr>
        <p:spPr>
          <a:xfrm>
            <a:off x="808461" y="25401756"/>
            <a:ext cx="13145456" cy="1938992"/>
          </a:xfrm>
          <a:prstGeom prst="rect">
            <a:avLst/>
          </a:prstGeom>
          <a:noFill/>
        </p:spPr>
        <p:txBody>
          <a:bodyPr wrap="square" rtlCol="0">
            <a:spAutoFit/>
          </a:bodyPr>
          <a:lstStyle/>
          <a:p>
            <a:pPr marL="457200" indent="-457200" algn="l">
              <a:buFont typeface="Arial" charset="0"/>
              <a:buChar char="•"/>
            </a:pPr>
            <a:r>
              <a:rPr lang="en-US" sz="3000" b="0" dirty="0">
                <a:solidFill>
                  <a:schemeClr val="tx1"/>
                </a:solidFill>
                <a:latin typeface="Times New Roman" charset="0"/>
                <a:ea typeface="Times New Roman" charset="0"/>
                <a:cs typeface="Times New Roman" charset="0"/>
              </a:rPr>
              <a:t>Inability to solubilize conjugated ferrocene-NHS ester-K-ELP </a:t>
            </a:r>
          </a:p>
          <a:p>
            <a:pPr marL="914400" lvl="1" indent="-457200" algn="l">
              <a:buFont typeface="Arial" charset="0"/>
              <a:buChar char="•"/>
            </a:pPr>
            <a:r>
              <a:rPr lang="en-US" sz="3000" b="0" dirty="0">
                <a:solidFill>
                  <a:schemeClr val="tx1"/>
                </a:solidFill>
                <a:latin typeface="Times New Roman" charset="0"/>
                <a:ea typeface="Times New Roman" charset="0"/>
                <a:cs typeface="Times New Roman" charset="0"/>
              </a:rPr>
              <a:t>Inability to desalt conjugation because protein remained in desalting column</a:t>
            </a:r>
          </a:p>
          <a:p>
            <a:pPr marL="457200" indent="-457200" algn="l">
              <a:buFont typeface="Arial" charset="0"/>
              <a:buChar char="•"/>
            </a:pPr>
            <a:r>
              <a:rPr lang="en-US" sz="3000" b="0" dirty="0">
                <a:solidFill>
                  <a:schemeClr val="tx1"/>
                </a:solidFill>
                <a:latin typeface="Times New Roman" charset="0"/>
                <a:ea typeface="Times New Roman" charset="0"/>
                <a:cs typeface="Times New Roman" charset="0"/>
              </a:rPr>
              <a:t>Inconclusive results on extent of conjugation due to solubility issues</a:t>
            </a:r>
          </a:p>
          <a:p>
            <a:pPr marL="914400" lvl="1" indent="-457200" algn="l">
              <a:buFont typeface="Arial" charset="0"/>
              <a:buChar char="•"/>
            </a:pPr>
            <a:r>
              <a:rPr lang="en-US" sz="3000" b="0" dirty="0">
                <a:solidFill>
                  <a:schemeClr val="tx1"/>
                </a:solidFill>
                <a:latin typeface="Times New Roman" charset="0"/>
                <a:ea typeface="Times New Roman" charset="0"/>
                <a:cs typeface="Times New Roman" charset="0"/>
              </a:rPr>
              <a:t>Addressed this by modifying a sensor for other electrochemical analyses</a:t>
            </a:r>
          </a:p>
        </p:txBody>
      </p:sp>
      <p:sp>
        <p:nvSpPr>
          <p:cNvPr id="22" name="TextBox 21"/>
          <p:cNvSpPr txBox="1"/>
          <p:nvPr/>
        </p:nvSpPr>
        <p:spPr>
          <a:xfrm>
            <a:off x="15429281" y="25403813"/>
            <a:ext cx="13145457" cy="1569660"/>
          </a:xfrm>
          <a:prstGeom prst="rect">
            <a:avLst/>
          </a:prstGeom>
          <a:noFill/>
        </p:spPr>
        <p:txBody>
          <a:bodyPr wrap="square" rtlCol="0">
            <a:spAutoFit/>
          </a:bodyPr>
          <a:lstStyle/>
          <a:p>
            <a:pPr marL="457200" indent="-457200" algn="l">
              <a:buFont typeface="Arial" charset="0"/>
              <a:buChar char="•"/>
            </a:pPr>
            <a:r>
              <a:rPr lang="en-US" sz="3200" b="0" dirty="0">
                <a:solidFill>
                  <a:schemeClr val="tx1"/>
                </a:solidFill>
                <a:latin typeface="Times New Roman" charset="0"/>
                <a:ea typeface="Times New Roman" charset="0"/>
                <a:cs typeface="Times New Roman" charset="0"/>
              </a:rPr>
              <a:t>Sparse monolayer coverage of C-ELP</a:t>
            </a:r>
          </a:p>
          <a:p>
            <a:pPr marL="457200" indent="-457200" algn="l">
              <a:buFont typeface="Arial" charset="0"/>
              <a:buChar char="•"/>
            </a:pPr>
            <a:r>
              <a:rPr lang="en-US" sz="3200" b="0" dirty="0">
                <a:solidFill>
                  <a:schemeClr val="tx1"/>
                </a:solidFill>
                <a:latin typeface="Times New Roman" charset="0"/>
                <a:ea typeface="Times New Roman" charset="0"/>
                <a:cs typeface="Times New Roman" charset="0"/>
              </a:rPr>
              <a:t>May be due to experiment duration</a:t>
            </a:r>
          </a:p>
          <a:p>
            <a:pPr marL="914400" lvl="1" indent="-457200" algn="l">
              <a:buFont typeface="Arial" charset="0"/>
              <a:buChar char="•"/>
            </a:pPr>
            <a:r>
              <a:rPr lang="en-US" sz="3200" b="0" dirty="0">
                <a:solidFill>
                  <a:schemeClr val="tx1"/>
                </a:solidFill>
                <a:latin typeface="Times New Roman" charset="0"/>
                <a:ea typeface="Times New Roman" charset="0"/>
                <a:cs typeface="Times New Roman" charset="0"/>
              </a:rPr>
              <a:t>Insufficient </a:t>
            </a:r>
            <a:r>
              <a:rPr lang="mr-IN" sz="3200" b="0" dirty="0">
                <a:solidFill>
                  <a:schemeClr val="tx1"/>
                </a:solidFill>
                <a:latin typeface="Times New Roman" charset="0"/>
                <a:ea typeface="Times New Roman" charset="0"/>
                <a:cs typeface="Times New Roman" charset="0"/>
              </a:rPr>
              <a:t>–</a:t>
            </a:r>
            <a:r>
              <a:rPr lang="en-US" sz="3200" b="0" dirty="0">
                <a:solidFill>
                  <a:schemeClr val="tx1"/>
                </a:solidFill>
                <a:latin typeface="Times New Roman" charset="0"/>
                <a:ea typeface="Times New Roman" charset="0"/>
                <a:cs typeface="Times New Roman" charset="0"/>
              </a:rPr>
              <a:t>SH contact with Au</a:t>
            </a:r>
          </a:p>
        </p:txBody>
      </p:sp>
      <p:sp>
        <p:nvSpPr>
          <p:cNvPr id="23" name="TextBox 22"/>
          <p:cNvSpPr txBox="1"/>
          <p:nvPr/>
        </p:nvSpPr>
        <p:spPr>
          <a:xfrm>
            <a:off x="808461" y="29545674"/>
            <a:ext cx="7630012" cy="1600438"/>
          </a:xfrm>
          <a:prstGeom prst="rect">
            <a:avLst/>
          </a:prstGeom>
          <a:noFill/>
        </p:spPr>
        <p:txBody>
          <a:bodyPr wrap="square" rtlCol="0">
            <a:spAutoFit/>
          </a:bodyPr>
          <a:lstStyle/>
          <a:p>
            <a:pPr algn="l"/>
            <a:r>
              <a:rPr lang="en-US" sz="3400" dirty="0">
                <a:solidFill>
                  <a:schemeClr val="tx1"/>
                </a:solidFill>
                <a:latin typeface="Times New Roman" charset="0"/>
                <a:ea typeface="Times New Roman" charset="0"/>
                <a:cs typeface="Times New Roman" charset="0"/>
              </a:rPr>
              <a:t>Bio-conjugation</a:t>
            </a:r>
          </a:p>
          <a:p>
            <a:pPr marL="457200" indent="-457200" algn="l">
              <a:buFont typeface="Arial" charset="0"/>
              <a:buChar char="•"/>
            </a:pPr>
            <a:r>
              <a:rPr lang="en-US" sz="3200" b="0" dirty="0">
                <a:solidFill>
                  <a:schemeClr val="tx1"/>
                </a:solidFill>
                <a:latin typeface="Times New Roman" charset="0"/>
                <a:ea typeface="Times New Roman" charset="0"/>
                <a:cs typeface="Times New Roman" charset="0"/>
              </a:rPr>
              <a:t>Revisit potential electrochemical tags</a:t>
            </a:r>
          </a:p>
          <a:p>
            <a:pPr marL="914400" lvl="1" indent="-457200" algn="l">
              <a:buFont typeface="Arial" charset="0"/>
              <a:buChar char="•"/>
            </a:pPr>
            <a:r>
              <a:rPr lang="en-US" sz="3200" b="0" dirty="0">
                <a:solidFill>
                  <a:schemeClr val="tx1"/>
                </a:solidFill>
                <a:latin typeface="Times New Roman" charset="0"/>
                <a:ea typeface="Times New Roman" charset="0"/>
                <a:cs typeface="Times New Roman" charset="0"/>
              </a:rPr>
              <a:t>Must be soluble in H</a:t>
            </a:r>
            <a:r>
              <a:rPr lang="en-US" sz="3200" b="0" baseline="-25000" dirty="0">
                <a:solidFill>
                  <a:schemeClr val="tx1"/>
                </a:solidFill>
                <a:latin typeface="Times New Roman" charset="0"/>
                <a:ea typeface="Times New Roman" charset="0"/>
                <a:cs typeface="Times New Roman" charset="0"/>
              </a:rPr>
              <a:t>2</a:t>
            </a:r>
            <a:r>
              <a:rPr lang="en-US" sz="3200" b="0" dirty="0">
                <a:solidFill>
                  <a:schemeClr val="tx1"/>
                </a:solidFill>
                <a:latin typeface="Times New Roman" charset="0"/>
                <a:ea typeface="Times New Roman" charset="0"/>
                <a:cs typeface="Times New Roman" charset="0"/>
              </a:rPr>
              <a:t>O</a:t>
            </a:r>
          </a:p>
        </p:txBody>
      </p:sp>
      <p:sp>
        <p:nvSpPr>
          <p:cNvPr id="30" name="Rectangle 29"/>
          <p:cNvSpPr/>
          <p:nvPr/>
        </p:nvSpPr>
        <p:spPr>
          <a:xfrm>
            <a:off x="29717999" y="5646139"/>
            <a:ext cx="13792201" cy="4462760"/>
          </a:xfrm>
          <a:prstGeom prst="rect">
            <a:avLst/>
          </a:prstGeom>
        </p:spPr>
        <p:txBody>
          <a:bodyPr wrap="square">
            <a:spAutoFit/>
          </a:bodyPr>
          <a:lstStyle/>
          <a:p>
            <a:pPr marL="1314450" lvl="1" indent="-571500" algn="l" eaLnBrk="1" fontAlgn="auto" hangingPunct="1">
              <a:spcBef>
                <a:spcPts val="1200"/>
              </a:spcBef>
              <a:spcAft>
                <a:spcPts val="0"/>
              </a:spcAft>
              <a:buFont typeface="Arial" charset="0"/>
              <a:buChar char="•"/>
            </a:pPr>
            <a:r>
              <a:rPr lang="en-US" sz="3200" b="0" dirty="0">
                <a:solidFill>
                  <a:schemeClr val="tx1"/>
                </a:solidFill>
                <a:latin typeface="Times New Roman" charset="0"/>
                <a:cs typeface="Times New Roman" charset="0"/>
              </a:rPr>
              <a:t>Undergo a characteristic transition based on the external environment</a:t>
            </a:r>
          </a:p>
          <a:p>
            <a:pPr marL="1257300" lvl="2" indent="-571500" algn="l" eaLnBrk="1" fontAlgn="auto" hangingPunct="1">
              <a:spcBef>
                <a:spcPts val="1200"/>
              </a:spcBef>
              <a:spcAft>
                <a:spcPts val="0"/>
              </a:spcAft>
              <a:buFont typeface="Arial" charset="0"/>
              <a:buChar char="•"/>
            </a:pPr>
            <a:r>
              <a:rPr lang="en-US" sz="3200" b="0" dirty="0">
                <a:solidFill>
                  <a:schemeClr val="tx1"/>
                </a:solidFill>
                <a:latin typeface="Times New Roman" charset="0"/>
                <a:cs typeface="Times New Roman" charset="0"/>
              </a:rPr>
              <a:t>pH, temperature, and ion concentration responsive</a:t>
            </a:r>
          </a:p>
          <a:p>
            <a:pPr marL="1257300" lvl="2" indent="-571500" algn="l" eaLnBrk="1" fontAlgn="auto" hangingPunct="1">
              <a:spcBef>
                <a:spcPts val="1200"/>
              </a:spcBef>
              <a:spcAft>
                <a:spcPts val="0"/>
              </a:spcAft>
              <a:buFont typeface="Arial" charset="0"/>
              <a:buChar char="•"/>
            </a:pPr>
            <a:r>
              <a:rPr lang="en-US" sz="3200" b="0" dirty="0">
                <a:solidFill>
                  <a:schemeClr val="tx1"/>
                </a:solidFill>
                <a:latin typeface="Times New Roman" charset="0"/>
                <a:cs typeface="Times New Roman" charset="0"/>
              </a:rPr>
              <a:t>Transition has yet to be monitored electrochemically</a:t>
            </a:r>
          </a:p>
          <a:p>
            <a:pPr marL="1714500" lvl="3" indent="-571500" algn="l" fontAlgn="auto">
              <a:spcBef>
                <a:spcPts val="1200"/>
              </a:spcBef>
              <a:spcAft>
                <a:spcPts val="0"/>
              </a:spcAft>
              <a:buFont typeface="Arial" charset="0"/>
              <a:buChar char="•"/>
            </a:pPr>
            <a:r>
              <a:rPr lang="en-US" sz="3200" b="0" dirty="0">
                <a:solidFill>
                  <a:schemeClr val="tx1"/>
                </a:solidFill>
                <a:latin typeface="Times New Roman" charset="0"/>
                <a:cs typeface="Times New Roman" charset="0"/>
              </a:rPr>
              <a:t>Requires production of an electrochemically active polymer</a:t>
            </a:r>
          </a:p>
          <a:p>
            <a:pPr marL="1143000" lvl="3" algn="l" fontAlgn="auto">
              <a:spcBef>
                <a:spcPts val="1200"/>
              </a:spcBef>
              <a:spcAft>
                <a:spcPts val="0"/>
              </a:spcAft>
            </a:pPr>
            <a:r>
              <a:rPr lang="en-US" sz="3200" b="0" dirty="0">
                <a:solidFill>
                  <a:schemeClr val="tx1"/>
                </a:solidFill>
                <a:latin typeface="Times New Roman" charset="0"/>
                <a:cs typeface="Times New Roman" charset="0"/>
              </a:rPr>
              <a:t>Or</a:t>
            </a:r>
          </a:p>
          <a:p>
            <a:pPr marL="1600200" lvl="3" indent="-457200" algn="l" fontAlgn="auto">
              <a:spcBef>
                <a:spcPts val="1200"/>
              </a:spcBef>
              <a:spcAft>
                <a:spcPts val="0"/>
              </a:spcAft>
              <a:buFont typeface="Arial" charset="0"/>
              <a:buChar char="•"/>
            </a:pPr>
            <a:r>
              <a:rPr lang="en-US" sz="3200" b="0" dirty="0">
                <a:solidFill>
                  <a:schemeClr val="tx1"/>
                </a:solidFill>
                <a:latin typeface="Times New Roman" charset="0"/>
                <a:cs typeface="Times New Roman" charset="0"/>
              </a:rPr>
              <a:t>Use Electrochemical Impedance Spectroscopy (EIS)</a:t>
            </a:r>
          </a:p>
          <a:p>
            <a:pPr marL="2057400" lvl="4" indent="-457200" algn="l" fontAlgn="auto">
              <a:spcBef>
                <a:spcPts val="1200"/>
              </a:spcBef>
              <a:spcAft>
                <a:spcPts val="0"/>
              </a:spcAft>
              <a:buFont typeface="Arial" charset="0"/>
              <a:buChar char="•"/>
            </a:pPr>
            <a:r>
              <a:rPr lang="en-US" sz="3200" b="0" dirty="0">
                <a:solidFill>
                  <a:schemeClr val="tx1"/>
                </a:solidFill>
                <a:latin typeface="Times New Roman" charset="0"/>
                <a:cs typeface="Times New Roman" charset="0"/>
              </a:rPr>
              <a:t>Eliminates need for producing an electrochemically active ELP</a:t>
            </a:r>
          </a:p>
        </p:txBody>
      </p:sp>
      <p:sp>
        <p:nvSpPr>
          <p:cNvPr id="40" name="Rectangle 166"/>
          <p:cNvSpPr>
            <a:spLocks noChangeArrowheads="1"/>
          </p:cNvSpPr>
          <p:nvPr/>
        </p:nvSpPr>
        <p:spPr bwMode="auto">
          <a:xfrm>
            <a:off x="808462" y="10832979"/>
            <a:ext cx="13145457" cy="1274995"/>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5400" dirty="0">
                <a:solidFill>
                  <a:srgbClr val="CCCCCC"/>
                </a:solidFill>
                <a:latin typeface="Times New Roman" charset="0"/>
                <a:ea typeface="Times New Roman" charset="0"/>
                <a:cs typeface="Times New Roman" charset="0"/>
              </a:rPr>
              <a:t>Bio-Conjugation Method</a:t>
            </a:r>
          </a:p>
        </p:txBody>
      </p:sp>
      <p:sp>
        <p:nvSpPr>
          <p:cNvPr id="51" name="Rectangle 166"/>
          <p:cNvSpPr>
            <a:spLocks noChangeArrowheads="1"/>
          </p:cNvSpPr>
          <p:nvPr/>
        </p:nvSpPr>
        <p:spPr bwMode="auto">
          <a:xfrm>
            <a:off x="15429283" y="10827790"/>
            <a:ext cx="13145457" cy="1280184"/>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5400" dirty="0">
                <a:solidFill>
                  <a:srgbClr val="CCCCCC"/>
                </a:solidFill>
                <a:latin typeface="Times New Roman" charset="0"/>
                <a:ea typeface="Times New Roman" charset="0"/>
                <a:cs typeface="Times New Roman" charset="0"/>
              </a:rPr>
              <a:t>Thiol Attachment Method</a:t>
            </a:r>
          </a:p>
        </p:txBody>
      </p:sp>
      <p:sp>
        <p:nvSpPr>
          <p:cNvPr id="52" name="Rectangle 166"/>
          <p:cNvSpPr>
            <a:spLocks noChangeArrowheads="1"/>
          </p:cNvSpPr>
          <p:nvPr/>
        </p:nvSpPr>
        <p:spPr bwMode="auto">
          <a:xfrm>
            <a:off x="30050105" y="10832979"/>
            <a:ext cx="13145457" cy="1274995"/>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5400" dirty="0">
                <a:solidFill>
                  <a:srgbClr val="CCCCCC"/>
                </a:solidFill>
                <a:latin typeface="Times New Roman" charset="0"/>
                <a:ea typeface="Times New Roman" charset="0"/>
                <a:cs typeface="Times New Roman" charset="0"/>
              </a:rPr>
              <a:t>EIS Method</a:t>
            </a:r>
          </a:p>
        </p:txBody>
      </p:sp>
      <p:sp>
        <p:nvSpPr>
          <p:cNvPr id="53" name="Rectangle 166"/>
          <p:cNvSpPr>
            <a:spLocks noChangeArrowheads="1"/>
          </p:cNvSpPr>
          <p:nvPr/>
        </p:nvSpPr>
        <p:spPr bwMode="auto">
          <a:xfrm>
            <a:off x="808462" y="17865699"/>
            <a:ext cx="13145457" cy="1274995"/>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5400" dirty="0">
                <a:solidFill>
                  <a:srgbClr val="CCCCCC"/>
                </a:solidFill>
                <a:latin typeface="Times New Roman" charset="0"/>
                <a:ea typeface="Times New Roman" charset="0"/>
                <a:cs typeface="Times New Roman" charset="0"/>
              </a:rPr>
              <a:t>Bio-Conjugation Results</a:t>
            </a:r>
          </a:p>
        </p:txBody>
      </p:sp>
      <p:sp>
        <p:nvSpPr>
          <p:cNvPr id="54" name="Rectangle 166"/>
          <p:cNvSpPr>
            <a:spLocks noChangeArrowheads="1"/>
          </p:cNvSpPr>
          <p:nvPr/>
        </p:nvSpPr>
        <p:spPr bwMode="auto">
          <a:xfrm>
            <a:off x="808461" y="23663631"/>
            <a:ext cx="13145457" cy="1274995"/>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5400" dirty="0">
                <a:solidFill>
                  <a:srgbClr val="CCCCCC"/>
                </a:solidFill>
                <a:latin typeface="Times New Roman" charset="0"/>
                <a:ea typeface="Times New Roman" charset="0"/>
                <a:cs typeface="Times New Roman" charset="0"/>
              </a:rPr>
              <a:t>Bio-Conjugation Discussion</a:t>
            </a:r>
          </a:p>
        </p:txBody>
      </p:sp>
      <p:sp>
        <p:nvSpPr>
          <p:cNvPr id="37" name="TextBox 36"/>
          <p:cNvSpPr txBox="1"/>
          <p:nvPr/>
        </p:nvSpPr>
        <p:spPr>
          <a:xfrm>
            <a:off x="808461" y="22926780"/>
            <a:ext cx="6171163" cy="276999"/>
          </a:xfrm>
          <a:prstGeom prst="rect">
            <a:avLst/>
          </a:prstGeom>
          <a:noFill/>
        </p:spPr>
        <p:txBody>
          <a:bodyPr wrap="square" rtlCol="0">
            <a:spAutoFit/>
          </a:bodyPr>
          <a:lstStyle/>
          <a:p>
            <a:pPr algn="l"/>
            <a:r>
              <a:rPr lang="en-US" sz="1200" b="0" dirty="0">
                <a:solidFill>
                  <a:schemeClr val="tx1"/>
                </a:solidFill>
                <a:latin typeface="Times New Roman" charset="0"/>
                <a:ea typeface="Times New Roman" charset="0"/>
                <a:cs typeface="Times New Roman" charset="0"/>
              </a:rPr>
              <a:t>Fig. 1. Gel electrophoresis results of the control bio-conjugation groups</a:t>
            </a:r>
          </a:p>
        </p:txBody>
      </p:sp>
      <p:sp>
        <p:nvSpPr>
          <p:cNvPr id="38" name="Rectangle 37"/>
          <p:cNvSpPr/>
          <p:nvPr/>
        </p:nvSpPr>
        <p:spPr>
          <a:xfrm>
            <a:off x="8054832" y="22926779"/>
            <a:ext cx="5899085" cy="277000"/>
          </a:xfrm>
          <a:prstGeom prst="rect">
            <a:avLst/>
          </a:prstGeom>
        </p:spPr>
        <p:txBody>
          <a:bodyPr wrap="square">
            <a:spAutoFit/>
          </a:bodyPr>
          <a:lstStyle/>
          <a:p>
            <a:pPr algn="l"/>
            <a:r>
              <a:rPr lang="en-US" sz="1200" b="0" dirty="0">
                <a:solidFill>
                  <a:schemeClr val="tx1"/>
                </a:solidFill>
                <a:latin typeface="Times New Roman" charset="0"/>
                <a:ea typeface="Times New Roman" charset="0"/>
                <a:cs typeface="Times New Roman" charset="0"/>
              </a:rPr>
              <a:t>Fig. 2. Gel electrophoresis results of the experimental bio-conjugation groups</a:t>
            </a:r>
          </a:p>
        </p:txBody>
      </p:sp>
      <p:sp>
        <p:nvSpPr>
          <p:cNvPr id="95" name="Rectangle 166"/>
          <p:cNvSpPr>
            <a:spLocks noChangeArrowheads="1"/>
          </p:cNvSpPr>
          <p:nvPr/>
        </p:nvSpPr>
        <p:spPr bwMode="auto">
          <a:xfrm>
            <a:off x="15429282" y="17865698"/>
            <a:ext cx="13145457" cy="1274995"/>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5400" dirty="0">
                <a:solidFill>
                  <a:srgbClr val="CCCCCC"/>
                </a:solidFill>
                <a:latin typeface="Times New Roman" charset="0"/>
                <a:ea typeface="Times New Roman" charset="0"/>
                <a:cs typeface="Times New Roman" charset="0"/>
              </a:rPr>
              <a:t>Thiol Attachment Results</a:t>
            </a:r>
          </a:p>
        </p:txBody>
      </p:sp>
      <p:sp>
        <p:nvSpPr>
          <p:cNvPr id="96" name="Rectangle 166"/>
          <p:cNvSpPr>
            <a:spLocks noChangeArrowheads="1"/>
          </p:cNvSpPr>
          <p:nvPr/>
        </p:nvSpPr>
        <p:spPr bwMode="auto">
          <a:xfrm>
            <a:off x="30050105" y="17867100"/>
            <a:ext cx="13145457" cy="1274995"/>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5400" dirty="0">
                <a:solidFill>
                  <a:srgbClr val="CCCCCC"/>
                </a:solidFill>
                <a:latin typeface="Times New Roman" charset="0"/>
                <a:ea typeface="Times New Roman" charset="0"/>
                <a:cs typeface="Times New Roman" charset="0"/>
              </a:rPr>
              <a:t>EIS Results</a:t>
            </a:r>
          </a:p>
        </p:txBody>
      </p:sp>
      <p:sp>
        <p:nvSpPr>
          <p:cNvPr id="92" name="TextBox 91"/>
          <p:cNvSpPr txBox="1"/>
          <p:nvPr/>
        </p:nvSpPr>
        <p:spPr>
          <a:xfrm>
            <a:off x="15429282" y="22924389"/>
            <a:ext cx="5249134" cy="276999"/>
          </a:xfrm>
          <a:prstGeom prst="rect">
            <a:avLst/>
          </a:prstGeom>
          <a:noFill/>
        </p:spPr>
        <p:txBody>
          <a:bodyPr wrap="square" rtlCol="0">
            <a:spAutoFit/>
          </a:bodyPr>
          <a:lstStyle/>
          <a:p>
            <a:pPr algn="l"/>
            <a:r>
              <a:rPr lang="en-US" sz="1200" b="0" dirty="0">
                <a:solidFill>
                  <a:schemeClr val="tx1"/>
                </a:solidFill>
                <a:latin typeface="Times New Roman" charset="0"/>
                <a:ea typeface="Times New Roman" charset="0"/>
                <a:cs typeface="Times New Roman" charset="0"/>
              </a:rPr>
              <a:t>Fig. 3. AFM analysis of a bare Au-coated quartz crystal</a:t>
            </a:r>
          </a:p>
        </p:txBody>
      </p:sp>
      <p:sp>
        <p:nvSpPr>
          <p:cNvPr id="93" name="TextBox 92"/>
          <p:cNvSpPr txBox="1"/>
          <p:nvPr/>
        </p:nvSpPr>
        <p:spPr>
          <a:xfrm>
            <a:off x="22725724" y="22924389"/>
            <a:ext cx="5849015" cy="276999"/>
          </a:xfrm>
          <a:prstGeom prst="rect">
            <a:avLst/>
          </a:prstGeom>
          <a:noFill/>
        </p:spPr>
        <p:txBody>
          <a:bodyPr wrap="square" rtlCol="0">
            <a:spAutoFit/>
          </a:bodyPr>
          <a:lstStyle/>
          <a:p>
            <a:pPr algn="l"/>
            <a:r>
              <a:rPr lang="en-US" sz="1200" b="0" dirty="0">
                <a:solidFill>
                  <a:schemeClr val="tx1"/>
                </a:solidFill>
                <a:latin typeface="Times New Roman" charset="0"/>
                <a:ea typeface="Times New Roman" charset="0"/>
                <a:cs typeface="Times New Roman" charset="0"/>
              </a:rPr>
              <a:t>Fig. 4. AFM analysis of a C-ELP modified Au-coated quartz crystal</a:t>
            </a:r>
          </a:p>
        </p:txBody>
      </p:sp>
      <p:sp>
        <p:nvSpPr>
          <p:cNvPr id="99" name="Rectangle 166"/>
          <p:cNvSpPr>
            <a:spLocks noChangeArrowheads="1"/>
          </p:cNvSpPr>
          <p:nvPr/>
        </p:nvSpPr>
        <p:spPr bwMode="auto">
          <a:xfrm>
            <a:off x="15429281" y="23663631"/>
            <a:ext cx="13145457" cy="1274995"/>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5400" dirty="0">
                <a:solidFill>
                  <a:srgbClr val="CCCCCC"/>
                </a:solidFill>
                <a:latin typeface="Times New Roman" charset="0"/>
                <a:ea typeface="Times New Roman" charset="0"/>
                <a:cs typeface="Times New Roman" charset="0"/>
              </a:rPr>
              <a:t>Thiol Attachment Discussion</a:t>
            </a:r>
          </a:p>
        </p:txBody>
      </p:sp>
      <p:sp>
        <p:nvSpPr>
          <p:cNvPr id="100" name="Rectangle 166"/>
          <p:cNvSpPr>
            <a:spLocks noChangeArrowheads="1"/>
          </p:cNvSpPr>
          <p:nvPr/>
        </p:nvSpPr>
        <p:spPr bwMode="auto">
          <a:xfrm>
            <a:off x="30050105" y="23663631"/>
            <a:ext cx="13145457" cy="1274995"/>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5400" dirty="0">
                <a:solidFill>
                  <a:srgbClr val="CCCCCC"/>
                </a:solidFill>
                <a:latin typeface="Times New Roman" charset="0"/>
                <a:ea typeface="Times New Roman" charset="0"/>
                <a:cs typeface="Times New Roman" charset="0"/>
              </a:rPr>
              <a:t>EIS Discussion</a:t>
            </a:r>
          </a:p>
        </p:txBody>
      </p:sp>
      <p:sp>
        <p:nvSpPr>
          <p:cNvPr id="101" name="Rectangle 166"/>
          <p:cNvSpPr>
            <a:spLocks noChangeArrowheads="1"/>
          </p:cNvSpPr>
          <p:nvPr/>
        </p:nvSpPr>
        <p:spPr bwMode="auto">
          <a:xfrm>
            <a:off x="381001" y="27825743"/>
            <a:ext cx="28193738" cy="1274995"/>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5400" dirty="0">
                <a:solidFill>
                  <a:srgbClr val="CCCCCC"/>
                </a:solidFill>
                <a:latin typeface="Times New Roman" charset="0"/>
                <a:ea typeface="Times New Roman" charset="0"/>
                <a:cs typeface="Times New Roman" charset="0"/>
              </a:rPr>
              <a:t>Future Work</a:t>
            </a:r>
          </a:p>
        </p:txBody>
      </p:sp>
      <p:sp>
        <p:nvSpPr>
          <p:cNvPr id="102" name="Rectangle 166"/>
          <p:cNvSpPr>
            <a:spLocks noChangeArrowheads="1"/>
          </p:cNvSpPr>
          <p:nvPr/>
        </p:nvSpPr>
        <p:spPr bwMode="auto">
          <a:xfrm>
            <a:off x="30050105" y="27825742"/>
            <a:ext cx="13145457" cy="1274995"/>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5400" dirty="0">
                <a:solidFill>
                  <a:srgbClr val="CCCCCC"/>
                </a:solidFill>
                <a:latin typeface="Times New Roman" charset="0"/>
                <a:ea typeface="Times New Roman" charset="0"/>
                <a:cs typeface="Times New Roman" charset="0"/>
              </a:rPr>
              <a:t>Acknowledgements</a:t>
            </a:r>
          </a:p>
        </p:txBody>
      </p:sp>
      <p:sp>
        <p:nvSpPr>
          <p:cNvPr id="94" name="TextBox 93"/>
          <p:cNvSpPr txBox="1"/>
          <p:nvPr/>
        </p:nvSpPr>
        <p:spPr>
          <a:xfrm>
            <a:off x="30050104" y="29547900"/>
            <a:ext cx="13145457" cy="2062103"/>
          </a:xfrm>
          <a:prstGeom prst="rect">
            <a:avLst/>
          </a:prstGeom>
          <a:noFill/>
        </p:spPr>
        <p:txBody>
          <a:bodyPr wrap="square" rtlCol="0">
            <a:spAutoFit/>
          </a:bodyPr>
          <a:lstStyle/>
          <a:p>
            <a:r>
              <a:rPr lang="en-US" sz="3200" dirty="0">
                <a:solidFill>
                  <a:schemeClr val="tx1"/>
                </a:solidFill>
              </a:rPr>
              <a:t>SEEDS Laboratory</a:t>
            </a:r>
          </a:p>
          <a:p>
            <a:r>
              <a:rPr lang="en-US" sz="3200" dirty="0" smtClean="0">
                <a:solidFill>
                  <a:schemeClr val="tx1"/>
                </a:solidFill>
              </a:rPr>
              <a:t>NSF </a:t>
            </a:r>
            <a:r>
              <a:rPr lang="en-US" sz="3200" dirty="0">
                <a:solidFill>
                  <a:schemeClr val="tx1"/>
                </a:solidFill>
              </a:rPr>
              <a:t>CBET </a:t>
            </a:r>
            <a:r>
              <a:rPr lang="en-US" sz="3200" dirty="0" smtClean="0">
                <a:solidFill>
                  <a:schemeClr val="tx1"/>
                </a:solidFill>
              </a:rPr>
              <a:t>1638896</a:t>
            </a:r>
          </a:p>
          <a:p>
            <a:r>
              <a:rPr lang="en-US" sz="3200" dirty="0" smtClean="0">
                <a:solidFill>
                  <a:schemeClr val="tx1"/>
                </a:solidFill>
              </a:rPr>
              <a:t>UNH Student Chapter ASBMB</a:t>
            </a:r>
            <a:endParaRPr lang="en-US" sz="3200" dirty="0">
              <a:solidFill>
                <a:schemeClr val="tx1"/>
              </a:solidFill>
            </a:endParaRPr>
          </a:p>
          <a:p>
            <a:r>
              <a:rPr lang="en-US" sz="3200" dirty="0">
                <a:solidFill>
                  <a:schemeClr val="tx1"/>
                </a:solidFill>
              </a:rPr>
              <a:t>UNH Hamel </a:t>
            </a:r>
            <a:r>
              <a:rPr lang="en-US" sz="3200" dirty="0" smtClean="0">
                <a:solidFill>
                  <a:schemeClr val="tx1"/>
                </a:solidFill>
              </a:rPr>
              <a:t>Center for Undergraduate Research</a:t>
            </a:r>
            <a:endParaRPr lang="en-US" sz="3200" dirty="0">
              <a:solidFill>
                <a:schemeClr val="tx1"/>
              </a:solidFill>
            </a:endParaRPr>
          </a:p>
        </p:txBody>
      </p:sp>
      <p:pic>
        <p:nvPicPr>
          <p:cNvPr id="103" name="Picture 10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119628" y="15646838"/>
            <a:ext cx="8314944" cy="1987296"/>
          </a:xfrm>
          <a:prstGeom prst="rect">
            <a:avLst/>
          </a:prstGeom>
        </p:spPr>
      </p:pic>
      <p:sp>
        <p:nvSpPr>
          <p:cNvPr id="2" name="TextBox 1"/>
          <p:cNvSpPr txBox="1"/>
          <p:nvPr/>
        </p:nvSpPr>
        <p:spPr>
          <a:xfrm>
            <a:off x="30050104" y="12558687"/>
            <a:ext cx="13145457" cy="3046988"/>
          </a:xfrm>
          <a:prstGeom prst="rect">
            <a:avLst/>
          </a:prstGeom>
          <a:noFill/>
        </p:spPr>
        <p:txBody>
          <a:bodyPr wrap="square" rtlCol="0">
            <a:spAutoFit/>
          </a:bodyPr>
          <a:lstStyle/>
          <a:p>
            <a:pPr marL="571500" indent="-571500" algn="l">
              <a:buFont typeface="Arial" charset="0"/>
              <a:buChar char="•"/>
            </a:pPr>
            <a:r>
              <a:rPr lang="en-US" sz="3200" b="0" dirty="0" err="1">
                <a:solidFill>
                  <a:schemeClr val="tx1"/>
                </a:solidFill>
                <a:latin typeface="Times New Roman" charset="0"/>
                <a:ea typeface="Times New Roman" charset="0"/>
                <a:cs typeface="Times New Roman" charset="0"/>
              </a:rPr>
              <a:t>Ferri</a:t>
            </a:r>
            <a:r>
              <a:rPr lang="en-US" sz="3200" b="0" dirty="0">
                <a:solidFill>
                  <a:schemeClr val="tx1"/>
                </a:solidFill>
                <a:latin typeface="Times New Roman" charset="0"/>
                <a:ea typeface="Times New Roman" charset="0"/>
                <a:cs typeface="Times New Roman" charset="0"/>
              </a:rPr>
              <a:t>/</a:t>
            </a:r>
            <a:r>
              <a:rPr lang="en-US" sz="3200" b="0" dirty="0" err="1">
                <a:solidFill>
                  <a:schemeClr val="tx1"/>
                </a:solidFill>
                <a:latin typeface="Times New Roman" charset="0"/>
                <a:ea typeface="Times New Roman" charset="0"/>
                <a:cs typeface="Times New Roman" charset="0"/>
              </a:rPr>
              <a:t>ferrocyanide</a:t>
            </a:r>
            <a:r>
              <a:rPr lang="en-US" sz="3200" b="0" dirty="0">
                <a:solidFill>
                  <a:schemeClr val="tx1"/>
                </a:solidFill>
                <a:latin typeface="Times New Roman" charset="0"/>
                <a:ea typeface="Times New Roman" charset="0"/>
                <a:cs typeface="Times New Roman" charset="0"/>
              </a:rPr>
              <a:t> solution (Fe</a:t>
            </a:r>
            <a:r>
              <a:rPr lang="en-US" sz="3200" b="0" baseline="30000" dirty="0">
                <a:solidFill>
                  <a:schemeClr val="tx1"/>
                </a:solidFill>
                <a:latin typeface="Times New Roman" charset="0"/>
                <a:ea typeface="Times New Roman" charset="0"/>
                <a:cs typeface="Times New Roman" charset="0"/>
              </a:rPr>
              <a:t>2+</a:t>
            </a:r>
            <a:r>
              <a:rPr lang="en-US" sz="3200" b="0" dirty="0">
                <a:solidFill>
                  <a:schemeClr val="tx1"/>
                </a:solidFill>
                <a:latin typeface="Times New Roman" charset="0"/>
                <a:ea typeface="Times New Roman" charset="0"/>
                <a:cs typeface="Times New Roman" charset="0"/>
              </a:rPr>
              <a:t>/Fe</a:t>
            </a:r>
            <a:r>
              <a:rPr lang="en-US" sz="3200" b="0" baseline="30000" dirty="0">
                <a:solidFill>
                  <a:schemeClr val="tx1"/>
                </a:solidFill>
                <a:latin typeface="Times New Roman" charset="0"/>
                <a:ea typeface="Times New Roman" charset="0"/>
                <a:cs typeface="Times New Roman" charset="0"/>
              </a:rPr>
              <a:t>3+</a:t>
            </a:r>
            <a:r>
              <a:rPr lang="en-US" sz="3200" b="0" dirty="0">
                <a:solidFill>
                  <a:schemeClr val="tx1"/>
                </a:solidFill>
                <a:latin typeface="Times New Roman" charset="0"/>
                <a:ea typeface="Times New Roman" charset="0"/>
                <a:cs typeface="Times New Roman" charset="0"/>
              </a:rPr>
              <a:t>) allows for electron transfer</a:t>
            </a:r>
          </a:p>
          <a:p>
            <a:pPr marL="1028700" lvl="1" indent="-571500" algn="l">
              <a:buFont typeface="Arial" charset="0"/>
              <a:buChar char="•"/>
            </a:pPr>
            <a:r>
              <a:rPr lang="en-US" sz="3200" b="0" dirty="0">
                <a:solidFill>
                  <a:schemeClr val="tx1"/>
                </a:solidFill>
                <a:latin typeface="Times New Roman" charset="0"/>
                <a:ea typeface="Times New Roman" charset="0"/>
                <a:cs typeface="Times New Roman" charset="0"/>
              </a:rPr>
              <a:t>Electron transfer measured via EIS</a:t>
            </a:r>
          </a:p>
          <a:p>
            <a:pPr marL="571500" indent="-571500" algn="l">
              <a:buFont typeface="Arial" charset="0"/>
              <a:buChar char="•"/>
            </a:pPr>
            <a:r>
              <a:rPr lang="en-US" sz="3200" b="0" dirty="0">
                <a:solidFill>
                  <a:schemeClr val="tx1"/>
                </a:solidFill>
                <a:latin typeface="Times New Roman" charset="0"/>
                <a:ea typeface="Times New Roman" charset="0"/>
                <a:cs typeface="Times New Roman" charset="0"/>
              </a:rPr>
              <a:t>Used </a:t>
            </a:r>
            <a:r>
              <a:rPr lang="en-US" sz="3200" b="0" dirty="0" smtClean="0">
                <a:solidFill>
                  <a:schemeClr val="tx1"/>
                </a:solidFill>
                <a:latin typeface="Times New Roman" charset="0"/>
                <a:ea typeface="Times New Roman" charset="0"/>
                <a:cs typeface="Times New Roman" charset="0"/>
              </a:rPr>
              <a:t>C-ELP </a:t>
            </a:r>
            <a:r>
              <a:rPr lang="en-US" sz="3200" b="0" dirty="0">
                <a:solidFill>
                  <a:schemeClr val="tx1"/>
                </a:solidFill>
                <a:latin typeface="Times New Roman" charset="0"/>
                <a:ea typeface="Times New Roman" charset="0"/>
                <a:cs typeface="Times New Roman" charset="0"/>
              </a:rPr>
              <a:t>modified Au-coated quartz as sensor</a:t>
            </a:r>
          </a:p>
          <a:p>
            <a:pPr marL="1028700" lvl="1" indent="-571500" algn="l">
              <a:buFont typeface="Arial" charset="0"/>
              <a:buChar char="•"/>
            </a:pPr>
            <a:r>
              <a:rPr lang="en-US" sz="3200" b="0" dirty="0">
                <a:solidFill>
                  <a:schemeClr val="tx1"/>
                </a:solidFill>
                <a:latin typeface="Times New Roman" charset="0"/>
                <a:ea typeface="Times New Roman" charset="0"/>
                <a:cs typeface="Times New Roman" charset="0"/>
              </a:rPr>
              <a:t>Ran a heat profile (4</a:t>
            </a:r>
            <a:r>
              <a:rPr lang="en-US" sz="3200" b="0" baseline="30000" dirty="0">
                <a:solidFill>
                  <a:schemeClr val="tx1"/>
                </a:solidFill>
                <a:latin typeface="Times New Roman" charset="0"/>
                <a:ea typeface="Times New Roman" charset="0"/>
                <a:cs typeface="Times New Roman" charset="0"/>
              </a:rPr>
              <a:t>°</a:t>
            </a:r>
            <a:r>
              <a:rPr lang="en-US" sz="3200" b="0" dirty="0">
                <a:solidFill>
                  <a:schemeClr val="tx1"/>
                </a:solidFill>
                <a:latin typeface="Times New Roman" charset="0"/>
                <a:ea typeface="Times New Roman" charset="0"/>
                <a:cs typeface="Times New Roman" charset="0"/>
              </a:rPr>
              <a:t>C - 40</a:t>
            </a:r>
            <a:r>
              <a:rPr lang="en-US" sz="3200" b="0" baseline="30000" dirty="0">
                <a:solidFill>
                  <a:schemeClr val="tx1"/>
                </a:solidFill>
                <a:latin typeface="Times New Roman" charset="0"/>
                <a:ea typeface="Times New Roman" charset="0"/>
                <a:cs typeface="Times New Roman" charset="0"/>
              </a:rPr>
              <a:t>°</a:t>
            </a:r>
            <a:r>
              <a:rPr lang="en-US" sz="3200" b="0" dirty="0">
                <a:solidFill>
                  <a:schemeClr val="tx1"/>
                </a:solidFill>
                <a:latin typeface="Times New Roman" charset="0"/>
                <a:ea typeface="Times New Roman" charset="0"/>
                <a:cs typeface="Times New Roman" charset="0"/>
              </a:rPr>
              <a:t>C) and cooling profile (40</a:t>
            </a:r>
            <a:r>
              <a:rPr lang="en-US" sz="3200" b="0" baseline="30000" dirty="0">
                <a:solidFill>
                  <a:schemeClr val="tx1"/>
                </a:solidFill>
                <a:latin typeface="Times New Roman" charset="0"/>
                <a:ea typeface="Times New Roman" charset="0"/>
                <a:cs typeface="Times New Roman" charset="0"/>
              </a:rPr>
              <a:t>°</a:t>
            </a:r>
            <a:r>
              <a:rPr lang="en-US" sz="3200" b="0" dirty="0">
                <a:solidFill>
                  <a:schemeClr val="tx1"/>
                </a:solidFill>
                <a:latin typeface="Times New Roman" charset="0"/>
                <a:ea typeface="Times New Roman" charset="0"/>
                <a:cs typeface="Times New Roman" charset="0"/>
              </a:rPr>
              <a:t>C - 4</a:t>
            </a:r>
            <a:r>
              <a:rPr lang="en-US" sz="3200" b="0" baseline="30000" dirty="0">
                <a:solidFill>
                  <a:schemeClr val="tx1"/>
                </a:solidFill>
                <a:latin typeface="Times New Roman" charset="0"/>
                <a:ea typeface="Times New Roman" charset="0"/>
                <a:cs typeface="Times New Roman" charset="0"/>
              </a:rPr>
              <a:t>°</a:t>
            </a:r>
            <a:r>
              <a:rPr lang="en-US" sz="3200" b="0" dirty="0">
                <a:solidFill>
                  <a:schemeClr val="tx1"/>
                </a:solidFill>
                <a:latin typeface="Times New Roman" charset="0"/>
                <a:ea typeface="Times New Roman" charset="0"/>
                <a:cs typeface="Times New Roman" charset="0"/>
              </a:rPr>
              <a:t>C)</a:t>
            </a:r>
          </a:p>
          <a:p>
            <a:pPr marL="571500" indent="-571500" algn="l">
              <a:buFont typeface="Arial" charset="0"/>
              <a:buChar char="•"/>
            </a:pPr>
            <a:r>
              <a:rPr lang="en-US" sz="3200" b="0" dirty="0">
                <a:solidFill>
                  <a:schemeClr val="tx1"/>
                </a:solidFill>
                <a:latin typeface="Times New Roman" charset="0"/>
                <a:ea typeface="Times New Roman" charset="0"/>
                <a:cs typeface="Times New Roman" charset="0"/>
              </a:rPr>
              <a:t>C-ELP collapse in response to heating expected</a:t>
            </a:r>
          </a:p>
          <a:p>
            <a:pPr marL="1028700" lvl="1" indent="-571500" algn="l">
              <a:buFont typeface="Arial" charset="0"/>
              <a:buChar char="•"/>
            </a:pPr>
            <a:r>
              <a:rPr lang="en-US" sz="3200" b="0" dirty="0">
                <a:solidFill>
                  <a:schemeClr val="tx1"/>
                </a:solidFill>
                <a:latin typeface="Times New Roman" charset="0"/>
                <a:ea typeface="Times New Roman" charset="0"/>
                <a:cs typeface="Times New Roman" charset="0"/>
              </a:rPr>
              <a:t>Collapsed ELP will impede electron transfer at the sensor surface</a:t>
            </a:r>
          </a:p>
        </p:txBody>
      </p:sp>
      <p:pic>
        <p:nvPicPr>
          <p:cNvPr id="42" name="Content Placeholder 3">
            <a:extLst>
              <a:ext uri="{FF2B5EF4-FFF2-40B4-BE49-F238E27FC236}">
                <a16:creationId xmlns:a16="http://schemas.microsoft.com/office/drawing/2014/main" xmlns="" id="{78427910-B3B1-47DB-BE7D-36A2429F99D9}"/>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t="2870"/>
          <a:stretch/>
        </p:blipFill>
        <p:spPr>
          <a:xfrm>
            <a:off x="34438715" y="15735939"/>
            <a:ext cx="4139104" cy="1809093"/>
          </a:xfrm>
          <a:prstGeom prst="rect">
            <a:avLst/>
          </a:prstGeom>
        </p:spPr>
      </p:pic>
      <p:sp>
        <p:nvSpPr>
          <p:cNvPr id="8" name="Rectangle 7"/>
          <p:cNvSpPr/>
          <p:nvPr/>
        </p:nvSpPr>
        <p:spPr>
          <a:xfrm>
            <a:off x="34438715" y="17539144"/>
            <a:ext cx="3748142" cy="246221"/>
          </a:xfrm>
          <a:prstGeom prst="rect">
            <a:avLst/>
          </a:prstGeom>
        </p:spPr>
        <p:txBody>
          <a:bodyPr wrap="none">
            <a:spAutoFit/>
          </a:bodyPr>
          <a:lstStyle/>
          <a:p>
            <a:pPr algn="l"/>
            <a:r>
              <a:rPr lang="en-US" sz="1000" b="0" dirty="0">
                <a:solidFill>
                  <a:schemeClr val="tx1"/>
                </a:solidFill>
                <a:latin typeface="Times New Roman" charset="0"/>
                <a:ea typeface="Times New Roman" charset="0"/>
                <a:cs typeface="Times New Roman" charset="0"/>
              </a:rPr>
              <a:t>https://</a:t>
            </a:r>
            <a:r>
              <a:rPr lang="en-US" sz="1000" b="0" dirty="0" err="1">
                <a:solidFill>
                  <a:schemeClr val="tx1"/>
                </a:solidFill>
                <a:latin typeface="Times New Roman" charset="0"/>
                <a:ea typeface="Times New Roman" charset="0"/>
                <a:cs typeface="Times New Roman" charset="0"/>
              </a:rPr>
              <a:t>www.omicsonline.org</a:t>
            </a:r>
            <a:r>
              <a:rPr lang="en-US" sz="1000" b="0" dirty="0">
                <a:solidFill>
                  <a:schemeClr val="tx1"/>
                </a:solidFill>
                <a:latin typeface="Times New Roman" charset="0"/>
                <a:ea typeface="Times New Roman" charset="0"/>
                <a:cs typeface="Times New Roman" charset="0"/>
              </a:rPr>
              <a:t>/</a:t>
            </a:r>
            <a:r>
              <a:rPr lang="en-US" sz="1000" b="0" dirty="0" err="1">
                <a:solidFill>
                  <a:schemeClr val="tx1"/>
                </a:solidFill>
                <a:latin typeface="Times New Roman" charset="0"/>
                <a:ea typeface="Times New Roman" charset="0"/>
                <a:cs typeface="Times New Roman" charset="0"/>
              </a:rPr>
              <a:t>JMBTimages</a:t>
            </a:r>
            <a:r>
              <a:rPr lang="en-US" sz="1000" b="0" dirty="0">
                <a:solidFill>
                  <a:schemeClr val="tx1"/>
                </a:solidFill>
                <a:latin typeface="Times New Roman" charset="0"/>
                <a:ea typeface="Times New Roman" charset="0"/>
                <a:cs typeface="Times New Roman" charset="0"/>
              </a:rPr>
              <a:t>/JMBT-S6-004-g002.html</a:t>
            </a:r>
          </a:p>
        </p:txBody>
      </p:sp>
      <p:sp>
        <p:nvSpPr>
          <p:cNvPr id="10" name="TextBox 9"/>
          <p:cNvSpPr txBox="1"/>
          <p:nvPr/>
        </p:nvSpPr>
        <p:spPr>
          <a:xfrm>
            <a:off x="30050104" y="16163431"/>
            <a:ext cx="4083142" cy="954107"/>
          </a:xfrm>
          <a:prstGeom prst="rect">
            <a:avLst/>
          </a:prstGeom>
          <a:noFill/>
        </p:spPr>
        <p:txBody>
          <a:bodyPr wrap="square" rtlCol="0">
            <a:spAutoFit/>
          </a:bodyPr>
          <a:lstStyle/>
          <a:p>
            <a:pPr algn="l"/>
            <a:r>
              <a:rPr lang="en-US" sz="2800" b="0" dirty="0">
                <a:solidFill>
                  <a:schemeClr val="tx1"/>
                </a:solidFill>
                <a:latin typeface="Times New Roman" charset="0"/>
                <a:ea typeface="Times New Roman" charset="0"/>
                <a:cs typeface="Times New Roman" charset="0"/>
              </a:rPr>
              <a:t>Analyzed using a </a:t>
            </a:r>
            <a:r>
              <a:rPr lang="en-US" sz="2800" b="0" dirty="0" err="1">
                <a:solidFill>
                  <a:schemeClr val="tx1"/>
                </a:solidFill>
                <a:latin typeface="Times New Roman" charset="0"/>
                <a:ea typeface="Times New Roman" charset="0"/>
                <a:cs typeface="Times New Roman" charset="0"/>
              </a:rPr>
              <a:t>Randles</a:t>
            </a:r>
            <a:r>
              <a:rPr lang="en-US" sz="2800" b="0" dirty="0">
                <a:solidFill>
                  <a:schemeClr val="tx1"/>
                </a:solidFill>
                <a:latin typeface="Times New Roman" charset="0"/>
                <a:ea typeface="Times New Roman" charset="0"/>
                <a:cs typeface="Times New Roman" charset="0"/>
              </a:rPr>
              <a:t> Circuit and Nyquist Plot</a:t>
            </a:r>
          </a:p>
        </p:txBody>
      </p:sp>
      <p:sp>
        <p:nvSpPr>
          <p:cNvPr id="14" name="TextBox 13"/>
          <p:cNvSpPr txBox="1"/>
          <p:nvPr/>
        </p:nvSpPr>
        <p:spPr>
          <a:xfrm>
            <a:off x="30050104" y="22924389"/>
            <a:ext cx="5105400" cy="276999"/>
          </a:xfrm>
          <a:prstGeom prst="rect">
            <a:avLst/>
          </a:prstGeom>
          <a:noFill/>
        </p:spPr>
        <p:txBody>
          <a:bodyPr wrap="square" rtlCol="0">
            <a:spAutoFit/>
          </a:bodyPr>
          <a:lstStyle/>
          <a:p>
            <a:pPr algn="l"/>
            <a:r>
              <a:rPr lang="en-US" sz="1200" b="0" dirty="0">
                <a:solidFill>
                  <a:schemeClr val="tx1"/>
                </a:solidFill>
                <a:latin typeface="Times New Roman" charset="0"/>
                <a:ea typeface="Times New Roman" charset="0"/>
                <a:cs typeface="Times New Roman" charset="0"/>
              </a:rPr>
              <a:t>Fig. 5. Heating profile on a bare Au-coated quartz crystal</a:t>
            </a:r>
          </a:p>
        </p:txBody>
      </p:sp>
      <p:sp>
        <p:nvSpPr>
          <p:cNvPr id="15" name="TextBox 14"/>
          <p:cNvSpPr txBox="1"/>
          <p:nvPr/>
        </p:nvSpPr>
        <p:spPr>
          <a:xfrm>
            <a:off x="37338000" y="22924389"/>
            <a:ext cx="4713743" cy="276999"/>
          </a:xfrm>
          <a:prstGeom prst="rect">
            <a:avLst/>
          </a:prstGeom>
          <a:noFill/>
        </p:spPr>
        <p:txBody>
          <a:bodyPr wrap="square" rtlCol="0">
            <a:spAutoFit/>
          </a:bodyPr>
          <a:lstStyle/>
          <a:p>
            <a:pPr algn="l"/>
            <a:r>
              <a:rPr lang="en-US" sz="1200" b="0" dirty="0">
                <a:solidFill>
                  <a:schemeClr val="tx1"/>
                </a:solidFill>
                <a:latin typeface="Times New Roman" charset="0"/>
                <a:ea typeface="Times New Roman" charset="0"/>
                <a:cs typeface="Times New Roman" charset="0"/>
              </a:rPr>
              <a:t>Fig. 6. Heating Profile on a C-ELP modified Au-coated quartz crystal</a:t>
            </a:r>
          </a:p>
        </p:txBody>
      </p:sp>
      <p:graphicFrame>
        <p:nvGraphicFramePr>
          <p:cNvPr id="47" name="Chart 46">
            <a:extLst>
              <a:ext uri="{FF2B5EF4-FFF2-40B4-BE49-F238E27FC236}">
                <a16:creationId xmlns:a16="http://schemas.microsoft.com/office/drawing/2014/main" xmlns="" id="{C8FB7DCA-34E2-4B95-A3DF-885A8233EA13}"/>
              </a:ext>
            </a:extLst>
          </p:cNvPr>
          <p:cNvGraphicFramePr>
            <a:graphicFrameLocks noGrp="1"/>
          </p:cNvGraphicFramePr>
          <p:nvPr>
            <p:extLst>
              <p:ext uri="{D42A27DB-BD31-4B8C-83A1-F6EECF244321}">
                <p14:modId xmlns:p14="http://schemas.microsoft.com/office/powerpoint/2010/main" val="1010135835"/>
              </p:ext>
            </p:extLst>
          </p:nvPr>
        </p:nvGraphicFramePr>
        <p:xfrm>
          <a:off x="37338000" y="19573497"/>
          <a:ext cx="5857561" cy="3350892"/>
        </p:xfrm>
        <a:graphic>
          <a:graphicData uri="http://schemas.openxmlformats.org/drawingml/2006/chart">
            <c:chart xmlns:c="http://schemas.openxmlformats.org/drawingml/2006/chart" xmlns:r="http://schemas.openxmlformats.org/officeDocument/2006/relationships" r:id="rId12"/>
          </a:graphicData>
        </a:graphic>
      </p:graphicFrame>
      <p:graphicFrame>
        <p:nvGraphicFramePr>
          <p:cNvPr id="48" name="Chart 47">
            <a:extLst>
              <a:ext uri="{FF2B5EF4-FFF2-40B4-BE49-F238E27FC236}">
                <a16:creationId xmlns:a16="http://schemas.microsoft.com/office/drawing/2014/main" xmlns="" id="{4451C162-57A7-48FF-A9E0-AA02739B14E1}"/>
              </a:ext>
            </a:extLst>
          </p:cNvPr>
          <p:cNvGraphicFramePr>
            <a:graphicFrameLocks noGrp="1"/>
          </p:cNvGraphicFramePr>
          <p:nvPr>
            <p:extLst>
              <p:ext uri="{D42A27DB-BD31-4B8C-83A1-F6EECF244321}">
                <p14:modId xmlns:p14="http://schemas.microsoft.com/office/powerpoint/2010/main" val="35581043"/>
              </p:ext>
            </p:extLst>
          </p:nvPr>
        </p:nvGraphicFramePr>
        <p:xfrm>
          <a:off x="30050104" y="19573497"/>
          <a:ext cx="6214001" cy="3350892"/>
        </p:xfrm>
        <a:graphic>
          <a:graphicData uri="http://schemas.openxmlformats.org/drawingml/2006/chart">
            <c:chart xmlns:c="http://schemas.openxmlformats.org/drawingml/2006/chart" xmlns:r="http://schemas.openxmlformats.org/officeDocument/2006/relationships" r:id="rId13"/>
          </a:graphicData>
        </a:graphic>
      </p:graphicFrame>
      <p:sp>
        <p:nvSpPr>
          <p:cNvPr id="4" name="TextBox 3"/>
          <p:cNvSpPr txBox="1"/>
          <p:nvPr/>
        </p:nvSpPr>
        <p:spPr>
          <a:xfrm>
            <a:off x="30050102" y="25080920"/>
            <a:ext cx="13145459" cy="3046988"/>
          </a:xfrm>
          <a:prstGeom prst="rect">
            <a:avLst/>
          </a:prstGeom>
          <a:noFill/>
        </p:spPr>
        <p:txBody>
          <a:bodyPr wrap="square" rtlCol="0">
            <a:spAutoFit/>
          </a:bodyPr>
          <a:lstStyle/>
          <a:p>
            <a:pPr marL="457200" indent="-457200" algn="l">
              <a:buFont typeface="Arial" charset="0"/>
              <a:buChar char="•"/>
            </a:pPr>
            <a:r>
              <a:rPr lang="en-US" sz="3200" b="0" dirty="0">
                <a:solidFill>
                  <a:schemeClr val="tx1"/>
                </a:solidFill>
                <a:latin typeface="Times New Roman" charset="0"/>
                <a:ea typeface="Times New Roman" charset="0"/>
                <a:cs typeface="Times New Roman" charset="0"/>
              </a:rPr>
              <a:t>Bare Au-coated quartz crystal R</a:t>
            </a:r>
            <a:r>
              <a:rPr lang="en-US" sz="3200" b="0" baseline="-25000" dirty="0">
                <a:solidFill>
                  <a:schemeClr val="tx1"/>
                </a:solidFill>
                <a:latin typeface="Times New Roman" charset="0"/>
                <a:ea typeface="Times New Roman" charset="0"/>
                <a:cs typeface="Times New Roman" charset="0"/>
              </a:rPr>
              <a:t>CT </a:t>
            </a:r>
            <a:r>
              <a:rPr lang="en-US" sz="3200" b="0" dirty="0">
                <a:solidFill>
                  <a:schemeClr val="tx1"/>
                </a:solidFill>
                <a:latin typeface="Times New Roman" charset="0"/>
                <a:ea typeface="Times New Roman" charset="0"/>
                <a:cs typeface="Times New Roman" charset="0"/>
              </a:rPr>
              <a:t>change = ~</a:t>
            </a:r>
            <a:r>
              <a:rPr lang="en-US" sz="3200" b="0" dirty="0" smtClean="0">
                <a:solidFill>
                  <a:schemeClr val="tx1"/>
                </a:solidFill>
                <a:latin typeface="Times New Roman" charset="0"/>
                <a:ea typeface="Times New Roman" charset="0"/>
                <a:cs typeface="Times New Roman" charset="0"/>
              </a:rPr>
              <a:t>250 </a:t>
            </a:r>
            <a:r>
              <a:rPr lang="el-GR" sz="3200" b="0" dirty="0" smtClean="0">
                <a:solidFill>
                  <a:schemeClr val="tx1"/>
                </a:solidFill>
                <a:latin typeface="Times New Roman" panose="02020603050405020304" pitchFamily="18" charset="0"/>
                <a:ea typeface="Times New Roman" charset="0"/>
                <a:cs typeface="Times New Roman" panose="02020603050405020304" pitchFamily="18" charset="0"/>
              </a:rPr>
              <a:t>Ω</a:t>
            </a:r>
            <a:r>
              <a:rPr lang="en-US" sz="3200" b="0" dirty="0" smtClean="0">
                <a:solidFill>
                  <a:schemeClr val="tx1"/>
                </a:solidFill>
                <a:latin typeface="Times New Roman" charset="0"/>
                <a:ea typeface="Times New Roman" charset="0"/>
                <a:cs typeface="Times New Roman" charset="0"/>
              </a:rPr>
              <a:t> </a:t>
            </a:r>
            <a:r>
              <a:rPr lang="en-US" sz="3200" b="0" dirty="0">
                <a:solidFill>
                  <a:schemeClr val="tx1"/>
                </a:solidFill>
                <a:latin typeface="Times New Roman" charset="0"/>
                <a:ea typeface="Times New Roman" charset="0"/>
                <a:cs typeface="Times New Roman" charset="0"/>
              </a:rPr>
              <a:t>between 25</a:t>
            </a:r>
            <a:r>
              <a:rPr lang="en-US" sz="3200" b="0" baseline="30000" dirty="0">
                <a:solidFill>
                  <a:schemeClr val="tx1"/>
                </a:solidFill>
                <a:latin typeface="Times New Roman" charset="0"/>
                <a:ea typeface="Times New Roman" charset="0"/>
                <a:cs typeface="Times New Roman" charset="0"/>
              </a:rPr>
              <a:t>°</a:t>
            </a:r>
            <a:r>
              <a:rPr lang="en-US" sz="3200" b="0" dirty="0">
                <a:solidFill>
                  <a:schemeClr val="tx1"/>
                </a:solidFill>
                <a:latin typeface="Times New Roman" charset="0"/>
                <a:ea typeface="Times New Roman" charset="0"/>
                <a:cs typeface="Times New Roman" charset="0"/>
              </a:rPr>
              <a:t>C - 50</a:t>
            </a:r>
            <a:r>
              <a:rPr lang="en-US" sz="3200" b="0" baseline="30000" dirty="0">
                <a:solidFill>
                  <a:schemeClr val="tx1"/>
                </a:solidFill>
                <a:latin typeface="Times New Roman" charset="0"/>
                <a:ea typeface="Times New Roman" charset="0"/>
                <a:cs typeface="Times New Roman" charset="0"/>
              </a:rPr>
              <a:t>°</a:t>
            </a:r>
            <a:r>
              <a:rPr lang="en-US" sz="3200" b="0" dirty="0">
                <a:solidFill>
                  <a:schemeClr val="tx1"/>
                </a:solidFill>
                <a:latin typeface="Times New Roman" charset="0"/>
                <a:ea typeface="Times New Roman" charset="0"/>
                <a:cs typeface="Times New Roman" charset="0"/>
              </a:rPr>
              <a:t>C</a:t>
            </a:r>
          </a:p>
          <a:p>
            <a:pPr marL="457200" indent="-457200" algn="l">
              <a:buFont typeface="Arial" charset="0"/>
              <a:buChar char="•"/>
            </a:pPr>
            <a:r>
              <a:rPr lang="en-US" sz="3200" b="0" dirty="0">
                <a:solidFill>
                  <a:schemeClr val="tx1"/>
                </a:solidFill>
                <a:latin typeface="Times New Roman" charset="0"/>
                <a:ea typeface="Times New Roman" charset="0"/>
                <a:cs typeface="Times New Roman" charset="0"/>
              </a:rPr>
              <a:t>C-ELP modified quartz crystal R</a:t>
            </a:r>
            <a:r>
              <a:rPr lang="en-US" sz="3200" b="0" baseline="-25000" dirty="0">
                <a:solidFill>
                  <a:schemeClr val="tx1"/>
                </a:solidFill>
                <a:latin typeface="Times New Roman" charset="0"/>
                <a:ea typeface="Times New Roman" charset="0"/>
                <a:cs typeface="Times New Roman" charset="0"/>
              </a:rPr>
              <a:t>CT</a:t>
            </a:r>
            <a:r>
              <a:rPr lang="en-US" sz="3200" b="0" dirty="0">
                <a:solidFill>
                  <a:schemeClr val="tx1"/>
                </a:solidFill>
                <a:latin typeface="Times New Roman" charset="0"/>
                <a:ea typeface="Times New Roman" charset="0"/>
                <a:cs typeface="Times New Roman" charset="0"/>
              </a:rPr>
              <a:t> = ~550 </a:t>
            </a:r>
            <a:r>
              <a:rPr lang="el-GR" sz="3200" b="0" dirty="0">
                <a:solidFill>
                  <a:schemeClr val="tx1"/>
                </a:solidFill>
                <a:latin typeface="Times New Roman" panose="02020603050405020304" pitchFamily="18" charset="0"/>
                <a:ea typeface="Times New Roman" charset="0"/>
                <a:cs typeface="Times New Roman" panose="02020603050405020304" pitchFamily="18" charset="0"/>
              </a:rPr>
              <a:t>Ω </a:t>
            </a:r>
            <a:r>
              <a:rPr lang="en-US" sz="3200" b="0" dirty="0" smtClean="0">
                <a:solidFill>
                  <a:schemeClr val="tx1"/>
                </a:solidFill>
                <a:latin typeface="Times New Roman" charset="0"/>
                <a:ea typeface="Times New Roman" charset="0"/>
                <a:cs typeface="Times New Roman" charset="0"/>
              </a:rPr>
              <a:t>between </a:t>
            </a:r>
            <a:r>
              <a:rPr lang="en-US" sz="3200" b="0" dirty="0">
                <a:solidFill>
                  <a:schemeClr val="tx1"/>
                </a:solidFill>
                <a:latin typeface="Times New Roman" charset="0"/>
                <a:ea typeface="Times New Roman" charset="0"/>
                <a:cs typeface="Times New Roman" charset="0"/>
              </a:rPr>
              <a:t>25</a:t>
            </a:r>
            <a:r>
              <a:rPr lang="en-US" sz="3200" b="0" baseline="30000" dirty="0">
                <a:solidFill>
                  <a:schemeClr val="tx1"/>
                </a:solidFill>
                <a:latin typeface="Times New Roman" charset="0"/>
                <a:ea typeface="Times New Roman" charset="0"/>
                <a:cs typeface="Times New Roman" charset="0"/>
              </a:rPr>
              <a:t>°</a:t>
            </a:r>
            <a:r>
              <a:rPr lang="en-US" sz="3200" b="0" dirty="0">
                <a:solidFill>
                  <a:schemeClr val="tx1"/>
                </a:solidFill>
                <a:latin typeface="Times New Roman" charset="0"/>
                <a:ea typeface="Times New Roman" charset="0"/>
                <a:cs typeface="Times New Roman" charset="0"/>
              </a:rPr>
              <a:t>C - 50</a:t>
            </a:r>
            <a:r>
              <a:rPr lang="en-US" sz="3200" b="0" baseline="30000" dirty="0">
                <a:solidFill>
                  <a:schemeClr val="tx1"/>
                </a:solidFill>
                <a:latin typeface="Times New Roman" charset="0"/>
                <a:ea typeface="Times New Roman" charset="0"/>
                <a:cs typeface="Times New Roman" charset="0"/>
              </a:rPr>
              <a:t>°</a:t>
            </a:r>
            <a:r>
              <a:rPr lang="en-US" sz="3200" b="0" dirty="0">
                <a:solidFill>
                  <a:schemeClr val="tx1"/>
                </a:solidFill>
                <a:latin typeface="Times New Roman" charset="0"/>
                <a:ea typeface="Times New Roman" charset="0"/>
                <a:cs typeface="Times New Roman" charset="0"/>
              </a:rPr>
              <a:t>C</a:t>
            </a:r>
          </a:p>
          <a:p>
            <a:pPr marL="457200" indent="-457200" algn="l">
              <a:buFont typeface="Arial" charset="0"/>
              <a:buChar char="•"/>
            </a:pPr>
            <a:r>
              <a:rPr lang="en-US" sz="3200" b="0" dirty="0">
                <a:solidFill>
                  <a:schemeClr val="tx1"/>
                </a:solidFill>
                <a:latin typeface="Times New Roman" charset="0"/>
                <a:ea typeface="Times New Roman" charset="0"/>
                <a:cs typeface="Times New Roman" charset="0"/>
              </a:rPr>
              <a:t>Unsure of R</a:t>
            </a:r>
            <a:r>
              <a:rPr lang="en-US" sz="3200" b="0" baseline="-25000" dirty="0">
                <a:solidFill>
                  <a:schemeClr val="tx1"/>
                </a:solidFill>
                <a:latin typeface="Times New Roman" charset="0"/>
                <a:ea typeface="Times New Roman" charset="0"/>
                <a:cs typeface="Times New Roman" charset="0"/>
              </a:rPr>
              <a:t>CT</a:t>
            </a:r>
            <a:r>
              <a:rPr lang="en-US" sz="3200" b="0" dirty="0">
                <a:solidFill>
                  <a:schemeClr val="tx1"/>
                </a:solidFill>
                <a:latin typeface="Times New Roman" charset="0"/>
                <a:ea typeface="Times New Roman" charset="0"/>
                <a:cs typeface="Times New Roman" charset="0"/>
              </a:rPr>
              <a:t> change implications</a:t>
            </a:r>
          </a:p>
          <a:p>
            <a:pPr marL="914400" lvl="1" indent="-457200" algn="l">
              <a:buFont typeface="Arial" charset="0"/>
              <a:buChar char="•"/>
            </a:pPr>
            <a:r>
              <a:rPr lang="en-US" sz="3200" b="0" dirty="0">
                <a:solidFill>
                  <a:schemeClr val="tx1"/>
                </a:solidFill>
                <a:latin typeface="Times New Roman" charset="0"/>
                <a:ea typeface="Times New Roman" charset="0"/>
                <a:cs typeface="Times New Roman" charset="0"/>
              </a:rPr>
              <a:t>Lack of uniform C-ELP coverage</a:t>
            </a:r>
          </a:p>
          <a:p>
            <a:pPr marL="914400" lvl="1" indent="-457200" algn="l">
              <a:buFont typeface="Arial" charset="0"/>
              <a:buChar char="•"/>
            </a:pPr>
            <a:r>
              <a:rPr lang="en-US" sz="3200" b="0" dirty="0">
                <a:solidFill>
                  <a:schemeClr val="tx1"/>
                </a:solidFill>
                <a:latin typeface="Times New Roman" charset="0"/>
                <a:ea typeface="Times New Roman" charset="0"/>
                <a:cs typeface="Times New Roman" charset="0"/>
              </a:rPr>
              <a:t>Temperature increase may be influencing the R</a:t>
            </a:r>
            <a:r>
              <a:rPr lang="en-US" sz="3200" b="0" baseline="-25000" dirty="0">
                <a:solidFill>
                  <a:schemeClr val="tx1"/>
                </a:solidFill>
                <a:latin typeface="Times New Roman" charset="0"/>
                <a:ea typeface="Times New Roman" charset="0"/>
                <a:cs typeface="Times New Roman" charset="0"/>
              </a:rPr>
              <a:t>CT</a:t>
            </a:r>
            <a:endParaRPr lang="en-US" sz="3200" b="0" dirty="0">
              <a:solidFill>
                <a:schemeClr val="tx1"/>
              </a:solidFill>
              <a:latin typeface="Times New Roman" charset="0"/>
              <a:ea typeface="Times New Roman" charset="0"/>
              <a:cs typeface="Times New Roman" charset="0"/>
            </a:endParaRPr>
          </a:p>
          <a:p>
            <a:pPr marL="457200" indent="-457200" algn="l">
              <a:buFont typeface="Arial" charset="0"/>
              <a:buChar char="•"/>
            </a:pPr>
            <a:endParaRPr lang="en-US" sz="3200" b="0" dirty="0">
              <a:solidFill>
                <a:schemeClr val="tx1"/>
              </a:solidFill>
              <a:latin typeface="Times New Roman" charset="0"/>
              <a:ea typeface="Times New Roman" charset="0"/>
              <a:cs typeface="Times New Roman" charset="0"/>
            </a:endParaRPr>
          </a:p>
        </p:txBody>
      </p:sp>
    </p:spTree>
  </p:cSld>
  <p:clrMapOvr>
    <a:masterClrMapping/>
  </p:clrMapOvr>
</p:sld>
</file>

<file path=ppt/theme/theme1.xml><?xml version="1.0" encoding="utf-8"?>
<a:theme xmlns:a="http://schemas.openxmlformats.org/drawingml/2006/main" name="Parcel">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Parcel</Template>
  <TotalTime>7625</TotalTime>
  <Words>490</Words>
  <Application>Microsoft Office PowerPoint</Application>
  <PresentationFormat>Custom</PresentationFormat>
  <Paragraphs>76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ＭＳ Ｐゴシック</vt:lpstr>
      <vt:lpstr>Arial</vt:lpstr>
      <vt:lpstr>Gill Sans MT</vt:lpstr>
      <vt:lpstr>Times New Roman</vt:lpstr>
      <vt:lpstr>Parcel</vt:lpstr>
      <vt:lpstr>Troubleshooting the Electrochemical analysis of elastin-like polymers Alexis F. Mack,a Marissa Morales,b Eva Rose M. Balog,c and Jeffrey M. Halpernb aDepartment of Molecular, Cellular, and Biological Sciences, University of New Hampshire bDepartment of Chemical Engineering, University of New Hampshire cDepartment of Chemistry and Physics, University of New England </vt:lpstr>
    </vt:vector>
  </TitlesOfParts>
  <Company>Graphicsland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Jeffrey Mark Halpern </cp:lastModifiedBy>
  <cp:revision>367</cp:revision>
  <cp:lastPrinted>2014-02-24T14:53:09Z</cp:lastPrinted>
  <dcterms:created xsi:type="dcterms:W3CDTF">2004-07-26T21:45:23Z</dcterms:created>
  <dcterms:modified xsi:type="dcterms:W3CDTF">2018-04-13T16:20:48Z</dcterms:modified>
  <cp:category>science research poster</cp:category>
</cp:coreProperties>
</file>