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59" r:id="rId4"/>
  </p:sldMasterIdLst>
  <p:notesMasterIdLst>
    <p:notesMasterId r:id="rId5"/>
  </p:notesMasterIdLst>
  <p:sldIdLst>
    <p:sldId id="256" r:id="rId6"/>
  </p:sldIdLst>
  <p:sldSz cy="32918400" cx="43891200"/>
  <p:notesSz cx="9144000" cy="6858000"/>
  <p:embeddedFontLst>
    <p:embeddedFont>
      <p:font typeface="Montserrat"/>
      <p:regular r:id="rId7"/>
      <p:bold r:id="rId8"/>
      <p:italic r:id="rId9"/>
      <p:boldItalic r:id="rId1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0368">
          <p15:clr>
            <a:srgbClr val="000000"/>
          </p15:clr>
        </p15:guide>
        <p15:guide id="2" pos="13824">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10368" orient="horz"/>
        <p:guide pos="13824"/>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10" Type="http://schemas.openxmlformats.org/officeDocument/2006/relationships/font" Target="fonts/Montserrat-boldItalic.fntdata"/><Relationship Id="rId9" Type="http://schemas.openxmlformats.org/officeDocument/2006/relationships/font" Target="fonts/Montserrat-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font" Target="fonts/Montserrat-regular.fntdata"/><Relationship Id="rId8" Type="http://schemas.openxmlformats.org/officeDocument/2006/relationships/font" Target="fonts/Montserrat-bold.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Shape 3"/>
          <p:cNvSpPr/>
          <p:nvPr>
            <p:ph idx="2" type="sldImg"/>
          </p:nvPr>
        </p:nvSpPr>
        <p:spPr>
          <a:xfrm>
            <a:off x="1524300" y="514350"/>
            <a:ext cx="6096300" cy="2571750"/>
          </a:xfrm>
          <a:custGeom>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Shape 4"/>
          <p:cNvSpPr txBox="1"/>
          <p:nvPr>
            <p:ph idx="1" type="body"/>
          </p:nvPr>
        </p:nvSpPr>
        <p:spPr>
          <a:xfrm>
            <a:off x="914400" y="3257550"/>
            <a:ext cx="7315200" cy="3086100"/>
          </a:xfrm>
          <a:prstGeom prst="rect">
            <a:avLst/>
          </a:prstGeom>
          <a:noFill/>
          <a:ln>
            <a:noFill/>
          </a:ln>
        </p:spPr>
        <p:txBody>
          <a:bodyPr anchorCtr="0" anchor="t" bIns="91425" lIns="91425" spcFirstLastPara="1" rIns="91425" wrap="square" tIns="91425"/>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0" name="Shape 80"/>
        <p:cNvGrpSpPr/>
        <p:nvPr/>
      </p:nvGrpSpPr>
      <p:grpSpPr>
        <a:xfrm>
          <a:off x="0" y="0"/>
          <a:ext cx="0" cy="0"/>
          <a:chOff x="0" y="0"/>
          <a:chExt cx="0" cy="0"/>
        </a:xfrm>
      </p:grpSpPr>
      <p:sp>
        <p:nvSpPr>
          <p:cNvPr id="81" name="Shape 81"/>
          <p:cNvSpPr txBox="1"/>
          <p:nvPr>
            <p:ph idx="1" type="body"/>
          </p:nvPr>
        </p:nvSpPr>
        <p:spPr>
          <a:xfrm>
            <a:off x="914400" y="3257550"/>
            <a:ext cx="7315200" cy="3086100"/>
          </a:xfrm>
          <a:prstGeom prst="rect">
            <a:avLst/>
          </a:prstGeom>
          <a:noFill/>
          <a:ln>
            <a:noFill/>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82" name="Shape 82"/>
          <p:cNvSpPr/>
          <p:nvPr>
            <p:ph idx="2" type="sldImg"/>
          </p:nvPr>
        </p:nvSpPr>
        <p:spPr>
          <a:xfrm>
            <a:off x="1524300" y="514350"/>
            <a:ext cx="6096300" cy="257175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11" name="Shape 11"/>
        <p:cNvGrpSpPr/>
        <p:nvPr/>
      </p:nvGrpSpPr>
      <p:grpSpPr>
        <a:xfrm>
          <a:off x="0" y="0"/>
          <a:ext cx="0" cy="0"/>
          <a:chOff x="0" y="0"/>
          <a:chExt cx="0" cy="0"/>
        </a:xfrm>
      </p:grpSpPr>
      <p:sp>
        <p:nvSpPr>
          <p:cNvPr id="12" name="Shape 12"/>
          <p:cNvSpPr txBox="1"/>
          <p:nvPr>
            <p:ph type="ctrTitle"/>
          </p:nvPr>
        </p:nvSpPr>
        <p:spPr>
          <a:xfrm>
            <a:off x="3291840" y="5387343"/>
            <a:ext cx="37307519" cy="11460480"/>
          </a:xfrm>
          <a:prstGeom prst="rect">
            <a:avLst/>
          </a:prstGeom>
          <a:noFill/>
          <a:ln>
            <a:noFill/>
          </a:ln>
        </p:spPr>
        <p:txBody>
          <a:bodyPr anchorCtr="0" anchor="b" bIns="91425" lIns="91425" spcFirstLastPara="1" rIns="91425" wrap="square" tIns="91425"/>
          <a:lstStyle>
            <a:lvl1pPr lvl="0" marR="0" rtl="0" algn="ctr">
              <a:lnSpc>
                <a:spcPct val="90000"/>
              </a:lnSpc>
              <a:spcBef>
                <a:spcPts val="0"/>
              </a:spcBef>
              <a:spcAft>
                <a:spcPts val="0"/>
              </a:spcAft>
              <a:buClr>
                <a:schemeClr val="dk1"/>
              </a:buClr>
              <a:buSzPts val="29400"/>
              <a:buFont typeface="Calibri"/>
              <a:buNone/>
              <a:defRPr b="0" i="0" sz="29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3" name="Shape 13"/>
          <p:cNvSpPr txBox="1"/>
          <p:nvPr>
            <p:ph idx="1" type="subTitle"/>
          </p:nvPr>
        </p:nvSpPr>
        <p:spPr>
          <a:xfrm>
            <a:off x="5486400" y="17289783"/>
            <a:ext cx="32918401" cy="7947657"/>
          </a:xfrm>
          <a:prstGeom prst="rect">
            <a:avLst/>
          </a:prstGeom>
          <a:noFill/>
          <a:ln>
            <a:noFill/>
          </a:ln>
        </p:spPr>
        <p:txBody>
          <a:bodyPr anchorCtr="0" anchor="t" bIns="91425" lIns="91425" spcFirstLastPara="1" rIns="91425" wrap="square" tIns="91425"/>
          <a:lstStyle>
            <a:lvl1pPr lvl="0" marR="0" rtl="0" algn="ctr">
              <a:lnSpc>
                <a:spcPct val="90000"/>
              </a:lnSpc>
              <a:spcBef>
                <a:spcPts val="4900"/>
              </a:spcBef>
              <a:spcAft>
                <a:spcPts val="0"/>
              </a:spcAft>
              <a:buClr>
                <a:schemeClr val="dk1"/>
              </a:buClr>
              <a:buSzPts val="11800"/>
              <a:buFont typeface="Arial"/>
              <a:buNone/>
              <a:defRPr b="0" i="0" sz="11800" u="none" cap="none" strike="noStrike">
                <a:solidFill>
                  <a:schemeClr val="dk1"/>
                </a:solidFill>
                <a:latin typeface="Calibri"/>
                <a:ea typeface="Calibri"/>
                <a:cs typeface="Calibri"/>
                <a:sym typeface="Calibri"/>
              </a:defRPr>
            </a:lvl1pPr>
            <a:lvl2pPr lvl="1" marR="0" rtl="0" algn="ctr">
              <a:lnSpc>
                <a:spcPct val="90000"/>
              </a:lnSpc>
              <a:spcBef>
                <a:spcPts val="2450"/>
              </a:spcBef>
              <a:spcAft>
                <a:spcPts val="0"/>
              </a:spcAft>
              <a:buClr>
                <a:schemeClr val="dk1"/>
              </a:buClr>
              <a:buSzPts val="9800"/>
              <a:buFont typeface="Arial"/>
              <a:buNone/>
              <a:defRPr b="0" i="0" sz="9800" u="none" cap="none" strike="noStrike">
                <a:solidFill>
                  <a:schemeClr val="dk1"/>
                </a:solidFill>
                <a:latin typeface="Calibri"/>
                <a:ea typeface="Calibri"/>
                <a:cs typeface="Calibri"/>
                <a:sym typeface="Calibri"/>
              </a:defRPr>
            </a:lvl2pPr>
            <a:lvl3pPr lvl="2" marR="0" rtl="0" algn="ctr">
              <a:lnSpc>
                <a:spcPct val="90000"/>
              </a:lnSpc>
              <a:spcBef>
                <a:spcPts val="2450"/>
              </a:spcBef>
              <a:spcAft>
                <a:spcPts val="0"/>
              </a:spcAft>
              <a:buClr>
                <a:schemeClr val="dk1"/>
              </a:buClr>
              <a:buSzPts val="8800"/>
              <a:buFont typeface="Arial"/>
              <a:buNone/>
              <a:defRPr b="0" i="0" sz="8800" u="none" cap="none" strike="noStrike">
                <a:solidFill>
                  <a:schemeClr val="dk1"/>
                </a:solidFill>
                <a:latin typeface="Calibri"/>
                <a:ea typeface="Calibri"/>
                <a:cs typeface="Calibri"/>
                <a:sym typeface="Calibri"/>
              </a:defRPr>
            </a:lvl3pPr>
            <a:lvl4pPr lvl="3" marR="0" rtl="0" algn="ctr">
              <a:lnSpc>
                <a:spcPct val="90000"/>
              </a:lnSpc>
              <a:spcBef>
                <a:spcPts val="2450"/>
              </a:spcBef>
              <a:spcAft>
                <a:spcPts val="0"/>
              </a:spcAft>
              <a:buClr>
                <a:schemeClr val="dk1"/>
              </a:buClr>
              <a:buSzPts val="7800"/>
              <a:buFont typeface="Arial"/>
              <a:buNone/>
              <a:defRPr b="0" i="0" sz="7800" u="none" cap="none" strike="noStrike">
                <a:solidFill>
                  <a:schemeClr val="dk1"/>
                </a:solidFill>
                <a:latin typeface="Calibri"/>
                <a:ea typeface="Calibri"/>
                <a:cs typeface="Calibri"/>
                <a:sym typeface="Calibri"/>
              </a:defRPr>
            </a:lvl4pPr>
            <a:lvl5pPr lvl="4" marR="0" rtl="0" algn="ctr">
              <a:lnSpc>
                <a:spcPct val="90000"/>
              </a:lnSpc>
              <a:spcBef>
                <a:spcPts val="2450"/>
              </a:spcBef>
              <a:spcAft>
                <a:spcPts val="0"/>
              </a:spcAft>
              <a:buClr>
                <a:schemeClr val="dk1"/>
              </a:buClr>
              <a:buSzPts val="7800"/>
              <a:buFont typeface="Arial"/>
              <a:buNone/>
              <a:defRPr b="0" i="0" sz="7800" u="none" cap="none" strike="noStrike">
                <a:solidFill>
                  <a:schemeClr val="dk1"/>
                </a:solidFill>
                <a:latin typeface="Calibri"/>
                <a:ea typeface="Calibri"/>
                <a:cs typeface="Calibri"/>
                <a:sym typeface="Calibri"/>
              </a:defRPr>
            </a:lvl5pPr>
            <a:lvl6pPr lvl="5" marR="0" rtl="0" algn="ctr">
              <a:lnSpc>
                <a:spcPct val="90000"/>
              </a:lnSpc>
              <a:spcBef>
                <a:spcPts val="2450"/>
              </a:spcBef>
              <a:spcAft>
                <a:spcPts val="0"/>
              </a:spcAft>
              <a:buClr>
                <a:schemeClr val="dk1"/>
              </a:buClr>
              <a:buSzPts val="7800"/>
              <a:buFont typeface="Arial"/>
              <a:buNone/>
              <a:defRPr b="0" i="0" sz="7800" u="none" cap="none" strike="noStrike">
                <a:solidFill>
                  <a:schemeClr val="dk1"/>
                </a:solidFill>
                <a:latin typeface="Calibri"/>
                <a:ea typeface="Calibri"/>
                <a:cs typeface="Calibri"/>
                <a:sym typeface="Calibri"/>
              </a:defRPr>
            </a:lvl6pPr>
            <a:lvl7pPr lvl="6" marR="0" rtl="0" algn="ctr">
              <a:lnSpc>
                <a:spcPct val="90000"/>
              </a:lnSpc>
              <a:spcBef>
                <a:spcPts val="2450"/>
              </a:spcBef>
              <a:spcAft>
                <a:spcPts val="0"/>
              </a:spcAft>
              <a:buClr>
                <a:schemeClr val="dk1"/>
              </a:buClr>
              <a:buSzPts val="7800"/>
              <a:buFont typeface="Arial"/>
              <a:buNone/>
              <a:defRPr b="0" i="0" sz="7800" u="none" cap="none" strike="noStrike">
                <a:solidFill>
                  <a:schemeClr val="dk1"/>
                </a:solidFill>
                <a:latin typeface="Calibri"/>
                <a:ea typeface="Calibri"/>
                <a:cs typeface="Calibri"/>
                <a:sym typeface="Calibri"/>
              </a:defRPr>
            </a:lvl7pPr>
            <a:lvl8pPr lvl="7" marR="0" rtl="0" algn="ctr">
              <a:lnSpc>
                <a:spcPct val="90000"/>
              </a:lnSpc>
              <a:spcBef>
                <a:spcPts val="2450"/>
              </a:spcBef>
              <a:spcAft>
                <a:spcPts val="0"/>
              </a:spcAft>
              <a:buClr>
                <a:schemeClr val="dk1"/>
              </a:buClr>
              <a:buSzPts val="7800"/>
              <a:buFont typeface="Arial"/>
              <a:buNone/>
              <a:defRPr b="0" i="0" sz="7800" u="none" cap="none" strike="noStrike">
                <a:solidFill>
                  <a:schemeClr val="dk1"/>
                </a:solidFill>
                <a:latin typeface="Calibri"/>
                <a:ea typeface="Calibri"/>
                <a:cs typeface="Calibri"/>
                <a:sym typeface="Calibri"/>
              </a:defRPr>
            </a:lvl8pPr>
            <a:lvl9pPr lvl="8" marR="0" rtl="0" algn="ctr">
              <a:lnSpc>
                <a:spcPct val="90000"/>
              </a:lnSpc>
              <a:spcBef>
                <a:spcPts val="2450"/>
              </a:spcBef>
              <a:spcAft>
                <a:spcPts val="0"/>
              </a:spcAft>
              <a:buClr>
                <a:schemeClr val="dk1"/>
              </a:buClr>
              <a:buSzPts val="7800"/>
              <a:buFont typeface="Arial"/>
              <a:buNone/>
              <a:defRPr b="0" i="0" sz="7800" u="none" cap="none" strike="noStrike">
                <a:solidFill>
                  <a:schemeClr val="dk1"/>
                </a:solidFill>
                <a:latin typeface="Calibri"/>
                <a:ea typeface="Calibri"/>
                <a:cs typeface="Calibri"/>
                <a:sym typeface="Calibri"/>
              </a:defRPr>
            </a:lvl9pPr>
          </a:lstStyle>
          <a:p/>
        </p:txBody>
      </p:sp>
      <p:sp>
        <p:nvSpPr>
          <p:cNvPr id="14" name="Shape 14"/>
          <p:cNvSpPr txBox="1"/>
          <p:nvPr>
            <p:ph idx="10" type="dt"/>
          </p:nvPr>
        </p:nvSpPr>
        <p:spPr>
          <a:xfrm>
            <a:off x="3017520" y="30510488"/>
            <a:ext cx="9875520" cy="1752600"/>
          </a:xfrm>
          <a:prstGeom prst="rect">
            <a:avLst/>
          </a:prstGeom>
          <a:noFill/>
          <a:ln>
            <a:noFill/>
          </a:ln>
        </p:spPr>
        <p:txBody>
          <a:bodyPr anchorCtr="0" anchor="ctr" bIns="91425" lIns="91425" spcFirstLastPara="1" rIns="91425" wrap="square" tIns="91425"/>
          <a:lstStyle>
            <a:lvl1pPr lvl="0" marR="0" rtl="0" algn="l">
              <a:spcBef>
                <a:spcPts val="0"/>
              </a:spcBef>
              <a:spcAft>
                <a:spcPts val="0"/>
              </a:spcAft>
              <a:buSzPts val="1400"/>
              <a:buNone/>
              <a:defRPr b="0" i="0" sz="59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9pPr>
          </a:lstStyle>
          <a:p/>
        </p:txBody>
      </p:sp>
      <p:sp>
        <p:nvSpPr>
          <p:cNvPr id="15" name="Shape 15"/>
          <p:cNvSpPr txBox="1"/>
          <p:nvPr>
            <p:ph idx="11" type="ftr"/>
          </p:nvPr>
        </p:nvSpPr>
        <p:spPr>
          <a:xfrm>
            <a:off x="14538959" y="30510488"/>
            <a:ext cx="14813280" cy="1752600"/>
          </a:xfrm>
          <a:prstGeom prst="rect">
            <a:avLst/>
          </a:prstGeom>
          <a:noFill/>
          <a:ln>
            <a:noFill/>
          </a:ln>
        </p:spPr>
        <p:txBody>
          <a:bodyPr anchorCtr="0" anchor="ctr" bIns="91425" lIns="91425" spcFirstLastPara="1" rIns="91425" wrap="square" tIns="91425"/>
          <a:lstStyle>
            <a:lvl1pPr lvl="0" marR="0" rtl="0" algn="ctr">
              <a:spcBef>
                <a:spcPts val="0"/>
              </a:spcBef>
              <a:spcAft>
                <a:spcPts val="0"/>
              </a:spcAft>
              <a:buSzPts val="1400"/>
              <a:buNone/>
              <a:defRPr b="0" i="0" sz="59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9pPr>
          </a:lstStyle>
          <a:p/>
        </p:txBody>
      </p:sp>
      <p:sp>
        <p:nvSpPr>
          <p:cNvPr id="16" name="Shape 16"/>
          <p:cNvSpPr txBox="1"/>
          <p:nvPr>
            <p:ph idx="12" type="sldNum"/>
          </p:nvPr>
        </p:nvSpPr>
        <p:spPr>
          <a:xfrm>
            <a:off x="30998159" y="30510488"/>
            <a:ext cx="9875520" cy="1752600"/>
          </a:xfrm>
          <a:prstGeom prst="rect">
            <a:avLst/>
          </a:prstGeom>
          <a:noFill/>
          <a:ln>
            <a:noFill/>
          </a:ln>
        </p:spPr>
        <p:txBody>
          <a:bodyPr anchorCtr="0" anchor="ctr" bIns="53325" lIns="106650" spcFirstLastPara="1" rIns="106650" wrap="square" tIns="53325">
            <a:noAutofit/>
          </a:bodyPr>
          <a:lstStyle>
            <a:lvl1pPr indent="0" lvl="0" marL="0" marR="0" rtl="0" algn="r">
              <a:spcBef>
                <a:spcPts val="0"/>
              </a:spcBef>
              <a:buNone/>
              <a:defRPr b="0" i="0" sz="5900" u="none" cap="none" strike="noStrike">
                <a:solidFill>
                  <a:srgbClr val="888888"/>
                </a:solidFill>
                <a:latin typeface="Calibri"/>
                <a:ea typeface="Calibri"/>
                <a:cs typeface="Calibri"/>
                <a:sym typeface="Calibri"/>
              </a:defRPr>
            </a:lvl1pPr>
            <a:lvl2pPr indent="0" lvl="1" marL="0" marR="0" rtl="0" algn="r">
              <a:spcBef>
                <a:spcPts val="0"/>
              </a:spcBef>
              <a:buNone/>
              <a:defRPr b="0" i="0" sz="5900" u="none" cap="none" strike="noStrike">
                <a:solidFill>
                  <a:srgbClr val="888888"/>
                </a:solidFill>
                <a:latin typeface="Calibri"/>
                <a:ea typeface="Calibri"/>
                <a:cs typeface="Calibri"/>
                <a:sym typeface="Calibri"/>
              </a:defRPr>
            </a:lvl2pPr>
            <a:lvl3pPr indent="0" lvl="2" marL="0" marR="0" rtl="0" algn="r">
              <a:spcBef>
                <a:spcPts val="0"/>
              </a:spcBef>
              <a:buNone/>
              <a:defRPr b="0" i="0" sz="5900" u="none" cap="none" strike="noStrike">
                <a:solidFill>
                  <a:srgbClr val="888888"/>
                </a:solidFill>
                <a:latin typeface="Calibri"/>
                <a:ea typeface="Calibri"/>
                <a:cs typeface="Calibri"/>
                <a:sym typeface="Calibri"/>
              </a:defRPr>
            </a:lvl3pPr>
            <a:lvl4pPr indent="0" lvl="3" marL="0" marR="0" rtl="0" algn="r">
              <a:spcBef>
                <a:spcPts val="0"/>
              </a:spcBef>
              <a:buNone/>
              <a:defRPr b="0" i="0" sz="5900" u="none" cap="none" strike="noStrike">
                <a:solidFill>
                  <a:srgbClr val="888888"/>
                </a:solidFill>
                <a:latin typeface="Calibri"/>
                <a:ea typeface="Calibri"/>
                <a:cs typeface="Calibri"/>
                <a:sym typeface="Calibri"/>
              </a:defRPr>
            </a:lvl4pPr>
            <a:lvl5pPr indent="0" lvl="4" marL="0" marR="0" rtl="0" algn="r">
              <a:spcBef>
                <a:spcPts val="0"/>
              </a:spcBef>
              <a:buNone/>
              <a:defRPr b="0" i="0" sz="5900" u="none" cap="none" strike="noStrike">
                <a:solidFill>
                  <a:srgbClr val="888888"/>
                </a:solidFill>
                <a:latin typeface="Calibri"/>
                <a:ea typeface="Calibri"/>
                <a:cs typeface="Calibri"/>
                <a:sym typeface="Calibri"/>
              </a:defRPr>
            </a:lvl5pPr>
            <a:lvl6pPr indent="0" lvl="5" marL="0" marR="0" rtl="0" algn="r">
              <a:spcBef>
                <a:spcPts val="0"/>
              </a:spcBef>
              <a:buNone/>
              <a:defRPr b="0" i="0" sz="5900" u="none" cap="none" strike="noStrike">
                <a:solidFill>
                  <a:srgbClr val="888888"/>
                </a:solidFill>
                <a:latin typeface="Calibri"/>
                <a:ea typeface="Calibri"/>
                <a:cs typeface="Calibri"/>
                <a:sym typeface="Calibri"/>
              </a:defRPr>
            </a:lvl6pPr>
            <a:lvl7pPr indent="0" lvl="6" marL="0" marR="0" rtl="0" algn="r">
              <a:spcBef>
                <a:spcPts val="0"/>
              </a:spcBef>
              <a:buNone/>
              <a:defRPr b="0" i="0" sz="5900" u="none" cap="none" strike="noStrike">
                <a:solidFill>
                  <a:srgbClr val="888888"/>
                </a:solidFill>
                <a:latin typeface="Calibri"/>
                <a:ea typeface="Calibri"/>
                <a:cs typeface="Calibri"/>
                <a:sym typeface="Calibri"/>
              </a:defRPr>
            </a:lvl7pPr>
            <a:lvl8pPr indent="0" lvl="7" marL="0" marR="0" rtl="0" algn="r">
              <a:spcBef>
                <a:spcPts val="0"/>
              </a:spcBef>
              <a:buNone/>
              <a:defRPr b="0" i="0" sz="5900" u="none" cap="none" strike="noStrike">
                <a:solidFill>
                  <a:srgbClr val="888888"/>
                </a:solidFill>
                <a:latin typeface="Calibri"/>
                <a:ea typeface="Calibri"/>
                <a:cs typeface="Calibri"/>
                <a:sym typeface="Calibri"/>
              </a:defRPr>
            </a:lvl8pPr>
            <a:lvl9pPr indent="0" lvl="8" marL="0" marR="0" rtl="0" algn="r">
              <a:spcBef>
                <a:spcPts val="0"/>
              </a:spcBef>
              <a:buNone/>
              <a:defRPr b="0" i="0" sz="5900" u="none" cap="none" strike="noStrike">
                <a:solidFill>
                  <a:srgbClr val="888888"/>
                </a:solidFill>
                <a:latin typeface="Calibri"/>
                <a:ea typeface="Calibri"/>
                <a:cs typeface="Calibri"/>
                <a:sym typeface="Calibri"/>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17" name="Shape 17"/>
        <p:cNvGrpSpPr/>
        <p:nvPr/>
      </p:nvGrpSpPr>
      <p:grpSpPr>
        <a:xfrm>
          <a:off x="0" y="0"/>
          <a:ext cx="0" cy="0"/>
          <a:chOff x="0" y="0"/>
          <a:chExt cx="0" cy="0"/>
        </a:xfrm>
      </p:grpSpPr>
      <p:sp>
        <p:nvSpPr>
          <p:cNvPr id="18" name="Shape 18"/>
          <p:cNvSpPr txBox="1"/>
          <p:nvPr>
            <p:ph type="title"/>
          </p:nvPr>
        </p:nvSpPr>
        <p:spPr>
          <a:xfrm>
            <a:off x="3017520" y="1752607"/>
            <a:ext cx="37856160" cy="6362703"/>
          </a:xfrm>
          <a:prstGeom prst="rect">
            <a:avLst/>
          </a:prstGeom>
          <a:noFill/>
          <a:ln>
            <a:noFill/>
          </a:ln>
        </p:spPr>
        <p:txBody>
          <a:bodyPr anchorCtr="0" anchor="ctr" bIns="91425" lIns="91425" spcFirstLastPara="1" rIns="91425" wrap="square" tIns="91425"/>
          <a:lstStyle>
            <a:lvl1pPr lvl="0" marR="0" rtl="0" algn="l">
              <a:lnSpc>
                <a:spcPct val="90000"/>
              </a:lnSpc>
              <a:spcBef>
                <a:spcPts val="0"/>
              </a:spcBef>
              <a:spcAft>
                <a:spcPts val="0"/>
              </a:spcAft>
              <a:buClr>
                <a:schemeClr val="dk1"/>
              </a:buClr>
              <a:buSzPts val="21600"/>
              <a:buFont typeface="Calibri"/>
              <a:buNone/>
              <a:defRPr b="0" i="0" sz="216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9" name="Shape 19"/>
          <p:cNvSpPr txBox="1"/>
          <p:nvPr>
            <p:ph idx="1" type="body"/>
          </p:nvPr>
        </p:nvSpPr>
        <p:spPr>
          <a:xfrm>
            <a:off x="3017520" y="8763000"/>
            <a:ext cx="37856160" cy="20886423"/>
          </a:xfrm>
          <a:prstGeom prst="rect">
            <a:avLst/>
          </a:prstGeom>
          <a:noFill/>
          <a:ln>
            <a:noFill/>
          </a:ln>
        </p:spPr>
        <p:txBody>
          <a:bodyPr anchorCtr="0" anchor="t" bIns="91425" lIns="91425" spcFirstLastPara="1" rIns="91425" wrap="square" tIns="91425"/>
          <a:lstStyle>
            <a:lvl1pPr indent="-1098550" lvl="0" marL="457200" marR="0" rtl="0" algn="l">
              <a:lnSpc>
                <a:spcPct val="90000"/>
              </a:lnSpc>
              <a:spcBef>
                <a:spcPts val="4900"/>
              </a:spcBef>
              <a:spcAft>
                <a:spcPts val="0"/>
              </a:spcAft>
              <a:buClr>
                <a:schemeClr val="dk1"/>
              </a:buClr>
              <a:buSzPts val="13700"/>
              <a:buFont typeface="Arial"/>
              <a:buChar char="•"/>
              <a:defRPr b="0" i="0" sz="13700" u="none" cap="none" strike="noStrike">
                <a:solidFill>
                  <a:schemeClr val="dk1"/>
                </a:solidFill>
                <a:latin typeface="Calibri"/>
                <a:ea typeface="Calibri"/>
                <a:cs typeface="Calibri"/>
                <a:sym typeface="Calibri"/>
              </a:defRPr>
            </a:lvl1pPr>
            <a:lvl2pPr indent="-977900" lvl="1" marL="914400" marR="0" rtl="0" algn="l">
              <a:lnSpc>
                <a:spcPct val="90000"/>
              </a:lnSpc>
              <a:spcBef>
                <a:spcPts val="2450"/>
              </a:spcBef>
              <a:spcAft>
                <a:spcPts val="0"/>
              </a:spcAft>
              <a:buClr>
                <a:schemeClr val="dk1"/>
              </a:buClr>
              <a:buSzPts val="11800"/>
              <a:buFont typeface="Arial"/>
              <a:buChar char="•"/>
              <a:defRPr b="0" i="0" sz="11800" u="none" cap="none" strike="noStrike">
                <a:solidFill>
                  <a:schemeClr val="dk1"/>
                </a:solidFill>
                <a:latin typeface="Calibri"/>
                <a:ea typeface="Calibri"/>
                <a:cs typeface="Calibri"/>
                <a:sym typeface="Calibri"/>
              </a:defRPr>
            </a:lvl2pPr>
            <a:lvl3pPr indent="-850900" lvl="2" marL="1371600" marR="0" rtl="0" algn="l">
              <a:lnSpc>
                <a:spcPct val="90000"/>
              </a:lnSpc>
              <a:spcBef>
                <a:spcPts val="2450"/>
              </a:spcBef>
              <a:spcAft>
                <a:spcPts val="0"/>
              </a:spcAft>
              <a:buClr>
                <a:schemeClr val="dk1"/>
              </a:buClr>
              <a:buSzPts val="9800"/>
              <a:buFont typeface="Arial"/>
              <a:buChar char="•"/>
              <a:defRPr b="0" i="0" sz="9800" u="none" cap="none" strike="noStrike">
                <a:solidFill>
                  <a:schemeClr val="dk1"/>
                </a:solidFill>
                <a:latin typeface="Calibri"/>
                <a:ea typeface="Calibri"/>
                <a:cs typeface="Calibri"/>
                <a:sym typeface="Calibri"/>
              </a:defRPr>
            </a:lvl3pPr>
            <a:lvl4pPr indent="-787400" lvl="3" marL="18288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4pPr>
            <a:lvl5pPr indent="-787400" lvl="4" marL="22860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5pPr>
            <a:lvl6pPr indent="-787400" lvl="5" marL="27432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6pPr>
            <a:lvl7pPr indent="-787400" lvl="6" marL="32004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7pPr>
            <a:lvl8pPr indent="-787400" lvl="7" marL="36576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8pPr>
            <a:lvl9pPr indent="-787400" lvl="8" marL="41148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9pPr>
          </a:lstStyle>
          <a:p/>
        </p:txBody>
      </p:sp>
      <p:sp>
        <p:nvSpPr>
          <p:cNvPr id="20" name="Shape 20"/>
          <p:cNvSpPr txBox="1"/>
          <p:nvPr>
            <p:ph idx="10" type="dt"/>
          </p:nvPr>
        </p:nvSpPr>
        <p:spPr>
          <a:xfrm>
            <a:off x="3017520" y="30510488"/>
            <a:ext cx="9875520" cy="1752600"/>
          </a:xfrm>
          <a:prstGeom prst="rect">
            <a:avLst/>
          </a:prstGeom>
          <a:noFill/>
          <a:ln>
            <a:noFill/>
          </a:ln>
        </p:spPr>
        <p:txBody>
          <a:bodyPr anchorCtr="0" anchor="ctr" bIns="91425" lIns="91425" spcFirstLastPara="1" rIns="91425" wrap="square" tIns="91425"/>
          <a:lstStyle>
            <a:lvl1pPr lvl="0" marR="0" rtl="0" algn="l">
              <a:spcBef>
                <a:spcPts val="0"/>
              </a:spcBef>
              <a:spcAft>
                <a:spcPts val="0"/>
              </a:spcAft>
              <a:buSzPts val="1400"/>
              <a:buNone/>
              <a:defRPr sz="5900">
                <a:solidFill>
                  <a:srgbClr val="888888"/>
                </a:solidFill>
                <a:latin typeface="Calibri"/>
                <a:ea typeface="Calibri"/>
                <a:cs typeface="Calibri"/>
                <a:sym typeface="Calibri"/>
              </a:defRPr>
            </a:lvl1pPr>
            <a:lvl2pPr lvl="1"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9pPr>
          </a:lstStyle>
          <a:p/>
        </p:txBody>
      </p:sp>
      <p:sp>
        <p:nvSpPr>
          <p:cNvPr id="21" name="Shape 21"/>
          <p:cNvSpPr txBox="1"/>
          <p:nvPr>
            <p:ph idx="11" type="ftr"/>
          </p:nvPr>
        </p:nvSpPr>
        <p:spPr>
          <a:xfrm>
            <a:off x="14538959" y="30510488"/>
            <a:ext cx="14813280" cy="1752600"/>
          </a:xfrm>
          <a:prstGeom prst="rect">
            <a:avLst/>
          </a:prstGeom>
          <a:noFill/>
          <a:ln>
            <a:noFill/>
          </a:ln>
        </p:spPr>
        <p:txBody>
          <a:bodyPr anchorCtr="0" anchor="ctr" bIns="91425" lIns="91425" spcFirstLastPara="1" rIns="91425" wrap="square" tIns="91425"/>
          <a:lstStyle>
            <a:lvl1pPr lvl="0" marR="0" rtl="0" algn="ctr">
              <a:spcBef>
                <a:spcPts val="0"/>
              </a:spcBef>
              <a:spcAft>
                <a:spcPts val="0"/>
              </a:spcAft>
              <a:buSzPts val="1400"/>
              <a:buNone/>
              <a:defRPr sz="5900">
                <a:solidFill>
                  <a:srgbClr val="888888"/>
                </a:solidFill>
                <a:latin typeface="Calibri"/>
                <a:ea typeface="Calibri"/>
                <a:cs typeface="Calibri"/>
                <a:sym typeface="Calibri"/>
              </a:defRPr>
            </a:lvl1pPr>
            <a:lvl2pPr lvl="1"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9pPr>
          </a:lstStyle>
          <a:p/>
        </p:txBody>
      </p:sp>
      <p:sp>
        <p:nvSpPr>
          <p:cNvPr id="22" name="Shape 22"/>
          <p:cNvSpPr txBox="1"/>
          <p:nvPr>
            <p:ph idx="12" type="sldNum"/>
          </p:nvPr>
        </p:nvSpPr>
        <p:spPr>
          <a:xfrm>
            <a:off x="30998159" y="30510488"/>
            <a:ext cx="9875520" cy="1752600"/>
          </a:xfrm>
          <a:prstGeom prst="rect">
            <a:avLst/>
          </a:prstGeom>
          <a:noFill/>
          <a:ln>
            <a:noFill/>
          </a:ln>
        </p:spPr>
        <p:txBody>
          <a:bodyPr anchorCtr="0" anchor="ctr" bIns="53325" lIns="106650" spcFirstLastPara="1" rIns="106650" wrap="square" tIns="53325">
            <a:noAutofit/>
          </a:bodyPr>
          <a:lstStyle>
            <a:lvl1pPr indent="0" lvl="0" marL="0" marR="0" rtl="0" algn="r">
              <a:spcBef>
                <a:spcPts val="0"/>
              </a:spcBef>
              <a:buNone/>
              <a:defRPr sz="5900">
                <a:solidFill>
                  <a:srgbClr val="888888"/>
                </a:solidFill>
                <a:latin typeface="Calibri"/>
                <a:ea typeface="Calibri"/>
                <a:cs typeface="Calibri"/>
                <a:sym typeface="Calibri"/>
              </a:defRPr>
            </a:lvl1pPr>
            <a:lvl2pPr indent="0" lvl="1" marL="0" marR="0" rtl="0" algn="r">
              <a:spcBef>
                <a:spcPts val="0"/>
              </a:spcBef>
              <a:buNone/>
              <a:defRPr sz="5900">
                <a:solidFill>
                  <a:srgbClr val="888888"/>
                </a:solidFill>
                <a:latin typeface="Calibri"/>
                <a:ea typeface="Calibri"/>
                <a:cs typeface="Calibri"/>
                <a:sym typeface="Calibri"/>
              </a:defRPr>
            </a:lvl2pPr>
            <a:lvl3pPr indent="0" lvl="2" marL="0" marR="0" rtl="0" algn="r">
              <a:spcBef>
                <a:spcPts val="0"/>
              </a:spcBef>
              <a:buNone/>
              <a:defRPr sz="5900">
                <a:solidFill>
                  <a:srgbClr val="888888"/>
                </a:solidFill>
                <a:latin typeface="Calibri"/>
                <a:ea typeface="Calibri"/>
                <a:cs typeface="Calibri"/>
                <a:sym typeface="Calibri"/>
              </a:defRPr>
            </a:lvl3pPr>
            <a:lvl4pPr indent="0" lvl="3" marL="0" marR="0" rtl="0" algn="r">
              <a:spcBef>
                <a:spcPts val="0"/>
              </a:spcBef>
              <a:buNone/>
              <a:defRPr sz="5900">
                <a:solidFill>
                  <a:srgbClr val="888888"/>
                </a:solidFill>
                <a:latin typeface="Calibri"/>
                <a:ea typeface="Calibri"/>
                <a:cs typeface="Calibri"/>
                <a:sym typeface="Calibri"/>
              </a:defRPr>
            </a:lvl4pPr>
            <a:lvl5pPr indent="0" lvl="4" marL="0" marR="0" rtl="0" algn="r">
              <a:spcBef>
                <a:spcPts val="0"/>
              </a:spcBef>
              <a:buNone/>
              <a:defRPr sz="5900">
                <a:solidFill>
                  <a:srgbClr val="888888"/>
                </a:solidFill>
                <a:latin typeface="Calibri"/>
                <a:ea typeface="Calibri"/>
                <a:cs typeface="Calibri"/>
                <a:sym typeface="Calibri"/>
              </a:defRPr>
            </a:lvl5pPr>
            <a:lvl6pPr indent="0" lvl="5" marL="0" marR="0" rtl="0" algn="r">
              <a:spcBef>
                <a:spcPts val="0"/>
              </a:spcBef>
              <a:buNone/>
              <a:defRPr sz="5900">
                <a:solidFill>
                  <a:srgbClr val="888888"/>
                </a:solidFill>
                <a:latin typeface="Calibri"/>
                <a:ea typeface="Calibri"/>
                <a:cs typeface="Calibri"/>
                <a:sym typeface="Calibri"/>
              </a:defRPr>
            </a:lvl6pPr>
            <a:lvl7pPr indent="0" lvl="6" marL="0" marR="0" rtl="0" algn="r">
              <a:spcBef>
                <a:spcPts val="0"/>
              </a:spcBef>
              <a:buNone/>
              <a:defRPr sz="5900">
                <a:solidFill>
                  <a:srgbClr val="888888"/>
                </a:solidFill>
                <a:latin typeface="Calibri"/>
                <a:ea typeface="Calibri"/>
                <a:cs typeface="Calibri"/>
                <a:sym typeface="Calibri"/>
              </a:defRPr>
            </a:lvl7pPr>
            <a:lvl8pPr indent="0" lvl="7" marL="0" marR="0" rtl="0" algn="r">
              <a:spcBef>
                <a:spcPts val="0"/>
              </a:spcBef>
              <a:buNone/>
              <a:defRPr sz="5900">
                <a:solidFill>
                  <a:srgbClr val="888888"/>
                </a:solidFill>
                <a:latin typeface="Calibri"/>
                <a:ea typeface="Calibri"/>
                <a:cs typeface="Calibri"/>
                <a:sym typeface="Calibri"/>
              </a:defRPr>
            </a:lvl8pPr>
            <a:lvl9pPr indent="0" lvl="8" marL="0" marR="0" rtl="0" algn="r">
              <a:spcBef>
                <a:spcPts val="0"/>
              </a:spcBef>
              <a:buNone/>
              <a:defRPr sz="5900">
                <a:solidFill>
                  <a:srgbClr val="888888"/>
                </a:solidFill>
                <a:latin typeface="Calibri"/>
                <a:ea typeface="Calibri"/>
                <a:cs typeface="Calibri"/>
                <a:sym typeface="Calibri"/>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23" name="Shape 23"/>
        <p:cNvGrpSpPr/>
        <p:nvPr/>
      </p:nvGrpSpPr>
      <p:grpSpPr>
        <a:xfrm>
          <a:off x="0" y="0"/>
          <a:ext cx="0" cy="0"/>
          <a:chOff x="0" y="0"/>
          <a:chExt cx="0" cy="0"/>
        </a:xfrm>
      </p:grpSpPr>
      <p:sp>
        <p:nvSpPr>
          <p:cNvPr id="24" name="Shape 24"/>
          <p:cNvSpPr txBox="1"/>
          <p:nvPr>
            <p:ph type="title"/>
          </p:nvPr>
        </p:nvSpPr>
        <p:spPr>
          <a:xfrm>
            <a:off x="2994662" y="8206751"/>
            <a:ext cx="37856160" cy="13693138"/>
          </a:xfrm>
          <a:prstGeom prst="rect">
            <a:avLst/>
          </a:prstGeom>
          <a:noFill/>
          <a:ln>
            <a:noFill/>
          </a:ln>
        </p:spPr>
        <p:txBody>
          <a:bodyPr anchorCtr="0" anchor="b" bIns="91425" lIns="91425" spcFirstLastPara="1" rIns="91425" wrap="square" tIns="91425"/>
          <a:lstStyle>
            <a:lvl1pPr lvl="0" marR="0" rtl="0" algn="l">
              <a:lnSpc>
                <a:spcPct val="90000"/>
              </a:lnSpc>
              <a:spcBef>
                <a:spcPts val="0"/>
              </a:spcBef>
              <a:spcAft>
                <a:spcPts val="0"/>
              </a:spcAft>
              <a:buClr>
                <a:schemeClr val="dk1"/>
              </a:buClr>
              <a:buSzPts val="29400"/>
              <a:buFont typeface="Calibri"/>
              <a:buNone/>
              <a:defRPr b="0" i="0" sz="29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25" name="Shape 25"/>
          <p:cNvSpPr txBox="1"/>
          <p:nvPr>
            <p:ph idx="1" type="body"/>
          </p:nvPr>
        </p:nvSpPr>
        <p:spPr>
          <a:xfrm>
            <a:off x="2994662" y="22029431"/>
            <a:ext cx="37856160" cy="7200897"/>
          </a:xfrm>
          <a:prstGeom prst="rect">
            <a:avLst/>
          </a:prstGeom>
          <a:noFill/>
          <a:ln>
            <a:noFill/>
          </a:ln>
        </p:spPr>
        <p:txBody>
          <a:bodyPr anchorCtr="0" anchor="t" bIns="91425" lIns="91425" spcFirstLastPara="1" rIns="91425" wrap="square" tIns="91425"/>
          <a:lstStyle>
            <a:lvl1pPr indent="-228600" lvl="0" marL="457200" marR="0" rtl="0" algn="l">
              <a:lnSpc>
                <a:spcPct val="90000"/>
              </a:lnSpc>
              <a:spcBef>
                <a:spcPts val="4900"/>
              </a:spcBef>
              <a:spcAft>
                <a:spcPts val="0"/>
              </a:spcAft>
              <a:buClr>
                <a:schemeClr val="dk1"/>
              </a:buClr>
              <a:buSzPts val="11800"/>
              <a:buFont typeface="Arial"/>
              <a:buNone/>
              <a:defRPr b="0" i="0" sz="11800" u="none" cap="none" strike="noStrike">
                <a:solidFill>
                  <a:schemeClr val="dk1"/>
                </a:solidFill>
                <a:latin typeface="Calibri"/>
                <a:ea typeface="Calibri"/>
                <a:cs typeface="Calibri"/>
                <a:sym typeface="Calibri"/>
              </a:defRPr>
            </a:lvl1pPr>
            <a:lvl2pPr indent="-228600" lvl="1" marL="914400" marR="0" rtl="0" algn="l">
              <a:lnSpc>
                <a:spcPct val="90000"/>
              </a:lnSpc>
              <a:spcBef>
                <a:spcPts val="2450"/>
              </a:spcBef>
              <a:spcAft>
                <a:spcPts val="0"/>
              </a:spcAft>
              <a:buClr>
                <a:srgbClr val="888888"/>
              </a:buClr>
              <a:buSzPts val="9800"/>
              <a:buFont typeface="Arial"/>
              <a:buNone/>
              <a:defRPr b="0" i="0" sz="9800" u="none" cap="none" strike="noStrike">
                <a:solidFill>
                  <a:srgbClr val="888888"/>
                </a:solidFill>
                <a:latin typeface="Calibri"/>
                <a:ea typeface="Calibri"/>
                <a:cs typeface="Calibri"/>
                <a:sym typeface="Calibri"/>
              </a:defRPr>
            </a:lvl2pPr>
            <a:lvl3pPr indent="-228600" lvl="2" marL="1371600" marR="0" rtl="0" algn="l">
              <a:lnSpc>
                <a:spcPct val="90000"/>
              </a:lnSpc>
              <a:spcBef>
                <a:spcPts val="2450"/>
              </a:spcBef>
              <a:spcAft>
                <a:spcPts val="0"/>
              </a:spcAft>
              <a:buClr>
                <a:srgbClr val="888888"/>
              </a:buClr>
              <a:buSzPts val="8800"/>
              <a:buFont typeface="Arial"/>
              <a:buNone/>
              <a:defRPr b="0" i="0" sz="8800" u="none" cap="none" strike="noStrike">
                <a:solidFill>
                  <a:srgbClr val="888888"/>
                </a:solidFill>
                <a:latin typeface="Calibri"/>
                <a:ea typeface="Calibri"/>
                <a:cs typeface="Calibri"/>
                <a:sym typeface="Calibri"/>
              </a:defRPr>
            </a:lvl3pPr>
            <a:lvl4pPr indent="-228600" lvl="3" marL="1828800" marR="0" rtl="0" algn="l">
              <a:lnSpc>
                <a:spcPct val="90000"/>
              </a:lnSpc>
              <a:spcBef>
                <a:spcPts val="2450"/>
              </a:spcBef>
              <a:spcAft>
                <a:spcPts val="0"/>
              </a:spcAft>
              <a:buClr>
                <a:srgbClr val="888888"/>
              </a:buClr>
              <a:buSzPts val="7800"/>
              <a:buFont typeface="Arial"/>
              <a:buNone/>
              <a:defRPr b="0" i="0" sz="7800" u="none" cap="none" strike="noStrike">
                <a:solidFill>
                  <a:srgbClr val="888888"/>
                </a:solidFill>
                <a:latin typeface="Calibri"/>
                <a:ea typeface="Calibri"/>
                <a:cs typeface="Calibri"/>
                <a:sym typeface="Calibri"/>
              </a:defRPr>
            </a:lvl4pPr>
            <a:lvl5pPr indent="-228600" lvl="4" marL="2286000" marR="0" rtl="0" algn="l">
              <a:lnSpc>
                <a:spcPct val="90000"/>
              </a:lnSpc>
              <a:spcBef>
                <a:spcPts val="2450"/>
              </a:spcBef>
              <a:spcAft>
                <a:spcPts val="0"/>
              </a:spcAft>
              <a:buClr>
                <a:srgbClr val="888888"/>
              </a:buClr>
              <a:buSzPts val="7800"/>
              <a:buFont typeface="Arial"/>
              <a:buNone/>
              <a:defRPr b="0" i="0" sz="7800" u="none" cap="none" strike="noStrike">
                <a:solidFill>
                  <a:srgbClr val="888888"/>
                </a:solidFill>
                <a:latin typeface="Calibri"/>
                <a:ea typeface="Calibri"/>
                <a:cs typeface="Calibri"/>
                <a:sym typeface="Calibri"/>
              </a:defRPr>
            </a:lvl5pPr>
            <a:lvl6pPr indent="-228600" lvl="5" marL="2743200" marR="0" rtl="0" algn="l">
              <a:lnSpc>
                <a:spcPct val="90000"/>
              </a:lnSpc>
              <a:spcBef>
                <a:spcPts val="2450"/>
              </a:spcBef>
              <a:spcAft>
                <a:spcPts val="0"/>
              </a:spcAft>
              <a:buClr>
                <a:srgbClr val="888888"/>
              </a:buClr>
              <a:buSzPts val="7800"/>
              <a:buFont typeface="Arial"/>
              <a:buNone/>
              <a:defRPr b="0" i="0" sz="7800" u="none" cap="none" strike="noStrike">
                <a:solidFill>
                  <a:srgbClr val="888888"/>
                </a:solidFill>
                <a:latin typeface="Calibri"/>
                <a:ea typeface="Calibri"/>
                <a:cs typeface="Calibri"/>
                <a:sym typeface="Calibri"/>
              </a:defRPr>
            </a:lvl6pPr>
            <a:lvl7pPr indent="-228600" lvl="6" marL="3200400" marR="0" rtl="0" algn="l">
              <a:lnSpc>
                <a:spcPct val="90000"/>
              </a:lnSpc>
              <a:spcBef>
                <a:spcPts val="2450"/>
              </a:spcBef>
              <a:spcAft>
                <a:spcPts val="0"/>
              </a:spcAft>
              <a:buClr>
                <a:srgbClr val="888888"/>
              </a:buClr>
              <a:buSzPts val="7800"/>
              <a:buFont typeface="Arial"/>
              <a:buNone/>
              <a:defRPr b="0" i="0" sz="7800" u="none" cap="none" strike="noStrike">
                <a:solidFill>
                  <a:srgbClr val="888888"/>
                </a:solidFill>
                <a:latin typeface="Calibri"/>
                <a:ea typeface="Calibri"/>
                <a:cs typeface="Calibri"/>
                <a:sym typeface="Calibri"/>
              </a:defRPr>
            </a:lvl7pPr>
            <a:lvl8pPr indent="-228600" lvl="7" marL="3657600" marR="0" rtl="0" algn="l">
              <a:lnSpc>
                <a:spcPct val="90000"/>
              </a:lnSpc>
              <a:spcBef>
                <a:spcPts val="2450"/>
              </a:spcBef>
              <a:spcAft>
                <a:spcPts val="0"/>
              </a:spcAft>
              <a:buClr>
                <a:srgbClr val="888888"/>
              </a:buClr>
              <a:buSzPts val="7800"/>
              <a:buFont typeface="Arial"/>
              <a:buNone/>
              <a:defRPr b="0" i="0" sz="7800" u="none" cap="none" strike="noStrike">
                <a:solidFill>
                  <a:srgbClr val="888888"/>
                </a:solidFill>
                <a:latin typeface="Calibri"/>
                <a:ea typeface="Calibri"/>
                <a:cs typeface="Calibri"/>
                <a:sym typeface="Calibri"/>
              </a:defRPr>
            </a:lvl8pPr>
            <a:lvl9pPr indent="-228600" lvl="8" marL="4114800" marR="0" rtl="0" algn="l">
              <a:lnSpc>
                <a:spcPct val="90000"/>
              </a:lnSpc>
              <a:spcBef>
                <a:spcPts val="2450"/>
              </a:spcBef>
              <a:spcAft>
                <a:spcPts val="0"/>
              </a:spcAft>
              <a:buClr>
                <a:srgbClr val="888888"/>
              </a:buClr>
              <a:buSzPts val="7800"/>
              <a:buFont typeface="Arial"/>
              <a:buNone/>
              <a:defRPr b="0" i="0" sz="7800" u="none" cap="none" strike="noStrike">
                <a:solidFill>
                  <a:srgbClr val="888888"/>
                </a:solidFill>
                <a:latin typeface="Calibri"/>
                <a:ea typeface="Calibri"/>
                <a:cs typeface="Calibri"/>
                <a:sym typeface="Calibri"/>
              </a:defRPr>
            </a:lvl9pPr>
          </a:lstStyle>
          <a:p/>
        </p:txBody>
      </p:sp>
      <p:sp>
        <p:nvSpPr>
          <p:cNvPr id="26" name="Shape 26"/>
          <p:cNvSpPr txBox="1"/>
          <p:nvPr>
            <p:ph idx="10" type="dt"/>
          </p:nvPr>
        </p:nvSpPr>
        <p:spPr>
          <a:xfrm>
            <a:off x="3017520" y="30510488"/>
            <a:ext cx="9875520" cy="1752600"/>
          </a:xfrm>
          <a:prstGeom prst="rect">
            <a:avLst/>
          </a:prstGeom>
          <a:noFill/>
          <a:ln>
            <a:noFill/>
          </a:ln>
        </p:spPr>
        <p:txBody>
          <a:bodyPr anchorCtr="0" anchor="ctr" bIns="91425" lIns="91425" spcFirstLastPara="1" rIns="91425" wrap="square" tIns="91425"/>
          <a:lstStyle>
            <a:lvl1pPr lvl="0" marR="0" rtl="0" algn="l">
              <a:spcBef>
                <a:spcPts val="0"/>
              </a:spcBef>
              <a:spcAft>
                <a:spcPts val="0"/>
              </a:spcAft>
              <a:buSzPts val="1400"/>
              <a:buNone/>
              <a:defRPr sz="5900">
                <a:solidFill>
                  <a:srgbClr val="888888"/>
                </a:solidFill>
                <a:latin typeface="Calibri"/>
                <a:ea typeface="Calibri"/>
                <a:cs typeface="Calibri"/>
                <a:sym typeface="Calibri"/>
              </a:defRPr>
            </a:lvl1pPr>
            <a:lvl2pPr lvl="1"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9pPr>
          </a:lstStyle>
          <a:p/>
        </p:txBody>
      </p:sp>
      <p:sp>
        <p:nvSpPr>
          <p:cNvPr id="27" name="Shape 27"/>
          <p:cNvSpPr txBox="1"/>
          <p:nvPr>
            <p:ph idx="11" type="ftr"/>
          </p:nvPr>
        </p:nvSpPr>
        <p:spPr>
          <a:xfrm>
            <a:off x="14538959" y="30510488"/>
            <a:ext cx="14813280" cy="1752600"/>
          </a:xfrm>
          <a:prstGeom prst="rect">
            <a:avLst/>
          </a:prstGeom>
          <a:noFill/>
          <a:ln>
            <a:noFill/>
          </a:ln>
        </p:spPr>
        <p:txBody>
          <a:bodyPr anchorCtr="0" anchor="ctr" bIns="91425" lIns="91425" spcFirstLastPara="1" rIns="91425" wrap="square" tIns="91425"/>
          <a:lstStyle>
            <a:lvl1pPr lvl="0" marR="0" rtl="0" algn="ctr">
              <a:spcBef>
                <a:spcPts val="0"/>
              </a:spcBef>
              <a:spcAft>
                <a:spcPts val="0"/>
              </a:spcAft>
              <a:buSzPts val="1400"/>
              <a:buNone/>
              <a:defRPr sz="5900">
                <a:solidFill>
                  <a:srgbClr val="888888"/>
                </a:solidFill>
                <a:latin typeface="Calibri"/>
                <a:ea typeface="Calibri"/>
                <a:cs typeface="Calibri"/>
                <a:sym typeface="Calibri"/>
              </a:defRPr>
            </a:lvl1pPr>
            <a:lvl2pPr lvl="1"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9pPr>
          </a:lstStyle>
          <a:p/>
        </p:txBody>
      </p:sp>
      <p:sp>
        <p:nvSpPr>
          <p:cNvPr id="28" name="Shape 28"/>
          <p:cNvSpPr txBox="1"/>
          <p:nvPr>
            <p:ph idx="12" type="sldNum"/>
          </p:nvPr>
        </p:nvSpPr>
        <p:spPr>
          <a:xfrm>
            <a:off x="30998159" y="30510488"/>
            <a:ext cx="9875520" cy="1752600"/>
          </a:xfrm>
          <a:prstGeom prst="rect">
            <a:avLst/>
          </a:prstGeom>
          <a:noFill/>
          <a:ln>
            <a:noFill/>
          </a:ln>
        </p:spPr>
        <p:txBody>
          <a:bodyPr anchorCtr="0" anchor="ctr" bIns="53325" lIns="106650" spcFirstLastPara="1" rIns="106650" wrap="square" tIns="53325">
            <a:noAutofit/>
          </a:bodyPr>
          <a:lstStyle>
            <a:lvl1pPr indent="0" lvl="0" marL="0" marR="0" rtl="0" algn="r">
              <a:spcBef>
                <a:spcPts val="0"/>
              </a:spcBef>
              <a:buNone/>
              <a:defRPr sz="5900">
                <a:solidFill>
                  <a:srgbClr val="888888"/>
                </a:solidFill>
                <a:latin typeface="Calibri"/>
                <a:ea typeface="Calibri"/>
                <a:cs typeface="Calibri"/>
                <a:sym typeface="Calibri"/>
              </a:defRPr>
            </a:lvl1pPr>
            <a:lvl2pPr indent="0" lvl="1" marL="0" marR="0" rtl="0" algn="r">
              <a:spcBef>
                <a:spcPts val="0"/>
              </a:spcBef>
              <a:buNone/>
              <a:defRPr sz="5900">
                <a:solidFill>
                  <a:srgbClr val="888888"/>
                </a:solidFill>
                <a:latin typeface="Calibri"/>
                <a:ea typeface="Calibri"/>
                <a:cs typeface="Calibri"/>
                <a:sym typeface="Calibri"/>
              </a:defRPr>
            </a:lvl2pPr>
            <a:lvl3pPr indent="0" lvl="2" marL="0" marR="0" rtl="0" algn="r">
              <a:spcBef>
                <a:spcPts val="0"/>
              </a:spcBef>
              <a:buNone/>
              <a:defRPr sz="5900">
                <a:solidFill>
                  <a:srgbClr val="888888"/>
                </a:solidFill>
                <a:latin typeface="Calibri"/>
                <a:ea typeface="Calibri"/>
                <a:cs typeface="Calibri"/>
                <a:sym typeface="Calibri"/>
              </a:defRPr>
            </a:lvl3pPr>
            <a:lvl4pPr indent="0" lvl="3" marL="0" marR="0" rtl="0" algn="r">
              <a:spcBef>
                <a:spcPts val="0"/>
              </a:spcBef>
              <a:buNone/>
              <a:defRPr sz="5900">
                <a:solidFill>
                  <a:srgbClr val="888888"/>
                </a:solidFill>
                <a:latin typeface="Calibri"/>
                <a:ea typeface="Calibri"/>
                <a:cs typeface="Calibri"/>
                <a:sym typeface="Calibri"/>
              </a:defRPr>
            </a:lvl4pPr>
            <a:lvl5pPr indent="0" lvl="4" marL="0" marR="0" rtl="0" algn="r">
              <a:spcBef>
                <a:spcPts val="0"/>
              </a:spcBef>
              <a:buNone/>
              <a:defRPr sz="5900">
                <a:solidFill>
                  <a:srgbClr val="888888"/>
                </a:solidFill>
                <a:latin typeface="Calibri"/>
                <a:ea typeface="Calibri"/>
                <a:cs typeface="Calibri"/>
                <a:sym typeface="Calibri"/>
              </a:defRPr>
            </a:lvl5pPr>
            <a:lvl6pPr indent="0" lvl="5" marL="0" marR="0" rtl="0" algn="r">
              <a:spcBef>
                <a:spcPts val="0"/>
              </a:spcBef>
              <a:buNone/>
              <a:defRPr sz="5900">
                <a:solidFill>
                  <a:srgbClr val="888888"/>
                </a:solidFill>
                <a:latin typeface="Calibri"/>
                <a:ea typeface="Calibri"/>
                <a:cs typeface="Calibri"/>
                <a:sym typeface="Calibri"/>
              </a:defRPr>
            </a:lvl6pPr>
            <a:lvl7pPr indent="0" lvl="6" marL="0" marR="0" rtl="0" algn="r">
              <a:spcBef>
                <a:spcPts val="0"/>
              </a:spcBef>
              <a:buNone/>
              <a:defRPr sz="5900">
                <a:solidFill>
                  <a:srgbClr val="888888"/>
                </a:solidFill>
                <a:latin typeface="Calibri"/>
                <a:ea typeface="Calibri"/>
                <a:cs typeface="Calibri"/>
                <a:sym typeface="Calibri"/>
              </a:defRPr>
            </a:lvl7pPr>
            <a:lvl8pPr indent="0" lvl="7" marL="0" marR="0" rtl="0" algn="r">
              <a:spcBef>
                <a:spcPts val="0"/>
              </a:spcBef>
              <a:buNone/>
              <a:defRPr sz="5900">
                <a:solidFill>
                  <a:srgbClr val="888888"/>
                </a:solidFill>
                <a:latin typeface="Calibri"/>
                <a:ea typeface="Calibri"/>
                <a:cs typeface="Calibri"/>
                <a:sym typeface="Calibri"/>
              </a:defRPr>
            </a:lvl8pPr>
            <a:lvl9pPr indent="0" lvl="8" marL="0" marR="0" rtl="0" algn="r">
              <a:spcBef>
                <a:spcPts val="0"/>
              </a:spcBef>
              <a:buNone/>
              <a:defRPr sz="5900">
                <a:solidFill>
                  <a:srgbClr val="888888"/>
                </a:solidFill>
                <a:latin typeface="Calibri"/>
                <a:ea typeface="Calibri"/>
                <a:cs typeface="Calibri"/>
                <a:sym typeface="Calibri"/>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wo Content" type="twoObj">
  <p:cSld name="TWO_OBJECTS">
    <p:spTree>
      <p:nvGrpSpPr>
        <p:cNvPr id="29" name="Shape 29"/>
        <p:cNvGrpSpPr/>
        <p:nvPr/>
      </p:nvGrpSpPr>
      <p:grpSpPr>
        <a:xfrm>
          <a:off x="0" y="0"/>
          <a:ext cx="0" cy="0"/>
          <a:chOff x="0" y="0"/>
          <a:chExt cx="0" cy="0"/>
        </a:xfrm>
      </p:grpSpPr>
      <p:sp>
        <p:nvSpPr>
          <p:cNvPr id="30" name="Shape 30"/>
          <p:cNvSpPr txBox="1"/>
          <p:nvPr>
            <p:ph type="title"/>
          </p:nvPr>
        </p:nvSpPr>
        <p:spPr>
          <a:xfrm>
            <a:off x="3017520" y="1752607"/>
            <a:ext cx="37856160" cy="6362703"/>
          </a:xfrm>
          <a:prstGeom prst="rect">
            <a:avLst/>
          </a:prstGeom>
          <a:noFill/>
          <a:ln>
            <a:noFill/>
          </a:ln>
        </p:spPr>
        <p:txBody>
          <a:bodyPr anchorCtr="0" anchor="ctr" bIns="91425" lIns="91425" spcFirstLastPara="1" rIns="91425" wrap="square" tIns="91425"/>
          <a:lstStyle>
            <a:lvl1pPr lvl="0" marR="0" rtl="0" algn="l">
              <a:lnSpc>
                <a:spcPct val="90000"/>
              </a:lnSpc>
              <a:spcBef>
                <a:spcPts val="0"/>
              </a:spcBef>
              <a:spcAft>
                <a:spcPts val="0"/>
              </a:spcAft>
              <a:buClr>
                <a:schemeClr val="dk1"/>
              </a:buClr>
              <a:buSzPts val="21600"/>
              <a:buFont typeface="Calibri"/>
              <a:buNone/>
              <a:defRPr b="0" i="0" sz="216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31" name="Shape 31"/>
          <p:cNvSpPr txBox="1"/>
          <p:nvPr>
            <p:ph idx="1" type="body"/>
          </p:nvPr>
        </p:nvSpPr>
        <p:spPr>
          <a:xfrm>
            <a:off x="3017520" y="8763000"/>
            <a:ext cx="18653759" cy="20886423"/>
          </a:xfrm>
          <a:prstGeom prst="rect">
            <a:avLst/>
          </a:prstGeom>
          <a:noFill/>
          <a:ln>
            <a:noFill/>
          </a:ln>
        </p:spPr>
        <p:txBody>
          <a:bodyPr anchorCtr="0" anchor="t" bIns="91425" lIns="91425" spcFirstLastPara="1" rIns="91425" wrap="square" tIns="91425"/>
          <a:lstStyle>
            <a:lvl1pPr indent="-1098550" lvl="0" marL="457200" marR="0" rtl="0" algn="l">
              <a:lnSpc>
                <a:spcPct val="90000"/>
              </a:lnSpc>
              <a:spcBef>
                <a:spcPts val="4900"/>
              </a:spcBef>
              <a:spcAft>
                <a:spcPts val="0"/>
              </a:spcAft>
              <a:buClr>
                <a:schemeClr val="dk1"/>
              </a:buClr>
              <a:buSzPts val="13700"/>
              <a:buFont typeface="Arial"/>
              <a:buChar char="•"/>
              <a:defRPr b="0" i="0" sz="13700" u="none" cap="none" strike="noStrike">
                <a:solidFill>
                  <a:schemeClr val="dk1"/>
                </a:solidFill>
                <a:latin typeface="Calibri"/>
                <a:ea typeface="Calibri"/>
                <a:cs typeface="Calibri"/>
                <a:sym typeface="Calibri"/>
              </a:defRPr>
            </a:lvl1pPr>
            <a:lvl2pPr indent="-977900" lvl="1" marL="914400" marR="0" rtl="0" algn="l">
              <a:lnSpc>
                <a:spcPct val="90000"/>
              </a:lnSpc>
              <a:spcBef>
                <a:spcPts val="2450"/>
              </a:spcBef>
              <a:spcAft>
                <a:spcPts val="0"/>
              </a:spcAft>
              <a:buClr>
                <a:schemeClr val="dk1"/>
              </a:buClr>
              <a:buSzPts val="11800"/>
              <a:buFont typeface="Arial"/>
              <a:buChar char="•"/>
              <a:defRPr b="0" i="0" sz="11800" u="none" cap="none" strike="noStrike">
                <a:solidFill>
                  <a:schemeClr val="dk1"/>
                </a:solidFill>
                <a:latin typeface="Calibri"/>
                <a:ea typeface="Calibri"/>
                <a:cs typeface="Calibri"/>
                <a:sym typeface="Calibri"/>
              </a:defRPr>
            </a:lvl2pPr>
            <a:lvl3pPr indent="-850900" lvl="2" marL="1371600" marR="0" rtl="0" algn="l">
              <a:lnSpc>
                <a:spcPct val="90000"/>
              </a:lnSpc>
              <a:spcBef>
                <a:spcPts val="2450"/>
              </a:spcBef>
              <a:spcAft>
                <a:spcPts val="0"/>
              </a:spcAft>
              <a:buClr>
                <a:schemeClr val="dk1"/>
              </a:buClr>
              <a:buSzPts val="9800"/>
              <a:buFont typeface="Arial"/>
              <a:buChar char="•"/>
              <a:defRPr b="0" i="0" sz="9800" u="none" cap="none" strike="noStrike">
                <a:solidFill>
                  <a:schemeClr val="dk1"/>
                </a:solidFill>
                <a:latin typeface="Calibri"/>
                <a:ea typeface="Calibri"/>
                <a:cs typeface="Calibri"/>
                <a:sym typeface="Calibri"/>
              </a:defRPr>
            </a:lvl3pPr>
            <a:lvl4pPr indent="-787400" lvl="3" marL="18288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4pPr>
            <a:lvl5pPr indent="-787400" lvl="4" marL="22860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5pPr>
            <a:lvl6pPr indent="-787400" lvl="5" marL="27432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6pPr>
            <a:lvl7pPr indent="-787400" lvl="6" marL="32004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7pPr>
            <a:lvl8pPr indent="-787400" lvl="7" marL="36576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8pPr>
            <a:lvl9pPr indent="-787400" lvl="8" marL="41148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9pPr>
          </a:lstStyle>
          <a:p/>
        </p:txBody>
      </p:sp>
      <p:sp>
        <p:nvSpPr>
          <p:cNvPr id="32" name="Shape 32"/>
          <p:cNvSpPr txBox="1"/>
          <p:nvPr>
            <p:ph idx="2" type="body"/>
          </p:nvPr>
        </p:nvSpPr>
        <p:spPr>
          <a:xfrm>
            <a:off x="22219920" y="8763000"/>
            <a:ext cx="18653759" cy="20886423"/>
          </a:xfrm>
          <a:prstGeom prst="rect">
            <a:avLst/>
          </a:prstGeom>
          <a:noFill/>
          <a:ln>
            <a:noFill/>
          </a:ln>
        </p:spPr>
        <p:txBody>
          <a:bodyPr anchorCtr="0" anchor="t" bIns="91425" lIns="91425" spcFirstLastPara="1" rIns="91425" wrap="square" tIns="91425"/>
          <a:lstStyle>
            <a:lvl1pPr indent="-1098550" lvl="0" marL="457200" marR="0" rtl="0" algn="l">
              <a:lnSpc>
                <a:spcPct val="90000"/>
              </a:lnSpc>
              <a:spcBef>
                <a:spcPts val="4900"/>
              </a:spcBef>
              <a:spcAft>
                <a:spcPts val="0"/>
              </a:spcAft>
              <a:buClr>
                <a:schemeClr val="dk1"/>
              </a:buClr>
              <a:buSzPts val="13700"/>
              <a:buFont typeface="Arial"/>
              <a:buChar char="•"/>
              <a:defRPr b="0" i="0" sz="13700" u="none" cap="none" strike="noStrike">
                <a:solidFill>
                  <a:schemeClr val="dk1"/>
                </a:solidFill>
                <a:latin typeface="Calibri"/>
                <a:ea typeface="Calibri"/>
                <a:cs typeface="Calibri"/>
                <a:sym typeface="Calibri"/>
              </a:defRPr>
            </a:lvl1pPr>
            <a:lvl2pPr indent="-977900" lvl="1" marL="914400" marR="0" rtl="0" algn="l">
              <a:lnSpc>
                <a:spcPct val="90000"/>
              </a:lnSpc>
              <a:spcBef>
                <a:spcPts val="2450"/>
              </a:spcBef>
              <a:spcAft>
                <a:spcPts val="0"/>
              </a:spcAft>
              <a:buClr>
                <a:schemeClr val="dk1"/>
              </a:buClr>
              <a:buSzPts val="11800"/>
              <a:buFont typeface="Arial"/>
              <a:buChar char="•"/>
              <a:defRPr b="0" i="0" sz="11800" u="none" cap="none" strike="noStrike">
                <a:solidFill>
                  <a:schemeClr val="dk1"/>
                </a:solidFill>
                <a:latin typeface="Calibri"/>
                <a:ea typeface="Calibri"/>
                <a:cs typeface="Calibri"/>
                <a:sym typeface="Calibri"/>
              </a:defRPr>
            </a:lvl2pPr>
            <a:lvl3pPr indent="-850900" lvl="2" marL="1371600" marR="0" rtl="0" algn="l">
              <a:lnSpc>
                <a:spcPct val="90000"/>
              </a:lnSpc>
              <a:spcBef>
                <a:spcPts val="2450"/>
              </a:spcBef>
              <a:spcAft>
                <a:spcPts val="0"/>
              </a:spcAft>
              <a:buClr>
                <a:schemeClr val="dk1"/>
              </a:buClr>
              <a:buSzPts val="9800"/>
              <a:buFont typeface="Arial"/>
              <a:buChar char="•"/>
              <a:defRPr b="0" i="0" sz="9800" u="none" cap="none" strike="noStrike">
                <a:solidFill>
                  <a:schemeClr val="dk1"/>
                </a:solidFill>
                <a:latin typeface="Calibri"/>
                <a:ea typeface="Calibri"/>
                <a:cs typeface="Calibri"/>
                <a:sym typeface="Calibri"/>
              </a:defRPr>
            </a:lvl3pPr>
            <a:lvl4pPr indent="-787400" lvl="3" marL="18288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4pPr>
            <a:lvl5pPr indent="-787400" lvl="4" marL="22860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5pPr>
            <a:lvl6pPr indent="-787400" lvl="5" marL="27432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6pPr>
            <a:lvl7pPr indent="-787400" lvl="6" marL="32004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7pPr>
            <a:lvl8pPr indent="-787400" lvl="7" marL="36576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8pPr>
            <a:lvl9pPr indent="-787400" lvl="8" marL="41148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9pPr>
          </a:lstStyle>
          <a:p/>
        </p:txBody>
      </p:sp>
      <p:sp>
        <p:nvSpPr>
          <p:cNvPr id="33" name="Shape 33"/>
          <p:cNvSpPr txBox="1"/>
          <p:nvPr>
            <p:ph idx="10" type="dt"/>
          </p:nvPr>
        </p:nvSpPr>
        <p:spPr>
          <a:xfrm>
            <a:off x="3017520" y="30510488"/>
            <a:ext cx="9875520" cy="1752600"/>
          </a:xfrm>
          <a:prstGeom prst="rect">
            <a:avLst/>
          </a:prstGeom>
          <a:noFill/>
          <a:ln>
            <a:noFill/>
          </a:ln>
        </p:spPr>
        <p:txBody>
          <a:bodyPr anchorCtr="0" anchor="ctr" bIns="91425" lIns="91425" spcFirstLastPara="1" rIns="91425" wrap="square" tIns="91425"/>
          <a:lstStyle>
            <a:lvl1pPr lvl="0" marR="0" rtl="0" algn="l">
              <a:spcBef>
                <a:spcPts val="0"/>
              </a:spcBef>
              <a:spcAft>
                <a:spcPts val="0"/>
              </a:spcAft>
              <a:buSzPts val="1400"/>
              <a:buNone/>
              <a:defRPr sz="5900">
                <a:solidFill>
                  <a:srgbClr val="888888"/>
                </a:solidFill>
                <a:latin typeface="Calibri"/>
                <a:ea typeface="Calibri"/>
                <a:cs typeface="Calibri"/>
                <a:sym typeface="Calibri"/>
              </a:defRPr>
            </a:lvl1pPr>
            <a:lvl2pPr lvl="1"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9pPr>
          </a:lstStyle>
          <a:p/>
        </p:txBody>
      </p:sp>
      <p:sp>
        <p:nvSpPr>
          <p:cNvPr id="34" name="Shape 34"/>
          <p:cNvSpPr txBox="1"/>
          <p:nvPr>
            <p:ph idx="11" type="ftr"/>
          </p:nvPr>
        </p:nvSpPr>
        <p:spPr>
          <a:xfrm>
            <a:off x="14538959" y="30510488"/>
            <a:ext cx="14813280" cy="1752600"/>
          </a:xfrm>
          <a:prstGeom prst="rect">
            <a:avLst/>
          </a:prstGeom>
          <a:noFill/>
          <a:ln>
            <a:noFill/>
          </a:ln>
        </p:spPr>
        <p:txBody>
          <a:bodyPr anchorCtr="0" anchor="ctr" bIns="91425" lIns="91425" spcFirstLastPara="1" rIns="91425" wrap="square" tIns="91425"/>
          <a:lstStyle>
            <a:lvl1pPr lvl="0" marR="0" rtl="0" algn="ctr">
              <a:spcBef>
                <a:spcPts val="0"/>
              </a:spcBef>
              <a:spcAft>
                <a:spcPts val="0"/>
              </a:spcAft>
              <a:buSzPts val="1400"/>
              <a:buNone/>
              <a:defRPr sz="5900">
                <a:solidFill>
                  <a:srgbClr val="888888"/>
                </a:solidFill>
                <a:latin typeface="Calibri"/>
                <a:ea typeface="Calibri"/>
                <a:cs typeface="Calibri"/>
                <a:sym typeface="Calibri"/>
              </a:defRPr>
            </a:lvl1pPr>
            <a:lvl2pPr lvl="1"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9pPr>
          </a:lstStyle>
          <a:p/>
        </p:txBody>
      </p:sp>
      <p:sp>
        <p:nvSpPr>
          <p:cNvPr id="35" name="Shape 35"/>
          <p:cNvSpPr txBox="1"/>
          <p:nvPr>
            <p:ph idx="12" type="sldNum"/>
          </p:nvPr>
        </p:nvSpPr>
        <p:spPr>
          <a:xfrm>
            <a:off x="30998159" y="30510488"/>
            <a:ext cx="9875520" cy="1752600"/>
          </a:xfrm>
          <a:prstGeom prst="rect">
            <a:avLst/>
          </a:prstGeom>
          <a:noFill/>
          <a:ln>
            <a:noFill/>
          </a:ln>
        </p:spPr>
        <p:txBody>
          <a:bodyPr anchorCtr="0" anchor="ctr" bIns="53325" lIns="106650" spcFirstLastPara="1" rIns="106650" wrap="square" tIns="53325">
            <a:noAutofit/>
          </a:bodyPr>
          <a:lstStyle>
            <a:lvl1pPr indent="0" lvl="0" marL="0" marR="0" rtl="0" algn="r">
              <a:spcBef>
                <a:spcPts val="0"/>
              </a:spcBef>
              <a:buNone/>
              <a:defRPr sz="5900">
                <a:solidFill>
                  <a:srgbClr val="888888"/>
                </a:solidFill>
                <a:latin typeface="Calibri"/>
                <a:ea typeface="Calibri"/>
                <a:cs typeface="Calibri"/>
                <a:sym typeface="Calibri"/>
              </a:defRPr>
            </a:lvl1pPr>
            <a:lvl2pPr indent="0" lvl="1" marL="0" marR="0" rtl="0" algn="r">
              <a:spcBef>
                <a:spcPts val="0"/>
              </a:spcBef>
              <a:buNone/>
              <a:defRPr sz="5900">
                <a:solidFill>
                  <a:srgbClr val="888888"/>
                </a:solidFill>
                <a:latin typeface="Calibri"/>
                <a:ea typeface="Calibri"/>
                <a:cs typeface="Calibri"/>
                <a:sym typeface="Calibri"/>
              </a:defRPr>
            </a:lvl2pPr>
            <a:lvl3pPr indent="0" lvl="2" marL="0" marR="0" rtl="0" algn="r">
              <a:spcBef>
                <a:spcPts val="0"/>
              </a:spcBef>
              <a:buNone/>
              <a:defRPr sz="5900">
                <a:solidFill>
                  <a:srgbClr val="888888"/>
                </a:solidFill>
                <a:latin typeface="Calibri"/>
                <a:ea typeface="Calibri"/>
                <a:cs typeface="Calibri"/>
                <a:sym typeface="Calibri"/>
              </a:defRPr>
            </a:lvl3pPr>
            <a:lvl4pPr indent="0" lvl="3" marL="0" marR="0" rtl="0" algn="r">
              <a:spcBef>
                <a:spcPts val="0"/>
              </a:spcBef>
              <a:buNone/>
              <a:defRPr sz="5900">
                <a:solidFill>
                  <a:srgbClr val="888888"/>
                </a:solidFill>
                <a:latin typeface="Calibri"/>
                <a:ea typeface="Calibri"/>
                <a:cs typeface="Calibri"/>
                <a:sym typeface="Calibri"/>
              </a:defRPr>
            </a:lvl4pPr>
            <a:lvl5pPr indent="0" lvl="4" marL="0" marR="0" rtl="0" algn="r">
              <a:spcBef>
                <a:spcPts val="0"/>
              </a:spcBef>
              <a:buNone/>
              <a:defRPr sz="5900">
                <a:solidFill>
                  <a:srgbClr val="888888"/>
                </a:solidFill>
                <a:latin typeface="Calibri"/>
                <a:ea typeface="Calibri"/>
                <a:cs typeface="Calibri"/>
                <a:sym typeface="Calibri"/>
              </a:defRPr>
            </a:lvl5pPr>
            <a:lvl6pPr indent="0" lvl="5" marL="0" marR="0" rtl="0" algn="r">
              <a:spcBef>
                <a:spcPts val="0"/>
              </a:spcBef>
              <a:buNone/>
              <a:defRPr sz="5900">
                <a:solidFill>
                  <a:srgbClr val="888888"/>
                </a:solidFill>
                <a:latin typeface="Calibri"/>
                <a:ea typeface="Calibri"/>
                <a:cs typeface="Calibri"/>
                <a:sym typeface="Calibri"/>
              </a:defRPr>
            </a:lvl6pPr>
            <a:lvl7pPr indent="0" lvl="6" marL="0" marR="0" rtl="0" algn="r">
              <a:spcBef>
                <a:spcPts val="0"/>
              </a:spcBef>
              <a:buNone/>
              <a:defRPr sz="5900">
                <a:solidFill>
                  <a:srgbClr val="888888"/>
                </a:solidFill>
                <a:latin typeface="Calibri"/>
                <a:ea typeface="Calibri"/>
                <a:cs typeface="Calibri"/>
                <a:sym typeface="Calibri"/>
              </a:defRPr>
            </a:lvl7pPr>
            <a:lvl8pPr indent="0" lvl="7" marL="0" marR="0" rtl="0" algn="r">
              <a:spcBef>
                <a:spcPts val="0"/>
              </a:spcBef>
              <a:buNone/>
              <a:defRPr sz="5900">
                <a:solidFill>
                  <a:srgbClr val="888888"/>
                </a:solidFill>
                <a:latin typeface="Calibri"/>
                <a:ea typeface="Calibri"/>
                <a:cs typeface="Calibri"/>
                <a:sym typeface="Calibri"/>
              </a:defRPr>
            </a:lvl8pPr>
            <a:lvl9pPr indent="0" lvl="8" marL="0" marR="0" rtl="0" algn="r">
              <a:spcBef>
                <a:spcPts val="0"/>
              </a:spcBef>
              <a:buNone/>
              <a:defRPr sz="5900">
                <a:solidFill>
                  <a:srgbClr val="888888"/>
                </a:solidFill>
                <a:latin typeface="Calibri"/>
                <a:ea typeface="Calibri"/>
                <a:cs typeface="Calibri"/>
                <a:sym typeface="Calibri"/>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mparison" type="twoTxTwoObj">
  <p:cSld name="TWO_OBJECTS_WITH_TEXT">
    <p:spTree>
      <p:nvGrpSpPr>
        <p:cNvPr id="36" name="Shape 36"/>
        <p:cNvGrpSpPr/>
        <p:nvPr/>
      </p:nvGrpSpPr>
      <p:grpSpPr>
        <a:xfrm>
          <a:off x="0" y="0"/>
          <a:ext cx="0" cy="0"/>
          <a:chOff x="0" y="0"/>
          <a:chExt cx="0" cy="0"/>
        </a:xfrm>
      </p:grpSpPr>
      <p:sp>
        <p:nvSpPr>
          <p:cNvPr id="37" name="Shape 37"/>
          <p:cNvSpPr txBox="1"/>
          <p:nvPr>
            <p:ph type="title"/>
          </p:nvPr>
        </p:nvSpPr>
        <p:spPr>
          <a:xfrm>
            <a:off x="3023237" y="1752607"/>
            <a:ext cx="37856160" cy="6362703"/>
          </a:xfrm>
          <a:prstGeom prst="rect">
            <a:avLst/>
          </a:prstGeom>
          <a:noFill/>
          <a:ln>
            <a:noFill/>
          </a:ln>
        </p:spPr>
        <p:txBody>
          <a:bodyPr anchorCtr="0" anchor="ctr" bIns="91425" lIns="91425" spcFirstLastPara="1" rIns="91425" wrap="square" tIns="91425"/>
          <a:lstStyle>
            <a:lvl1pPr lvl="0" marR="0" rtl="0" algn="l">
              <a:lnSpc>
                <a:spcPct val="90000"/>
              </a:lnSpc>
              <a:spcBef>
                <a:spcPts val="0"/>
              </a:spcBef>
              <a:spcAft>
                <a:spcPts val="0"/>
              </a:spcAft>
              <a:buClr>
                <a:schemeClr val="dk1"/>
              </a:buClr>
              <a:buSzPts val="21600"/>
              <a:buFont typeface="Calibri"/>
              <a:buNone/>
              <a:defRPr b="0" i="0" sz="216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38" name="Shape 38"/>
          <p:cNvSpPr txBox="1"/>
          <p:nvPr>
            <p:ph idx="1" type="body"/>
          </p:nvPr>
        </p:nvSpPr>
        <p:spPr>
          <a:xfrm>
            <a:off x="3023242" y="8069584"/>
            <a:ext cx="18568032" cy="3954777"/>
          </a:xfrm>
          <a:prstGeom prst="rect">
            <a:avLst/>
          </a:prstGeom>
          <a:noFill/>
          <a:ln>
            <a:noFill/>
          </a:ln>
        </p:spPr>
        <p:txBody>
          <a:bodyPr anchorCtr="0" anchor="b" bIns="91425" lIns="91425" spcFirstLastPara="1" rIns="91425" wrap="square" tIns="91425"/>
          <a:lstStyle>
            <a:lvl1pPr indent="-228600" lvl="0" marL="457200" marR="0" rtl="0" algn="l">
              <a:lnSpc>
                <a:spcPct val="90000"/>
              </a:lnSpc>
              <a:spcBef>
                <a:spcPts val="4900"/>
              </a:spcBef>
              <a:spcAft>
                <a:spcPts val="0"/>
              </a:spcAft>
              <a:buClr>
                <a:schemeClr val="dk1"/>
              </a:buClr>
              <a:buSzPts val="11800"/>
              <a:buFont typeface="Arial"/>
              <a:buNone/>
              <a:defRPr b="1" i="0" sz="11800" u="none" cap="none" strike="noStrike">
                <a:solidFill>
                  <a:schemeClr val="dk1"/>
                </a:solidFill>
                <a:latin typeface="Calibri"/>
                <a:ea typeface="Calibri"/>
                <a:cs typeface="Calibri"/>
                <a:sym typeface="Calibri"/>
              </a:defRPr>
            </a:lvl1pPr>
            <a:lvl2pPr indent="-228600" lvl="1" marL="914400" marR="0" rtl="0" algn="l">
              <a:lnSpc>
                <a:spcPct val="90000"/>
              </a:lnSpc>
              <a:spcBef>
                <a:spcPts val="2450"/>
              </a:spcBef>
              <a:spcAft>
                <a:spcPts val="0"/>
              </a:spcAft>
              <a:buClr>
                <a:schemeClr val="dk1"/>
              </a:buClr>
              <a:buSzPts val="9800"/>
              <a:buFont typeface="Arial"/>
              <a:buNone/>
              <a:defRPr b="1" i="0" sz="9800" u="none" cap="none" strike="noStrike">
                <a:solidFill>
                  <a:schemeClr val="dk1"/>
                </a:solidFill>
                <a:latin typeface="Calibri"/>
                <a:ea typeface="Calibri"/>
                <a:cs typeface="Calibri"/>
                <a:sym typeface="Calibri"/>
              </a:defRPr>
            </a:lvl2pPr>
            <a:lvl3pPr indent="-228600" lvl="2" marL="1371600" marR="0" rtl="0" algn="l">
              <a:lnSpc>
                <a:spcPct val="90000"/>
              </a:lnSpc>
              <a:spcBef>
                <a:spcPts val="2450"/>
              </a:spcBef>
              <a:spcAft>
                <a:spcPts val="0"/>
              </a:spcAft>
              <a:buClr>
                <a:schemeClr val="dk1"/>
              </a:buClr>
              <a:buSzPts val="8800"/>
              <a:buFont typeface="Arial"/>
              <a:buNone/>
              <a:defRPr b="1" i="0" sz="8800" u="none" cap="none" strike="noStrike">
                <a:solidFill>
                  <a:schemeClr val="dk1"/>
                </a:solidFill>
                <a:latin typeface="Calibri"/>
                <a:ea typeface="Calibri"/>
                <a:cs typeface="Calibri"/>
                <a:sym typeface="Calibri"/>
              </a:defRPr>
            </a:lvl3pPr>
            <a:lvl4pPr indent="-228600" lvl="3" marL="1828800" marR="0" rtl="0" algn="l">
              <a:lnSpc>
                <a:spcPct val="90000"/>
              </a:lnSpc>
              <a:spcBef>
                <a:spcPts val="2450"/>
              </a:spcBef>
              <a:spcAft>
                <a:spcPts val="0"/>
              </a:spcAft>
              <a:buClr>
                <a:schemeClr val="dk1"/>
              </a:buClr>
              <a:buSzPts val="7800"/>
              <a:buFont typeface="Arial"/>
              <a:buNone/>
              <a:defRPr b="1" i="0" sz="7800" u="none" cap="none" strike="noStrike">
                <a:solidFill>
                  <a:schemeClr val="dk1"/>
                </a:solidFill>
                <a:latin typeface="Calibri"/>
                <a:ea typeface="Calibri"/>
                <a:cs typeface="Calibri"/>
                <a:sym typeface="Calibri"/>
              </a:defRPr>
            </a:lvl4pPr>
            <a:lvl5pPr indent="-228600" lvl="4" marL="2286000" marR="0" rtl="0" algn="l">
              <a:lnSpc>
                <a:spcPct val="90000"/>
              </a:lnSpc>
              <a:spcBef>
                <a:spcPts val="2450"/>
              </a:spcBef>
              <a:spcAft>
                <a:spcPts val="0"/>
              </a:spcAft>
              <a:buClr>
                <a:schemeClr val="dk1"/>
              </a:buClr>
              <a:buSzPts val="7800"/>
              <a:buFont typeface="Arial"/>
              <a:buNone/>
              <a:defRPr b="1" i="0" sz="7800" u="none" cap="none" strike="noStrike">
                <a:solidFill>
                  <a:schemeClr val="dk1"/>
                </a:solidFill>
                <a:latin typeface="Calibri"/>
                <a:ea typeface="Calibri"/>
                <a:cs typeface="Calibri"/>
                <a:sym typeface="Calibri"/>
              </a:defRPr>
            </a:lvl5pPr>
            <a:lvl6pPr indent="-228600" lvl="5" marL="2743200" marR="0" rtl="0" algn="l">
              <a:lnSpc>
                <a:spcPct val="90000"/>
              </a:lnSpc>
              <a:spcBef>
                <a:spcPts val="2450"/>
              </a:spcBef>
              <a:spcAft>
                <a:spcPts val="0"/>
              </a:spcAft>
              <a:buClr>
                <a:schemeClr val="dk1"/>
              </a:buClr>
              <a:buSzPts val="7800"/>
              <a:buFont typeface="Arial"/>
              <a:buNone/>
              <a:defRPr b="1" i="0" sz="7800" u="none" cap="none" strike="noStrike">
                <a:solidFill>
                  <a:schemeClr val="dk1"/>
                </a:solidFill>
                <a:latin typeface="Calibri"/>
                <a:ea typeface="Calibri"/>
                <a:cs typeface="Calibri"/>
                <a:sym typeface="Calibri"/>
              </a:defRPr>
            </a:lvl6pPr>
            <a:lvl7pPr indent="-228600" lvl="6" marL="3200400" marR="0" rtl="0" algn="l">
              <a:lnSpc>
                <a:spcPct val="90000"/>
              </a:lnSpc>
              <a:spcBef>
                <a:spcPts val="2450"/>
              </a:spcBef>
              <a:spcAft>
                <a:spcPts val="0"/>
              </a:spcAft>
              <a:buClr>
                <a:schemeClr val="dk1"/>
              </a:buClr>
              <a:buSzPts val="7800"/>
              <a:buFont typeface="Arial"/>
              <a:buNone/>
              <a:defRPr b="1" i="0" sz="7800" u="none" cap="none" strike="noStrike">
                <a:solidFill>
                  <a:schemeClr val="dk1"/>
                </a:solidFill>
                <a:latin typeface="Calibri"/>
                <a:ea typeface="Calibri"/>
                <a:cs typeface="Calibri"/>
                <a:sym typeface="Calibri"/>
              </a:defRPr>
            </a:lvl7pPr>
            <a:lvl8pPr indent="-228600" lvl="7" marL="3657600" marR="0" rtl="0" algn="l">
              <a:lnSpc>
                <a:spcPct val="90000"/>
              </a:lnSpc>
              <a:spcBef>
                <a:spcPts val="2450"/>
              </a:spcBef>
              <a:spcAft>
                <a:spcPts val="0"/>
              </a:spcAft>
              <a:buClr>
                <a:schemeClr val="dk1"/>
              </a:buClr>
              <a:buSzPts val="7800"/>
              <a:buFont typeface="Arial"/>
              <a:buNone/>
              <a:defRPr b="1" i="0" sz="7800" u="none" cap="none" strike="noStrike">
                <a:solidFill>
                  <a:schemeClr val="dk1"/>
                </a:solidFill>
                <a:latin typeface="Calibri"/>
                <a:ea typeface="Calibri"/>
                <a:cs typeface="Calibri"/>
                <a:sym typeface="Calibri"/>
              </a:defRPr>
            </a:lvl8pPr>
            <a:lvl9pPr indent="-228600" lvl="8" marL="4114800" marR="0" rtl="0" algn="l">
              <a:lnSpc>
                <a:spcPct val="90000"/>
              </a:lnSpc>
              <a:spcBef>
                <a:spcPts val="2450"/>
              </a:spcBef>
              <a:spcAft>
                <a:spcPts val="0"/>
              </a:spcAft>
              <a:buClr>
                <a:schemeClr val="dk1"/>
              </a:buClr>
              <a:buSzPts val="7800"/>
              <a:buFont typeface="Arial"/>
              <a:buNone/>
              <a:defRPr b="1" i="0" sz="7800" u="none" cap="none" strike="noStrike">
                <a:solidFill>
                  <a:schemeClr val="dk1"/>
                </a:solidFill>
                <a:latin typeface="Calibri"/>
                <a:ea typeface="Calibri"/>
                <a:cs typeface="Calibri"/>
                <a:sym typeface="Calibri"/>
              </a:defRPr>
            </a:lvl9pPr>
          </a:lstStyle>
          <a:p/>
        </p:txBody>
      </p:sp>
      <p:sp>
        <p:nvSpPr>
          <p:cNvPr id="39" name="Shape 39"/>
          <p:cNvSpPr txBox="1"/>
          <p:nvPr>
            <p:ph idx="2" type="body"/>
          </p:nvPr>
        </p:nvSpPr>
        <p:spPr>
          <a:xfrm>
            <a:off x="3023242" y="12024360"/>
            <a:ext cx="18568032" cy="17686023"/>
          </a:xfrm>
          <a:prstGeom prst="rect">
            <a:avLst/>
          </a:prstGeom>
          <a:noFill/>
          <a:ln>
            <a:noFill/>
          </a:ln>
        </p:spPr>
        <p:txBody>
          <a:bodyPr anchorCtr="0" anchor="t" bIns="91425" lIns="91425" spcFirstLastPara="1" rIns="91425" wrap="square" tIns="91425"/>
          <a:lstStyle>
            <a:lvl1pPr indent="-1098550" lvl="0" marL="457200" marR="0" rtl="0" algn="l">
              <a:lnSpc>
                <a:spcPct val="90000"/>
              </a:lnSpc>
              <a:spcBef>
                <a:spcPts val="4900"/>
              </a:spcBef>
              <a:spcAft>
                <a:spcPts val="0"/>
              </a:spcAft>
              <a:buClr>
                <a:schemeClr val="dk1"/>
              </a:buClr>
              <a:buSzPts val="13700"/>
              <a:buFont typeface="Arial"/>
              <a:buChar char="•"/>
              <a:defRPr b="0" i="0" sz="13700" u="none" cap="none" strike="noStrike">
                <a:solidFill>
                  <a:schemeClr val="dk1"/>
                </a:solidFill>
                <a:latin typeface="Calibri"/>
                <a:ea typeface="Calibri"/>
                <a:cs typeface="Calibri"/>
                <a:sym typeface="Calibri"/>
              </a:defRPr>
            </a:lvl1pPr>
            <a:lvl2pPr indent="-977900" lvl="1" marL="914400" marR="0" rtl="0" algn="l">
              <a:lnSpc>
                <a:spcPct val="90000"/>
              </a:lnSpc>
              <a:spcBef>
                <a:spcPts val="2450"/>
              </a:spcBef>
              <a:spcAft>
                <a:spcPts val="0"/>
              </a:spcAft>
              <a:buClr>
                <a:schemeClr val="dk1"/>
              </a:buClr>
              <a:buSzPts val="11800"/>
              <a:buFont typeface="Arial"/>
              <a:buChar char="•"/>
              <a:defRPr b="0" i="0" sz="11800" u="none" cap="none" strike="noStrike">
                <a:solidFill>
                  <a:schemeClr val="dk1"/>
                </a:solidFill>
                <a:latin typeface="Calibri"/>
                <a:ea typeface="Calibri"/>
                <a:cs typeface="Calibri"/>
                <a:sym typeface="Calibri"/>
              </a:defRPr>
            </a:lvl2pPr>
            <a:lvl3pPr indent="-850900" lvl="2" marL="1371600" marR="0" rtl="0" algn="l">
              <a:lnSpc>
                <a:spcPct val="90000"/>
              </a:lnSpc>
              <a:spcBef>
                <a:spcPts val="2450"/>
              </a:spcBef>
              <a:spcAft>
                <a:spcPts val="0"/>
              </a:spcAft>
              <a:buClr>
                <a:schemeClr val="dk1"/>
              </a:buClr>
              <a:buSzPts val="9800"/>
              <a:buFont typeface="Arial"/>
              <a:buChar char="•"/>
              <a:defRPr b="0" i="0" sz="9800" u="none" cap="none" strike="noStrike">
                <a:solidFill>
                  <a:schemeClr val="dk1"/>
                </a:solidFill>
                <a:latin typeface="Calibri"/>
                <a:ea typeface="Calibri"/>
                <a:cs typeface="Calibri"/>
                <a:sym typeface="Calibri"/>
              </a:defRPr>
            </a:lvl3pPr>
            <a:lvl4pPr indent="-787400" lvl="3" marL="18288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4pPr>
            <a:lvl5pPr indent="-787400" lvl="4" marL="22860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5pPr>
            <a:lvl6pPr indent="-787400" lvl="5" marL="27432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6pPr>
            <a:lvl7pPr indent="-787400" lvl="6" marL="32004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7pPr>
            <a:lvl8pPr indent="-787400" lvl="7" marL="36576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8pPr>
            <a:lvl9pPr indent="-787400" lvl="8" marL="41148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9pPr>
          </a:lstStyle>
          <a:p/>
        </p:txBody>
      </p:sp>
      <p:sp>
        <p:nvSpPr>
          <p:cNvPr id="40" name="Shape 40"/>
          <p:cNvSpPr txBox="1"/>
          <p:nvPr>
            <p:ph idx="3" type="body"/>
          </p:nvPr>
        </p:nvSpPr>
        <p:spPr>
          <a:xfrm>
            <a:off x="22219922" y="8069584"/>
            <a:ext cx="18659477" cy="3954777"/>
          </a:xfrm>
          <a:prstGeom prst="rect">
            <a:avLst/>
          </a:prstGeom>
          <a:noFill/>
          <a:ln>
            <a:noFill/>
          </a:ln>
        </p:spPr>
        <p:txBody>
          <a:bodyPr anchorCtr="0" anchor="b" bIns="91425" lIns="91425" spcFirstLastPara="1" rIns="91425" wrap="square" tIns="91425"/>
          <a:lstStyle>
            <a:lvl1pPr indent="-228600" lvl="0" marL="457200" marR="0" rtl="0" algn="l">
              <a:lnSpc>
                <a:spcPct val="90000"/>
              </a:lnSpc>
              <a:spcBef>
                <a:spcPts val="4900"/>
              </a:spcBef>
              <a:spcAft>
                <a:spcPts val="0"/>
              </a:spcAft>
              <a:buClr>
                <a:schemeClr val="dk1"/>
              </a:buClr>
              <a:buSzPts val="11800"/>
              <a:buFont typeface="Arial"/>
              <a:buNone/>
              <a:defRPr b="1" i="0" sz="11800" u="none" cap="none" strike="noStrike">
                <a:solidFill>
                  <a:schemeClr val="dk1"/>
                </a:solidFill>
                <a:latin typeface="Calibri"/>
                <a:ea typeface="Calibri"/>
                <a:cs typeface="Calibri"/>
                <a:sym typeface="Calibri"/>
              </a:defRPr>
            </a:lvl1pPr>
            <a:lvl2pPr indent="-228600" lvl="1" marL="914400" marR="0" rtl="0" algn="l">
              <a:lnSpc>
                <a:spcPct val="90000"/>
              </a:lnSpc>
              <a:spcBef>
                <a:spcPts val="2450"/>
              </a:spcBef>
              <a:spcAft>
                <a:spcPts val="0"/>
              </a:spcAft>
              <a:buClr>
                <a:schemeClr val="dk1"/>
              </a:buClr>
              <a:buSzPts val="9800"/>
              <a:buFont typeface="Arial"/>
              <a:buNone/>
              <a:defRPr b="1" i="0" sz="9800" u="none" cap="none" strike="noStrike">
                <a:solidFill>
                  <a:schemeClr val="dk1"/>
                </a:solidFill>
                <a:latin typeface="Calibri"/>
                <a:ea typeface="Calibri"/>
                <a:cs typeface="Calibri"/>
                <a:sym typeface="Calibri"/>
              </a:defRPr>
            </a:lvl2pPr>
            <a:lvl3pPr indent="-228600" lvl="2" marL="1371600" marR="0" rtl="0" algn="l">
              <a:lnSpc>
                <a:spcPct val="90000"/>
              </a:lnSpc>
              <a:spcBef>
                <a:spcPts val="2450"/>
              </a:spcBef>
              <a:spcAft>
                <a:spcPts val="0"/>
              </a:spcAft>
              <a:buClr>
                <a:schemeClr val="dk1"/>
              </a:buClr>
              <a:buSzPts val="8800"/>
              <a:buFont typeface="Arial"/>
              <a:buNone/>
              <a:defRPr b="1" i="0" sz="8800" u="none" cap="none" strike="noStrike">
                <a:solidFill>
                  <a:schemeClr val="dk1"/>
                </a:solidFill>
                <a:latin typeface="Calibri"/>
                <a:ea typeface="Calibri"/>
                <a:cs typeface="Calibri"/>
                <a:sym typeface="Calibri"/>
              </a:defRPr>
            </a:lvl3pPr>
            <a:lvl4pPr indent="-228600" lvl="3" marL="1828800" marR="0" rtl="0" algn="l">
              <a:lnSpc>
                <a:spcPct val="90000"/>
              </a:lnSpc>
              <a:spcBef>
                <a:spcPts val="2450"/>
              </a:spcBef>
              <a:spcAft>
                <a:spcPts val="0"/>
              </a:spcAft>
              <a:buClr>
                <a:schemeClr val="dk1"/>
              </a:buClr>
              <a:buSzPts val="7800"/>
              <a:buFont typeface="Arial"/>
              <a:buNone/>
              <a:defRPr b="1" i="0" sz="7800" u="none" cap="none" strike="noStrike">
                <a:solidFill>
                  <a:schemeClr val="dk1"/>
                </a:solidFill>
                <a:latin typeface="Calibri"/>
                <a:ea typeface="Calibri"/>
                <a:cs typeface="Calibri"/>
                <a:sym typeface="Calibri"/>
              </a:defRPr>
            </a:lvl4pPr>
            <a:lvl5pPr indent="-228600" lvl="4" marL="2286000" marR="0" rtl="0" algn="l">
              <a:lnSpc>
                <a:spcPct val="90000"/>
              </a:lnSpc>
              <a:spcBef>
                <a:spcPts val="2450"/>
              </a:spcBef>
              <a:spcAft>
                <a:spcPts val="0"/>
              </a:spcAft>
              <a:buClr>
                <a:schemeClr val="dk1"/>
              </a:buClr>
              <a:buSzPts val="7800"/>
              <a:buFont typeface="Arial"/>
              <a:buNone/>
              <a:defRPr b="1" i="0" sz="7800" u="none" cap="none" strike="noStrike">
                <a:solidFill>
                  <a:schemeClr val="dk1"/>
                </a:solidFill>
                <a:latin typeface="Calibri"/>
                <a:ea typeface="Calibri"/>
                <a:cs typeface="Calibri"/>
                <a:sym typeface="Calibri"/>
              </a:defRPr>
            </a:lvl5pPr>
            <a:lvl6pPr indent="-228600" lvl="5" marL="2743200" marR="0" rtl="0" algn="l">
              <a:lnSpc>
                <a:spcPct val="90000"/>
              </a:lnSpc>
              <a:spcBef>
                <a:spcPts val="2450"/>
              </a:spcBef>
              <a:spcAft>
                <a:spcPts val="0"/>
              </a:spcAft>
              <a:buClr>
                <a:schemeClr val="dk1"/>
              </a:buClr>
              <a:buSzPts val="7800"/>
              <a:buFont typeface="Arial"/>
              <a:buNone/>
              <a:defRPr b="1" i="0" sz="7800" u="none" cap="none" strike="noStrike">
                <a:solidFill>
                  <a:schemeClr val="dk1"/>
                </a:solidFill>
                <a:latin typeface="Calibri"/>
                <a:ea typeface="Calibri"/>
                <a:cs typeface="Calibri"/>
                <a:sym typeface="Calibri"/>
              </a:defRPr>
            </a:lvl6pPr>
            <a:lvl7pPr indent="-228600" lvl="6" marL="3200400" marR="0" rtl="0" algn="l">
              <a:lnSpc>
                <a:spcPct val="90000"/>
              </a:lnSpc>
              <a:spcBef>
                <a:spcPts val="2450"/>
              </a:spcBef>
              <a:spcAft>
                <a:spcPts val="0"/>
              </a:spcAft>
              <a:buClr>
                <a:schemeClr val="dk1"/>
              </a:buClr>
              <a:buSzPts val="7800"/>
              <a:buFont typeface="Arial"/>
              <a:buNone/>
              <a:defRPr b="1" i="0" sz="7800" u="none" cap="none" strike="noStrike">
                <a:solidFill>
                  <a:schemeClr val="dk1"/>
                </a:solidFill>
                <a:latin typeface="Calibri"/>
                <a:ea typeface="Calibri"/>
                <a:cs typeface="Calibri"/>
                <a:sym typeface="Calibri"/>
              </a:defRPr>
            </a:lvl7pPr>
            <a:lvl8pPr indent="-228600" lvl="7" marL="3657600" marR="0" rtl="0" algn="l">
              <a:lnSpc>
                <a:spcPct val="90000"/>
              </a:lnSpc>
              <a:spcBef>
                <a:spcPts val="2450"/>
              </a:spcBef>
              <a:spcAft>
                <a:spcPts val="0"/>
              </a:spcAft>
              <a:buClr>
                <a:schemeClr val="dk1"/>
              </a:buClr>
              <a:buSzPts val="7800"/>
              <a:buFont typeface="Arial"/>
              <a:buNone/>
              <a:defRPr b="1" i="0" sz="7800" u="none" cap="none" strike="noStrike">
                <a:solidFill>
                  <a:schemeClr val="dk1"/>
                </a:solidFill>
                <a:latin typeface="Calibri"/>
                <a:ea typeface="Calibri"/>
                <a:cs typeface="Calibri"/>
                <a:sym typeface="Calibri"/>
              </a:defRPr>
            </a:lvl8pPr>
            <a:lvl9pPr indent="-228600" lvl="8" marL="4114800" marR="0" rtl="0" algn="l">
              <a:lnSpc>
                <a:spcPct val="90000"/>
              </a:lnSpc>
              <a:spcBef>
                <a:spcPts val="2450"/>
              </a:spcBef>
              <a:spcAft>
                <a:spcPts val="0"/>
              </a:spcAft>
              <a:buClr>
                <a:schemeClr val="dk1"/>
              </a:buClr>
              <a:buSzPts val="7800"/>
              <a:buFont typeface="Arial"/>
              <a:buNone/>
              <a:defRPr b="1" i="0" sz="7800" u="none" cap="none" strike="noStrike">
                <a:solidFill>
                  <a:schemeClr val="dk1"/>
                </a:solidFill>
                <a:latin typeface="Calibri"/>
                <a:ea typeface="Calibri"/>
                <a:cs typeface="Calibri"/>
                <a:sym typeface="Calibri"/>
              </a:defRPr>
            </a:lvl9pPr>
          </a:lstStyle>
          <a:p/>
        </p:txBody>
      </p:sp>
      <p:sp>
        <p:nvSpPr>
          <p:cNvPr id="41" name="Shape 41"/>
          <p:cNvSpPr txBox="1"/>
          <p:nvPr>
            <p:ph idx="4" type="body"/>
          </p:nvPr>
        </p:nvSpPr>
        <p:spPr>
          <a:xfrm>
            <a:off x="22219922" y="12024360"/>
            <a:ext cx="18659477" cy="17686023"/>
          </a:xfrm>
          <a:prstGeom prst="rect">
            <a:avLst/>
          </a:prstGeom>
          <a:noFill/>
          <a:ln>
            <a:noFill/>
          </a:ln>
        </p:spPr>
        <p:txBody>
          <a:bodyPr anchorCtr="0" anchor="t" bIns="91425" lIns="91425" spcFirstLastPara="1" rIns="91425" wrap="square" tIns="91425"/>
          <a:lstStyle>
            <a:lvl1pPr indent="-1098550" lvl="0" marL="457200" marR="0" rtl="0" algn="l">
              <a:lnSpc>
                <a:spcPct val="90000"/>
              </a:lnSpc>
              <a:spcBef>
                <a:spcPts val="4900"/>
              </a:spcBef>
              <a:spcAft>
                <a:spcPts val="0"/>
              </a:spcAft>
              <a:buClr>
                <a:schemeClr val="dk1"/>
              </a:buClr>
              <a:buSzPts val="13700"/>
              <a:buFont typeface="Arial"/>
              <a:buChar char="•"/>
              <a:defRPr b="0" i="0" sz="13700" u="none" cap="none" strike="noStrike">
                <a:solidFill>
                  <a:schemeClr val="dk1"/>
                </a:solidFill>
                <a:latin typeface="Calibri"/>
                <a:ea typeface="Calibri"/>
                <a:cs typeface="Calibri"/>
                <a:sym typeface="Calibri"/>
              </a:defRPr>
            </a:lvl1pPr>
            <a:lvl2pPr indent="-977900" lvl="1" marL="914400" marR="0" rtl="0" algn="l">
              <a:lnSpc>
                <a:spcPct val="90000"/>
              </a:lnSpc>
              <a:spcBef>
                <a:spcPts val="2450"/>
              </a:spcBef>
              <a:spcAft>
                <a:spcPts val="0"/>
              </a:spcAft>
              <a:buClr>
                <a:schemeClr val="dk1"/>
              </a:buClr>
              <a:buSzPts val="11800"/>
              <a:buFont typeface="Arial"/>
              <a:buChar char="•"/>
              <a:defRPr b="0" i="0" sz="11800" u="none" cap="none" strike="noStrike">
                <a:solidFill>
                  <a:schemeClr val="dk1"/>
                </a:solidFill>
                <a:latin typeface="Calibri"/>
                <a:ea typeface="Calibri"/>
                <a:cs typeface="Calibri"/>
                <a:sym typeface="Calibri"/>
              </a:defRPr>
            </a:lvl2pPr>
            <a:lvl3pPr indent="-850900" lvl="2" marL="1371600" marR="0" rtl="0" algn="l">
              <a:lnSpc>
                <a:spcPct val="90000"/>
              </a:lnSpc>
              <a:spcBef>
                <a:spcPts val="2450"/>
              </a:spcBef>
              <a:spcAft>
                <a:spcPts val="0"/>
              </a:spcAft>
              <a:buClr>
                <a:schemeClr val="dk1"/>
              </a:buClr>
              <a:buSzPts val="9800"/>
              <a:buFont typeface="Arial"/>
              <a:buChar char="•"/>
              <a:defRPr b="0" i="0" sz="9800" u="none" cap="none" strike="noStrike">
                <a:solidFill>
                  <a:schemeClr val="dk1"/>
                </a:solidFill>
                <a:latin typeface="Calibri"/>
                <a:ea typeface="Calibri"/>
                <a:cs typeface="Calibri"/>
                <a:sym typeface="Calibri"/>
              </a:defRPr>
            </a:lvl3pPr>
            <a:lvl4pPr indent="-787400" lvl="3" marL="18288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4pPr>
            <a:lvl5pPr indent="-787400" lvl="4" marL="22860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5pPr>
            <a:lvl6pPr indent="-787400" lvl="5" marL="27432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6pPr>
            <a:lvl7pPr indent="-787400" lvl="6" marL="32004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7pPr>
            <a:lvl8pPr indent="-787400" lvl="7" marL="36576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8pPr>
            <a:lvl9pPr indent="-787400" lvl="8" marL="41148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9pPr>
          </a:lstStyle>
          <a:p/>
        </p:txBody>
      </p:sp>
      <p:sp>
        <p:nvSpPr>
          <p:cNvPr id="42" name="Shape 42"/>
          <p:cNvSpPr txBox="1"/>
          <p:nvPr>
            <p:ph idx="10" type="dt"/>
          </p:nvPr>
        </p:nvSpPr>
        <p:spPr>
          <a:xfrm>
            <a:off x="3017520" y="30510488"/>
            <a:ext cx="9875520" cy="1752600"/>
          </a:xfrm>
          <a:prstGeom prst="rect">
            <a:avLst/>
          </a:prstGeom>
          <a:noFill/>
          <a:ln>
            <a:noFill/>
          </a:ln>
        </p:spPr>
        <p:txBody>
          <a:bodyPr anchorCtr="0" anchor="ctr" bIns="91425" lIns="91425" spcFirstLastPara="1" rIns="91425" wrap="square" tIns="91425"/>
          <a:lstStyle>
            <a:lvl1pPr lvl="0" marR="0" rtl="0" algn="l">
              <a:spcBef>
                <a:spcPts val="0"/>
              </a:spcBef>
              <a:spcAft>
                <a:spcPts val="0"/>
              </a:spcAft>
              <a:buSzPts val="1400"/>
              <a:buNone/>
              <a:defRPr sz="5900">
                <a:solidFill>
                  <a:srgbClr val="888888"/>
                </a:solidFill>
                <a:latin typeface="Calibri"/>
                <a:ea typeface="Calibri"/>
                <a:cs typeface="Calibri"/>
                <a:sym typeface="Calibri"/>
              </a:defRPr>
            </a:lvl1pPr>
            <a:lvl2pPr lvl="1"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9pPr>
          </a:lstStyle>
          <a:p/>
        </p:txBody>
      </p:sp>
      <p:sp>
        <p:nvSpPr>
          <p:cNvPr id="43" name="Shape 43"/>
          <p:cNvSpPr txBox="1"/>
          <p:nvPr>
            <p:ph idx="11" type="ftr"/>
          </p:nvPr>
        </p:nvSpPr>
        <p:spPr>
          <a:xfrm>
            <a:off x="14538959" y="30510488"/>
            <a:ext cx="14813280" cy="1752600"/>
          </a:xfrm>
          <a:prstGeom prst="rect">
            <a:avLst/>
          </a:prstGeom>
          <a:noFill/>
          <a:ln>
            <a:noFill/>
          </a:ln>
        </p:spPr>
        <p:txBody>
          <a:bodyPr anchorCtr="0" anchor="ctr" bIns="91425" lIns="91425" spcFirstLastPara="1" rIns="91425" wrap="square" tIns="91425"/>
          <a:lstStyle>
            <a:lvl1pPr lvl="0" marR="0" rtl="0" algn="ctr">
              <a:spcBef>
                <a:spcPts val="0"/>
              </a:spcBef>
              <a:spcAft>
                <a:spcPts val="0"/>
              </a:spcAft>
              <a:buSzPts val="1400"/>
              <a:buNone/>
              <a:defRPr sz="5900">
                <a:solidFill>
                  <a:srgbClr val="888888"/>
                </a:solidFill>
                <a:latin typeface="Calibri"/>
                <a:ea typeface="Calibri"/>
                <a:cs typeface="Calibri"/>
                <a:sym typeface="Calibri"/>
              </a:defRPr>
            </a:lvl1pPr>
            <a:lvl2pPr lvl="1"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9pPr>
          </a:lstStyle>
          <a:p/>
        </p:txBody>
      </p:sp>
      <p:sp>
        <p:nvSpPr>
          <p:cNvPr id="44" name="Shape 44"/>
          <p:cNvSpPr txBox="1"/>
          <p:nvPr>
            <p:ph idx="12" type="sldNum"/>
          </p:nvPr>
        </p:nvSpPr>
        <p:spPr>
          <a:xfrm>
            <a:off x="30998159" y="30510488"/>
            <a:ext cx="9875520" cy="1752600"/>
          </a:xfrm>
          <a:prstGeom prst="rect">
            <a:avLst/>
          </a:prstGeom>
          <a:noFill/>
          <a:ln>
            <a:noFill/>
          </a:ln>
        </p:spPr>
        <p:txBody>
          <a:bodyPr anchorCtr="0" anchor="ctr" bIns="53325" lIns="106650" spcFirstLastPara="1" rIns="106650" wrap="square" tIns="53325">
            <a:noAutofit/>
          </a:bodyPr>
          <a:lstStyle>
            <a:lvl1pPr indent="0" lvl="0" marL="0" marR="0" rtl="0" algn="r">
              <a:spcBef>
                <a:spcPts val="0"/>
              </a:spcBef>
              <a:buNone/>
              <a:defRPr sz="5900">
                <a:solidFill>
                  <a:srgbClr val="888888"/>
                </a:solidFill>
                <a:latin typeface="Calibri"/>
                <a:ea typeface="Calibri"/>
                <a:cs typeface="Calibri"/>
                <a:sym typeface="Calibri"/>
              </a:defRPr>
            </a:lvl1pPr>
            <a:lvl2pPr indent="0" lvl="1" marL="0" marR="0" rtl="0" algn="r">
              <a:spcBef>
                <a:spcPts val="0"/>
              </a:spcBef>
              <a:buNone/>
              <a:defRPr sz="5900">
                <a:solidFill>
                  <a:srgbClr val="888888"/>
                </a:solidFill>
                <a:latin typeface="Calibri"/>
                <a:ea typeface="Calibri"/>
                <a:cs typeface="Calibri"/>
                <a:sym typeface="Calibri"/>
              </a:defRPr>
            </a:lvl2pPr>
            <a:lvl3pPr indent="0" lvl="2" marL="0" marR="0" rtl="0" algn="r">
              <a:spcBef>
                <a:spcPts val="0"/>
              </a:spcBef>
              <a:buNone/>
              <a:defRPr sz="5900">
                <a:solidFill>
                  <a:srgbClr val="888888"/>
                </a:solidFill>
                <a:latin typeface="Calibri"/>
                <a:ea typeface="Calibri"/>
                <a:cs typeface="Calibri"/>
                <a:sym typeface="Calibri"/>
              </a:defRPr>
            </a:lvl3pPr>
            <a:lvl4pPr indent="0" lvl="3" marL="0" marR="0" rtl="0" algn="r">
              <a:spcBef>
                <a:spcPts val="0"/>
              </a:spcBef>
              <a:buNone/>
              <a:defRPr sz="5900">
                <a:solidFill>
                  <a:srgbClr val="888888"/>
                </a:solidFill>
                <a:latin typeface="Calibri"/>
                <a:ea typeface="Calibri"/>
                <a:cs typeface="Calibri"/>
                <a:sym typeface="Calibri"/>
              </a:defRPr>
            </a:lvl4pPr>
            <a:lvl5pPr indent="0" lvl="4" marL="0" marR="0" rtl="0" algn="r">
              <a:spcBef>
                <a:spcPts val="0"/>
              </a:spcBef>
              <a:buNone/>
              <a:defRPr sz="5900">
                <a:solidFill>
                  <a:srgbClr val="888888"/>
                </a:solidFill>
                <a:latin typeface="Calibri"/>
                <a:ea typeface="Calibri"/>
                <a:cs typeface="Calibri"/>
                <a:sym typeface="Calibri"/>
              </a:defRPr>
            </a:lvl5pPr>
            <a:lvl6pPr indent="0" lvl="5" marL="0" marR="0" rtl="0" algn="r">
              <a:spcBef>
                <a:spcPts val="0"/>
              </a:spcBef>
              <a:buNone/>
              <a:defRPr sz="5900">
                <a:solidFill>
                  <a:srgbClr val="888888"/>
                </a:solidFill>
                <a:latin typeface="Calibri"/>
                <a:ea typeface="Calibri"/>
                <a:cs typeface="Calibri"/>
                <a:sym typeface="Calibri"/>
              </a:defRPr>
            </a:lvl6pPr>
            <a:lvl7pPr indent="0" lvl="6" marL="0" marR="0" rtl="0" algn="r">
              <a:spcBef>
                <a:spcPts val="0"/>
              </a:spcBef>
              <a:buNone/>
              <a:defRPr sz="5900">
                <a:solidFill>
                  <a:srgbClr val="888888"/>
                </a:solidFill>
                <a:latin typeface="Calibri"/>
                <a:ea typeface="Calibri"/>
                <a:cs typeface="Calibri"/>
                <a:sym typeface="Calibri"/>
              </a:defRPr>
            </a:lvl7pPr>
            <a:lvl8pPr indent="0" lvl="7" marL="0" marR="0" rtl="0" algn="r">
              <a:spcBef>
                <a:spcPts val="0"/>
              </a:spcBef>
              <a:buNone/>
              <a:defRPr sz="5900">
                <a:solidFill>
                  <a:srgbClr val="888888"/>
                </a:solidFill>
                <a:latin typeface="Calibri"/>
                <a:ea typeface="Calibri"/>
                <a:cs typeface="Calibri"/>
                <a:sym typeface="Calibri"/>
              </a:defRPr>
            </a:lvl8pPr>
            <a:lvl9pPr indent="0" lvl="8" marL="0" marR="0" rtl="0" algn="r">
              <a:spcBef>
                <a:spcPts val="0"/>
              </a:spcBef>
              <a:buNone/>
              <a:defRPr sz="5900">
                <a:solidFill>
                  <a:srgbClr val="888888"/>
                </a:solidFill>
                <a:latin typeface="Calibri"/>
                <a:ea typeface="Calibri"/>
                <a:cs typeface="Calibri"/>
                <a:sym typeface="Calibri"/>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45" name="Shape 45"/>
        <p:cNvGrpSpPr/>
        <p:nvPr/>
      </p:nvGrpSpPr>
      <p:grpSpPr>
        <a:xfrm>
          <a:off x="0" y="0"/>
          <a:ext cx="0" cy="0"/>
          <a:chOff x="0" y="0"/>
          <a:chExt cx="0" cy="0"/>
        </a:xfrm>
      </p:grpSpPr>
      <p:sp>
        <p:nvSpPr>
          <p:cNvPr id="46" name="Shape 46"/>
          <p:cNvSpPr txBox="1"/>
          <p:nvPr>
            <p:ph type="title"/>
          </p:nvPr>
        </p:nvSpPr>
        <p:spPr>
          <a:xfrm>
            <a:off x="3017520" y="1752607"/>
            <a:ext cx="37856160" cy="6362703"/>
          </a:xfrm>
          <a:prstGeom prst="rect">
            <a:avLst/>
          </a:prstGeom>
          <a:noFill/>
          <a:ln>
            <a:noFill/>
          </a:ln>
        </p:spPr>
        <p:txBody>
          <a:bodyPr anchorCtr="0" anchor="ctr" bIns="91425" lIns="91425" spcFirstLastPara="1" rIns="91425" wrap="square" tIns="91425"/>
          <a:lstStyle>
            <a:lvl1pPr lvl="0" marR="0" rtl="0" algn="l">
              <a:lnSpc>
                <a:spcPct val="90000"/>
              </a:lnSpc>
              <a:spcBef>
                <a:spcPts val="0"/>
              </a:spcBef>
              <a:spcAft>
                <a:spcPts val="0"/>
              </a:spcAft>
              <a:buClr>
                <a:schemeClr val="dk1"/>
              </a:buClr>
              <a:buSzPts val="21600"/>
              <a:buFont typeface="Calibri"/>
              <a:buNone/>
              <a:defRPr b="0" i="0" sz="216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47" name="Shape 47"/>
          <p:cNvSpPr txBox="1"/>
          <p:nvPr>
            <p:ph idx="10" type="dt"/>
          </p:nvPr>
        </p:nvSpPr>
        <p:spPr>
          <a:xfrm>
            <a:off x="3017520" y="30510488"/>
            <a:ext cx="9875520" cy="1752600"/>
          </a:xfrm>
          <a:prstGeom prst="rect">
            <a:avLst/>
          </a:prstGeom>
          <a:noFill/>
          <a:ln>
            <a:noFill/>
          </a:ln>
        </p:spPr>
        <p:txBody>
          <a:bodyPr anchorCtr="0" anchor="ctr" bIns="91425" lIns="91425" spcFirstLastPara="1" rIns="91425" wrap="square" tIns="91425"/>
          <a:lstStyle>
            <a:lvl1pPr lvl="0" marR="0" rtl="0" algn="l">
              <a:spcBef>
                <a:spcPts val="0"/>
              </a:spcBef>
              <a:spcAft>
                <a:spcPts val="0"/>
              </a:spcAft>
              <a:buSzPts val="1400"/>
              <a:buNone/>
              <a:defRPr sz="5900">
                <a:solidFill>
                  <a:srgbClr val="888888"/>
                </a:solidFill>
                <a:latin typeface="Calibri"/>
                <a:ea typeface="Calibri"/>
                <a:cs typeface="Calibri"/>
                <a:sym typeface="Calibri"/>
              </a:defRPr>
            </a:lvl1pPr>
            <a:lvl2pPr lvl="1"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9pPr>
          </a:lstStyle>
          <a:p/>
        </p:txBody>
      </p:sp>
      <p:sp>
        <p:nvSpPr>
          <p:cNvPr id="48" name="Shape 48"/>
          <p:cNvSpPr txBox="1"/>
          <p:nvPr>
            <p:ph idx="11" type="ftr"/>
          </p:nvPr>
        </p:nvSpPr>
        <p:spPr>
          <a:xfrm>
            <a:off x="14538959" y="30510488"/>
            <a:ext cx="14813280" cy="1752600"/>
          </a:xfrm>
          <a:prstGeom prst="rect">
            <a:avLst/>
          </a:prstGeom>
          <a:noFill/>
          <a:ln>
            <a:noFill/>
          </a:ln>
        </p:spPr>
        <p:txBody>
          <a:bodyPr anchorCtr="0" anchor="ctr" bIns="91425" lIns="91425" spcFirstLastPara="1" rIns="91425" wrap="square" tIns="91425"/>
          <a:lstStyle>
            <a:lvl1pPr lvl="0" marR="0" rtl="0" algn="ctr">
              <a:spcBef>
                <a:spcPts val="0"/>
              </a:spcBef>
              <a:spcAft>
                <a:spcPts val="0"/>
              </a:spcAft>
              <a:buSzPts val="1400"/>
              <a:buNone/>
              <a:defRPr sz="5900">
                <a:solidFill>
                  <a:srgbClr val="888888"/>
                </a:solidFill>
                <a:latin typeface="Calibri"/>
                <a:ea typeface="Calibri"/>
                <a:cs typeface="Calibri"/>
                <a:sym typeface="Calibri"/>
              </a:defRPr>
            </a:lvl1pPr>
            <a:lvl2pPr lvl="1"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9pPr>
          </a:lstStyle>
          <a:p/>
        </p:txBody>
      </p:sp>
      <p:sp>
        <p:nvSpPr>
          <p:cNvPr id="49" name="Shape 49"/>
          <p:cNvSpPr txBox="1"/>
          <p:nvPr>
            <p:ph idx="12" type="sldNum"/>
          </p:nvPr>
        </p:nvSpPr>
        <p:spPr>
          <a:xfrm>
            <a:off x="30998159" y="30510488"/>
            <a:ext cx="9875520" cy="1752600"/>
          </a:xfrm>
          <a:prstGeom prst="rect">
            <a:avLst/>
          </a:prstGeom>
          <a:noFill/>
          <a:ln>
            <a:noFill/>
          </a:ln>
        </p:spPr>
        <p:txBody>
          <a:bodyPr anchorCtr="0" anchor="ctr" bIns="53325" lIns="106650" spcFirstLastPara="1" rIns="106650" wrap="square" tIns="53325">
            <a:noAutofit/>
          </a:bodyPr>
          <a:lstStyle>
            <a:lvl1pPr indent="0" lvl="0" marL="0" marR="0" rtl="0" algn="r">
              <a:spcBef>
                <a:spcPts val="0"/>
              </a:spcBef>
              <a:buNone/>
              <a:defRPr sz="5900">
                <a:solidFill>
                  <a:srgbClr val="888888"/>
                </a:solidFill>
                <a:latin typeface="Calibri"/>
                <a:ea typeface="Calibri"/>
                <a:cs typeface="Calibri"/>
                <a:sym typeface="Calibri"/>
              </a:defRPr>
            </a:lvl1pPr>
            <a:lvl2pPr indent="0" lvl="1" marL="0" marR="0" rtl="0" algn="r">
              <a:spcBef>
                <a:spcPts val="0"/>
              </a:spcBef>
              <a:buNone/>
              <a:defRPr sz="5900">
                <a:solidFill>
                  <a:srgbClr val="888888"/>
                </a:solidFill>
                <a:latin typeface="Calibri"/>
                <a:ea typeface="Calibri"/>
                <a:cs typeface="Calibri"/>
                <a:sym typeface="Calibri"/>
              </a:defRPr>
            </a:lvl2pPr>
            <a:lvl3pPr indent="0" lvl="2" marL="0" marR="0" rtl="0" algn="r">
              <a:spcBef>
                <a:spcPts val="0"/>
              </a:spcBef>
              <a:buNone/>
              <a:defRPr sz="5900">
                <a:solidFill>
                  <a:srgbClr val="888888"/>
                </a:solidFill>
                <a:latin typeface="Calibri"/>
                <a:ea typeface="Calibri"/>
                <a:cs typeface="Calibri"/>
                <a:sym typeface="Calibri"/>
              </a:defRPr>
            </a:lvl3pPr>
            <a:lvl4pPr indent="0" lvl="3" marL="0" marR="0" rtl="0" algn="r">
              <a:spcBef>
                <a:spcPts val="0"/>
              </a:spcBef>
              <a:buNone/>
              <a:defRPr sz="5900">
                <a:solidFill>
                  <a:srgbClr val="888888"/>
                </a:solidFill>
                <a:latin typeface="Calibri"/>
                <a:ea typeface="Calibri"/>
                <a:cs typeface="Calibri"/>
                <a:sym typeface="Calibri"/>
              </a:defRPr>
            </a:lvl4pPr>
            <a:lvl5pPr indent="0" lvl="4" marL="0" marR="0" rtl="0" algn="r">
              <a:spcBef>
                <a:spcPts val="0"/>
              </a:spcBef>
              <a:buNone/>
              <a:defRPr sz="5900">
                <a:solidFill>
                  <a:srgbClr val="888888"/>
                </a:solidFill>
                <a:latin typeface="Calibri"/>
                <a:ea typeface="Calibri"/>
                <a:cs typeface="Calibri"/>
                <a:sym typeface="Calibri"/>
              </a:defRPr>
            </a:lvl5pPr>
            <a:lvl6pPr indent="0" lvl="5" marL="0" marR="0" rtl="0" algn="r">
              <a:spcBef>
                <a:spcPts val="0"/>
              </a:spcBef>
              <a:buNone/>
              <a:defRPr sz="5900">
                <a:solidFill>
                  <a:srgbClr val="888888"/>
                </a:solidFill>
                <a:latin typeface="Calibri"/>
                <a:ea typeface="Calibri"/>
                <a:cs typeface="Calibri"/>
                <a:sym typeface="Calibri"/>
              </a:defRPr>
            </a:lvl6pPr>
            <a:lvl7pPr indent="0" lvl="6" marL="0" marR="0" rtl="0" algn="r">
              <a:spcBef>
                <a:spcPts val="0"/>
              </a:spcBef>
              <a:buNone/>
              <a:defRPr sz="5900">
                <a:solidFill>
                  <a:srgbClr val="888888"/>
                </a:solidFill>
                <a:latin typeface="Calibri"/>
                <a:ea typeface="Calibri"/>
                <a:cs typeface="Calibri"/>
                <a:sym typeface="Calibri"/>
              </a:defRPr>
            </a:lvl7pPr>
            <a:lvl8pPr indent="0" lvl="7" marL="0" marR="0" rtl="0" algn="r">
              <a:spcBef>
                <a:spcPts val="0"/>
              </a:spcBef>
              <a:buNone/>
              <a:defRPr sz="5900">
                <a:solidFill>
                  <a:srgbClr val="888888"/>
                </a:solidFill>
                <a:latin typeface="Calibri"/>
                <a:ea typeface="Calibri"/>
                <a:cs typeface="Calibri"/>
                <a:sym typeface="Calibri"/>
              </a:defRPr>
            </a:lvl8pPr>
            <a:lvl9pPr indent="0" lvl="8" marL="0" marR="0" rtl="0" algn="r">
              <a:spcBef>
                <a:spcPts val="0"/>
              </a:spcBef>
              <a:buNone/>
              <a:defRPr sz="5900">
                <a:solidFill>
                  <a:srgbClr val="888888"/>
                </a:solidFill>
                <a:latin typeface="Calibri"/>
                <a:ea typeface="Calibri"/>
                <a:cs typeface="Calibri"/>
                <a:sym typeface="Calibri"/>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50" name="Shape 50"/>
        <p:cNvGrpSpPr/>
        <p:nvPr/>
      </p:nvGrpSpPr>
      <p:grpSpPr>
        <a:xfrm>
          <a:off x="0" y="0"/>
          <a:ext cx="0" cy="0"/>
          <a:chOff x="0" y="0"/>
          <a:chExt cx="0" cy="0"/>
        </a:xfrm>
      </p:grpSpPr>
      <p:sp>
        <p:nvSpPr>
          <p:cNvPr id="51" name="Shape 51"/>
          <p:cNvSpPr txBox="1"/>
          <p:nvPr>
            <p:ph idx="10" type="dt"/>
          </p:nvPr>
        </p:nvSpPr>
        <p:spPr>
          <a:xfrm>
            <a:off x="3017520" y="30510488"/>
            <a:ext cx="9875520" cy="1752600"/>
          </a:xfrm>
          <a:prstGeom prst="rect">
            <a:avLst/>
          </a:prstGeom>
          <a:noFill/>
          <a:ln>
            <a:noFill/>
          </a:ln>
        </p:spPr>
        <p:txBody>
          <a:bodyPr anchorCtr="0" anchor="ctr" bIns="91425" lIns="91425" spcFirstLastPara="1" rIns="91425" wrap="square" tIns="91425"/>
          <a:lstStyle>
            <a:lvl1pPr lvl="0" marR="0" rtl="0" algn="l">
              <a:spcBef>
                <a:spcPts val="0"/>
              </a:spcBef>
              <a:spcAft>
                <a:spcPts val="0"/>
              </a:spcAft>
              <a:buSzPts val="1400"/>
              <a:buNone/>
              <a:defRPr sz="5900">
                <a:solidFill>
                  <a:srgbClr val="888888"/>
                </a:solidFill>
                <a:latin typeface="Calibri"/>
                <a:ea typeface="Calibri"/>
                <a:cs typeface="Calibri"/>
                <a:sym typeface="Calibri"/>
              </a:defRPr>
            </a:lvl1pPr>
            <a:lvl2pPr lvl="1"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9pPr>
          </a:lstStyle>
          <a:p/>
        </p:txBody>
      </p:sp>
      <p:sp>
        <p:nvSpPr>
          <p:cNvPr id="52" name="Shape 52"/>
          <p:cNvSpPr txBox="1"/>
          <p:nvPr>
            <p:ph idx="11" type="ftr"/>
          </p:nvPr>
        </p:nvSpPr>
        <p:spPr>
          <a:xfrm>
            <a:off x="14538959" y="30510488"/>
            <a:ext cx="14813280" cy="1752600"/>
          </a:xfrm>
          <a:prstGeom prst="rect">
            <a:avLst/>
          </a:prstGeom>
          <a:noFill/>
          <a:ln>
            <a:noFill/>
          </a:ln>
        </p:spPr>
        <p:txBody>
          <a:bodyPr anchorCtr="0" anchor="ctr" bIns="91425" lIns="91425" spcFirstLastPara="1" rIns="91425" wrap="square" tIns="91425"/>
          <a:lstStyle>
            <a:lvl1pPr lvl="0" marR="0" rtl="0" algn="ctr">
              <a:spcBef>
                <a:spcPts val="0"/>
              </a:spcBef>
              <a:spcAft>
                <a:spcPts val="0"/>
              </a:spcAft>
              <a:buSzPts val="1400"/>
              <a:buNone/>
              <a:defRPr sz="5900">
                <a:solidFill>
                  <a:srgbClr val="888888"/>
                </a:solidFill>
                <a:latin typeface="Calibri"/>
                <a:ea typeface="Calibri"/>
                <a:cs typeface="Calibri"/>
                <a:sym typeface="Calibri"/>
              </a:defRPr>
            </a:lvl1pPr>
            <a:lvl2pPr lvl="1"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9pPr>
          </a:lstStyle>
          <a:p/>
        </p:txBody>
      </p:sp>
      <p:sp>
        <p:nvSpPr>
          <p:cNvPr id="53" name="Shape 53"/>
          <p:cNvSpPr txBox="1"/>
          <p:nvPr>
            <p:ph idx="12" type="sldNum"/>
          </p:nvPr>
        </p:nvSpPr>
        <p:spPr>
          <a:xfrm>
            <a:off x="30998159" y="30510488"/>
            <a:ext cx="9875520" cy="1752600"/>
          </a:xfrm>
          <a:prstGeom prst="rect">
            <a:avLst/>
          </a:prstGeom>
          <a:noFill/>
          <a:ln>
            <a:noFill/>
          </a:ln>
        </p:spPr>
        <p:txBody>
          <a:bodyPr anchorCtr="0" anchor="ctr" bIns="53325" lIns="106650" spcFirstLastPara="1" rIns="106650" wrap="square" tIns="53325">
            <a:noAutofit/>
          </a:bodyPr>
          <a:lstStyle>
            <a:lvl1pPr indent="0" lvl="0" marL="0" marR="0" rtl="0" algn="r">
              <a:spcBef>
                <a:spcPts val="0"/>
              </a:spcBef>
              <a:buNone/>
              <a:defRPr sz="5900">
                <a:solidFill>
                  <a:srgbClr val="888888"/>
                </a:solidFill>
                <a:latin typeface="Calibri"/>
                <a:ea typeface="Calibri"/>
                <a:cs typeface="Calibri"/>
                <a:sym typeface="Calibri"/>
              </a:defRPr>
            </a:lvl1pPr>
            <a:lvl2pPr indent="0" lvl="1" marL="0" marR="0" rtl="0" algn="r">
              <a:spcBef>
                <a:spcPts val="0"/>
              </a:spcBef>
              <a:buNone/>
              <a:defRPr sz="5900">
                <a:solidFill>
                  <a:srgbClr val="888888"/>
                </a:solidFill>
                <a:latin typeface="Calibri"/>
                <a:ea typeface="Calibri"/>
                <a:cs typeface="Calibri"/>
                <a:sym typeface="Calibri"/>
              </a:defRPr>
            </a:lvl2pPr>
            <a:lvl3pPr indent="0" lvl="2" marL="0" marR="0" rtl="0" algn="r">
              <a:spcBef>
                <a:spcPts val="0"/>
              </a:spcBef>
              <a:buNone/>
              <a:defRPr sz="5900">
                <a:solidFill>
                  <a:srgbClr val="888888"/>
                </a:solidFill>
                <a:latin typeface="Calibri"/>
                <a:ea typeface="Calibri"/>
                <a:cs typeface="Calibri"/>
                <a:sym typeface="Calibri"/>
              </a:defRPr>
            </a:lvl3pPr>
            <a:lvl4pPr indent="0" lvl="3" marL="0" marR="0" rtl="0" algn="r">
              <a:spcBef>
                <a:spcPts val="0"/>
              </a:spcBef>
              <a:buNone/>
              <a:defRPr sz="5900">
                <a:solidFill>
                  <a:srgbClr val="888888"/>
                </a:solidFill>
                <a:latin typeface="Calibri"/>
                <a:ea typeface="Calibri"/>
                <a:cs typeface="Calibri"/>
                <a:sym typeface="Calibri"/>
              </a:defRPr>
            </a:lvl4pPr>
            <a:lvl5pPr indent="0" lvl="4" marL="0" marR="0" rtl="0" algn="r">
              <a:spcBef>
                <a:spcPts val="0"/>
              </a:spcBef>
              <a:buNone/>
              <a:defRPr sz="5900">
                <a:solidFill>
                  <a:srgbClr val="888888"/>
                </a:solidFill>
                <a:latin typeface="Calibri"/>
                <a:ea typeface="Calibri"/>
                <a:cs typeface="Calibri"/>
                <a:sym typeface="Calibri"/>
              </a:defRPr>
            </a:lvl5pPr>
            <a:lvl6pPr indent="0" lvl="5" marL="0" marR="0" rtl="0" algn="r">
              <a:spcBef>
                <a:spcPts val="0"/>
              </a:spcBef>
              <a:buNone/>
              <a:defRPr sz="5900">
                <a:solidFill>
                  <a:srgbClr val="888888"/>
                </a:solidFill>
                <a:latin typeface="Calibri"/>
                <a:ea typeface="Calibri"/>
                <a:cs typeface="Calibri"/>
                <a:sym typeface="Calibri"/>
              </a:defRPr>
            </a:lvl6pPr>
            <a:lvl7pPr indent="0" lvl="6" marL="0" marR="0" rtl="0" algn="r">
              <a:spcBef>
                <a:spcPts val="0"/>
              </a:spcBef>
              <a:buNone/>
              <a:defRPr sz="5900">
                <a:solidFill>
                  <a:srgbClr val="888888"/>
                </a:solidFill>
                <a:latin typeface="Calibri"/>
                <a:ea typeface="Calibri"/>
                <a:cs typeface="Calibri"/>
                <a:sym typeface="Calibri"/>
              </a:defRPr>
            </a:lvl7pPr>
            <a:lvl8pPr indent="0" lvl="7" marL="0" marR="0" rtl="0" algn="r">
              <a:spcBef>
                <a:spcPts val="0"/>
              </a:spcBef>
              <a:buNone/>
              <a:defRPr sz="5900">
                <a:solidFill>
                  <a:srgbClr val="888888"/>
                </a:solidFill>
                <a:latin typeface="Calibri"/>
                <a:ea typeface="Calibri"/>
                <a:cs typeface="Calibri"/>
                <a:sym typeface="Calibri"/>
              </a:defRPr>
            </a:lvl8pPr>
            <a:lvl9pPr indent="0" lvl="8" marL="0" marR="0" rtl="0" algn="r">
              <a:spcBef>
                <a:spcPts val="0"/>
              </a:spcBef>
              <a:buNone/>
              <a:defRPr sz="5900">
                <a:solidFill>
                  <a:srgbClr val="888888"/>
                </a:solidFill>
                <a:latin typeface="Calibri"/>
                <a:ea typeface="Calibri"/>
                <a:cs typeface="Calibri"/>
                <a:sym typeface="Calibri"/>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ntent with Caption" type="objTx">
  <p:cSld name="OBJECT_WITH_CAPTION_TEXT">
    <p:spTree>
      <p:nvGrpSpPr>
        <p:cNvPr id="54" name="Shape 54"/>
        <p:cNvGrpSpPr/>
        <p:nvPr/>
      </p:nvGrpSpPr>
      <p:grpSpPr>
        <a:xfrm>
          <a:off x="0" y="0"/>
          <a:ext cx="0" cy="0"/>
          <a:chOff x="0" y="0"/>
          <a:chExt cx="0" cy="0"/>
        </a:xfrm>
      </p:grpSpPr>
      <p:sp>
        <p:nvSpPr>
          <p:cNvPr id="55" name="Shape 55"/>
          <p:cNvSpPr txBox="1"/>
          <p:nvPr>
            <p:ph type="title"/>
          </p:nvPr>
        </p:nvSpPr>
        <p:spPr>
          <a:xfrm>
            <a:off x="3023237" y="2194560"/>
            <a:ext cx="14156054" cy="7680960"/>
          </a:xfrm>
          <a:prstGeom prst="rect">
            <a:avLst/>
          </a:prstGeom>
          <a:noFill/>
          <a:ln>
            <a:noFill/>
          </a:ln>
        </p:spPr>
        <p:txBody>
          <a:bodyPr anchorCtr="0" anchor="b" bIns="91425" lIns="91425" spcFirstLastPara="1" rIns="91425" wrap="square" tIns="91425"/>
          <a:lstStyle>
            <a:lvl1pPr lvl="0" marR="0" rtl="0" algn="l">
              <a:lnSpc>
                <a:spcPct val="90000"/>
              </a:lnSpc>
              <a:spcBef>
                <a:spcPts val="0"/>
              </a:spcBef>
              <a:spcAft>
                <a:spcPts val="0"/>
              </a:spcAft>
              <a:buClr>
                <a:schemeClr val="dk1"/>
              </a:buClr>
              <a:buSzPts val="15700"/>
              <a:buFont typeface="Calibri"/>
              <a:buNone/>
              <a:defRPr b="0" i="0" sz="157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56" name="Shape 56"/>
          <p:cNvSpPr txBox="1"/>
          <p:nvPr>
            <p:ph idx="1" type="body"/>
          </p:nvPr>
        </p:nvSpPr>
        <p:spPr>
          <a:xfrm>
            <a:off x="18659477" y="4739648"/>
            <a:ext cx="22219920" cy="23393400"/>
          </a:xfrm>
          <a:prstGeom prst="rect">
            <a:avLst/>
          </a:prstGeom>
          <a:noFill/>
          <a:ln>
            <a:noFill/>
          </a:ln>
        </p:spPr>
        <p:txBody>
          <a:bodyPr anchorCtr="0" anchor="t" bIns="91425" lIns="91425" spcFirstLastPara="1" rIns="91425" wrap="square" tIns="91425"/>
          <a:lstStyle>
            <a:lvl1pPr indent="-1225550" lvl="0" marL="457200" marR="0" rtl="0" algn="l">
              <a:lnSpc>
                <a:spcPct val="90000"/>
              </a:lnSpc>
              <a:spcBef>
                <a:spcPts val="4900"/>
              </a:spcBef>
              <a:spcAft>
                <a:spcPts val="0"/>
              </a:spcAft>
              <a:buClr>
                <a:schemeClr val="dk1"/>
              </a:buClr>
              <a:buSzPts val="15700"/>
              <a:buFont typeface="Arial"/>
              <a:buChar char="•"/>
              <a:defRPr b="0" i="0" sz="15700" u="none" cap="none" strike="noStrike">
                <a:solidFill>
                  <a:schemeClr val="dk1"/>
                </a:solidFill>
                <a:latin typeface="Calibri"/>
                <a:ea typeface="Calibri"/>
                <a:cs typeface="Calibri"/>
                <a:sym typeface="Calibri"/>
              </a:defRPr>
            </a:lvl1pPr>
            <a:lvl2pPr indent="-1098550" lvl="1" marL="914400" marR="0" rtl="0" algn="l">
              <a:lnSpc>
                <a:spcPct val="90000"/>
              </a:lnSpc>
              <a:spcBef>
                <a:spcPts val="2450"/>
              </a:spcBef>
              <a:spcAft>
                <a:spcPts val="0"/>
              </a:spcAft>
              <a:buClr>
                <a:schemeClr val="dk1"/>
              </a:buClr>
              <a:buSzPts val="13700"/>
              <a:buFont typeface="Arial"/>
              <a:buChar char="•"/>
              <a:defRPr b="0" i="0" sz="13700" u="none" cap="none" strike="noStrike">
                <a:solidFill>
                  <a:schemeClr val="dk1"/>
                </a:solidFill>
                <a:latin typeface="Calibri"/>
                <a:ea typeface="Calibri"/>
                <a:cs typeface="Calibri"/>
                <a:sym typeface="Calibri"/>
              </a:defRPr>
            </a:lvl2pPr>
            <a:lvl3pPr indent="-977900" lvl="2" marL="1371600" marR="0" rtl="0" algn="l">
              <a:lnSpc>
                <a:spcPct val="90000"/>
              </a:lnSpc>
              <a:spcBef>
                <a:spcPts val="2450"/>
              </a:spcBef>
              <a:spcAft>
                <a:spcPts val="0"/>
              </a:spcAft>
              <a:buClr>
                <a:schemeClr val="dk1"/>
              </a:buClr>
              <a:buSzPts val="11800"/>
              <a:buFont typeface="Arial"/>
              <a:buChar char="•"/>
              <a:defRPr b="0" i="0" sz="11800" u="none" cap="none" strike="noStrike">
                <a:solidFill>
                  <a:schemeClr val="dk1"/>
                </a:solidFill>
                <a:latin typeface="Calibri"/>
                <a:ea typeface="Calibri"/>
                <a:cs typeface="Calibri"/>
                <a:sym typeface="Calibri"/>
              </a:defRPr>
            </a:lvl3pPr>
            <a:lvl4pPr indent="-850900" lvl="3" marL="1828800" marR="0" rtl="0" algn="l">
              <a:lnSpc>
                <a:spcPct val="90000"/>
              </a:lnSpc>
              <a:spcBef>
                <a:spcPts val="2450"/>
              </a:spcBef>
              <a:spcAft>
                <a:spcPts val="0"/>
              </a:spcAft>
              <a:buClr>
                <a:schemeClr val="dk1"/>
              </a:buClr>
              <a:buSzPts val="9800"/>
              <a:buFont typeface="Arial"/>
              <a:buChar char="•"/>
              <a:defRPr b="0" i="0" sz="9800" u="none" cap="none" strike="noStrike">
                <a:solidFill>
                  <a:schemeClr val="dk1"/>
                </a:solidFill>
                <a:latin typeface="Calibri"/>
                <a:ea typeface="Calibri"/>
                <a:cs typeface="Calibri"/>
                <a:sym typeface="Calibri"/>
              </a:defRPr>
            </a:lvl4pPr>
            <a:lvl5pPr indent="-850900" lvl="4" marL="2286000" marR="0" rtl="0" algn="l">
              <a:lnSpc>
                <a:spcPct val="90000"/>
              </a:lnSpc>
              <a:spcBef>
                <a:spcPts val="2450"/>
              </a:spcBef>
              <a:spcAft>
                <a:spcPts val="0"/>
              </a:spcAft>
              <a:buClr>
                <a:schemeClr val="dk1"/>
              </a:buClr>
              <a:buSzPts val="9800"/>
              <a:buFont typeface="Arial"/>
              <a:buChar char="•"/>
              <a:defRPr b="0" i="0" sz="9800" u="none" cap="none" strike="noStrike">
                <a:solidFill>
                  <a:schemeClr val="dk1"/>
                </a:solidFill>
                <a:latin typeface="Calibri"/>
                <a:ea typeface="Calibri"/>
                <a:cs typeface="Calibri"/>
                <a:sym typeface="Calibri"/>
              </a:defRPr>
            </a:lvl5pPr>
            <a:lvl6pPr indent="-850900" lvl="5" marL="2743200" marR="0" rtl="0" algn="l">
              <a:lnSpc>
                <a:spcPct val="90000"/>
              </a:lnSpc>
              <a:spcBef>
                <a:spcPts val="2450"/>
              </a:spcBef>
              <a:spcAft>
                <a:spcPts val="0"/>
              </a:spcAft>
              <a:buClr>
                <a:schemeClr val="dk1"/>
              </a:buClr>
              <a:buSzPts val="9800"/>
              <a:buFont typeface="Arial"/>
              <a:buChar char="•"/>
              <a:defRPr b="0" i="0" sz="9800" u="none" cap="none" strike="noStrike">
                <a:solidFill>
                  <a:schemeClr val="dk1"/>
                </a:solidFill>
                <a:latin typeface="Calibri"/>
                <a:ea typeface="Calibri"/>
                <a:cs typeface="Calibri"/>
                <a:sym typeface="Calibri"/>
              </a:defRPr>
            </a:lvl6pPr>
            <a:lvl7pPr indent="-850900" lvl="6" marL="3200400" marR="0" rtl="0" algn="l">
              <a:lnSpc>
                <a:spcPct val="90000"/>
              </a:lnSpc>
              <a:spcBef>
                <a:spcPts val="2450"/>
              </a:spcBef>
              <a:spcAft>
                <a:spcPts val="0"/>
              </a:spcAft>
              <a:buClr>
                <a:schemeClr val="dk1"/>
              </a:buClr>
              <a:buSzPts val="9800"/>
              <a:buFont typeface="Arial"/>
              <a:buChar char="•"/>
              <a:defRPr b="0" i="0" sz="9800" u="none" cap="none" strike="noStrike">
                <a:solidFill>
                  <a:schemeClr val="dk1"/>
                </a:solidFill>
                <a:latin typeface="Calibri"/>
                <a:ea typeface="Calibri"/>
                <a:cs typeface="Calibri"/>
                <a:sym typeface="Calibri"/>
              </a:defRPr>
            </a:lvl7pPr>
            <a:lvl8pPr indent="-850900" lvl="7" marL="3657600" marR="0" rtl="0" algn="l">
              <a:lnSpc>
                <a:spcPct val="90000"/>
              </a:lnSpc>
              <a:spcBef>
                <a:spcPts val="2450"/>
              </a:spcBef>
              <a:spcAft>
                <a:spcPts val="0"/>
              </a:spcAft>
              <a:buClr>
                <a:schemeClr val="dk1"/>
              </a:buClr>
              <a:buSzPts val="9800"/>
              <a:buFont typeface="Arial"/>
              <a:buChar char="•"/>
              <a:defRPr b="0" i="0" sz="9800" u="none" cap="none" strike="noStrike">
                <a:solidFill>
                  <a:schemeClr val="dk1"/>
                </a:solidFill>
                <a:latin typeface="Calibri"/>
                <a:ea typeface="Calibri"/>
                <a:cs typeface="Calibri"/>
                <a:sym typeface="Calibri"/>
              </a:defRPr>
            </a:lvl8pPr>
            <a:lvl9pPr indent="-850900" lvl="8" marL="4114800" marR="0" rtl="0" algn="l">
              <a:lnSpc>
                <a:spcPct val="90000"/>
              </a:lnSpc>
              <a:spcBef>
                <a:spcPts val="2450"/>
              </a:spcBef>
              <a:spcAft>
                <a:spcPts val="0"/>
              </a:spcAft>
              <a:buClr>
                <a:schemeClr val="dk1"/>
              </a:buClr>
              <a:buSzPts val="9800"/>
              <a:buFont typeface="Arial"/>
              <a:buChar char="•"/>
              <a:defRPr b="0" i="0" sz="9800" u="none" cap="none" strike="noStrike">
                <a:solidFill>
                  <a:schemeClr val="dk1"/>
                </a:solidFill>
                <a:latin typeface="Calibri"/>
                <a:ea typeface="Calibri"/>
                <a:cs typeface="Calibri"/>
                <a:sym typeface="Calibri"/>
              </a:defRPr>
            </a:lvl9pPr>
          </a:lstStyle>
          <a:p/>
        </p:txBody>
      </p:sp>
      <p:sp>
        <p:nvSpPr>
          <p:cNvPr id="57" name="Shape 57"/>
          <p:cNvSpPr txBox="1"/>
          <p:nvPr>
            <p:ph idx="2" type="body"/>
          </p:nvPr>
        </p:nvSpPr>
        <p:spPr>
          <a:xfrm>
            <a:off x="3023237" y="9875520"/>
            <a:ext cx="14156054" cy="18295622"/>
          </a:xfrm>
          <a:prstGeom prst="rect">
            <a:avLst/>
          </a:prstGeom>
          <a:noFill/>
          <a:ln>
            <a:noFill/>
          </a:ln>
        </p:spPr>
        <p:txBody>
          <a:bodyPr anchorCtr="0" anchor="t" bIns="91425" lIns="91425" spcFirstLastPara="1" rIns="91425" wrap="square" tIns="91425"/>
          <a:lstStyle>
            <a:lvl1pPr indent="-228600" lvl="0" marL="457200" marR="0" rtl="0" algn="l">
              <a:lnSpc>
                <a:spcPct val="90000"/>
              </a:lnSpc>
              <a:spcBef>
                <a:spcPts val="4900"/>
              </a:spcBef>
              <a:spcAft>
                <a:spcPts val="0"/>
              </a:spcAft>
              <a:buClr>
                <a:schemeClr val="dk1"/>
              </a:buClr>
              <a:buSzPts val="7800"/>
              <a:buFont typeface="Arial"/>
              <a:buNone/>
              <a:defRPr b="0" i="0" sz="7800" u="none" cap="none" strike="noStrike">
                <a:solidFill>
                  <a:schemeClr val="dk1"/>
                </a:solidFill>
                <a:latin typeface="Calibri"/>
                <a:ea typeface="Calibri"/>
                <a:cs typeface="Calibri"/>
                <a:sym typeface="Calibri"/>
              </a:defRPr>
            </a:lvl1pPr>
            <a:lvl2pPr indent="-228600" lvl="1" marL="914400" marR="0" rtl="0" algn="l">
              <a:lnSpc>
                <a:spcPct val="90000"/>
              </a:lnSpc>
              <a:spcBef>
                <a:spcPts val="2450"/>
              </a:spcBef>
              <a:spcAft>
                <a:spcPts val="0"/>
              </a:spcAft>
              <a:buClr>
                <a:schemeClr val="dk1"/>
              </a:buClr>
              <a:buSzPts val="6900"/>
              <a:buFont typeface="Arial"/>
              <a:buNone/>
              <a:defRPr b="0" i="0" sz="6900" u="none" cap="none" strike="noStrike">
                <a:solidFill>
                  <a:schemeClr val="dk1"/>
                </a:solidFill>
                <a:latin typeface="Calibri"/>
                <a:ea typeface="Calibri"/>
                <a:cs typeface="Calibri"/>
                <a:sym typeface="Calibri"/>
              </a:defRPr>
            </a:lvl2pPr>
            <a:lvl3pPr indent="-228600" lvl="2" marL="1371600" marR="0" rtl="0" algn="l">
              <a:lnSpc>
                <a:spcPct val="90000"/>
              </a:lnSpc>
              <a:spcBef>
                <a:spcPts val="2450"/>
              </a:spcBef>
              <a:spcAft>
                <a:spcPts val="0"/>
              </a:spcAft>
              <a:buClr>
                <a:schemeClr val="dk1"/>
              </a:buClr>
              <a:buSzPts val="5900"/>
              <a:buFont typeface="Arial"/>
              <a:buNone/>
              <a:defRPr b="0" i="0" sz="5900" u="none" cap="none" strike="noStrike">
                <a:solidFill>
                  <a:schemeClr val="dk1"/>
                </a:solidFill>
                <a:latin typeface="Calibri"/>
                <a:ea typeface="Calibri"/>
                <a:cs typeface="Calibri"/>
                <a:sym typeface="Calibri"/>
              </a:defRPr>
            </a:lvl3pPr>
            <a:lvl4pPr indent="-228600" lvl="3" marL="1828800" marR="0" rtl="0" algn="l">
              <a:lnSpc>
                <a:spcPct val="90000"/>
              </a:lnSpc>
              <a:spcBef>
                <a:spcPts val="2450"/>
              </a:spcBef>
              <a:spcAft>
                <a:spcPts val="0"/>
              </a:spcAft>
              <a:buClr>
                <a:schemeClr val="dk1"/>
              </a:buClr>
              <a:buSzPts val="4900"/>
              <a:buFont typeface="Arial"/>
              <a:buNone/>
              <a:defRPr b="0" i="0" sz="4900" u="none" cap="none" strike="noStrike">
                <a:solidFill>
                  <a:schemeClr val="dk1"/>
                </a:solidFill>
                <a:latin typeface="Calibri"/>
                <a:ea typeface="Calibri"/>
                <a:cs typeface="Calibri"/>
                <a:sym typeface="Calibri"/>
              </a:defRPr>
            </a:lvl4pPr>
            <a:lvl5pPr indent="-228600" lvl="4" marL="2286000" marR="0" rtl="0" algn="l">
              <a:lnSpc>
                <a:spcPct val="90000"/>
              </a:lnSpc>
              <a:spcBef>
                <a:spcPts val="2450"/>
              </a:spcBef>
              <a:spcAft>
                <a:spcPts val="0"/>
              </a:spcAft>
              <a:buClr>
                <a:schemeClr val="dk1"/>
              </a:buClr>
              <a:buSzPts val="4900"/>
              <a:buFont typeface="Arial"/>
              <a:buNone/>
              <a:defRPr b="0" i="0" sz="4900" u="none" cap="none" strike="noStrike">
                <a:solidFill>
                  <a:schemeClr val="dk1"/>
                </a:solidFill>
                <a:latin typeface="Calibri"/>
                <a:ea typeface="Calibri"/>
                <a:cs typeface="Calibri"/>
                <a:sym typeface="Calibri"/>
              </a:defRPr>
            </a:lvl5pPr>
            <a:lvl6pPr indent="-228600" lvl="5" marL="2743200" marR="0" rtl="0" algn="l">
              <a:lnSpc>
                <a:spcPct val="90000"/>
              </a:lnSpc>
              <a:spcBef>
                <a:spcPts val="2450"/>
              </a:spcBef>
              <a:spcAft>
                <a:spcPts val="0"/>
              </a:spcAft>
              <a:buClr>
                <a:schemeClr val="dk1"/>
              </a:buClr>
              <a:buSzPts val="4900"/>
              <a:buFont typeface="Arial"/>
              <a:buNone/>
              <a:defRPr b="0" i="0" sz="4900" u="none" cap="none" strike="noStrike">
                <a:solidFill>
                  <a:schemeClr val="dk1"/>
                </a:solidFill>
                <a:latin typeface="Calibri"/>
                <a:ea typeface="Calibri"/>
                <a:cs typeface="Calibri"/>
                <a:sym typeface="Calibri"/>
              </a:defRPr>
            </a:lvl6pPr>
            <a:lvl7pPr indent="-228600" lvl="6" marL="3200400" marR="0" rtl="0" algn="l">
              <a:lnSpc>
                <a:spcPct val="90000"/>
              </a:lnSpc>
              <a:spcBef>
                <a:spcPts val="2450"/>
              </a:spcBef>
              <a:spcAft>
                <a:spcPts val="0"/>
              </a:spcAft>
              <a:buClr>
                <a:schemeClr val="dk1"/>
              </a:buClr>
              <a:buSzPts val="4900"/>
              <a:buFont typeface="Arial"/>
              <a:buNone/>
              <a:defRPr b="0" i="0" sz="4900" u="none" cap="none" strike="noStrike">
                <a:solidFill>
                  <a:schemeClr val="dk1"/>
                </a:solidFill>
                <a:latin typeface="Calibri"/>
                <a:ea typeface="Calibri"/>
                <a:cs typeface="Calibri"/>
                <a:sym typeface="Calibri"/>
              </a:defRPr>
            </a:lvl7pPr>
            <a:lvl8pPr indent="-228600" lvl="7" marL="3657600" marR="0" rtl="0" algn="l">
              <a:lnSpc>
                <a:spcPct val="90000"/>
              </a:lnSpc>
              <a:spcBef>
                <a:spcPts val="2450"/>
              </a:spcBef>
              <a:spcAft>
                <a:spcPts val="0"/>
              </a:spcAft>
              <a:buClr>
                <a:schemeClr val="dk1"/>
              </a:buClr>
              <a:buSzPts val="4900"/>
              <a:buFont typeface="Arial"/>
              <a:buNone/>
              <a:defRPr b="0" i="0" sz="4900" u="none" cap="none" strike="noStrike">
                <a:solidFill>
                  <a:schemeClr val="dk1"/>
                </a:solidFill>
                <a:latin typeface="Calibri"/>
                <a:ea typeface="Calibri"/>
                <a:cs typeface="Calibri"/>
                <a:sym typeface="Calibri"/>
              </a:defRPr>
            </a:lvl8pPr>
            <a:lvl9pPr indent="-228600" lvl="8" marL="4114800" marR="0" rtl="0" algn="l">
              <a:lnSpc>
                <a:spcPct val="90000"/>
              </a:lnSpc>
              <a:spcBef>
                <a:spcPts val="2450"/>
              </a:spcBef>
              <a:spcAft>
                <a:spcPts val="0"/>
              </a:spcAft>
              <a:buClr>
                <a:schemeClr val="dk1"/>
              </a:buClr>
              <a:buSzPts val="4900"/>
              <a:buFont typeface="Arial"/>
              <a:buNone/>
              <a:defRPr b="0" i="0" sz="4900" u="none" cap="none" strike="noStrike">
                <a:solidFill>
                  <a:schemeClr val="dk1"/>
                </a:solidFill>
                <a:latin typeface="Calibri"/>
                <a:ea typeface="Calibri"/>
                <a:cs typeface="Calibri"/>
                <a:sym typeface="Calibri"/>
              </a:defRPr>
            </a:lvl9pPr>
          </a:lstStyle>
          <a:p/>
        </p:txBody>
      </p:sp>
      <p:sp>
        <p:nvSpPr>
          <p:cNvPr id="58" name="Shape 58"/>
          <p:cNvSpPr txBox="1"/>
          <p:nvPr>
            <p:ph idx="10" type="dt"/>
          </p:nvPr>
        </p:nvSpPr>
        <p:spPr>
          <a:xfrm>
            <a:off x="3017520" y="30510488"/>
            <a:ext cx="9875520" cy="1752600"/>
          </a:xfrm>
          <a:prstGeom prst="rect">
            <a:avLst/>
          </a:prstGeom>
          <a:noFill/>
          <a:ln>
            <a:noFill/>
          </a:ln>
        </p:spPr>
        <p:txBody>
          <a:bodyPr anchorCtr="0" anchor="ctr" bIns="91425" lIns="91425" spcFirstLastPara="1" rIns="91425" wrap="square" tIns="91425"/>
          <a:lstStyle>
            <a:lvl1pPr lvl="0" marR="0" rtl="0" algn="l">
              <a:spcBef>
                <a:spcPts val="0"/>
              </a:spcBef>
              <a:spcAft>
                <a:spcPts val="0"/>
              </a:spcAft>
              <a:buSzPts val="1400"/>
              <a:buNone/>
              <a:defRPr sz="5900">
                <a:solidFill>
                  <a:srgbClr val="888888"/>
                </a:solidFill>
                <a:latin typeface="Calibri"/>
                <a:ea typeface="Calibri"/>
                <a:cs typeface="Calibri"/>
                <a:sym typeface="Calibri"/>
              </a:defRPr>
            </a:lvl1pPr>
            <a:lvl2pPr lvl="1"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9pPr>
          </a:lstStyle>
          <a:p/>
        </p:txBody>
      </p:sp>
      <p:sp>
        <p:nvSpPr>
          <p:cNvPr id="59" name="Shape 59"/>
          <p:cNvSpPr txBox="1"/>
          <p:nvPr>
            <p:ph idx="11" type="ftr"/>
          </p:nvPr>
        </p:nvSpPr>
        <p:spPr>
          <a:xfrm>
            <a:off x="14538959" y="30510488"/>
            <a:ext cx="14813280" cy="1752600"/>
          </a:xfrm>
          <a:prstGeom prst="rect">
            <a:avLst/>
          </a:prstGeom>
          <a:noFill/>
          <a:ln>
            <a:noFill/>
          </a:ln>
        </p:spPr>
        <p:txBody>
          <a:bodyPr anchorCtr="0" anchor="ctr" bIns="91425" lIns="91425" spcFirstLastPara="1" rIns="91425" wrap="square" tIns="91425"/>
          <a:lstStyle>
            <a:lvl1pPr lvl="0" marR="0" rtl="0" algn="ctr">
              <a:spcBef>
                <a:spcPts val="0"/>
              </a:spcBef>
              <a:spcAft>
                <a:spcPts val="0"/>
              </a:spcAft>
              <a:buSzPts val="1400"/>
              <a:buNone/>
              <a:defRPr sz="5900">
                <a:solidFill>
                  <a:srgbClr val="888888"/>
                </a:solidFill>
                <a:latin typeface="Calibri"/>
                <a:ea typeface="Calibri"/>
                <a:cs typeface="Calibri"/>
                <a:sym typeface="Calibri"/>
              </a:defRPr>
            </a:lvl1pPr>
            <a:lvl2pPr lvl="1"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9pPr>
          </a:lstStyle>
          <a:p/>
        </p:txBody>
      </p:sp>
      <p:sp>
        <p:nvSpPr>
          <p:cNvPr id="60" name="Shape 60"/>
          <p:cNvSpPr txBox="1"/>
          <p:nvPr>
            <p:ph idx="12" type="sldNum"/>
          </p:nvPr>
        </p:nvSpPr>
        <p:spPr>
          <a:xfrm>
            <a:off x="30998159" y="30510488"/>
            <a:ext cx="9875520" cy="1752600"/>
          </a:xfrm>
          <a:prstGeom prst="rect">
            <a:avLst/>
          </a:prstGeom>
          <a:noFill/>
          <a:ln>
            <a:noFill/>
          </a:ln>
        </p:spPr>
        <p:txBody>
          <a:bodyPr anchorCtr="0" anchor="ctr" bIns="53325" lIns="106650" spcFirstLastPara="1" rIns="106650" wrap="square" tIns="53325">
            <a:noAutofit/>
          </a:bodyPr>
          <a:lstStyle>
            <a:lvl1pPr indent="0" lvl="0" marL="0" marR="0" rtl="0" algn="r">
              <a:spcBef>
                <a:spcPts val="0"/>
              </a:spcBef>
              <a:buNone/>
              <a:defRPr sz="5900">
                <a:solidFill>
                  <a:srgbClr val="888888"/>
                </a:solidFill>
                <a:latin typeface="Calibri"/>
                <a:ea typeface="Calibri"/>
                <a:cs typeface="Calibri"/>
                <a:sym typeface="Calibri"/>
              </a:defRPr>
            </a:lvl1pPr>
            <a:lvl2pPr indent="0" lvl="1" marL="0" marR="0" rtl="0" algn="r">
              <a:spcBef>
                <a:spcPts val="0"/>
              </a:spcBef>
              <a:buNone/>
              <a:defRPr sz="5900">
                <a:solidFill>
                  <a:srgbClr val="888888"/>
                </a:solidFill>
                <a:latin typeface="Calibri"/>
                <a:ea typeface="Calibri"/>
                <a:cs typeface="Calibri"/>
                <a:sym typeface="Calibri"/>
              </a:defRPr>
            </a:lvl2pPr>
            <a:lvl3pPr indent="0" lvl="2" marL="0" marR="0" rtl="0" algn="r">
              <a:spcBef>
                <a:spcPts val="0"/>
              </a:spcBef>
              <a:buNone/>
              <a:defRPr sz="5900">
                <a:solidFill>
                  <a:srgbClr val="888888"/>
                </a:solidFill>
                <a:latin typeface="Calibri"/>
                <a:ea typeface="Calibri"/>
                <a:cs typeface="Calibri"/>
                <a:sym typeface="Calibri"/>
              </a:defRPr>
            </a:lvl3pPr>
            <a:lvl4pPr indent="0" lvl="3" marL="0" marR="0" rtl="0" algn="r">
              <a:spcBef>
                <a:spcPts val="0"/>
              </a:spcBef>
              <a:buNone/>
              <a:defRPr sz="5900">
                <a:solidFill>
                  <a:srgbClr val="888888"/>
                </a:solidFill>
                <a:latin typeface="Calibri"/>
                <a:ea typeface="Calibri"/>
                <a:cs typeface="Calibri"/>
                <a:sym typeface="Calibri"/>
              </a:defRPr>
            </a:lvl4pPr>
            <a:lvl5pPr indent="0" lvl="4" marL="0" marR="0" rtl="0" algn="r">
              <a:spcBef>
                <a:spcPts val="0"/>
              </a:spcBef>
              <a:buNone/>
              <a:defRPr sz="5900">
                <a:solidFill>
                  <a:srgbClr val="888888"/>
                </a:solidFill>
                <a:latin typeface="Calibri"/>
                <a:ea typeface="Calibri"/>
                <a:cs typeface="Calibri"/>
                <a:sym typeface="Calibri"/>
              </a:defRPr>
            </a:lvl5pPr>
            <a:lvl6pPr indent="0" lvl="5" marL="0" marR="0" rtl="0" algn="r">
              <a:spcBef>
                <a:spcPts val="0"/>
              </a:spcBef>
              <a:buNone/>
              <a:defRPr sz="5900">
                <a:solidFill>
                  <a:srgbClr val="888888"/>
                </a:solidFill>
                <a:latin typeface="Calibri"/>
                <a:ea typeface="Calibri"/>
                <a:cs typeface="Calibri"/>
                <a:sym typeface="Calibri"/>
              </a:defRPr>
            </a:lvl6pPr>
            <a:lvl7pPr indent="0" lvl="6" marL="0" marR="0" rtl="0" algn="r">
              <a:spcBef>
                <a:spcPts val="0"/>
              </a:spcBef>
              <a:buNone/>
              <a:defRPr sz="5900">
                <a:solidFill>
                  <a:srgbClr val="888888"/>
                </a:solidFill>
                <a:latin typeface="Calibri"/>
                <a:ea typeface="Calibri"/>
                <a:cs typeface="Calibri"/>
                <a:sym typeface="Calibri"/>
              </a:defRPr>
            </a:lvl7pPr>
            <a:lvl8pPr indent="0" lvl="7" marL="0" marR="0" rtl="0" algn="r">
              <a:spcBef>
                <a:spcPts val="0"/>
              </a:spcBef>
              <a:buNone/>
              <a:defRPr sz="5900">
                <a:solidFill>
                  <a:srgbClr val="888888"/>
                </a:solidFill>
                <a:latin typeface="Calibri"/>
                <a:ea typeface="Calibri"/>
                <a:cs typeface="Calibri"/>
                <a:sym typeface="Calibri"/>
              </a:defRPr>
            </a:lvl8pPr>
            <a:lvl9pPr indent="0" lvl="8" marL="0" marR="0" rtl="0" algn="r">
              <a:spcBef>
                <a:spcPts val="0"/>
              </a:spcBef>
              <a:buNone/>
              <a:defRPr sz="5900">
                <a:solidFill>
                  <a:srgbClr val="888888"/>
                </a:solidFill>
                <a:latin typeface="Calibri"/>
                <a:ea typeface="Calibri"/>
                <a:cs typeface="Calibri"/>
                <a:sym typeface="Calibri"/>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Picture with Caption" type="picTx">
  <p:cSld name="PICTURE_WITH_CAPTION_TEXT">
    <p:spTree>
      <p:nvGrpSpPr>
        <p:cNvPr id="61" name="Shape 61"/>
        <p:cNvGrpSpPr/>
        <p:nvPr/>
      </p:nvGrpSpPr>
      <p:grpSpPr>
        <a:xfrm>
          <a:off x="0" y="0"/>
          <a:ext cx="0" cy="0"/>
          <a:chOff x="0" y="0"/>
          <a:chExt cx="0" cy="0"/>
        </a:xfrm>
      </p:grpSpPr>
      <p:sp>
        <p:nvSpPr>
          <p:cNvPr id="62" name="Shape 62"/>
          <p:cNvSpPr txBox="1"/>
          <p:nvPr>
            <p:ph type="title"/>
          </p:nvPr>
        </p:nvSpPr>
        <p:spPr>
          <a:xfrm>
            <a:off x="3023237" y="2194560"/>
            <a:ext cx="14156054" cy="7680960"/>
          </a:xfrm>
          <a:prstGeom prst="rect">
            <a:avLst/>
          </a:prstGeom>
          <a:noFill/>
          <a:ln>
            <a:noFill/>
          </a:ln>
        </p:spPr>
        <p:txBody>
          <a:bodyPr anchorCtr="0" anchor="b" bIns="91425" lIns="91425" spcFirstLastPara="1" rIns="91425" wrap="square" tIns="91425"/>
          <a:lstStyle>
            <a:lvl1pPr lvl="0" marR="0" rtl="0" algn="l">
              <a:lnSpc>
                <a:spcPct val="90000"/>
              </a:lnSpc>
              <a:spcBef>
                <a:spcPts val="0"/>
              </a:spcBef>
              <a:spcAft>
                <a:spcPts val="0"/>
              </a:spcAft>
              <a:buClr>
                <a:schemeClr val="dk1"/>
              </a:buClr>
              <a:buSzPts val="15700"/>
              <a:buFont typeface="Calibri"/>
              <a:buNone/>
              <a:defRPr b="0" i="0" sz="157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63" name="Shape 63"/>
          <p:cNvSpPr/>
          <p:nvPr>
            <p:ph idx="2" type="pic"/>
          </p:nvPr>
        </p:nvSpPr>
        <p:spPr>
          <a:xfrm>
            <a:off x="18659477" y="4739648"/>
            <a:ext cx="22219920" cy="23393400"/>
          </a:xfrm>
          <a:prstGeom prst="rect">
            <a:avLst/>
          </a:prstGeom>
          <a:noFill/>
          <a:ln>
            <a:noFill/>
          </a:ln>
        </p:spPr>
        <p:txBody>
          <a:bodyPr anchorCtr="0" anchor="t" bIns="91425" lIns="91425" spcFirstLastPara="1" rIns="91425" wrap="square" tIns="91425"/>
          <a:lstStyle>
            <a:lvl1pPr lvl="0" marR="0" rtl="0" algn="l">
              <a:lnSpc>
                <a:spcPct val="90000"/>
              </a:lnSpc>
              <a:spcBef>
                <a:spcPts val="4900"/>
              </a:spcBef>
              <a:spcAft>
                <a:spcPts val="0"/>
              </a:spcAft>
              <a:buClr>
                <a:schemeClr val="dk1"/>
              </a:buClr>
              <a:buSzPts val="15700"/>
              <a:buFont typeface="Arial"/>
              <a:buNone/>
              <a:defRPr b="0" i="0" sz="15700" u="none" cap="none" strike="noStrike">
                <a:solidFill>
                  <a:schemeClr val="dk1"/>
                </a:solidFill>
                <a:latin typeface="Calibri"/>
                <a:ea typeface="Calibri"/>
                <a:cs typeface="Calibri"/>
                <a:sym typeface="Calibri"/>
              </a:defRPr>
            </a:lvl1pPr>
            <a:lvl2pPr lvl="1" marR="0" rtl="0" algn="l">
              <a:lnSpc>
                <a:spcPct val="90000"/>
              </a:lnSpc>
              <a:spcBef>
                <a:spcPts val="2450"/>
              </a:spcBef>
              <a:spcAft>
                <a:spcPts val="0"/>
              </a:spcAft>
              <a:buClr>
                <a:schemeClr val="dk1"/>
              </a:buClr>
              <a:buSzPts val="13700"/>
              <a:buFont typeface="Arial"/>
              <a:buNone/>
              <a:defRPr b="0" i="0" sz="13700" u="none" cap="none" strike="noStrike">
                <a:solidFill>
                  <a:schemeClr val="dk1"/>
                </a:solidFill>
                <a:latin typeface="Calibri"/>
                <a:ea typeface="Calibri"/>
                <a:cs typeface="Calibri"/>
                <a:sym typeface="Calibri"/>
              </a:defRPr>
            </a:lvl2pPr>
            <a:lvl3pPr lvl="2" marR="0" rtl="0" algn="l">
              <a:lnSpc>
                <a:spcPct val="90000"/>
              </a:lnSpc>
              <a:spcBef>
                <a:spcPts val="2450"/>
              </a:spcBef>
              <a:spcAft>
                <a:spcPts val="0"/>
              </a:spcAft>
              <a:buClr>
                <a:schemeClr val="dk1"/>
              </a:buClr>
              <a:buSzPts val="11800"/>
              <a:buFont typeface="Arial"/>
              <a:buNone/>
              <a:defRPr b="0" i="0" sz="11800" u="none" cap="none" strike="noStrike">
                <a:solidFill>
                  <a:schemeClr val="dk1"/>
                </a:solidFill>
                <a:latin typeface="Calibri"/>
                <a:ea typeface="Calibri"/>
                <a:cs typeface="Calibri"/>
                <a:sym typeface="Calibri"/>
              </a:defRPr>
            </a:lvl3pPr>
            <a:lvl4pPr lvl="3" marR="0" rtl="0" algn="l">
              <a:lnSpc>
                <a:spcPct val="90000"/>
              </a:lnSpc>
              <a:spcBef>
                <a:spcPts val="2450"/>
              </a:spcBef>
              <a:spcAft>
                <a:spcPts val="0"/>
              </a:spcAft>
              <a:buClr>
                <a:schemeClr val="dk1"/>
              </a:buClr>
              <a:buSzPts val="9800"/>
              <a:buFont typeface="Arial"/>
              <a:buNone/>
              <a:defRPr b="0" i="0" sz="9800" u="none" cap="none" strike="noStrike">
                <a:solidFill>
                  <a:schemeClr val="dk1"/>
                </a:solidFill>
                <a:latin typeface="Calibri"/>
                <a:ea typeface="Calibri"/>
                <a:cs typeface="Calibri"/>
                <a:sym typeface="Calibri"/>
              </a:defRPr>
            </a:lvl4pPr>
            <a:lvl5pPr lvl="4" marR="0" rtl="0" algn="l">
              <a:lnSpc>
                <a:spcPct val="90000"/>
              </a:lnSpc>
              <a:spcBef>
                <a:spcPts val="2450"/>
              </a:spcBef>
              <a:spcAft>
                <a:spcPts val="0"/>
              </a:spcAft>
              <a:buClr>
                <a:schemeClr val="dk1"/>
              </a:buClr>
              <a:buSzPts val="9800"/>
              <a:buFont typeface="Arial"/>
              <a:buNone/>
              <a:defRPr b="0" i="0" sz="9800" u="none" cap="none" strike="noStrike">
                <a:solidFill>
                  <a:schemeClr val="dk1"/>
                </a:solidFill>
                <a:latin typeface="Calibri"/>
                <a:ea typeface="Calibri"/>
                <a:cs typeface="Calibri"/>
                <a:sym typeface="Calibri"/>
              </a:defRPr>
            </a:lvl5pPr>
            <a:lvl6pPr lvl="5" marR="0" rtl="0" algn="l">
              <a:lnSpc>
                <a:spcPct val="90000"/>
              </a:lnSpc>
              <a:spcBef>
                <a:spcPts val="2450"/>
              </a:spcBef>
              <a:spcAft>
                <a:spcPts val="0"/>
              </a:spcAft>
              <a:buClr>
                <a:schemeClr val="dk1"/>
              </a:buClr>
              <a:buSzPts val="9800"/>
              <a:buFont typeface="Arial"/>
              <a:buNone/>
              <a:defRPr b="0" i="0" sz="9800" u="none" cap="none" strike="noStrike">
                <a:solidFill>
                  <a:schemeClr val="dk1"/>
                </a:solidFill>
                <a:latin typeface="Calibri"/>
                <a:ea typeface="Calibri"/>
                <a:cs typeface="Calibri"/>
                <a:sym typeface="Calibri"/>
              </a:defRPr>
            </a:lvl6pPr>
            <a:lvl7pPr lvl="6" marR="0" rtl="0" algn="l">
              <a:lnSpc>
                <a:spcPct val="90000"/>
              </a:lnSpc>
              <a:spcBef>
                <a:spcPts val="2450"/>
              </a:spcBef>
              <a:spcAft>
                <a:spcPts val="0"/>
              </a:spcAft>
              <a:buClr>
                <a:schemeClr val="dk1"/>
              </a:buClr>
              <a:buSzPts val="9800"/>
              <a:buFont typeface="Arial"/>
              <a:buNone/>
              <a:defRPr b="0" i="0" sz="9800" u="none" cap="none" strike="noStrike">
                <a:solidFill>
                  <a:schemeClr val="dk1"/>
                </a:solidFill>
                <a:latin typeface="Calibri"/>
                <a:ea typeface="Calibri"/>
                <a:cs typeface="Calibri"/>
                <a:sym typeface="Calibri"/>
              </a:defRPr>
            </a:lvl7pPr>
            <a:lvl8pPr lvl="7" marR="0" rtl="0" algn="l">
              <a:lnSpc>
                <a:spcPct val="90000"/>
              </a:lnSpc>
              <a:spcBef>
                <a:spcPts val="2450"/>
              </a:spcBef>
              <a:spcAft>
                <a:spcPts val="0"/>
              </a:spcAft>
              <a:buClr>
                <a:schemeClr val="dk1"/>
              </a:buClr>
              <a:buSzPts val="9800"/>
              <a:buFont typeface="Arial"/>
              <a:buNone/>
              <a:defRPr b="0" i="0" sz="9800" u="none" cap="none" strike="noStrike">
                <a:solidFill>
                  <a:schemeClr val="dk1"/>
                </a:solidFill>
                <a:latin typeface="Calibri"/>
                <a:ea typeface="Calibri"/>
                <a:cs typeface="Calibri"/>
                <a:sym typeface="Calibri"/>
              </a:defRPr>
            </a:lvl8pPr>
            <a:lvl9pPr lvl="8" marR="0" rtl="0" algn="l">
              <a:lnSpc>
                <a:spcPct val="90000"/>
              </a:lnSpc>
              <a:spcBef>
                <a:spcPts val="2450"/>
              </a:spcBef>
              <a:spcAft>
                <a:spcPts val="0"/>
              </a:spcAft>
              <a:buClr>
                <a:schemeClr val="dk1"/>
              </a:buClr>
              <a:buSzPts val="9800"/>
              <a:buFont typeface="Arial"/>
              <a:buNone/>
              <a:defRPr b="0" i="0" sz="9800" u="none" cap="none" strike="noStrike">
                <a:solidFill>
                  <a:schemeClr val="dk1"/>
                </a:solidFill>
                <a:latin typeface="Calibri"/>
                <a:ea typeface="Calibri"/>
                <a:cs typeface="Calibri"/>
                <a:sym typeface="Calibri"/>
              </a:defRPr>
            </a:lvl9pPr>
          </a:lstStyle>
          <a:p/>
        </p:txBody>
      </p:sp>
      <p:sp>
        <p:nvSpPr>
          <p:cNvPr id="64" name="Shape 64"/>
          <p:cNvSpPr txBox="1"/>
          <p:nvPr>
            <p:ph idx="1" type="body"/>
          </p:nvPr>
        </p:nvSpPr>
        <p:spPr>
          <a:xfrm>
            <a:off x="3023237" y="9875520"/>
            <a:ext cx="14156054" cy="18295622"/>
          </a:xfrm>
          <a:prstGeom prst="rect">
            <a:avLst/>
          </a:prstGeom>
          <a:noFill/>
          <a:ln>
            <a:noFill/>
          </a:ln>
        </p:spPr>
        <p:txBody>
          <a:bodyPr anchorCtr="0" anchor="t" bIns="91425" lIns="91425" spcFirstLastPara="1" rIns="91425" wrap="square" tIns="91425"/>
          <a:lstStyle>
            <a:lvl1pPr indent="-228600" lvl="0" marL="457200" marR="0" rtl="0" algn="l">
              <a:lnSpc>
                <a:spcPct val="90000"/>
              </a:lnSpc>
              <a:spcBef>
                <a:spcPts val="4900"/>
              </a:spcBef>
              <a:spcAft>
                <a:spcPts val="0"/>
              </a:spcAft>
              <a:buClr>
                <a:schemeClr val="dk1"/>
              </a:buClr>
              <a:buSzPts val="7800"/>
              <a:buFont typeface="Arial"/>
              <a:buNone/>
              <a:defRPr b="0" i="0" sz="7800" u="none" cap="none" strike="noStrike">
                <a:solidFill>
                  <a:schemeClr val="dk1"/>
                </a:solidFill>
                <a:latin typeface="Calibri"/>
                <a:ea typeface="Calibri"/>
                <a:cs typeface="Calibri"/>
                <a:sym typeface="Calibri"/>
              </a:defRPr>
            </a:lvl1pPr>
            <a:lvl2pPr indent="-228600" lvl="1" marL="914400" marR="0" rtl="0" algn="l">
              <a:lnSpc>
                <a:spcPct val="90000"/>
              </a:lnSpc>
              <a:spcBef>
                <a:spcPts val="2450"/>
              </a:spcBef>
              <a:spcAft>
                <a:spcPts val="0"/>
              </a:spcAft>
              <a:buClr>
                <a:schemeClr val="dk1"/>
              </a:buClr>
              <a:buSzPts val="6900"/>
              <a:buFont typeface="Arial"/>
              <a:buNone/>
              <a:defRPr b="0" i="0" sz="6900" u="none" cap="none" strike="noStrike">
                <a:solidFill>
                  <a:schemeClr val="dk1"/>
                </a:solidFill>
                <a:latin typeface="Calibri"/>
                <a:ea typeface="Calibri"/>
                <a:cs typeface="Calibri"/>
                <a:sym typeface="Calibri"/>
              </a:defRPr>
            </a:lvl2pPr>
            <a:lvl3pPr indent="-228600" lvl="2" marL="1371600" marR="0" rtl="0" algn="l">
              <a:lnSpc>
                <a:spcPct val="90000"/>
              </a:lnSpc>
              <a:spcBef>
                <a:spcPts val="2450"/>
              </a:spcBef>
              <a:spcAft>
                <a:spcPts val="0"/>
              </a:spcAft>
              <a:buClr>
                <a:schemeClr val="dk1"/>
              </a:buClr>
              <a:buSzPts val="5900"/>
              <a:buFont typeface="Arial"/>
              <a:buNone/>
              <a:defRPr b="0" i="0" sz="5900" u="none" cap="none" strike="noStrike">
                <a:solidFill>
                  <a:schemeClr val="dk1"/>
                </a:solidFill>
                <a:latin typeface="Calibri"/>
                <a:ea typeface="Calibri"/>
                <a:cs typeface="Calibri"/>
                <a:sym typeface="Calibri"/>
              </a:defRPr>
            </a:lvl3pPr>
            <a:lvl4pPr indent="-228600" lvl="3" marL="1828800" marR="0" rtl="0" algn="l">
              <a:lnSpc>
                <a:spcPct val="90000"/>
              </a:lnSpc>
              <a:spcBef>
                <a:spcPts val="2450"/>
              </a:spcBef>
              <a:spcAft>
                <a:spcPts val="0"/>
              </a:spcAft>
              <a:buClr>
                <a:schemeClr val="dk1"/>
              </a:buClr>
              <a:buSzPts val="4900"/>
              <a:buFont typeface="Arial"/>
              <a:buNone/>
              <a:defRPr b="0" i="0" sz="4900" u="none" cap="none" strike="noStrike">
                <a:solidFill>
                  <a:schemeClr val="dk1"/>
                </a:solidFill>
                <a:latin typeface="Calibri"/>
                <a:ea typeface="Calibri"/>
                <a:cs typeface="Calibri"/>
                <a:sym typeface="Calibri"/>
              </a:defRPr>
            </a:lvl4pPr>
            <a:lvl5pPr indent="-228600" lvl="4" marL="2286000" marR="0" rtl="0" algn="l">
              <a:lnSpc>
                <a:spcPct val="90000"/>
              </a:lnSpc>
              <a:spcBef>
                <a:spcPts val="2450"/>
              </a:spcBef>
              <a:spcAft>
                <a:spcPts val="0"/>
              </a:spcAft>
              <a:buClr>
                <a:schemeClr val="dk1"/>
              </a:buClr>
              <a:buSzPts val="4900"/>
              <a:buFont typeface="Arial"/>
              <a:buNone/>
              <a:defRPr b="0" i="0" sz="4900" u="none" cap="none" strike="noStrike">
                <a:solidFill>
                  <a:schemeClr val="dk1"/>
                </a:solidFill>
                <a:latin typeface="Calibri"/>
                <a:ea typeface="Calibri"/>
                <a:cs typeface="Calibri"/>
                <a:sym typeface="Calibri"/>
              </a:defRPr>
            </a:lvl5pPr>
            <a:lvl6pPr indent="-228600" lvl="5" marL="2743200" marR="0" rtl="0" algn="l">
              <a:lnSpc>
                <a:spcPct val="90000"/>
              </a:lnSpc>
              <a:spcBef>
                <a:spcPts val="2450"/>
              </a:spcBef>
              <a:spcAft>
                <a:spcPts val="0"/>
              </a:spcAft>
              <a:buClr>
                <a:schemeClr val="dk1"/>
              </a:buClr>
              <a:buSzPts val="4900"/>
              <a:buFont typeface="Arial"/>
              <a:buNone/>
              <a:defRPr b="0" i="0" sz="4900" u="none" cap="none" strike="noStrike">
                <a:solidFill>
                  <a:schemeClr val="dk1"/>
                </a:solidFill>
                <a:latin typeface="Calibri"/>
                <a:ea typeface="Calibri"/>
                <a:cs typeface="Calibri"/>
                <a:sym typeface="Calibri"/>
              </a:defRPr>
            </a:lvl6pPr>
            <a:lvl7pPr indent="-228600" lvl="6" marL="3200400" marR="0" rtl="0" algn="l">
              <a:lnSpc>
                <a:spcPct val="90000"/>
              </a:lnSpc>
              <a:spcBef>
                <a:spcPts val="2450"/>
              </a:spcBef>
              <a:spcAft>
                <a:spcPts val="0"/>
              </a:spcAft>
              <a:buClr>
                <a:schemeClr val="dk1"/>
              </a:buClr>
              <a:buSzPts val="4900"/>
              <a:buFont typeface="Arial"/>
              <a:buNone/>
              <a:defRPr b="0" i="0" sz="4900" u="none" cap="none" strike="noStrike">
                <a:solidFill>
                  <a:schemeClr val="dk1"/>
                </a:solidFill>
                <a:latin typeface="Calibri"/>
                <a:ea typeface="Calibri"/>
                <a:cs typeface="Calibri"/>
                <a:sym typeface="Calibri"/>
              </a:defRPr>
            </a:lvl7pPr>
            <a:lvl8pPr indent="-228600" lvl="7" marL="3657600" marR="0" rtl="0" algn="l">
              <a:lnSpc>
                <a:spcPct val="90000"/>
              </a:lnSpc>
              <a:spcBef>
                <a:spcPts val="2450"/>
              </a:spcBef>
              <a:spcAft>
                <a:spcPts val="0"/>
              </a:spcAft>
              <a:buClr>
                <a:schemeClr val="dk1"/>
              </a:buClr>
              <a:buSzPts val="4900"/>
              <a:buFont typeface="Arial"/>
              <a:buNone/>
              <a:defRPr b="0" i="0" sz="4900" u="none" cap="none" strike="noStrike">
                <a:solidFill>
                  <a:schemeClr val="dk1"/>
                </a:solidFill>
                <a:latin typeface="Calibri"/>
                <a:ea typeface="Calibri"/>
                <a:cs typeface="Calibri"/>
                <a:sym typeface="Calibri"/>
              </a:defRPr>
            </a:lvl8pPr>
            <a:lvl9pPr indent="-228600" lvl="8" marL="4114800" marR="0" rtl="0" algn="l">
              <a:lnSpc>
                <a:spcPct val="90000"/>
              </a:lnSpc>
              <a:spcBef>
                <a:spcPts val="2450"/>
              </a:spcBef>
              <a:spcAft>
                <a:spcPts val="0"/>
              </a:spcAft>
              <a:buClr>
                <a:schemeClr val="dk1"/>
              </a:buClr>
              <a:buSzPts val="4900"/>
              <a:buFont typeface="Arial"/>
              <a:buNone/>
              <a:defRPr b="0" i="0" sz="4900" u="none" cap="none" strike="noStrike">
                <a:solidFill>
                  <a:schemeClr val="dk1"/>
                </a:solidFill>
                <a:latin typeface="Calibri"/>
                <a:ea typeface="Calibri"/>
                <a:cs typeface="Calibri"/>
                <a:sym typeface="Calibri"/>
              </a:defRPr>
            </a:lvl9pPr>
          </a:lstStyle>
          <a:p/>
        </p:txBody>
      </p:sp>
      <p:sp>
        <p:nvSpPr>
          <p:cNvPr id="65" name="Shape 65"/>
          <p:cNvSpPr txBox="1"/>
          <p:nvPr>
            <p:ph idx="10" type="dt"/>
          </p:nvPr>
        </p:nvSpPr>
        <p:spPr>
          <a:xfrm>
            <a:off x="3017520" y="30510488"/>
            <a:ext cx="9875520" cy="1752600"/>
          </a:xfrm>
          <a:prstGeom prst="rect">
            <a:avLst/>
          </a:prstGeom>
          <a:noFill/>
          <a:ln>
            <a:noFill/>
          </a:ln>
        </p:spPr>
        <p:txBody>
          <a:bodyPr anchorCtr="0" anchor="ctr" bIns="91425" lIns="91425" spcFirstLastPara="1" rIns="91425" wrap="square" tIns="91425"/>
          <a:lstStyle>
            <a:lvl1pPr lvl="0" marR="0" rtl="0" algn="l">
              <a:spcBef>
                <a:spcPts val="0"/>
              </a:spcBef>
              <a:spcAft>
                <a:spcPts val="0"/>
              </a:spcAft>
              <a:buSzPts val="1400"/>
              <a:buNone/>
              <a:defRPr sz="5900">
                <a:solidFill>
                  <a:srgbClr val="888888"/>
                </a:solidFill>
                <a:latin typeface="Calibri"/>
                <a:ea typeface="Calibri"/>
                <a:cs typeface="Calibri"/>
                <a:sym typeface="Calibri"/>
              </a:defRPr>
            </a:lvl1pPr>
            <a:lvl2pPr lvl="1"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9pPr>
          </a:lstStyle>
          <a:p/>
        </p:txBody>
      </p:sp>
      <p:sp>
        <p:nvSpPr>
          <p:cNvPr id="66" name="Shape 66"/>
          <p:cNvSpPr txBox="1"/>
          <p:nvPr>
            <p:ph idx="11" type="ftr"/>
          </p:nvPr>
        </p:nvSpPr>
        <p:spPr>
          <a:xfrm>
            <a:off x="14538959" y="30510488"/>
            <a:ext cx="14813280" cy="1752600"/>
          </a:xfrm>
          <a:prstGeom prst="rect">
            <a:avLst/>
          </a:prstGeom>
          <a:noFill/>
          <a:ln>
            <a:noFill/>
          </a:ln>
        </p:spPr>
        <p:txBody>
          <a:bodyPr anchorCtr="0" anchor="ctr" bIns="91425" lIns="91425" spcFirstLastPara="1" rIns="91425" wrap="square" tIns="91425"/>
          <a:lstStyle>
            <a:lvl1pPr lvl="0" marR="0" rtl="0" algn="ctr">
              <a:spcBef>
                <a:spcPts val="0"/>
              </a:spcBef>
              <a:spcAft>
                <a:spcPts val="0"/>
              </a:spcAft>
              <a:buSzPts val="1400"/>
              <a:buNone/>
              <a:defRPr sz="5900">
                <a:solidFill>
                  <a:srgbClr val="888888"/>
                </a:solidFill>
                <a:latin typeface="Calibri"/>
                <a:ea typeface="Calibri"/>
                <a:cs typeface="Calibri"/>
                <a:sym typeface="Calibri"/>
              </a:defRPr>
            </a:lvl1pPr>
            <a:lvl2pPr lvl="1"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9pPr>
          </a:lstStyle>
          <a:p/>
        </p:txBody>
      </p:sp>
      <p:sp>
        <p:nvSpPr>
          <p:cNvPr id="67" name="Shape 67"/>
          <p:cNvSpPr txBox="1"/>
          <p:nvPr>
            <p:ph idx="12" type="sldNum"/>
          </p:nvPr>
        </p:nvSpPr>
        <p:spPr>
          <a:xfrm>
            <a:off x="30998159" y="30510488"/>
            <a:ext cx="9875520" cy="1752600"/>
          </a:xfrm>
          <a:prstGeom prst="rect">
            <a:avLst/>
          </a:prstGeom>
          <a:noFill/>
          <a:ln>
            <a:noFill/>
          </a:ln>
        </p:spPr>
        <p:txBody>
          <a:bodyPr anchorCtr="0" anchor="ctr" bIns="53325" lIns="106650" spcFirstLastPara="1" rIns="106650" wrap="square" tIns="53325">
            <a:noAutofit/>
          </a:bodyPr>
          <a:lstStyle>
            <a:lvl1pPr indent="0" lvl="0" marL="0" marR="0" rtl="0" algn="r">
              <a:spcBef>
                <a:spcPts val="0"/>
              </a:spcBef>
              <a:buNone/>
              <a:defRPr sz="5900">
                <a:solidFill>
                  <a:srgbClr val="888888"/>
                </a:solidFill>
                <a:latin typeface="Calibri"/>
                <a:ea typeface="Calibri"/>
                <a:cs typeface="Calibri"/>
                <a:sym typeface="Calibri"/>
              </a:defRPr>
            </a:lvl1pPr>
            <a:lvl2pPr indent="0" lvl="1" marL="0" marR="0" rtl="0" algn="r">
              <a:spcBef>
                <a:spcPts val="0"/>
              </a:spcBef>
              <a:buNone/>
              <a:defRPr sz="5900">
                <a:solidFill>
                  <a:srgbClr val="888888"/>
                </a:solidFill>
                <a:latin typeface="Calibri"/>
                <a:ea typeface="Calibri"/>
                <a:cs typeface="Calibri"/>
                <a:sym typeface="Calibri"/>
              </a:defRPr>
            </a:lvl2pPr>
            <a:lvl3pPr indent="0" lvl="2" marL="0" marR="0" rtl="0" algn="r">
              <a:spcBef>
                <a:spcPts val="0"/>
              </a:spcBef>
              <a:buNone/>
              <a:defRPr sz="5900">
                <a:solidFill>
                  <a:srgbClr val="888888"/>
                </a:solidFill>
                <a:latin typeface="Calibri"/>
                <a:ea typeface="Calibri"/>
                <a:cs typeface="Calibri"/>
                <a:sym typeface="Calibri"/>
              </a:defRPr>
            </a:lvl3pPr>
            <a:lvl4pPr indent="0" lvl="3" marL="0" marR="0" rtl="0" algn="r">
              <a:spcBef>
                <a:spcPts val="0"/>
              </a:spcBef>
              <a:buNone/>
              <a:defRPr sz="5900">
                <a:solidFill>
                  <a:srgbClr val="888888"/>
                </a:solidFill>
                <a:latin typeface="Calibri"/>
                <a:ea typeface="Calibri"/>
                <a:cs typeface="Calibri"/>
                <a:sym typeface="Calibri"/>
              </a:defRPr>
            </a:lvl4pPr>
            <a:lvl5pPr indent="0" lvl="4" marL="0" marR="0" rtl="0" algn="r">
              <a:spcBef>
                <a:spcPts val="0"/>
              </a:spcBef>
              <a:buNone/>
              <a:defRPr sz="5900">
                <a:solidFill>
                  <a:srgbClr val="888888"/>
                </a:solidFill>
                <a:latin typeface="Calibri"/>
                <a:ea typeface="Calibri"/>
                <a:cs typeface="Calibri"/>
                <a:sym typeface="Calibri"/>
              </a:defRPr>
            </a:lvl5pPr>
            <a:lvl6pPr indent="0" lvl="5" marL="0" marR="0" rtl="0" algn="r">
              <a:spcBef>
                <a:spcPts val="0"/>
              </a:spcBef>
              <a:buNone/>
              <a:defRPr sz="5900">
                <a:solidFill>
                  <a:srgbClr val="888888"/>
                </a:solidFill>
                <a:latin typeface="Calibri"/>
                <a:ea typeface="Calibri"/>
                <a:cs typeface="Calibri"/>
                <a:sym typeface="Calibri"/>
              </a:defRPr>
            </a:lvl6pPr>
            <a:lvl7pPr indent="0" lvl="6" marL="0" marR="0" rtl="0" algn="r">
              <a:spcBef>
                <a:spcPts val="0"/>
              </a:spcBef>
              <a:buNone/>
              <a:defRPr sz="5900">
                <a:solidFill>
                  <a:srgbClr val="888888"/>
                </a:solidFill>
                <a:latin typeface="Calibri"/>
                <a:ea typeface="Calibri"/>
                <a:cs typeface="Calibri"/>
                <a:sym typeface="Calibri"/>
              </a:defRPr>
            </a:lvl7pPr>
            <a:lvl8pPr indent="0" lvl="7" marL="0" marR="0" rtl="0" algn="r">
              <a:spcBef>
                <a:spcPts val="0"/>
              </a:spcBef>
              <a:buNone/>
              <a:defRPr sz="5900">
                <a:solidFill>
                  <a:srgbClr val="888888"/>
                </a:solidFill>
                <a:latin typeface="Calibri"/>
                <a:ea typeface="Calibri"/>
                <a:cs typeface="Calibri"/>
                <a:sym typeface="Calibri"/>
              </a:defRPr>
            </a:lvl8pPr>
            <a:lvl9pPr indent="0" lvl="8" marL="0" marR="0" rtl="0" algn="r">
              <a:spcBef>
                <a:spcPts val="0"/>
              </a:spcBef>
              <a:buNone/>
              <a:defRPr sz="5900">
                <a:solidFill>
                  <a:srgbClr val="888888"/>
                </a:solidFill>
                <a:latin typeface="Calibri"/>
                <a:ea typeface="Calibri"/>
                <a:cs typeface="Calibri"/>
                <a:sym typeface="Calibri"/>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Vertical Text" type="vertTx">
  <p:cSld name="VERTICAL_TEXT">
    <p:spTree>
      <p:nvGrpSpPr>
        <p:cNvPr id="68" name="Shape 68"/>
        <p:cNvGrpSpPr/>
        <p:nvPr/>
      </p:nvGrpSpPr>
      <p:grpSpPr>
        <a:xfrm>
          <a:off x="0" y="0"/>
          <a:ext cx="0" cy="0"/>
          <a:chOff x="0" y="0"/>
          <a:chExt cx="0" cy="0"/>
        </a:xfrm>
      </p:grpSpPr>
      <p:sp>
        <p:nvSpPr>
          <p:cNvPr id="69" name="Shape 69"/>
          <p:cNvSpPr txBox="1"/>
          <p:nvPr>
            <p:ph type="title"/>
          </p:nvPr>
        </p:nvSpPr>
        <p:spPr>
          <a:xfrm>
            <a:off x="3017520" y="1752607"/>
            <a:ext cx="37856160" cy="6362703"/>
          </a:xfrm>
          <a:prstGeom prst="rect">
            <a:avLst/>
          </a:prstGeom>
          <a:noFill/>
          <a:ln>
            <a:noFill/>
          </a:ln>
        </p:spPr>
        <p:txBody>
          <a:bodyPr anchorCtr="0" anchor="ctr" bIns="91425" lIns="91425" spcFirstLastPara="1" rIns="91425" wrap="square" tIns="91425"/>
          <a:lstStyle>
            <a:lvl1pPr lvl="0" marR="0" rtl="0" algn="l">
              <a:lnSpc>
                <a:spcPct val="90000"/>
              </a:lnSpc>
              <a:spcBef>
                <a:spcPts val="0"/>
              </a:spcBef>
              <a:spcAft>
                <a:spcPts val="0"/>
              </a:spcAft>
              <a:buClr>
                <a:schemeClr val="dk1"/>
              </a:buClr>
              <a:buSzPts val="21600"/>
              <a:buFont typeface="Calibri"/>
              <a:buNone/>
              <a:defRPr b="0" i="0" sz="216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0" name="Shape 70"/>
          <p:cNvSpPr txBox="1"/>
          <p:nvPr>
            <p:ph idx="1" type="body"/>
          </p:nvPr>
        </p:nvSpPr>
        <p:spPr>
          <a:xfrm rot="5400000">
            <a:off x="11502390" y="278131"/>
            <a:ext cx="20886423" cy="37856160"/>
          </a:xfrm>
          <a:prstGeom prst="rect">
            <a:avLst/>
          </a:prstGeom>
          <a:noFill/>
          <a:ln>
            <a:noFill/>
          </a:ln>
        </p:spPr>
        <p:txBody>
          <a:bodyPr anchorCtr="0" anchor="t" bIns="91425" lIns="91425" spcFirstLastPara="1" rIns="91425" wrap="square" tIns="91425"/>
          <a:lstStyle>
            <a:lvl1pPr indent="-1098550" lvl="0" marL="457200" marR="0" rtl="0" algn="l">
              <a:lnSpc>
                <a:spcPct val="90000"/>
              </a:lnSpc>
              <a:spcBef>
                <a:spcPts val="4900"/>
              </a:spcBef>
              <a:spcAft>
                <a:spcPts val="0"/>
              </a:spcAft>
              <a:buClr>
                <a:schemeClr val="dk1"/>
              </a:buClr>
              <a:buSzPts val="13700"/>
              <a:buFont typeface="Arial"/>
              <a:buChar char="•"/>
              <a:defRPr b="0" i="0" sz="13700" u="none" cap="none" strike="noStrike">
                <a:solidFill>
                  <a:schemeClr val="dk1"/>
                </a:solidFill>
                <a:latin typeface="Calibri"/>
                <a:ea typeface="Calibri"/>
                <a:cs typeface="Calibri"/>
                <a:sym typeface="Calibri"/>
              </a:defRPr>
            </a:lvl1pPr>
            <a:lvl2pPr indent="-977900" lvl="1" marL="914400" marR="0" rtl="0" algn="l">
              <a:lnSpc>
                <a:spcPct val="90000"/>
              </a:lnSpc>
              <a:spcBef>
                <a:spcPts val="2450"/>
              </a:spcBef>
              <a:spcAft>
                <a:spcPts val="0"/>
              </a:spcAft>
              <a:buClr>
                <a:schemeClr val="dk1"/>
              </a:buClr>
              <a:buSzPts val="11800"/>
              <a:buFont typeface="Arial"/>
              <a:buChar char="•"/>
              <a:defRPr b="0" i="0" sz="11800" u="none" cap="none" strike="noStrike">
                <a:solidFill>
                  <a:schemeClr val="dk1"/>
                </a:solidFill>
                <a:latin typeface="Calibri"/>
                <a:ea typeface="Calibri"/>
                <a:cs typeface="Calibri"/>
                <a:sym typeface="Calibri"/>
              </a:defRPr>
            </a:lvl2pPr>
            <a:lvl3pPr indent="-850900" lvl="2" marL="1371600" marR="0" rtl="0" algn="l">
              <a:lnSpc>
                <a:spcPct val="90000"/>
              </a:lnSpc>
              <a:spcBef>
                <a:spcPts val="2450"/>
              </a:spcBef>
              <a:spcAft>
                <a:spcPts val="0"/>
              </a:spcAft>
              <a:buClr>
                <a:schemeClr val="dk1"/>
              </a:buClr>
              <a:buSzPts val="9800"/>
              <a:buFont typeface="Arial"/>
              <a:buChar char="•"/>
              <a:defRPr b="0" i="0" sz="9800" u="none" cap="none" strike="noStrike">
                <a:solidFill>
                  <a:schemeClr val="dk1"/>
                </a:solidFill>
                <a:latin typeface="Calibri"/>
                <a:ea typeface="Calibri"/>
                <a:cs typeface="Calibri"/>
                <a:sym typeface="Calibri"/>
              </a:defRPr>
            </a:lvl3pPr>
            <a:lvl4pPr indent="-787400" lvl="3" marL="18288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4pPr>
            <a:lvl5pPr indent="-787400" lvl="4" marL="22860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5pPr>
            <a:lvl6pPr indent="-787400" lvl="5" marL="27432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6pPr>
            <a:lvl7pPr indent="-787400" lvl="6" marL="32004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7pPr>
            <a:lvl8pPr indent="-787400" lvl="7" marL="36576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8pPr>
            <a:lvl9pPr indent="-787400" lvl="8" marL="41148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9pPr>
          </a:lstStyle>
          <a:p/>
        </p:txBody>
      </p:sp>
      <p:sp>
        <p:nvSpPr>
          <p:cNvPr id="71" name="Shape 71"/>
          <p:cNvSpPr txBox="1"/>
          <p:nvPr>
            <p:ph idx="10" type="dt"/>
          </p:nvPr>
        </p:nvSpPr>
        <p:spPr>
          <a:xfrm>
            <a:off x="3017520" y="30510488"/>
            <a:ext cx="9875520" cy="1752600"/>
          </a:xfrm>
          <a:prstGeom prst="rect">
            <a:avLst/>
          </a:prstGeom>
          <a:noFill/>
          <a:ln>
            <a:noFill/>
          </a:ln>
        </p:spPr>
        <p:txBody>
          <a:bodyPr anchorCtr="0" anchor="ctr" bIns="91425" lIns="91425" spcFirstLastPara="1" rIns="91425" wrap="square" tIns="91425"/>
          <a:lstStyle>
            <a:lvl1pPr lvl="0" marR="0" rtl="0" algn="l">
              <a:spcBef>
                <a:spcPts val="0"/>
              </a:spcBef>
              <a:spcAft>
                <a:spcPts val="0"/>
              </a:spcAft>
              <a:buSzPts val="1400"/>
              <a:buNone/>
              <a:defRPr sz="5900">
                <a:solidFill>
                  <a:srgbClr val="888888"/>
                </a:solidFill>
                <a:latin typeface="Calibri"/>
                <a:ea typeface="Calibri"/>
                <a:cs typeface="Calibri"/>
                <a:sym typeface="Calibri"/>
              </a:defRPr>
            </a:lvl1pPr>
            <a:lvl2pPr lvl="1"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9pPr>
          </a:lstStyle>
          <a:p/>
        </p:txBody>
      </p:sp>
      <p:sp>
        <p:nvSpPr>
          <p:cNvPr id="72" name="Shape 72"/>
          <p:cNvSpPr txBox="1"/>
          <p:nvPr>
            <p:ph idx="11" type="ftr"/>
          </p:nvPr>
        </p:nvSpPr>
        <p:spPr>
          <a:xfrm>
            <a:off x="14538959" y="30510488"/>
            <a:ext cx="14813280" cy="1752600"/>
          </a:xfrm>
          <a:prstGeom prst="rect">
            <a:avLst/>
          </a:prstGeom>
          <a:noFill/>
          <a:ln>
            <a:noFill/>
          </a:ln>
        </p:spPr>
        <p:txBody>
          <a:bodyPr anchorCtr="0" anchor="ctr" bIns="91425" lIns="91425" spcFirstLastPara="1" rIns="91425" wrap="square" tIns="91425"/>
          <a:lstStyle>
            <a:lvl1pPr lvl="0" marR="0" rtl="0" algn="ctr">
              <a:spcBef>
                <a:spcPts val="0"/>
              </a:spcBef>
              <a:spcAft>
                <a:spcPts val="0"/>
              </a:spcAft>
              <a:buSzPts val="1400"/>
              <a:buNone/>
              <a:defRPr sz="5900">
                <a:solidFill>
                  <a:srgbClr val="888888"/>
                </a:solidFill>
                <a:latin typeface="Calibri"/>
                <a:ea typeface="Calibri"/>
                <a:cs typeface="Calibri"/>
                <a:sym typeface="Calibri"/>
              </a:defRPr>
            </a:lvl1pPr>
            <a:lvl2pPr lvl="1"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9pPr>
          </a:lstStyle>
          <a:p/>
        </p:txBody>
      </p:sp>
      <p:sp>
        <p:nvSpPr>
          <p:cNvPr id="73" name="Shape 73"/>
          <p:cNvSpPr txBox="1"/>
          <p:nvPr>
            <p:ph idx="12" type="sldNum"/>
          </p:nvPr>
        </p:nvSpPr>
        <p:spPr>
          <a:xfrm>
            <a:off x="30998159" y="30510488"/>
            <a:ext cx="9875520" cy="1752600"/>
          </a:xfrm>
          <a:prstGeom prst="rect">
            <a:avLst/>
          </a:prstGeom>
          <a:noFill/>
          <a:ln>
            <a:noFill/>
          </a:ln>
        </p:spPr>
        <p:txBody>
          <a:bodyPr anchorCtr="0" anchor="ctr" bIns="53325" lIns="106650" spcFirstLastPara="1" rIns="106650" wrap="square" tIns="53325">
            <a:noAutofit/>
          </a:bodyPr>
          <a:lstStyle>
            <a:lvl1pPr indent="0" lvl="0" marL="0" marR="0" rtl="0" algn="r">
              <a:spcBef>
                <a:spcPts val="0"/>
              </a:spcBef>
              <a:buNone/>
              <a:defRPr sz="5900">
                <a:solidFill>
                  <a:srgbClr val="888888"/>
                </a:solidFill>
                <a:latin typeface="Calibri"/>
                <a:ea typeface="Calibri"/>
                <a:cs typeface="Calibri"/>
                <a:sym typeface="Calibri"/>
              </a:defRPr>
            </a:lvl1pPr>
            <a:lvl2pPr indent="0" lvl="1" marL="0" marR="0" rtl="0" algn="r">
              <a:spcBef>
                <a:spcPts val="0"/>
              </a:spcBef>
              <a:buNone/>
              <a:defRPr sz="5900">
                <a:solidFill>
                  <a:srgbClr val="888888"/>
                </a:solidFill>
                <a:latin typeface="Calibri"/>
                <a:ea typeface="Calibri"/>
                <a:cs typeface="Calibri"/>
                <a:sym typeface="Calibri"/>
              </a:defRPr>
            </a:lvl2pPr>
            <a:lvl3pPr indent="0" lvl="2" marL="0" marR="0" rtl="0" algn="r">
              <a:spcBef>
                <a:spcPts val="0"/>
              </a:spcBef>
              <a:buNone/>
              <a:defRPr sz="5900">
                <a:solidFill>
                  <a:srgbClr val="888888"/>
                </a:solidFill>
                <a:latin typeface="Calibri"/>
                <a:ea typeface="Calibri"/>
                <a:cs typeface="Calibri"/>
                <a:sym typeface="Calibri"/>
              </a:defRPr>
            </a:lvl3pPr>
            <a:lvl4pPr indent="0" lvl="3" marL="0" marR="0" rtl="0" algn="r">
              <a:spcBef>
                <a:spcPts val="0"/>
              </a:spcBef>
              <a:buNone/>
              <a:defRPr sz="5900">
                <a:solidFill>
                  <a:srgbClr val="888888"/>
                </a:solidFill>
                <a:latin typeface="Calibri"/>
                <a:ea typeface="Calibri"/>
                <a:cs typeface="Calibri"/>
                <a:sym typeface="Calibri"/>
              </a:defRPr>
            </a:lvl4pPr>
            <a:lvl5pPr indent="0" lvl="4" marL="0" marR="0" rtl="0" algn="r">
              <a:spcBef>
                <a:spcPts val="0"/>
              </a:spcBef>
              <a:buNone/>
              <a:defRPr sz="5900">
                <a:solidFill>
                  <a:srgbClr val="888888"/>
                </a:solidFill>
                <a:latin typeface="Calibri"/>
                <a:ea typeface="Calibri"/>
                <a:cs typeface="Calibri"/>
                <a:sym typeface="Calibri"/>
              </a:defRPr>
            </a:lvl5pPr>
            <a:lvl6pPr indent="0" lvl="5" marL="0" marR="0" rtl="0" algn="r">
              <a:spcBef>
                <a:spcPts val="0"/>
              </a:spcBef>
              <a:buNone/>
              <a:defRPr sz="5900">
                <a:solidFill>
                  <a:srgbClr val="888888"/>
                </a:solidFill>
                <a:latin typeface="Calibri"/>
                <a:ea typeface="Calibri"/>
                <a:cs typeface="Calibri"/>
                <a:sym typeface="Calibri"/>
              </a:defRPr>
            </a:lvl6pPr>
            <a:lvl7pPr indent="0" lvl="6" marL="0" marR="0" rtl="0" algn="r">
              <a:spcBef>
                <a:spcPts val="0"/>
              </a:spcBef>
              <a:buNone/>
              <a:defRPr sz="5900">
                <a:solidFill>
                  <a:srgbClr val="888888"/>
                </a:solidFill>
                <a:latin typeface="Calibri"/>
                <a:ea typeface="Calibri"/>
                <a:cs typeface="Calibri"/>
                <a:sym typeface="Calibri"/>
              </a:defRPr>
            </a:lvl7pPr>
            <a:lvl8pPr indent="0" lvl="7" marL="0" marR="0" rtl="0" algn="r">
              <a:spcBef>
                <a:spcPts val="0"/>
              </a:spcBef>
              <a:buNone/>
              <a:defRPr sz="5900">
                <a:solidFill>
                  <a:srgbClr val="888888"/>
                </a:solidFill>
                <a:latin typeface="Calibri"/>
                <a:ea typeface="Calibri"/>
                <a:cs typeface="Calibri"/>
                <a:sym typeface="Calibri"/>
              </a:defRPr>
            </a:lvl8pPr>
            <a:lvl9pPr indent="0" lvl="8" marL="0" marR="0" rtl="0" algn="r">
              <a:spcBef>
                <a:spcPts val="0"/>
              </a:spcBef>
              <a:buNone/>
              <a:defRPr sz="5900">
                <a:solidFill>
                  <a:srgbClr val="888888"/>
                </a:solidFill>
                <a:latin typeface="Calibri"/>
                <a:ea typeface="Calibri"/>
                <a:cs typeface="Calibri"/>
                <a:sym typeface="Calibri"/>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Shape 75"/>
          <p:cNvSpPr txBox="1"/>
          <p:nvPr>
            <p:ph type="title"/>
          </p:nvPr>
        </p:nvSpPr>
        <p:spPr>
          <a:xfrm rot="5400000">
            <a:off x="22193250" y="10968991"/>
            <a:ext cx="27896822" cy="9464040"/>
          </a:xfrm>
          <a:prstGeom prst="rect">
            <a:avLst/>
          </a:prstGeom>
          <a:noFill/>
          <a:ln>
            <a:noFill/>
          </a:ln>
        </p:spPr>
        <p:txBody>
          <a:bodyPr anchorCtr="0" anchor="ctr" bIns="91425" lIns="91425" spcFirstLastPara="1" rIns="91425" wrap="square" tIns="91425"/>
          <a:lstStyle>
            <a:lvl1pPr lvl="0" marR="0" rtl="0" algn="l">
              <a:lnSpc>
                <a:spcPct val="90000"/>
              </a:lnSpc>
              <a:spcBef>
                <a:spcPts val="0"/>
              </a:spcBef>
              <a:spcAft>
                <a:spcPts val="0"/>
              </a:spcAft>
              <a:buClr>
                <a:schemeClr val="dk1"/>
              </a:buClr>
              <a:buSzPts val="21600"/>
              <a:buFont typeface="Calibri"/>
              <a:buNone/>
              <a:defRPr b="0" i="0" sz="216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6" name="Shape 76"/>
          <p:cNvSpPr txBox="1"/>
          <p:nvPr>
            <p:ph idx="1" type="body"/>
          </p:nvPr>
        </p:nvSpPr>
        <p:spPr>
          <a:xfrm rot="5400000">
            <a:off x="2990852" y="1779270"/>
            <a:ext cx="27896822" cy="27843481"/>
          </a:xfrm>
          <a:prstGeom prst="rect">
            <a:avLst/>
          </a:prstGeom>
          <a:noFill/>
          <a:ln>
            <a:noFill/>
          </a:ln>
        </p:spPr>
        <p:txBody>
          <a:bodyPr anchorCtr="0" anchor="t" bIns="91425" lIns="91425" spcFirstLastPara="1" rIns="91425" wrap="square" tIns="91425"/>
          <a:lstStyle>
            <a:lvl1pPr indent="-1098550" lvl="0" marL="457200" marR="0" rtl="0" algn="l">
              <a:lnSpc>
                <a:spcPct val="90000"/>
              </a:lnSpc>
              <a:spcBef>
                <a:spcPts val="4900"/>
              </a:spcBef>
              <a:spcAft>
                <a:spcPts val="0"/>
              </a:spcAft>
              <a:buClr>
                <a:schemeClr val="dk1"/>
              </a:buClr>
              <a:buSzPts val="13700"/>
              <a:buFont typeface="Arial"/>
              <a:buChar char="•"/>
              <a:defRPr b="0" i="0" sz="13700" u="none" cap="none" strike="noStrike">
                <a:solidFill>
                  <a:schemeClr val="dk1"/>
                </a:solidFill>
                <a:latin typeface="Calibri"/>
                <a:ea typeface="Calibri"/>
                <a:cs typeface="Calibri"/>
                <a:sym typeface="Calibri"/>
              </a:defRPr>
            </a:lvl1pPr>
            <a:lvl2pPr indent="-977900" lvl="1" marL="914400" marR="0" rtl="0" algn="l">
              <a:lnSpc>
                <a:spcPct val="90000"/>
              </a:lnSpc>
              <a:spcBef>
                <a:spcPts val="2450"/>
              </a:spcBef>
              <a:spcAft>
                <a:spcPts val="0"/>
              </a:spcAft>
              <a:buClr>
                <a:schemeClr val="dk1"/>
              </a:buClr>
              <a:buSzPts val="11800"/>
              <a:buFont typeface="Arial"/>
              <a:buChar char="•"/>
              <a:defRPr b="0" i="0" sz="11800" u="none" cap="none" strike="noStrike">
                <a:solidFill>
                  <a:schemeClr val="dk1"/>
                </a:solidFill>
                <a:latin typeface="Calibri"/>
                <a:ea typeface="Calibri"/>
                <a:cs typeface="Calibri"/>
                <a:sym typeface="Calibri"/>
              </a:defRPr>
            </a:lvl2pPr>
            <a:lvl3pPr indent="-850900" lvl="2" marL="1371600" marR="0" rtl="0" algn="l">
              <a:lnSpc>
                <a:spcPct val="90000"/>
              </a:lnSpc>
              <a:spcBef>
                <a:spcPts val="2450"/>
              </a:spcBef>
              <a:spcAft>
                <a:spcPts val="0"/>
              </a:spcAft>
              <a:buClr>
                <a:schemeClr val="dk1"/>
              </a:buClr>
              <a:buSzPts val="9800"/>
              <a:buFont typeface="Arial"/>
              <a:buChar char="•"/>
              <a:defRPr b="0" i="0" sz="9800" u="none" cap="none" strike="noStrike">
                <a:solidFill>
                  <a:schemeClr val="dk1"/>
                </a:solidFill>
                <a:latin typeface="Calibri"/>
                <a:ea typeface="Calibri"/>
                <a:cs typeface="Calibri"/>
                <a:sym typeface="Calibri"/>
              </a:defRPr>
            </a:lvl3pPr>
            <a:lvl4pPr indent="-787400" lvl="3" marL="18288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4pPr>
            <a:lvl5pPr indent="-787400" lvl="4" marL="22860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5pPr>
            <a:lvl6pPr indent="-787400" lvl="5" marL="27432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6pPr>
            <a:lvl7pPr indent="-787400" lvl="6" marL="32004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7pPr>
            <a:lvl8pPr indent="-787400" lvl="7" marL="36576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8pPr>
            <a:lvl9pPr indent="-787400" lvl="8" marL="41148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9pPr>
          </a:lstStyle>
          <a:p/>
        </p:txBody>
      </p:sp>
      <p:sp>
        <p:nvSpPr>
          <p:cNvPr id="77" name="Shape 77"/>
          <p:cNvSpPr txBox="1"/>
          <p:nvPr>
            <p:ph idx="10" type="dt"/>
          </p:nvPr>
        </p:nvSpPr>
        <p:spPr>
          <a:xfrm>
            <a:off x="3017520" y="30510488"/>
            <a:ext cx="9875520" cy="1752600"/>
          </a:xfrm>
          <a:prstGeom prst="rect">
            <a:avLst/>
          </a:prstGeom>
          <a:noFill/>
          <a:ln>
            <a:noFill/>
          </a:ln>
        </p:spPr>
        <p:txBody>
          <a:bodyPr anchorCtr="0" anchor="ctr" bIns="91425" lIns="91425" spcFirstLastPara="1" rIns="91425" wrap="square" tIns="91425"/>
          <a:lstStyle>
            <a:lvl1pPr lvl="0" marR="0" rtl="0" algn="l">
              <a:spcBef>
                <a:spcPts val="0"/>
              </a:spcBef>
              <a:spcAft>
                <a:spcPts val="0"/>
              </a:spcAft>
              <a:buSzPts val="1400"/>
              <a:buNone/>
              <a:defRPr sz="5900">
                <a:solidFill>
                  <a:srgbClr val="888888"/>
                </a:solidFill>
                <a:latin typeface="Calibri"/>
                <a:ea typeface="Calibri"/>
                <a:cs typeface="Calibri"/>
                <a:sym typeface="Calibri"/>
              </a:defRPr>
            </a:lvl1pPr>
            <a:lvl2pPr lvl="1"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9pPr>
          </a:lstStyle>
          <a:p/>
        </p:txBody>
      </p:sp>
      <p:sp>
        <p:nvSpPr>
          <p:cNvPr id="78" name="Shape 78"/>
          <p:cNvSpPr txBox="1"/>
          <p:nvPr>
            <p:ph idx="11" type="ftr"/>
          </p:nvPr>
        </p:nvSpPr>
        <p:spPr>
          <a:xfrm>
            <a:off x="14538959" y="30510488"/>
            <a:ext cx="14813280" cy="1752600"/>
          </a:xfrm>
          <a:prstGeom prst="rect">
            <a:avLst/>
          </a:prstGeom>
          <a:noFill/>
          <a:ln>
            <a:noFill/>
          </a:ln>
        </p:spPr>
        <p:txBody>
          <a:bodyPr anchorCtr="0" anchor="ctr" bIns="91425" lIns="91425" spcFirstLastPara="1" rIns="91425" wrap="square" tIns="91425"/>
          <a:lstStyle>
            <a:lvl1pPr lvl="0" marR="0" rtl="0" algn="ctr">
              <a:spcBef>
                <a:spcPts val="0"/>
              </a:spcBef>
              <a:spcAft>
                <a:spcPts val="0"/>
              </a:spcAft>
              <a:buSzPts val="1400"/>
              <a:buNone/>
              <a:defRPr sz="5900">
                <a:solidFill>
                  <a:srgbClr val="888888"/>
                </a:solidFill>
                <a:latin typeface="Calibri"/>
                <a:ea typeface="Calibri"/>
                <a:cs typeface="Calibri"/>
                <a:sym typeface="Calibri"/>
              </a:defRPr>
            </a:lvl1pPr>
            <a:lvl2pPr lvl="1"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9pPr>
          </a:lstStyle>
          <a:p/>
        </p:txBody>
      </p:sp>
      <p:sp>
        <p:nvSpPr>
          <p:cNvPr id="79" name="Shape 79"/>
          <p:cNvSpPr txBox="1"/>
          <p:nvPr>
            <p:ph idx="12" type="sldNum"/>
          </p:nvPr>
        </p:nvSpPr>
        <p:spPr>
          <a:xfrm>
            <a:off x="30998159" y="30510488"/>
            <a:ext cx="9875520" cy="1752600"/>
          </a:xfrm>
          <a:prstGeom prst="rect">
            <a:avLst/>
          </a:prstGeom>
          <a:noFill/>
          <a:ln>
            <a:noFill/>
          </a:ln>
        </p:spPr>
        <p:txBody>
          <a:bodyPr anchorCtr="0" anchor="ctr" bIns="53325" lIns="106650" spcFirstLastPara="1" rIns="106650" wrap="square" tIns="53325">
            <a:noAutofit/>
          </a:bodyPr>
          <a:lstStyle>
            <a:lvl1pPr indent="0" lvl="0" marL="0" marR="0" rtl="0" algn="r">
              <a:spcBef>
                <a:spcPts val="0"/>
              </a:spcBef>
              <a:buNone/>
              <a:defRPr sz="5900">
                <a:solidFill>
                  <a:srgbClr val="888888"/>
                </a:solidFill>
                <a:latin typeface="Calibri"/>
                <a:ea typeface="Calibri"/>
                <a:cs typeface="Calibri"/>
                <a:sym typeface="Calibri"/>
              </a:defRPr>
            </a:lvl1pPr>
            <a:lvl2pPr indent="0" lvl="1" marL="0" marR="0" rtl="0" algn="r">
              <a:spcBef>
                <a:spcPts val="0"/>
              </a:spcBef>
              <a:buNone/>
              <a:defRPr sz="5900">
                <a:solidFill>
                  <a:srgbClr val="888888"/>
                </a:solidFill>
                <a:latin typeface="Calibri"/>
                <a:ea typeface="Calibri"/>
                <a:cs typeface="Calibri"/>
                <a:sym typeface="Calibri"/>
              </a:defRPr>
            </a:lvl2pPr>
            <a:lvl3pPr indent="0" lvl="2" marL="0" marR="0" rtl="0" algn="r">
              <a:spcBef>
                <a:spcPts val="0"/>
              </a:spcBef>
              <a:buNone/>
              <a:defRPr sz="5900">
                <a:solidFill>
                  <a:srgbClr val="888888"/>
                </a:solidFill>
                <a:latin typeface="Calibri"/>
                <a:ea typeface="Calibri"/>
                <a:cs typeface="Calibri"/>
                <a:sym typeface="Calibri"/>
              </a:defRPr>
            </a:lvl3pPr>
            <a:lvl4pPr indent="0" lvl="3" marL="0" marR="0" rtl="0" algn="r">
              <a:spcBef>
                <a:spcPts val="0"/>
              </a:spcBef>
              <a:buNone/>
              <a:defRPr sz="5900">
                <a:solidFill>
                  <a:srgbClr val="888888"/>
                </a:solidFill>
                <a:latin typeface="Calibri"/>
                <a:ea typeface="Calibri"/>
                <a:cs typeface="Calibri"/>
                <a:sym typeface="Calibri"/>
              </a:defRPr>
            </a:lvl4pPr>
            <a:lvl5pPr indent="0" lvl="4" marL="0" marR="0" rtl="0" algn="r">
              <a:spcBef>
                <a:spcPts val="0"/>
              </a:spcBef>
              <a:buNone/>
              <a:defRPr sz="5900">
                <a:solidFill>
                  <a:srgbClr val="888888"/>
                </a:solidFill>
                <a:latin typeface="Calibri"/>
                <a:ea typeface="Calibri"/>
                <a:cs typeface="Calibri"/>
                <a:sym typeface="Calibri"/>
              </a:defRPr>
            </a:lvl5pPr>
            <a:lvl6pPr indent="0" lvl="5" marL="0" marR="0" rtl="0" algn="r">
              <a:spcBef>
                <a:spcPts val="0"/>
              </a:spcBef>
              <a:buNone/>
              <a:defRPr sz="5900">
                <a:solidFill>
                  <a:srgbClr val="888888"/>
                </a:solidFill>
                <a:latin typeface="Calibri"/>
                <a:ea typeface="Calibri"/>
                <a:cs typeface="Calibri"/>
                <a:sym typeface="Calibri"/>
              </a:defRPr>
            </a:lvl6pPr>
            <a:lvl7pPr indent="0" lvl="6" marL="0" marR="0" rtl="0" algn="r">
              <a:spcBef>
                <a:spcPts val="0"/>
              </a:spcBef>
              <a:buNone/>
              <a:defRPr sz="5900">
                <a:solidFill>
                  <a:srgbClr val="888888"/>
                </a:solidFill>
                <a:latin typeface="Calibri"/>
                <a:ea typeface="Calibri"/>
                <a:cs typeface="Calibri"/>
                <a:sym typeface="Calibri"/>
              </a:defRPr>
            </a:lvl7pPr>
            <a:lvl8pPr indent="0" lvl="7" marL="0" marR="0" rtl="0" algn="r">
              <a:spcBef>
                <a:spcPts val="0"/>
              </a:spcBef>
              <a:buNone/>
              <a:defRPr sz="5900">
                <a:solidFill>
                  <a:srgbClr val="888888"/>
                </a:solidFill>
                <a:latin typeface="Calibri"/>
                <a:ea typeface="Calibri"/>
                <a:cs typeface="Calibri"/>
                <a:sym typeface="Calibri"/>
              </a:defRPr>
            </a:lvl8pPr>
            <a:lvl9pPr indent="0" lvl="8" marL="0" marR="0" rtl="0" algn="r">
              <a:spcBef>
                <a:spcPts val="0"/>
              </a:spcBef>
              <a:buNone/>
              <a:defRPr sz="5900">
                <a:solidFill>
                  <a:srgbClr val="888888"/>
                </a:solidFill>
                <a:latin typeface="Calibri"/>
                <a:ea typeface="Calibri"/>
                <a:cs typeface="Calibri"/>
                <a:sym typeface="Calibri"/>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5" name="Shape 5"/>
        <p:cNvGrpSpPr/>
        <p:nvPr/>
      </p:nvGrpSpPr>
      <p:grpSpPr>
        <a:xfrm>
          <a:off x="0" y="0"/>
          <a:ext cx="0" cy="0"/>
          <a:chOff x="0" y="0"/>
          <a:chExt cx="0" cy="0"/>
        </a:xfrm>
      </p:grpSpPr>
      <p:sp>
        <p:nvSpPr>
          <p:cNvPr id="6" name="Shape 6"/>
          <p:cNvSpPr txBox="1"/>
          <p:nvPr>
            <p:ph type="title"/>
          </p:nvPr>
        </p:nvSpPr>
        <p:spPr>
          <a:xfrm>
            <a:off x="3017520" y="1752607"/>
            <a:ext cx="37856160" cy="6362703"/>
          </a:xfrm>
          <a:prstGeom prst="rect">
            <a:avLst/>
          </a:prstGeom>
          <a:noFill/>
          <a:ln>
            <a:noFill/>
          </a:ln>
        </p:spPr>
        <p:txBody>
          <a:bodyPr anchorCtr="0" anchor="ctr" bIns="91425" lIns="91425" spcFirstLastPara="1" rIns="91425" wrap="square" tIns="91425"/>
          <a:lstStyle>
            <a:lvl1pPr lvl="0" marR="0" rtl="0" algn="l">
              <a:lnSpc>
                <a:spcPct val="90000"/>
              </a:lnSpc>
              <a:spcBef>
                <a:spcPts val="0"/>
              </a:spcBef>
              <a:spcAft>
                <a:spcPts val="0"/>
              </a:spcAft>
              <a:buClr>
                <a:schemeClr val="dk1"/>
              </a:buClr>
              <a:buSzPts val="21600"/>
              <a:buFont typeface="Calibri"/>
              <a:buNone/>
              <a:defRPr b="0" i="0" sz="216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Shape 7"/>
          <p:cNvSpPr txBox="1"/>
          <p:nvPr>
            <p:ph idx="1" type="body"/>
          </p:nvPr>
        </p:nvSpPr>
        <p:spPr>
          <a:xfrm>
            <a:off x="3017520" y="8763000"/>
            <a:ext cx="37856160" cy="20886423"/>
          </a:xfrm>
          <a:prstGeom prst="rect">
            <a:avLst/>
          </a:prstGeom>
          <a:noFill/>
          <a:ln>
            <a:noFill/>
          </a:ln>
        </p:spPr>
        <p:txBody>
          <a:bodyPr anchorCtr="0" anchor="t" bIns="91425" lIns="91425" spcFirstLastPara="1" rIns="91425" wrap="square" tIns="91425"/>
          <a:lstStyle>
            <a:lvl1pPr indent="-1098550" lvl="0" marL="457200" marR="0" rtl="0" algn="l">
              <a:lnSpc>
                <a:spcPct val="90000"/>
              </a:lnSpc>
              <a:spcBef>
                <a:spcPts val="4900"/>
              </a:spcBef>
              <a:spcAft>
                <a:spcPts val="0"/>
              </a:spcAft>
              <a:buClr>
                <a:schemeClr val="dk1"/>
              </a:buClr>
              <a:buSzPts val="13700"/>
              <a:buFont typeface="Arial"/>
              <a:buChar char="•"/>
              <a:defRPr b="0" i="0" sz="13700" u="none" cap="none" strike="noStrike">
                <a:solidFill>
                  <a:schemeClr val="dk1"/>
                </a:solidFill>
                <a:latin typeface="Calibri"/>
                <a:ea typeface="Calibri"/>
                <a:cs typeface="Calibri"/>
                <a:sym typeface="Calibri"/>
              </a:defRPr>
            </a:lvl1pPr>
            <a:lvl2pPr indent="-977900" lvl="1" marL="914400" marR="0" rtl="0" algn="l">
              <a:lnSpc>
                <a:spcPct val="90000"/>
              </a:lnSpc>
              <a:spcBef>
                <a:spcPts val="2450"/>
              </a:spcBef>
              <a:spcAft>
                <a:spcPts val="0"/>
              </a:spcAft>
              <a:buClr>
                <a:schemeClr val="dk1"/>
              </a:buClr>
              <a:buSzPts val="11800"/>
              <a:buFont typeface="Arial"/>
              <a:buChar char="•"/>
              <a:defRPr b="0" i="0" sz="11800" u="none" cap="none" strike="noStrike">
                <a:solidFill>
                  <a:schemeClr val="dk1"/>
                </a:solidFill>
                <a:latin typeface="Calibri"/>
                <a:ea typeface="Calibri"/>
                <a:cs typeface="Calibri"/>
                <a:sym typeface="Calibri"/>
              </a:defRPr>
            </a:lvl2pPr>
            <a:lvl3pPr indent="-850900" lvl="2" marL="1371600" marR="0" rtl="0" algn="l">
              <a:lnSpc>
                <a:spcPct val="90000"/>
              </a:lnSpc>
              <a:spcBef>
                <a:spcPts val="2450"/>
              </a:spcBef>
              <a:spcAft>
                <a:spcPts val="0"/>
              </a:spcAft>
              <a:buClr>
                <a:schemeClr val="dk1"/>
              </a:buClr>
              <a:buSzPts val="9800"/>
              <a:buFont typeface="Arial"/>
              <a:buChar char="•"/>
              <a:defRPr b="0" i="0" sz="9800" u="none" cap="none" strike="noStrike">
                <a:solidFill>
                  <a:schemeClr val="dk1"/>
                </a:solidFill>
                <a:latin typeface="Calibri"/>
                <a:ea typeface="Calibri"/>
                <a:cs typeface="Calibri"/>
                <a:sym typeface="Calibri"/>
              </a:defRPr>
            </a:lvl3pPr>
            <a:lvl4pPr indent="-787400" lvl="3" marL="18288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4pPr>
            <a:lvl5pPr indent="-787400" lvl="4" marL="22860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5pPr>
            <a:lvl6pPr indent="-787400" lvl="5" marL="27432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6pPr>
            <a:lvl7pPr indent="-787400" lvl="6" marL="32004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7pPr>
            <a:lvl8pPr indent="-787400" lvl="7" marL="36576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8pPr>
            <a:lvl9pPr indent="-787400" lvl="8" marL="41148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9pPr>
          </a:lstStyle>
          <a:p/>
        </p:txBody>
      </p:sp>
      <p:sp>
        <p:nvSpPr>
          <p:cNvPr id="8" name="Shape 8"/>
          <p:cNvSpPr txBox="1"/>
          <p:nvPr>
            <p:ph idx="10" type="dt"/>
          </p:nvPr>
        </p:nvSpPr>
        <p:spPr>
          <a:xfrm>
            <a:off x="3017520" y="30510488"/>
            <a:ext cx="9875520" cy="1752600"/>
          </a:xfrm>
          <a:prstGeom prst="rect">
            <a:avLst/>
          </a:prstGeom>
          <a:noFill/>
          <a:ln>
            <a:noFill/>
          </a:ln>
        </p:spPr>
        <p:txBody>
          <a:bodyPr anchorCtr="0" anchor="ctr" bIns="91425" lIns="91425" spcFirstLastPara="1" rIns="91425" wrap="square" tIns="91425"/>
          <a:lstStyle>
            <a:lvl1pPr lvl="0" marR="0" rtl="0" algn="l">
              <a:spcBef>
                <a:spcPts val="0"/>
              </a:spcBef>
              <a:spcAft>
                <a:spcPts val="0"/>
              </a:spcAft>
              <a:buSzPts val="1400"/>
              <a:buNone/>
              <a:defRPr b="0" i="0" sz="59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9pPr>
          </a:lstStyle>
          <a:p/>
        </p:txBody>
      </p:sp>
      <p:sp>
        <p:nvSpPr>
          <p:cNvPr id="9" name="Shape 9"/>
          <p:cNvSpPr txBox="1"/>
          <p:nvPr>
            <p:ph idx="11" type="ftr"/>
          </p:nvPr>
        </p:nvSpPr>
        <p:spPr>
          <a:xfrm>
            <a:off x="14538959" y="30510488"/>
            <a:ext cx="14813280" cy="1752600"/>
          </a:xfrm>
          <a:prstGeom prst="rect">
            <a:avLst/>
          </a:prstGeom>
          <a:noFill/>
          <a:ln>
            <a:noFill/>
          </a:ln>
        </p:spPr>
        <p:txBody>
          <a:bodyPr anchorCtr="0" anchor="ctr" bIns="91425" lIns="91425" spcFirstLastPara="1" rIns="91425" wrap="square" tIns="91425"/>
          <a:lstStyle>
            <a:lvl1pPr lvl="0" marR="0" rtl="0" algn="ctr">
              <a:spcBef>
                <a:spcPts val="0"/>
              </a:spcBef>
              <a:spcAft>
                <a:spcPts val="0"/>
              </a:spcAft>
              <a:buSzPts val="1400"/>
              <a:buNone/>
              <a:defRPr b="0" i="0" sz="59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8500" u="none" cap="none" strike="noStrike">
                <a:solidFill>
                  <a:schemeClr val="dk1"/>
                </a:solidFill>
                <a:latin typeface="Calibri"/>
                <a:ea typeface="Calibri"/>
                <a:cs typeface="Calibri"/>
                <a:sym typeface="Calibri"/>
              </a:defRPr>
            </a:lvl9pPr>
          </a:lstStyle>
          <a:p/>
        </p:txBody>
      </p:sp>
      <p:sp>
        <p:nvSpPr>
          <p:cNvPr id="10" name="Shape 10"/>
          <p:cNvSpPr txBox="1"/>
          <p:nvPr>
            <p:ph idx="12" type="sldNum"/>
          </p:nvPr>
        </p:nvSpPr>
        <p:spPr>
          <a:xfrm>
            <a:off x="30998159" y="30510488"/>
            <a:ext cx="9875520" cy="1752600"/>
          </a:xfrm>
          <a:prstGeom prst="rect">
            <a:avLst/>
          </a:prstGeom>
          <a:noFill/>
          <a:ln>
            <a:noFill/>
          </a:ln>
        </p:spPr>
        <p:txBody>
          <a:bodyPr anchorCtr="0" anchor="ctr" bIns="53325" lIns="106650" spcFirstLastPara="1" rIns="106650" wrap="square" tIns="53325">
            <a:noAutofit/>
          </a:bodyPr>
          <a:lstStyle>
            <a:lvl1pPr indent="0" lvl="0" marL="0" marR="0" rtl="0" algn="r">
              <a:spcBef>
                <a:spcPts val="0"/>
              </a:spcBef>
              <a:buNone/>
              <a:defRPr b="0" i="0" sz="5900" u="none" cap="none" strike="noStrike">
                <a:solidFill>
                  <a:srgbClr val="888888"/>
                </a:solidFill>
                <a:latin typeface="Calibri"/>
                <a:ea typeface="Calibri"/>
                <a:cs typeface="Calibri"/>
                <a:sym typeface="Calibri"/>
              </a:defRPr>
            </a:lvl1pPr>
            <a:lvl2pPr indent="0" lvl="1" marL="0" marR="0" rtl="0" algn="r">
              <a:spcBef>
                <a:spcPts val="0"/>
              </a:spcBef>
              <a:buNone/>
              <a:defRPr b="0" i="0" sz="5900" u="none" cap="none" strike="noStrike">
                <a:solidFill>
                  <a:srgbClr val="888888"/>
                </a:solidFill>
                <a:latin typeface="Calibri"/>
                <a:ea typeface="Calibri"/>
                <a:cs typeface="Calibri"/>
                <a:sym typeface="Calibri"/>
              </a:defRPr>
            </a:lvl2pPr>
            <a:lvl3pPr indent="0" lvl="2" marL="0" marR="0" rtl="0" algn="r">
              <a:spcBef>
                <a:spcPts val="0"/>
              </a:spcBef>
              <a:buNone/>
              <a:defRPr b="0" i="0" sz="5900" u="none" cap="none" strike="noStrike">
                <a:solidFill>
                  <a:srgbClr val="888888"/>
                </a:solidFill>
                <a:latin typeface="Calibri"/>
                <a:ea typeface="Calibri"/>
                <a:cs typeface="Calibri"/>
                <a:sym typeface="Calibri"/>
              </a:defRPr>
            </a:lvl3pPr>
            <a:lvl4pPr indent="0" lvl="3" marL="0" marR="0" rtl="0" algn="r">
              <a:spcBef>
                <a:spcPts val="0"/>
              </a:spcBef>
              <a:buNone/>
              <a:defRPr b="0" i="0" sz="5900" u="none" cap="none" strike="noStrike">
                <a:solidFill>
                  <a:srgbClr val="888888"/>
                </a:solidFill>
                <a:latin typeface="Calibri"/>
                <a:ea typeface="Calibri"/>
                <a:cs typeface="Calibri"/>
                <a:sym typeface="Calibri"/>
              </a:defRPr>
            </a:lvl4pPr>
            <a:lvl5pPr indent="0" lvl="4" marL="0" marR="0" rtl="0" algn="r">
              <a:spcBef>
                <a:spcPts val="0"/>
              </a:spcBef>
              <a:buNone/>
              <a:defRPr b="0" i="0" sz="5900" u="none" cap="none" strike="noStrike">
                <a:solidFill>
                  <a:srgbClr val="888888"/>
                </a:solidFill>
                <a:latin typeface="Calibri"/>
                <a:ea typeface="Calibri"/>
                <a:cs typeface="Calibri"/>
                <a:sym typeface="Calibri"/>
              </a:defRPr>
            </a:lvl5pPr>
            <a:lvl6pPr indent="0" lvl="5" marL="0" marR="0" rtl="0" algn="r">
              <a:spcBef>
                <a:spcPts val="0"/>
              </a:spcBef>
              <a:buNone/>
              <a:defRPr b="0" i="0" sz="5900" u="none" cap="none" strike="noStrike">
                <a:solidFill>
                  <a:srgbClr val="888888"/>
                </a:solidFill>
                <a:latin typeface="Calibri"/>
                <a:ea typeface="Calibri"/>
                <a:cs typeface="Calibri"/>
                <a:sym typeface="Calibri"/>
              </a:defRPr>
            </a:lvl6pPr>
            <a:lvl7pPr indent="0" lvl="6" marL="0" marR="0" rtl="0" algn="r">
              <a:spcBef>
                <a:spcPts val="0"/>
              </a:spcBef>
              <a:buNone/>
              <a:defRPr b="0" i="0" sz="5900" u="none" cap="none" strike="noStrike">
                <a:solidFill>
                  <a:srgbClr val="888888"/>
                </a:solidFill>
                <a:latin typeface="Calibri"/>
                <a:ea typeface="Calibri"/>
                <a:cs typeface="Calibri"/>
                <a:sym typeface="Calibri"/>
              </a:defRPr>
            </a:lvl7pPr>
            <a:lvl8pPr indent="0" lvl="7" marL="0" marR="0" rtl="0" algn="r">
              <a:spcBef>
                <a:spcPts val="0"/>
              </a:spcBef>
              <a:buNone/>
              <a:defRPr b="0" i="0" sz="5900" u="none" cap="none" strike="noStrike">
                <a:solidFill>
                  <a:srgbClr val="888888"/>
                </a:solidFill>
                <a:latin typeface="Calibri"/>
                <a:ea typeface="Calibri"/>
                <a:cs typeface="Calibri"/>
                <a:sym typeface="Calibri"/>
              </a:defRPr>
            </a:lvl8pPr>
            <a:lvl9pPr indent="0" lvl="8" marL="0" marR="0" rtl="0" algn="r">
              <a:spcBef>
                <a:spcPts val="0"/>
              </a:spcBef>
              <a:buNone/>
              <a:defRPr b="0" i="0" sz="5900" u="none" cap="none" strike="noStrike">
                <a:solidFill>
                  <a:srgbClr val="888888"/>
                </a:solidFill>
                <a:latin typeface="Calibri"/>
                <a:ea typeface="Calibri"/>
                <a:cs typeface="Calibri"/>
                <a:sym typeface="Calibri"/>
              </a:defRPr>
            </a:lvl9pPr>
          </a:lstStyle>
          <a:p>
            <a:pPr indent="0" lvl="0" marL="0">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6.png"/><Relationship Id="rId11" Type="http://schemas.openxmlformats.org/officeDocument/2006/relationships/image" Target="../media/image2.png"/><Relationship Id="rId10" Type="http://schemas.openxmlformats.org/officeDocument/2006/relationships/image" Target="../media/image3.png"/><Relationship Id="rId9" Type="http://schemas.openxmlformats.org/officeDocument/2006/relationships/image" Target="../media/image8.png"/><Relationship Id="rId5" Type="http://schemas.openxmlformats.org/officeDocument/2006/relationships/image" Target="../media/image5.png"/><Relationship Id="rId6" Type="http://schemas.openxmlformats.org/officeDocument/2006/relationships/image" Target="../media/image7.jpg"/><Relationship Id="rId7" Type="http://schemas.openxmlformats.org/officeDocument/2006/relationships/image" Target="../media/image4.png"/><Relationship Id="rId8"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83" name="Shape 83"/>
        <p:cNvGrpSpPr/>
        <p:nvPr/>
      </p:nvGrpSpPr>
      <p:grpSpPr>
        <a:xfrm>
          <a:off x="0" y="0"/>
          <a:ext cx="0" cy="0"/>
          <a:chOff x="0" y="0"/>
          <a:chExt cx="0" cy="0"/>
        </a:xfrm>
      </p:grpSpPr>
      <p:sp>
        <p:nvSpPr>
          <p:cNvPr id="84" name="Shape 84"/>
          <p:cNvSpPr/>
          <p:nvPr/>
        </p:nvSpPr>
        <p:spPr>
          <a:xfrm>
            <a:off x="12164025" y="20960575"/>
            <a:ext cx="19585200" cy="11131200"/>
          </a:xfrm>
          <a:prstGeom prst="rect">
            <a:avLst/>
          </a:prstGeom>
          <a:noFill/>
          <a:ln cap="flat" cmpd="sng" w="9525">
            <a:solidFill>
              <a:srgbClr val="002060"/>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85" name="Shape 85"/>
          <p:cNvSpPr txBox="1"/>
          <p:nvPr>
            <p:ph type="ctrTitle"/>
          </p:nvPr>
        </p:nvSpPr>
        <p:spPr>
          <a:xfrm>
            <a:off x="369597" y="522514"/>
            <a:ext cx="43136593" cy="3947886"/>
          </a:xfrm>
          <a:prstGeom prst="rect">
            <a:avLst/>
          </a:prstGeom>
          <a:solidFill>
            <a:srgbClr val="002060"/>
          </a:solidFill>
          <a:ln cap="flat" cmpd="sng" w="101600">
            <a:solidFill>
              <a:srgbClr val="002060"/>
            </a:solidFill>
            <a:prstDash val="solid"/>
            <a:miter lim="800000"/>
            <a:headEnd len="sm" w="sm" type="none"/>
            <a:tailEnd len="sm" w="sm" type="none"/>
          </a:ln>
        </p:spPr>
        <p:txBody>
          <a:bodyPr anchorCtr="0" anchor="ctr" bIns="53325" lIns="106650" spcFirstLastPara="1" rIns="106650" wrap="square" tIns="53325">
            <a:noAutofit/>
          </a:bodyPr>
          <a:lstStyle/>
          <a:p>
            <a:pPr indent="0" lvl="0" marL="0" marR="0" rtl="0" algn="ctr">
              <a:lnSpc>
                <a:spcPct val="90000"/>
              </a:lnSpc>
              <a:spcBef>
                <a:spcPts val="0"/>
              </a:spcBef>
              <a:spcAft>
                <a:spcPts val="0"/>
              </a:spcAft>
              <a:buClr>
                <a:schemeClr val="lt1"/>
              </a:buClr>
              <a:buSzPts val="8400"/>
              <a:buFont typeface="Cambria"/>
              <a:buNone/>
            </a:pPr>
            <a:r>
              <a:rPr lang="en-US" sz="8400">
                <a:solidFill>
                  <a:schemeClr val="lt1"/>
                </a:solidFill>
                <a:latin typeface="Cambria"/>
                <a:ea typeface="Cambria"/>
                <a:cs typeface="Cambria"/>
                <a:sym typeface="Cambria"/>
              </a:rPr>
              <a:t>UNH Online Performance Dashboard</a:t>
            </a:r>
            <a:br>
              <a:rPr b="0" i="0" lang="en-US" sz="8400" u="none" cap="none" strike="noStrike">
                <a:solidFill>
                  <a:schemeClr val="lt1"/>
                </a:solidFill>
                <a:latin typeface="Cambria"/>
                <a:ea typeface="Cambria"/>
                <a:cs typeface="Cambria"/>
                <a:sym typeface="Cambria"/>
              </a:rPr>
            </a:br>
            <a:r>
              <a:rPr lang="en-US" sz="5600" u="sng">
                <a:solidFill>
                  <a:schemeClr val="lt1"/>
                </a:solidFill>
                <a:latin typeface="Cambria"/>
                <a:ea typeface="Cambria"/>
                <a:cs typeface="Cambria"/>
                <a:sym typeface="Cambria"/>
              </a:rPr>
              <a:t>Kenny Picard, Mitchell Stack</a:t>
            </a:r>
            <a:br>
              <a:rPr b="0" i="0" lang="en-US" sz="5600" u="none" cap="none" strike="noStrike">
                <a:solidFill>
                  <a:schemeClr val="lt1"/>
                </a:solidFill>
                <a:latin typeface="Cambria"/>
                <a:ea typeface="Cambria"/>
                <a:cs typeface="Cambria"/>
                <a:sym typeface="Cambria"/>
              </a:rPr>
            </a:br>
            <a:r>
              <a:rPr i="1" lang="en-US" sz="5600">
                <a:solidFill>
                  <a:schemeClr val="lt1"/>
                </a:solidFill>
                <a:latin typeface="Cambria"/>
                <a:ea typeface="Cambria"/>
                <a:cs typeface="Cambria"/>
                <a:sym typeface="Cambria"/>
              </a:rPr>
              <a:t>UNH CEPS</a:t>
            </a:r>
            <a:r>
              <a:rPr b="0" i="1" lang="en-US" sz="5600" u="none" cap="none" strike="noStrike">
                <a:solidFill>
                  <a:schemeClr val="lt1"/>
                </a:solidFill>
                <a:latin typeface="Cambria"/>
                <a:ea typeface="Cambria"/>
                <a:cs typeface="Cambria"/>
                <a:sym typeface="Cambria"/>
              </a:rPr>
              <a:t>, University of New Hampshire, Durham, NH 03824</a:t>
            </a:r>
            <a:endParaRPr b="0" i="1" sz="9300" u="none" cap="none" strike="noStrike">
              <a:solidFill>
                <a:schemeClr val="lt1"/>
              </a:solidFill>
              <a:latin typeface="Cambria"/>
              <a:ea typeface="Cambria"/>
              <a:cs typeface="Cambria"/>
              <a:sym typeface="Cambria"/>
            </a:endParaRPr>
          </a:p>
        </p:txBody>
      </p:sp>
      <p:sp>
        <p:nvSpPr>
          <p:cNvPr id="86" name="Shape 86"/>
          <p:cNvSpPr txBox="1"/>
          <p:nvPr/>
        </p:nvSpPr>
        <p:spPr>
          <a:xfrm>
            <a:off x="369600" y="6318575"/>
            <a:ext cx="10914600" cy="8482200"/>
          </a:xfrm>
          <a:prstGeom prst="rect">
            <a:avLst/>
          </a:prstGeom>
          <a:noFill/>
          <a:ln cap="flat" cmpd="sng" w="9525">
            <a:solidFill>
              <a:srgbClr val="002060"/>
            </a:solidFill>
            <a:prstDash val="solid"/>
            <a:round/>
            <a:headEnd len="sm" w="sm" type="none"/>
            <a:tailEnd len="sm" w="sm" type="none"/>
          </a:ln>
        </p:spPr>
        <p:txBody>
          <a:bodyPr anchorCtr="0" anchor="t" bIns="53325" lIns="106650" spcFirstLastPara="1" rIns="106650" wrap="square" tIns="53325">
            <a:noAutofit/>
          </a:bodyPr>
          <a:lstStyle/>
          <a:p>
            <a:pPr indent="0" lvl="0" marL="0" marR="0" rtl="0">
              <a:lnSpc>
                <a:spcPct val="115000"/>
              </a:lnSpc>
              <a:spcBef>
                <a:spcPts val="4200"/>
              </a:spcBef>
              <a:spcAft>
                <a:spcPts val="0"/>
              </a:spcAft>
              <a:buClr>
                <a:schemeClr val="dk1"/>
              </a:buClr>
              <a:buSzPts val="1100"/>
              <a:buFont typeface="Arial"/>
              <a:buNone/>
            </a:pPr>
            <a:r>
              <a:rPr lang="en-US" sz="4800">
                <a:solidFill>
                  <a:schemeClr val="dk1"/>
                </a:solidFill>
                <a:latin typeface="Montserrat"/>
                <a:ea typeface="Montserrat"/>
                <a:cs typeface="Montserrat"/>
                <a:sym typeface="Montserrat"/>
              </a:rPr>
              <a:t>With the recent growth of UNH Online, the need to analyze data is higher than ever. Currently, UNH Online is using multiple tools to analyze the data they need. This is very time consuming and having data spread out in multiple places makes analyzing the data more d</a:t>
            </a:r>
            <a:r>
              <a:rPr lang="en-US" sz="4800">
                <a:solidFill>
                  <a:schemeClr val="dk1"/>
                </a:solidFill>
                <a:latin typeface="Montserrat"/>
                <a:ea typeface="Montserrat"/>
                <a:cs typeface="Montserrat"/>
                <a:sym typeface="Montserrat"/>
              </a:rPr>
              <a:t>ifficult. </a:t>
            </a:r>
            <a:endParaRPr sz="4800">
              <a:solidFill>
                <a:schemeClr val="dk1"/>
              </a:solidFill>
              <a:latin typeface="Montserrat"/>
              <a:ea typeface="Montserrat"/>
              <a:cs typeface="Montserrat"/>
              <a:sym typeface="Montserrat"/>
            </a:endParaRPr>
          </a:p>
        </p:txBody>
      </p:sp>
      <p:sp>
        <p:nvSpPr>
          <p:cNvPr id="87" name="Shape 87"/>
          <p:cNvSpPr txBox="1"/>
          <p:nvPr/>
        </p:nvSpPr>
        <p:spPr>
          <a:xfrm>
            <a:off x="369597" y="15278577"/>
            <a:ext cx="10914600" cy="913200"/>
          </a:xfrm>
          <a:prstGeom prst="rect">
            <a:avLst/>
          </a:prstGeom>
          <a:solidFill>
            <a:srgbClr val="002060"/>
          </a:solidFill>
          <a:ln cap="flat" cmpd="sng" w="9525">
            <a:solidFill>
              <a:srgbClr val="002060"/>
            </a:solidFill>
            <a:prstDash val="solid"/>
            <a:round/>
            <a:headEnd len="sm" w="sm" type="none"/>
            <a:tailEnd len="sm" w="sm" type="none"/>
          </a:ln>
        </p:spPr>
        <p:txBody>
          <a:bodyPr anchorCtr="0" anchor="ctr" bIns="53325" lIns="106650" spcFirstLastPara="1" rIns="106650" wrap="square" tIns="53325">
            <a:noAutofit/>
          </a:bodyPr>
          <a:lstStyle/>
          <a:p>
            <a:pPr indent="0" lvl="0" marL="0" marR="0" rtl="0" algn="ctr">
              <a:lnSpc>
                <a:spcPct val="80000"/>
              </a:lnSpc>
              <a:spcBef>
                <a:spcPts val="0"/>
              </a:spcBef>
              <a:spcAft>
                <a:spcPts val="0"/>
              </a:spcAft>
              <a:buClr>
                <a:schemeClr val="lt1"/>
              </a:buClr>
              <a:buSzPts val="6300"/>
              <a:buFont typeface="Arial"/>
              <a:buNone/>
            </a:pPr>
            <a:r>
              <a:rPr b="0" i="0" lang="en-US" sz="6300" u="none" cap="none" strike="noStrike">
                <a:solidFill>
                  <a:schemeClr val="lt1"/>
                </a:solidFill>
                <a:latin typeface="Cambria"/>
                <a:ea typeface="Cambria"/>
                <a:cs typeface="Cambria"/>
                <a:sym typeface="Cambria"/>
              </a:rPr>
              <a:t> </a:t>
            </a:r>
            <a:r>
              <a:rPr lang="en-US" sz="6000">
                <a:solidFill>
                  <a:schemeClr val="lt1"/>
                </a:solidFill>
                <a:latin typeface="Montserrat"/>
                <a:ea typeface="Montserrat"/>
                <a:cs typeface="Montserrat"/>
                <a:sym typeface="Montserrat"/>
              </a:rPr>
              <a:t>Solution</a:t>
            </a:r>
            <a:endParaRPr sz="6000">
              <a:latin typeface="Montserrat"/>
              <a:ea typeface="Montserrat"/>
              <a:cs typeface="Montserrat"/>
              <a:sym typeface="Montserrat"/>
            </a:endParaRPr>
          </a:p>
        </p:txBody>
      </p:sp>
      <p:sp>
        <p:nvSpPr>
          <p:cNvPr id="88" name="Shape 88"/>
          <p:cNvSpPr txBox="1"/>
          <p:nvPr/>
        </p:nvSpPr>
        <p:spPr>
          <a:xfrm>
            <a:off x="12116950" y="4927600"/>
            <a:ext cx="19641900" cy="913200"/>
          </a:xfrm>
          <a:prstGeom prst="rect">
            <a:avLst/>
          </a:prstGeom>
          <a:solidFill>
            <a:srgbClr val="002060"/>
          </a:solidFill>
          <a:ln cap="flat" cmpd="sng" w="9525">
            <a:solidFill>
              <a:srgbClr val="002060"/>
            </a:solidFill>
            <a:prstDash val="solid"/>
            <a:round/>
            <a:headEnd len="sm" w="sm" type="none"/>
            <a:tailEnd len="sm" w="sm" type="none"/>
          </a:ln>
        </p:spPr>
        <p:txBody>
          <a:bodyPr anchorCtr="0" anchor="ctr" bIns="53325" lIns="106650" spcFirstLastPara="1" rIns="106650" wrap="square" tIns="53325">
            <a:noAutofit/>
          </a:bodyPr>
          <a:lstStyle/>
          <a:p>
            <a:pPr indent="0" lvl="0" marL="0" marR="0" rtl="0" algn="ctr">
              <a:lnSpc>
                <a:spcPct val="80000"/>
              </a:lnSpc>
              <a:spcBef>
                <a:spcPts val="0"/>
              </a:spcBef>
              <a:spcAft>
                <a:spcPts val="0"/>
              </a:spcAft>
              <a:buClr>
                <a:schemeClr val="lt1"/>
              </a:buClr>
              <a:buSzPts val="4717"/>
              <a:buFont typeface="Arial"/>
              <a:buNone/>
            </a:pPr>
            <a:r>
              <a:rPr lang="en-US" sz="6000">
                <a:solidFill>
                  <a:schemeClr val="lt1"/>
                </a:solidFill>
                <a:latin typeface="Montserrat"/>
                <a:ea typeface="Montserrat"/>
                <a:cs typeface="Montserrat"/>
                <a:sym typeface="Montserrat"/>
              </a:rPr>
              <a:t>Dashboard</a:t>
            </a:r>
            <a:endParaRPr sz="6000">
              <a:latin typeface="Montserrat"/>
              <a:ea typeface="Montserrat"/>
              <a:cs typeface="Montserrat"/>
              <a:sym typeface="Montserrat"/>
            </a:endParaRPr>
          </a:p>
        </p:txBody>
      </p:sp>
      <p:sp>
        <p:nvSpPr>
          <p:cNvPr id="89" name="Shape 89"/>
          <p:cNvSpPr txBox="1"/>
          <p:nvPr/>
        </p:nvSpPr>
        <p:spPr>
          <a:xfrm>
            <a:off x="32591600" y="11530075"/>
            <a:ext cx="10914600" cy="7554600"/>
          </a:xfrm>
          <a:prstGeom prst="rect">
            <a:avLst/>
          </a:prstGeom>
          <a:noFill/>
          <a:ln cap="flat" cmpd="sng" w="9525">
            <a:solidFill>
              <a:srgbClr val="002060"/>
            </a:solidFill>
            <a:prstDash val="solid"/>
            <a:round/>
            <a:headEnd len="sm" w="sm" type="none"/>
            <a:tailEnd len="sm" w="sm" type="none"/>
          </a:ln>
        </p:spPr>
        <p:txBody>
          <a:bodyPr anchorCtr="0" anchor="t" bIns="53325" lIns="106650" spcFirstLastPara="1" rIns="106650" wrap="square" tIns="53325">
            <a:noAutofit/>
          </a:bodyPr>
          <a:lstStyle/>
          <a:p>
            <a:pPr indent="0" lvl="0" marL="0" marR="0" rtl="0" algn="l">
              <a:lnSpc>
                <a:spcPct val="115000"/>
              </a:lnSpc>
              <a:spcBef>
                <a:spcPts val="0"/>
              </a:spcBef>
              <a:spcAft>
                <a:spcPts val="0"/>
              </a:spcAft>
              <a:buClr>
                <a:schemeClr val="dk1"/>
              </a:buClr>
              <a:buSzPts val="3700"/>
              <a:buFont typeface="Arial"/>
              <a:buNone/>
            </a:pPr>
            <a:r>
              <a:rPr lang="en-US" sz="4800">
                <a:solidFill>
                  <a:schemeClr val="dk1"/>
                </a:solidFill>
                <a:latin typeface="Montserrat"/>
                <a:ea typeface="Montserrat"/>
                <a:cs typeface="Montserrat"/>
                <a:sym typeface="Montserrat"/>
              </a:rPr>
              <a:t>Setting up a schedule for data to be pulled automatically via a live connection from tableau to the server. </a:t>
            </a:r>
            <a:endParaRPr sz="4800">
              <a:solidFill>
                <a:schemeClr val="dk1"/>
              </a:solidFill>
              <a:latin typeface="Montserrat"/>
              <a:ea typeface="Montserrat"/>
              <a:cs typeface="Montserrat"/>
              <a:sym typeface="Montserrat"/>
            </a:endParaRPr>
          </a:p>
          <a:p>
            <a:pPr indent="0" lvl="0" marL="0" marR="0" rtl="0" algn="l">
              <a:lnSpc>
                <a:spcPct val="115000"/>
              </a:lnSpc>
              <a:spcBef>
                <a:spcPts val="0"/>
              </a:spcBef>
              <a:spcAft>
                <a:spcPts val="0"/>
              </a:spcAft>
              <a:buClr>
                <a:schemeClr val="dk1"/>
              </a:buClr>
              <a:buSzPts val="3700"/>
              <a:buFont typeface="Arial"/>
              <a:buNone/>
            </a:pPr>
            <a:r>
              <a:rPr lang="en-US" sz="4800">
                <a:solidFill>
                  <a:schemeClr val="dk1"/>
                </a:solidFill>
                <a:latin typeface="Montserrat"/>
                <a:ea typeface="Montserrat"/>
                <a:cs typeface="Montserrat"/>
                <a:sym typeface="Montserrat"/>
              </a:rPr>
              <a:t>Incorporating social media data to the dashboard.</a:t>
            </a:r>
            <a:endParaRPr sz="4800">
              <a:solidFill>
                <a:schemeClr val="dk1"/>
              </a:solidFill>
              <a:latin typeface="Montserrat"/>
              <a:ea typeface="Montserrat"/>
              <a:cs typeface="Montserrat"/>
              <a:sym typeface="Montserrat"/>
            </a:endParaRPr>
          </a:p>
        </p:txBody>
      </p:sp>
      <p:sp>
        <p:nvSpPr>
          <p:cNvPr id="90" name="Shape 90"/>
          <p:cNvSpPr txBox="1"/>
          <p:nvPr/>
        </p:nvSpPr>
        <p:spPr>
          <a:xfrm>
            <a:off x="369597" y="4927623"/>
            <a:ext cx="10914743" cy="913158"/>
          </a:xfrm>
          <a:prstGeom prst="rect">
            <a:avLst/>
          </a:prstGeom>
          <a:solidFill>
            <a:srgbClr val="002060"/>
          </a:solidFill>
          <a:ln cap="flat" cmpd="sng" w="9525">
            <a:solidFill>
              <a:srgbClr val="002060"/>
            </a:solidFill>
            <a:prstDash val="solid"/>
            <a:round/>
            <a:headEnd len="sm" w="sm" type="none"/>
            <a:tailEnd len="sm" w="sm" type="none"/>
          </a:ln>
        </p:spPr>
        <p:txBody>
          <a:bodyPr anchorCtr="0" anchor="ctr" bIns="53325" lIns="106650" spcFirstLastPara="1" rIns="106650" wrap="square" tIns="53325">
            <a:noAutofit/>
          </a:bodyPr>
          <a:lstStyle/>
          <a:p>
            <a:pPr indent="0" lvl="0" marL="0" marR="0" rtl="0" algn="ctr">
              <a:lnSpc>
                <a:spcPct val="90000"/>
              </a:lnSpc>
              <a:spcBef>
                <a:spcPts val="0"/>
              </a:spcBef>
              <a:spcAft>
                <a:spcPts val="0"/>
              </a:spcAft>
              <a:buClr>
                <a:schemeClr val="lt1"/>
              </a:buClr>
              <a:buSzPts val="5800"/>
              <a:buFont typeface="Arial"/>
              <a:buNone/>
            </a:pPr>
            <a:r>
              <a:rPr i="0" lang="en-US" sz="6000" u="none" cap="none" strike="noStrike">
                <a:solidFill>
                  <a:schemeClr val="lt1"/>
                </a:solidFill>
                <a:latin typeface="Montserrat"/>
                <a:ea typeface="Montserrat"/>
                <a:cs typeface="Montserrat"/>
                <a:sym typeface="Montserrat"/>
              </a:rPr>
              <a:t>Introduction</a:t>
            </a:r>
            <a:endParaRPr sz="6000">
              <a:latin typeface="Montserrat"/>
              <a:ea typeface="Montserrat"/>
              <a:cs typeface="Montserrat"/>
              <a:sym typeface="Montserrat"/>
            </a:endParaRPr>
          </a:p>
        </p:txBody>
      </p:sp>
      <p:sp>
        <p:nvSpPr>
          <p:cNvPr id="91" name="Shape 91"/>
          <p:cNvSpPr txBox="1"/>
          <p:nvPr/>
        </p:nvSpPr>
        <p:spPr>
          <a:xfrm>
            <a:off x="32591450" y="4927623"/>
            <a:ext cx="10914743" cy="913158"/>
          </a:xfrm>
          <a:prstGeom prst="rect">
            <a:avLst/>
          </a:prstGeom>
          <a:solidFill>
            <a:srgbClr val="002060"/>
          </a:solidFill>
          <a:ln cap="flat" cmpd="sng" w="9525">
            <a:solidFill>
              <a:srgbClr val="002060"/>
            </a:solidFill>
            <a:prstDash val="solid"/>
            <a:round/>
            <a:headEnd len="sm" w="sm" type="none"/>
            <a:tailEnd len="sm" w="sm" type="none"/>
          </a:ln>
        </p:spPr>
        <p:txBody>
          <a:bodyPr anchorCtr="0" anchor="ctr" bIns="53325" lIns="106650" spcFirstLastPara="1" rIns="106650" wrap="square" tIns="53325">
            <a:noAutofit/>
          </a:bodyPr>
          <a:lstStyle/>
          <a:p>
            <a:pPr indent="0" lvl="0" marL="0" marR="0" rtl="0" algn="ctr">
              <a:lnSpc>
                <a:spcPct val="90000"/>
              </a:lnSpc>
              <a:spcBef>
                <a:spcPts val="0"/>
              </a:spcBef>
              <a:spcAft>
                <a:spcPts val="0"/>
              </a:spcAft>
              <a:buClr>
                <a:schemeClr val="lt1"/>
              </a:buClr>
              <a:buSzPts val="5800"/>
              <a:buFont typeface="Arial"/>
              <a:buNone/>
            </a:pPr>
            <a:r>
              <a:rPr lang="en-US" sz="6000">
                <a:solidFill>
                  <a:schemeClr val="lt1"/>
                </a:solidFill>
                <a:latin typeface="Montserrat"/>
                <a:ea typeface="Montserrat"/>
                <a:cs typeface="Montserrat"/>
                <a:sym typeface="Montserrat"/>
              </a:rPr>
              <a:t>Technologies Used</a:t>
            </a:r>
            <a:endParaRPr sz="6000">
              <a:latin typeface="Montserrat"/>
              <a:ea typeface="Montserrat"/>
              <a:cs typeface="Montserrat"/>
              <a:sym typeface="Montserrat"/>
            </a:endParaRPr>
          </a:p>
        </p:txBody>
      </p:sp>
      <p:sp>
        <p:nvSpPr>
          <p:cNvPr id="92" name="Shape 92"/>
          <p:cNvSpPr txBox="1"/>
          <p:nvPr/>
        </p:nvSpPr>
        <p:spPr>
          <a:xfrm>
            <a:off x="32591606" y="10125320"/>
            <a:ext cx="10914600" cy="913200"/>
          </a:xfrm>
          <a:prstGeom prst="rect">
            <a:avLst/>
          </a:prstGeom>
          <a:solidFill>
            <a:srgbClr val="002060"/>
          </a:solidFill>
          <a:ln cap="flat" cmpd="sng" w="9525">
            <a:solidFill>
              <a:srgbClr val="002060"/>
            </a:solidFill>
            <a:prstDash val="solid"/>
            <a:round/>
            <a:headEnd len="sm" w="sm" type="none"/>
            <a:tailEnd len="sm" w="sm" type="none"/>
          </a:ln>
        </p:spPr>
        <p:txBody>
          <a:bodyPr anchorCtr="0" anchor="ctr" bIns="53325" lIns="106650" spcFirstLastPara="1" rIns="106650" wrap="square" tIns="53325">
            <a:noAutofit/>
          </a:bodyPr>
          <a:lstStyle/>
          <a:p>
            <a:pPr indent="0" lvl="0" marL="0" marR="0" rtl="0" algn="ctr">
              <a:lnSpc>
                <a:spcPct val="90000"/>
              </a:lnSpc>
              <a:spcBef>
                <a:spcPts val="0"/>
              </a:spcBef>
              <a:spcAft>
                <a:spcPts val="0"/>
              </a:spcAft>
              <a:buClr>
                <a:schemeClr val="lt1"/>
              </a:buClr>
              <a:buSzPts val="5800"/>
              <a:buFont typeface="Arial"/>
              <a:buNone/>
            </a:pPr>
            <a:r>
              <a:rPr lang="en-US" sz="6000">
                <a:solidFill>
                  <a:schemeClr val="lt1"/>
                </a:solidFill>
                <a:latin typeface="Montserrat"/>
                <a:ea typeface="Montserrat"/>
                <a:cs typeface="Montserrat"/>
                <a:sym typeface="Montserrat"/>
              </a:rPr>
              <a:t>Future Work</a:t>
            </a:r>
            <a:endParaRPr sz="6000">
              <a:latin typeface="Montserrat"/>
              <a:ea typeface="Montserrat"/>
              <a:cs typeface="Montserrat"/>
              <a:sym typeface="Montserrat"/>
            </a:endParaRPr>
          </a:p>
        </p:txBody>
      </p:sp>
      <p:sp>
        <p:nvSpPr>
          <p:cNvPr id="93" name="Shape 93"/>
          <p:cNvSpPr txBox="1"/>
          <p:nvPr/>
        </p:nvSpPr>
        <p:spPr>
          <a:xfrm>
            <a:off x="32629050" y="19576224"/>
            <a:ext cx="10914600" cy="913200"/>
          </a:xfrm>
          <a:prstGeom prst="rect">
            <a:avLst/>
          </a:prstGeom>
          <a:solidFill>
            <a:srgbClr val="002060"/>
          </a:solidFill>
          <a:ln cap="flat" cmpd="sng" w="9525">
            <a:solidFill>
              <a:srgbClr val="002060"/>
            </a:solidFill>
            <a:prstDash val="solid"/>
            <a:round/>
            <a:headEnd len="sm" w="sm" type="none"/>
            <a:tailEnd len="sm" w="sm" type="none"/>
          </a:ln>
        </p:spPr>
        <p:txBody>
          <a:bodyPr anchorCtr="0" anchor="ctr" bIns="53325" lIns="106650" spcFirstLastPara="1" rIns="106650" wrap="square" tIns="53325">
            <a:noAutofit/>
          </a:bodyPr>
          <a:lstStyle/>
          <a:p>
            <a:pPr indent="0" lvl="0" marL="0" marR="0" rtl="0" algn="ctr">
              <a:lnSpc>
                <a:spcPct val="80000"/>
              </a:lnSpc>
              <a:spcBef>
                <a:spcPts val="0"/>
              </a:spcBef>
              <a:spcAft>
                <a:spcPts val="0"/>
              </a:spcAft>
              <a:buClr>
                <a:schemeClr val="lt1"/>
              </a:buClr>
              <a:buSzPts val="4347"/>
              <a:buFont typeface="Arial"/>
              <a:buNone/>
            </a:pPr>
            <a:r>
              <a:rPr lang="en-US" sz="6000">
                <a:solidFill>
                  <a:schemeClr val="lt1"/>
                </a:solidFill>
                <a:latin typeface="Montserrat"/>
                <a:ea typeface="Montserrat"/>
                <a:cs typeface="Montserrat"/>
                <a:sym typeface="Montserrat"/>
              </a:rPr>
              <a:t>Advisors</a:t>
            </a:r>
            <a:endParaRPr sz="6000">
              <a:solidFill>
                <a:schemeClr val="lt1"/>
              </a:solidFill>
              <a:latin typeface="Montserrat"/>
              <a:ea typeface="Montserrat"/>
              <a:cs typeface="Montserrat"/>
              <a:sym typeface="Montserrat"/>
            </a:endParaRPr>
          </a:p>
        </p:txBody>
      </p:sp>
      <p:sp>
        <p:nvSpPr>
          <p:cNvPr id="94" name="Shape 94"/>
          <p:cNvSpPr txBox="1"/>
          <p:nvPr/>
        </p:nvSpPr>
        <p:spPr>
          <a:xfrm>
            <a:off x="32572100" y="6217694"/>
            <a:ext cx="10914600" cy="3530700"/>
          </a:xfrm>
          <a:prstGeom prst="rect">
            <a:avLst/>
          </a:prstGeom>
          <a:noFill/>
          <a:ln cap="flat" cmpd="sng" w="9525">
            <a:solidFill>
              <a:srgbClr val="002060"/>
            </a:solidFill>
            <a:prstDash val="solid"/>
            <a:round/>
            <a:headEnd len="sm" w="sm" type="none"/>
            <a:tailEnd len="sm" w="sm" type="none"/>
          </a:ln>
        </p:spPr>
        <p:txBody>
          <a:bodyPr anchorCtr="0" anchor="t" bIns="53325" lIns="106650" spcFirstLastPara="1" rIns="106650" wrap="square" tIns="53325">
            <a:noAutofit/>
          </a:bodyPr>
          <a:lstStyle/>
          <a:p>
            <a:pPr indent="-533400" lvl="0" marL="457200" marR="0" rtl="0" algn="l">
              <a:lnSpc>
                <a:spcPct val="115000"/>
              </a:lnSpc>
              <a:spcBef>
                <a:spcPts val="0"/>
              </a:spcBef>
              <a:spcAft>
                <a:spcPts val="0"/>
              </a:spcAft>
              <a:buClr>
                <a:schemeClr val="dk1"/>
              </a:buClr>
              <a:buSzPts val="4800"/>
              <a:buFont typeface="Montserrat"/>
              <a:buChar char="●"/>
            </a:pPr>
            <a:r>
              <a:rPr lang="en-US" sz="4800">
                <a:solidFill>
                  <a:schemeClr val="dk1"/>
                </a:solidFill>
                <a:latin typeface="Montserrat"/>
                <a:ea typeface="Montserrat"/>
                <a:cs typeface="Montserrat"/>
                <a:sym typeface="Montserrat"/>
              </a:rPr>
              <a:t>Tableau </a:t>
            </a:r>
            <a:endParaRPr sz="4800">
              <a:solidFill>
                <a:schemeClr val="dk1"/>
              </a:solidFill>
              <a:latin typeface="Montserrat"/>
              <a:ea typeface="Montserrat"/>
              <a:cs typeface="Montserrat"/>
              <a:sym typeface="Montserrat"/>
            </a:endParaRPr>
          </a:p>
          <a:p>
            <a:pPr indent="-533400" lvl="0" marL="457200" marR="0" rtl="0" algn="l">
              <a:lnSpc>
                <a:spcPct val="115000"/>
              </a:lnSpc>
              <a:spcBef>
                <a:spcPts val="0"/>
              </a:spcBef>
              <a:spcAft>
                <a:spcPts val="0"/>
              </a:spcAft>
              <a:buClr>
                <a:schemeClr val="dk1"/>
              </a:buClr>
              <a:buSzPts val="4800"/>
              <a:buFont typeface="Montserrat"/>
              <a:buChar char="●"/>
            </a:pPr>
            <a:r>
              <a:rPr lang="en-US" sz="4800">
                <a:solidFill>
                  <a:schemeClr val="dk1"/>
                </a:solidFill>
                <a:latin typeface="Montserrat"/>
                <a:ea typeface="Montserrat"/>
                <a:cs typeface="Montserrat"/>
                <a:sym typeface="Montserrat"/>
              </a:rPr>
              <a:t>Banner</a:t>
            </a:r>
            <a:endParaRPr sz="4800">
              <a:solidFill>
                <a:schemeClr val="dk1"/>
              </a:solidFill>
              <a:latin typeface="Montserrat"/>
              <a:ea typeface="Montserrat"/>
              <a:cs typeface="Montserrat"/>
              <a:sym typeface="Montserrat"/>
            </a:endParaRPr>
          </a:p>
          <a:p>
            <a:pPr indent="-533400" lvl="0" marL="457200" marR="0" rtl="0" algn="l">
              <a:lnSpc>
                <a:spcPct val="115000"/>
              </a:lnSpc>
              <a:spcBef>
                <a:spcPts val="0"/>
              </a:spcBef>
              <a:spcAft>
                <a:spcPts val="0"/>
              </a:spcAft>
              <a:buClr>
                <a:schemeClr val="dk1"/>
              </a:buClr>
              <a:buSzPts val="4800"/>
              <a:buFont typeface="Montserrat"/>
              <a:buChar char="●"/>
            </a:pPr>
            <a:r>
              <a:rPr lang="en-US" sz="4800">
                <a:solidFill>
                  <a:schemeClr val="dk1"/>
                </a:solidFill>
                <a:latin typeface="Montserrat"/>
                <a:ea typeface="Montserrat"/>
                <a:cs typeface="Montserrat"/>
                <a:sym typeface="Montserrat"/>
              </a:rPr>
              <a:t>Webi</a:t>
            </a:r>
            <a:endParaRPr sz="4800">
              <a:solidFill>
                <a:schemeClr val="dk1"/>
              </a:solidFill>
              <a:latin typeface="Montserrat"/>
              <a:ea typeface="Montserrat"/>
              <a:cs typeface="Montserrat"/>
              <a:sym typeface="Montserrat"/>
            </a:endParaRPr>
          </a:p>
          <a:p>
            <a:pPr indent="-533400" lvl="0" marL="457200" marR="0" rtl="0" algn="l">
              <a:lnSpc>
                <a:spcPct val="115000"/>
              </a:lnSpc>
              <a:spcBef>
                <a:spcPts val="0"/>
              </a:spcBef>
              <a:spcAft>
                <a:spcPts val="0"/>
              </a:spcAft>
              <a:buClr>
                <a:schemeClr val="dk1"/>
              </a:buClr>
              <a:buSzPts val="4800"/>
              <a:buFont typeface="Montserrat"/>
              <a:buChar char="●"/>
            </a:pPr>
            <a:r>
              <a:rPr lang="en-US" sz="4800">
                <a:solidFill>
                  <a:schemeClr val="dk1"/>
                </a:solidFill>
                <a:latin typeface="Montserrat"/>
                <a:ea typeface="Montserrat"/>
                <a:cs typeface="Montserrat"/>
                <a:sym typeface="Montserrat"/>
              </a:rPr>
              <a:t>Google Analytics</a:t>
            </a:r>
            <a:r>
              <a:rPr lang="en-US" sz="4800">
                <a:solidFill>
                  <a:schemeClr val="dk1"/>
                </a:solidFill>
                <a:latin typeface="Montserrat"/>
                <a:ea typeface="Montserrat"/>
                <a:cs typeface="Montserrat"/>
                <a:sym typeface="Montserrat"/>
              </a:rPr>
              <a:t> </a:t>
            </a:r>
            <a:endParaRPr sz="4800">
              <a:solidFill>
                <a:schemeClr val="dk1"/>
              </a:solidFill>
              <a:latin typeface="Montserrat"/>
              <a:ea typeface="Montserrat"/>
              <a:cs typeface="Montserrat"/>
              <a:sym typeface="Montserrat"/>
            </a:endParaRPr>
          </a:p>
        </p:txBody>
      </p:sp>
      <p:pic>
        <p:nvPicPr>
          <p:cNvPr id="95" name="Shape 95"/>
          <p:cNvPicPr preferRelativeResize="0"/>
          <p:nvPr/>
        </p:nvPicPr>
        <p:blipFill rotWithShape="1">
          <a:blip r:embed="rId3">
            <a:alphaModFix/>
          </a:blip>
          <a:srcRect b="0" l="0" r="0" t="0"/>
          <a:stretch/>
        </p:blipFill>
        <p:spPr>
          <a:xfrm>
            <a:off x="2656639" y="1168998"/>
            <a:ext cx="2298576" cy="3042233"/>
          </a:xfrm>
          <a:prstGeom prst="rect">
            <a:avLst/>
          </a:prstGeom>
          <a:noFill/>
          <a:ln>
            <a:noFill/>
          </a:ln>
        </p:spPr>
      </p:pic>
      <p:sp>
        <p:nvSpPr>
          <p:cNvPr id="96" name="Shape 96"/>
          <p:cNvSpPr txBox="1"/>
          <p:nvPr/>
        </p:nvSpPr>
        <p:spPr>
          <a:xfrm>
            <a:off x="369600" y="16666925"/>
            <a:ext cx="10914600" cy="15443100"/>
          </a:xfrm>
          <a:prstGeom prst="rect">
            <a:avLst/>
          </a:prstGeom>
          <a:noFill/>
          <a:ln cap="flat" cmpd="sng" w="9525">
            <a:solidFill>
              <a:srgbClr val="002060"/>
            </a:solidFill>
            <a:prstDash val="solid"/>
            <a:round/>
            <a:headEnd len="sm" w="sm" type="none"/>
            <a:tailEnd len="sm" w="sm" type="none"/>
          </a:ln>
        </p:spPr>
        <p:txBody>
          <a:bodyPr anchorCtr="0" anchor="t" bIns="53325" lIns="106650" spcFirstLastPara="1" rIns="106650" wrap="square" tIns="53325">
            <a:noAutofit/>
          </a:bodyPr>
          <a:lstStyle/>
          <a:p>
            <a:pPr indent="0" lvl="0" marL="0" marR="0" rtl="0" algn="l">
              <a:lnSpc>
                <a:spcPct val="115000"/>
              </a:lnSpc>
              <a:spcBef>
                <a:spcPts val="0"/>
              </a:spcBef>
              <a:spcAft>
                <a:spcPts val="0"/>
              </a:spcAft>
              <a:buClr>
                <a:schemeClr val="dk1"/>
              </a:buClr>
              <a:buSzPts val="1100"/>
              <a:buFont typeface="Arial"/>
              <a:buNone/>
            </a:pPr>
            <a:r>
              <a:rPr lang="en-US" sz="4800">
                <a:solidFill>
                  <a:schemeClr val="dk1"/>
                </a:solidFill>
                <a:latin typeface="Montserrat"/>
                <a:ea typeface="Montserrat"/>
                <a:cs typeface="Montserrat"/>
                <a:sym typeface="Montserrat"/>
              </a:rPr>
              <a:t>A Central dashboard for visualizing data from many data-sources. The data will be coming in from the various tools into a server for the data to be held on. A live connection from the server to Tableau will be created allowing for data to be pulled automatically on a set schedule. Tableau then visualizes the data in an easily customizable dashboard.</a:t>
            </a:r>
            <a:endParaRPr sz="4800">
              <a:solidFill>
                <a:schemeClr val="dk1"/>
              </a:solidFill>
              <a:latin typeface="Montserrat"/>
              <a:ea typeface="Montserrat"/>
              <a:cs typeface="Montserrat"/>
              <a:sym typeface="Montserrat"/>
            </a:endParaRPr>
          </a:p>
        </p:txBody>
      </p:sp>
      <p:sp>
        <p:nvSpPr>
          <p:cNvPr id="97" name="Shape 97"/>
          <p:cNvSpPr txBox="1"/>
          <p:nvPr/>
        </p:nvSpPr>
        <p:spPr>
          <a:xfrm>
            <a:off x="32629050" y="20978756"/>
            <a:ext cx="10914600" cy="11131200"/>
          </a:xfrm>
          <a:prstGeom prst="rect">
            <a:avLst/>
          </a:prstGeom>
          <a:noFill/>
          <a:ln cap="flat" cmpd="sng" w="9525">
            <a:solidFill>
              <a:srgbClr val="002060"/>
            </a:solidFill>
            <a:prstDash val="solid"/>
            <a:round/>
            <a:headEnd len="sm" w="sm" type="none"/>
            <a:tailEnd len="sm" w="sm" type="none"/>
          </a:ln>
        </p:spPr>
        <p:txBody>
          <a:bodyPr anchorCtr="0" anchor="t" bIns="53325" lIns="106650" spcFirstLastPara="1" rIns="106650" wrap="square" tIns="53325">
            <a:noAutofit/>
          </a:bodyPr>
          <a:lstStyle/>
          <a:p>
            <a:pPr indent="-533400" lvl="0" marL="457200" rtl="0">
              <a:lnSpc>
                <a:spcPct val="115000"/>
              </a:lnSpc>
              <a:spcBef>
                <a:spcPts val="0"/>
              </a:spcBef>
              <a:spcAft>
                <a:spcPts val="0"/>
              </a:spcAft>
              <a:buClr>
                <a:schemeClr val="dk1"/>
              </a:buClr>
              <a:buSzPts val="4800"/>
              <a:buFont typeface="Montserrat"/>
              <a:buChar char="●"/>
            </a:pPr>
            <a:r>
              <a:rPr lang="en-US" sz="4800">
                <a:solidFill>
                  <a:schemeClr val="dk1"/>
                </a:solidFill>
                <a:latin typeface="Montserrat"/>
                <a:ea typeface="Montserrat"/>
                <a:cs typeface="Montserrat"/>
                <a:sym typeface="Montserrat"/>
              </a:rPr>
              <a:t>Tracey Cosker</a:t>
            </a:r>
            <a:endParaRPr sz="4800">
              <a:solidFill>
                <a:schemeClr val="dk1"/>
              </a:solidFill>
              <a:latin typeface="Montserrat"/>
              <a:ea typeface="Montserrat"/>
              <a:cs typeface="Montserrat"/>
              <a:sym typeface="Montserrat"/>
            </a:endParaRPr>
          </a:p>
          <a:p>
            <a:pPr indent="-533400" lvl="0" marL="457200" rtl="0">
              <a:lnSpc>
                <a:spcPct val="115000"/>
              </a:lnSpc>
              <a:spcBef>
                <a:spcPts val="0"/>
              </a:spcBef>
              <a:spcAft>
                <a:spcPts val="0"/>
              </a:spcAft>
              <a:buClr>
                <a:schemeClr val="dk1"/>
              </a:buClr>
              <a:buSzPts val="4800"/>
              <a:buFont typeface="Montserrat"/>
              <a:buChar char="●"/>
            </a:pPr>
            <a:r>
              <a:rPr lang="en-US" sz="4800">
                <a:solidFill>
                  <a:schemeClr val="dk1"/>
                </a:solidFill>
                <a:latin typeface="Montserrat"/>
                <a:ea typeface="Montserrat"/>
                <a:cs typeface="Montserrat"/>
                <a:sym typeface="Montserrat"/>
              </a:rPr>
              <a:t>Ann Surman</a:t>
            </a:r>
            <a:endParaRPr sz="4800">
              <a:solidFill>
                <a:schemeClr val="dk1"/>
              </a:solidFill>
              <a:latin typeface="Montserrat"/>
              <a:ea typeface="Montserrat"/>
              <a:cs typeface="Montserrat"/>
              <a:sym typeface="Montserrat"/>
            </a:endParaRPr>
          </a:p>
          <a:p>
            <a:pPr indent="-533400" lvl="0" marL="457200" rtl="0">
              <a:lnSpc>
                <a:spcPct val="115000"/>
              </a:lnSpc>
              <a:spcBef>
                <a:spcPts val="0"/>
              </a:spcBef>
              <a:spcAft>
                <a:spcPts val="0"/>
              </a:spcAft>
              <a:buClr>
                <a:schemeClr val="dk1"/>
              </a:buClr>
              <a:buSzPts val="4800"/>
              <a:buFont typeface="Montserrat"/>
              <a:buChar char="●"/>
            </a:pPr>
            <a:r>
              <a:rPr lang="en-US" sz="4800">
                <a:solidFill>
                  <a:schemeClr val="dk1"/>
                </a:solidFill>
                <a:latin typeface="Montserrat"/>
                <a:ea typeface="Montserrat"/>
                <a:cs typeface="Montserrat"/>
                <a:sym typeface="Montserrat"/>
              </a:rPr>
              <a:t>Phani Kidambi</a:t>
            </a:r>
            <a:endParaRPr sz="4800">
              <a:solidFill>
                <a:schemeClr val="dk1"/>
              </a:solidFill>
              <a:latin typeface="Montserrat"/>
              <a:ea typeface="Montserrat"/>
              <a:cs typeface="Montserrat"/>
              <a:sym typeface="Montserrat"/>
            </a:endParaRPr>
          </a:p>
        </p:txBody>
      </p:sp>
      <p:pic>
        <p:nvPicPr>
          <p:cNvPr id="98" name="Shape 98"/>
          <p:cNvPicPr preferRelativeResize="0"/>
          <p:nvPr/>
        </p:nvPicPr>
        <p:blipFill>
          <a:blip r:embed="rId4">
            <a:alphaModFix/>
          </a:blip>
          <a:stretch>
            <a:fillRect/>
          </a:stretch>
        </p:blipFill>
        <p:spPr>
          <a:xfrm>
            <a:off x="40008650" y="975355"/>
            <a:ext cx="3042225" cy="3042225"/>
          </a:xfrm>
          <a:prstGeom prst="rect">
            <a:avLst/>
          </a:prstGeom>
          <a:noFill/>
          <a:ln>
            <a:noFill/>
          </a:ln>
        </p:spPr>
      </p:pic>
      <p:pic>
        <p:nvPicPr>
          <p:cNvPr id="99" name="Shape 99"/>
          <p:cNvPicPr preferRelativeResize="0"/>
          <p:nvPr/>
        </p:nvPicPr>
        <p:blipFill>
          <a:blip r:embed="rId5">
            <a:alphaModFix/>
          </a:blip>
          <a:stretch>
            <a:fillRect/>
          </a:stretch>
        </p:blipFill>
        <p:spPr>
          <a:xfrm>
            <a:off x="12116950" y="6298000"/>
            <a:ext cx="19641900" cy="12786676"/>
          </a:xfrm>
          <a:prstGeom prst="rect">
            <a:avLst/>
          </a:prstGeom>
          <a:noFill/>
          <a:ln cap="flat" cmpd="sng" w="9525">
            <a:solidFill>
              <a:srgbClr val="595959"/>
            </a:solidFill>
            <a:prstDash val="solid"/>
            <a:round/>
            <a:headEnd len="sm" w="sm" type="none"/>
            <a:tailEnd len="sm" w="sm" type="none"/>
          </a:ln>
        </p:spPr>
      </p:pic>
      <p:pic>
        <p:nvPicPr>
          <p:cNvPr id="100" name="Shape 100"/>
          <p:cNvPicPr preferRelativeResize="0"/>
          <p:nvPr/>
        </p:nvPicPr>
        <p:blipFill>
          <a:blip r:embed="rId6">
            <a:alphaModFix/>
          </a:blip>
          <a:stretch>
            <a:fillRect/>
          </a:stretch>
        </p:blipFill>
        <p:spPr>
          <a:xfrm>
            <a:off x="13827295" y="26864288"/>
            <a:ext cx="2878952" cy="2138020"/>
          </a:xfrm>
          <a:prstGeom prst="rect">
            <a:avLst/>
          </a:prstGeom>
          <a:noFill/>
          <a:ln>
            <a:noFill/>
          </a:ln>
        </p:spPr>
      </p:pic>
      <p:pic>
        <p:nvPicPr>
          <p:cNvPr id="101" name="Shape 101"/>
          <p:cNvPicPr preferRelativeResize="0"/>
          <p:nvPr/>
        </p:nvPicPr>
        <p:blipFill>
          <a:blip r:embed="rId7">
            <a:alphaModFix/>
          </a:blip>
          <a:stretch>
            <a:fillRect/>
          </a:stretch>
        </p:blipFill>
        <p:spPr>
          <a:xfrm>
            <a:off x="13565857" y="21497150"/>
            <a:ext cx="5928119" cy="2814356"/>
          </a:xfrm>
          <a:prstGeom prst="rect">
            <a:avLst/>
          </a:prstGeom>
          <a:noFill/>
          <a:ln>
            <a:noFill/>
          </a:ln>
        </p:spPr>
      </p:pic>
      <p:pic>
        <p:nvPicPr>
          <p:cNvPr id="102" name="Shape 102"/>
          <p:cNvPicPr preferRelativeResize="0"/>
          <p:nvPr/>
        </p:nvPicPr>
        <p:blipFill>
          <a:blip r:embed="rId8">
            <a:alphaModFix/>
          </a:blip>
          <a:stretch>
            <a:fillRect/>
          </a:stretch>
        </p:blipFill>
        <p:spPr>
          <a:xfrm>
            <a:off x="13732031" y="29529910"/>
            <a:ext cx="4424064" cy="2025290"/>
          </a:xfrm>
          <a:prstGeom prst="rect">
            <a:avLst/>
          </a:prstGeom>
          <a:noFill/>
          <a:ln>
            <a:noFill/>
          </a:ln>
        </p:spPr>
      </p:pic>
      <p:pic>
        <p:nvPicPr>
          <p:cNvPr id="103" name="Shape 103"/>
          <p:cNvPicPr preferRelativeResize="0"/>
          <p:nvPr/>
        </p:nvPicPr>
        <p:blipFill>
          <a:blip r:embed="rId9">
            <a:alphaModFix/>
          </a:blip>
          <a:stretch>
            <a:fillRect/>
          </a:stretch>
        </p:blipFill>
        <p:spPr>
          <a:xfrm>
            <a:off x="13565788" y="24311504"/>
            <a:ext cx="4756423" cy="2814354"/>
          </a:xfrm>
          <a:prstGeom prst="rect">
            <a:avLst/>
          </a:prstGeom>
          <a:noFill/>
          <a:ln>
            <a:noFill/>
          </a:ln>
        </p:spPr>
      </p:pic>
      <p:pic>
        <p:nvPicPr>
          <p:cNvPr id="104" name="Shape 104"/>
          <p:cNvPicPr preferRelativeResize="0"/>
          <p:nvPr/>
        </p:nvPicPr>
        <p:blipFill>
          <a:blip r:embed="rId10">
            <a:alphaModFix/>
          </a:blip>
          <a:stretch>
            <a:fillRect/>
          </a:stretch>
        </p:blipFill>
        <p:spPr>
          <a:xfrm>
            <a:off x="26151998" y="24025368"/>
            <a:ext cx="4424065" cy="3386625"/>
          </a:xfrm>
          <a:prstGeom prst="rect">
            <a:avLst/>
          </a:prstGeom>
          <a:noFill/>
          <a:ln>
            <a:noFill/>
          </a:ln>
        </p:spPr>
      </p:pic>
      <p:cxnSp>
        <p:nvCxnSpPr>
          <p:cNvPr id="105" name="Shape 105"/>
          <p:cNvCxnSpPr>
            <a:stCxn id="100" idx="3"/>
          </p:cNvCxnSpPr>
          <p:nvPr/>
        </p:nvCxnSpPr>
        <p:spPr>
          <a:xfrm flipH="1" rot="10800000">
            <a:off x="16706248" y="26828998"/>
            <a:ext cx="4111800" cy="1104300"/>
          </a:xfrm>
          <a:prstGeom prst="straightConnector1">
            <a:avLst/>
          </a:prstGeom>
          <a:noFill/>
          <a:ln cap="flat" cmpd="sng" w="76200">
            <a:solidFill>
              <a:srgbClr val="595959"/>
            </a:solidFill>
            <a:prstDash val="solid"/>
            <a:round/>
            <a:headEnd len="med" w="med" type="none"/>
            <a:tailEnd len="med" w="med" type="triangle"/>
          </a:ln>
        </p:spPr>
      </p:cxnSp>
      <p:pic>
        <p:nvPicPr>
          <p:cNvPr id="106" name="Shape 106"/>
          <p:cNvPicPr preferRelativeResize="0"/>
          <p:nvPr/>
        </p:nvPicPr>
        <p:blipFill>
          <a:blip r:embed="rId11">
            <a:alphaModFix/>
          </a:blip>
          <a:stretch>
            <a:fillRect/>
          </a:stretch>
        </p:blipFill>
        <p:spPr>
          <a:xfrm>
            <a:off x="20888696" y="23794156"/>
            <a:ext cx="3783445" cy="3849032"/>
          </a:xfrm>
          <a:prstGeom prst="rect">
            <a:avLst/>
          </a:prstGeom>
          <a:noFill/>
          <a:ln>
            <a:noFill/>
          </a:ln>
        </p:spPr>
      </p:pic>
      <p:cxnSp>
        <p:nvCxnSpPr>
          <p:cNvPr id="107" name="Shape 107"/>
          <p:cNvCxnSpPr/>
          <p:nvPr/>
        </p:nvCxnSpPr>
        <p:spPr>
          <a:xfrm>
            <a:off x="18693515" y="23623560"/>
            <a:ext cx="2234700" cy="990300"/>
          </a:xfrm>
          <a:prstGeom prst="straightConnector1">
            <a:avLst/>
          </a:prstGeom>
          <a:noFill/>
          <a:ln cap="flat" cmpd="sng" w="76200">
            <a:solidFill>
              <a:srgbClr val="595959"/>
            </a:solidFill>
            <a:prstDash val="solid"/>
            <a:round/>
            <a:headEnd len="med" w="med" type="none"/>
            <a:tailEnd len="med" w="med" type="triangle"/>
          </a:ln>
        </p:spPr>
      </p:cxnSp>
      <p:cxnSp>
        <p:nvCxnSpPr>
          <p:cNvPr id="108" name="Shape 108"/>
          <p:cNvCxnSpPr/>
          <p:nvPr/>
        </p:nvCxnSpPr>
        <p:spPr>
          <a:xfrm>
            <a:off x="24519742" y="25718672"/>
            <a:ext cx="1479900" cy="0"/>
          </a:xfrm>
          <a:prstGeom prst="straightConnector1">
            <a:avLst/>
          </a:prstGeom>
          <a:noFill/>
          <a:ln cap="flat" cmpd="sng" w="76200">
            <a:solidFill>
              <a:srgbClr val="595959"/>
            </a:solidFill>
            <a:prstDash val="solid"/>
            <a:round/>
            <a:headEnd len="med" w="med" type="none"/>
            <a:tailEnd len="med" w="med" type="triangle"/>
          </a:ln>
        </p:spPr>
      </p:cxnSp>
      <p:cxnSp>
        <p:nvCxnSpPr>
          <p:cNvPr id="109" name="Shape 109"/>
          <p:cNvCxnSpPr/>
          <p:nvPr/>
        </p:nvCxnSpPr>
        <p:spPr>
          <a:xfrm flipH="1" rot="10800000">
            <a:off x="18412383" y="27849375"/>
            <a:ext cx="2515200" cy="2733900"/>
          </a:xfrm>
          <a:prstGeom prst="straightConnector1">
            <a:avLst/>
          </a:prstGeom>
          <a:noFill/>
          <a:ln cap="flat" cmpd="sng" w="76200">
            <a:solidFill>
              <a:srgbClr val="595959"/>
            </a:solidFill>
            <a:prstDash val="solid"/>
            <a:round/>
            <a:headEnd len="med" w="med" type="none"/>
            <a:tailEnd len="med" w="med" type="triangle"/>
          </a:ln>
        </p:spPr>
      </p:cxnSp>
      <p:cxnSp>
        <p:nvCxnSpPr>
          <p:cNvPr id="110" name="Shape 110"/>
          <p:cNvCxnSpPr>
            <a:stCxn id="103" idx="3"/>
            <a:endCxn id="106" idx="1"/>
          </p:cNvCxnSpPr>
          <p:nvPr/>
        </p:nvCxnSpPr>
        <p:spPr>
          <a:xfrm>
            <a:off x="18322211" y="25718681"/>
            <a:ext cx="2566500" cy="0"/>
          </a:xfrm>
          <a:prstGeom prst="straightConnector1">
            <a:avLst/>
          </a:prstGeom>
          <a:noFill/>
          <a:ln cap="flat" cmpd="sng" w="76200">
            <a:solidFill>
              <a:srgbClr val="595959"/>
            </a:solidFill>
            <a:prstDash val="solid"/>
            <a:round/>
            <a:headEnd len="med" w="med" type="none"/>
            <a:tailEnd len="med" w="med" type="triangle"/>
          </a:ln>
        </p:spPr>
      </p:cxnSp>
      <p:sp>
        <p:nvSpPr>
          <p:cNvPr id="111" name="Shape 111"/>
          <p:cNvSpPr txBox="1"/>
          <p:nvPr/>
        </p:nvSpPr>
        <p:spPr>
          <a:xfrm>
            <a:off x="12107200" y="19541875"/>
            <a:ext cx="19641900" cy="913200"/>
          </a:xfrm>
          <a:prstGeom prst="rect">
            <a:avLst/>
          </a:prstGeom>
          <a:solidFill>
            <a:srgbClr val="002060"/>
          </a:solidFill>
          <a:ln cap="flat" cmpd="sng" w="9525">
            <a:solidFill>
              <a:srgbClr val="002060"/>
            </a:solidFill>
            <a:prstDash val="solid"/>
            <a:round/>
            <a:headEnd len="sm" w="sm" type="none"/>
            <a:tailEnd len="sm" w="sm" type="none"/>
          </a:ln>
        </p:spPr>
        <p:txBody>
          <a:bodyPr anchorCtr="0" anchor="ctr" bIns="53325" lIns="106650" spcFirstLastPara="1" rIns="106650" wrap="square" tIns="53325">
            <a:noAutofit/>
          </a:bodyPr>
          <a:lstStyle/>
          <a:p>
            <a:pPr indent="0" lvl="0" marL="0" marR="0" rtl="0" algn="ctr">
              <a:lnSpc>
                <a:spcPct val="80000"/>
              </a:lnSpc>
              <a:spcBef>
                <a:spcPts val="0"/>
              </a:spcBef>
              <a:spcAft>
                <a:spcPts val="0"/>
              </a:spcAft>
              <a:buClr>
                <a:schemeClr val="lt1"/>
              </a:buClr>
              <a:buSzPts val="4717"/>
              <a:buFont typeface="Arial"/>
              <a:buNone/>
            </a:pPr>
            <a:r>
              <a:rPr lang="en-US" sz="6000">
                <a:solidFill>
                  <a:schemeClr val="lt1"/>
                </a:solidFill>
                <a:latin typeface="Montserrat"/>
                <a:ea typeface="Montserrat"/>
                <a:cs typeface="Montserrat"/>
                <a:sym typeface="Montserrat"/>
              </a:rPr>
              <a:t>System Architecture</a:t>
            </a:r>
            <a:endParaRPr sz="6000">
              <a:latin typeface="Montserrat"/>
              <a:ea typeface="Montserrat"/>
              <a:cs typeface="Montserrat"/>
              <a:sym typeface="Montserrat"/>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