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6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9913"/>
    <a:srgbClr val="01244F"/>
    <a:srgbClr val="024CA6"/>
    <a:srgbClr val="0A02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5628" autoAdjust="0"/>
  </p:normalViewPr>
  <p:slideViewPr>
    <p:cSldViewPr>
      <p:cViewPr>
        <p:scale>
          <a:sx n="21" d="100"/>
          <a:sy n="21" d="100"/>
        </p:scale>
        <p:origin x="192" y="240"/>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file://localhost/Volumes/DANK%20DABS/Sarah/Collapse%20Study/UV.txt"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v>Pre-collapse</c:v>
          </c:tx>
          <c:spPr>
            <a:ln w="28575" cap="rnd">
              <a:solidFill>
                <a:srgbClr val="FF0000"/>
              </a:solidFill>
              <a:round/>
            </a:ln>
            <a:effectLst/>
          </c:spPr>
          <c:marker>
            <c:symbol val="none"/>
          </c:marker>
          <c:xVal>
            <c:numRef>
              <c:f>'UV3.txt'!$K$1:$K$761</c:f>
              <c:numCache>
                <c:formatCode>General</c:formatCode>
                <c:ptCount val="761"/>
                <c:pt idx="0">
                  <c:v>320.0</c:v>
                </c:pt>
                <c:pt idx="1">
                  <c:v>320.5</c:v>
                </c:pt>
                <c:pt idx="2">
                  <c:v>321.0</c:v>
                </c:pt>
                <c:pt idx="3">
                  <c:v>321.5</c:v>
                </c:pt>
                <c:pt idx="4">
                  <c:v>322.0</c:v>
                </c:pt>
                <c:pt idx="5">
                  <c:v>322.5</c:v>
                </c:pt>
                <c:pt idx="6">
                  <c:v>323.0</c:v>
                </c:pt>
                <c:pt idx="7">
                  <c:v>323.5</c:v>
                </c:pt>
                <c:pt idx="8">
                  <c:v>324.0</c:v>
                </c:pt>
                <c:pt idx="9">
                  <c:v>324.5</c:v>
                </c:pt>
                <c:pt idx="10">
                  <c:v>325.0</c:v>
                </c:pt>
                <c:pt idx="11">
                  <c:v>325.5</c:v>
                </c:pt>
                <c:pt idx="12">
                  <c:v>326.0</c:v>
                </c:pt>
                <c:pt idx="13">
                  <c:v>326.5</c:v>
                </c:pt>
                <c:pt idx="14">
                  <c:v>327.0</c:v>
                </c:pt>
                <c:pt idx="15">
                  <c:v>327.5</c:v>
                </c:pt>
                <c:pt idx="16">
                  <c:v>328.0</c:v>
                </c:pt>
                <c:pt idx="17">
                  <c:v>328.5</c:v>
                </c:pt>
                <c:pt idx="18">
                  <c:v>329.0</c:v>
                </c:pt>
                <c:pt idx="19">
                  <c:v>329.5</c:v>
                </c:pt>
                <c:pt idx="20">
                  <c:v>330.0</c:v>
                </c:pt>
                <c:pt idx="21">
                  <c:v>330.5</c:v>
                </c:pt>
                <c:pt idx="22">
                  <c:v>331.0</c:v>
                </c:pt>
                <c:pt idx="23">
                  <c:v>331.5</c:v>
                </c:pt>
                <c:pt idx="24">
                  <c:v>332.0</c:v>
                </c:pt>
                <c:pt idx="25">
                  <c:v>332.5</c:v>
                </c:pt>
                <c:pt idx="26">
                  <c:v>333.0</c:v>
                </c:pt>
                <c:pt idx="27">
                  <c:v>333.5</c:v>
                </c:pt>
                <c:pt idx="28">
                  <c:v>334.0</c:v>
                </c:pt>
                <c:pt idx="29">
                  <c:v>334.5</c:v>
                </c:pt>
                <c:pt idx="30">
                  <c:v>335.0</c:v>
                </c:pt>
                <c:pt idx="31">
                  <c:v>335.5</c:v>
                </c:pt>
                <c:pt idx="32">
                  <c:v>336.0</c:v>
                </c:pt>
                <c:pt idx="33">
                  <c:v>336.5</c:v>
                </c:pt>
                <c:pt idx="34">
                  <c:v>337.0</c:v>
                </c:pt>
                <c:pt idx="35">
                  <c:v>337.5</c:v>
                </c:pt>
                <c:pt idx="36">
                  <c:v>338.0</c:v>
                </c:pt>
                <c:pt idx="37">
                  <c:v>338.5</c:v>
                </c:pt>
                <c:pt idx="38">
                  <c:v>339.0</c:v>
                </c:pt>
                <c:pt idx="39">
                  <c:v>339.5</c:v>
                </c:pt>
                <c:pt idx="40">
                  <c:v>340.0</c:v>
                </c:pt>
                <c:pt idx="41">
                  <c:v>340.5</c:v>
                </c:pt>
                <c:pt idx="42">
                  <c:v>341.0</c:v>
                </c:pt>
                <c:pt idx="43">
                  <c:v>341.5</c:v>
                </c:pt>
                <c:pt idx="44">
                  <c:v>342.0</c:v>
                </c:pt>
                <c:pt idx="45">
                  <c:v>342.5</c:v>
                </c:pt>
                <c:pt idx="46">
                  <c:v>343.0</c:v>
                </c:pt>
                <c:pt idx="47">
                  <c:v>343.5</c:v>
                </c:pt>
                <c:pt idx="48">
                  <c:v>344.0</c:v>
                </c:pt>
                <c:pt idx="49">
                  <c:v>344.5</c:v>
                </c:pt>
                <c:pt idx="50">
                  <c:v>345.0</c:v>
                </c:pt>
                <c:pt idx="51">
                  <c:v>345.5</c:v>
                </c:pt>
                <c:pt idx="52">
                  <c:v>346.0</c:v>
                </c:pt>
                <c:pt idx="53">
                  <c:v>346.5</c:v>
                </c:pt>
                <c:pt idx="54">
                  <c:v>347.0</c:v>
                </c:pt>
                <c:pt idx="55">
                  <c:v>347.5</c:v>
                </c:pt>
                <c:pt idx="56">
                  <c:v>348.0</c:v>
                </c:pt>
                <c:pt idx="57">
                  <c:v>348.5</c:v>
                </c:pt>
                <c:pt idx="58">
                  <c:v>349.0</c:v>
                </c:pt>
                <c:pt idx="59">
                  <c:v>349.5</c:v>
                </c:pt>
                <c:pt idx="60">
                  <c:v>350.0</c:v>
                </c:pt>
                <c:pt idx="61">
                  <c:v>350.5</c:v>
                </c:pt>
                <c:pt idx="62">
                  <c:v>351.0</c:v>
                </c:pt>
                <c:pt idx="63">
                  <c:v>351.5</c:v>
                </c:pt>
                <c:pt idx="64">
                  <c:v>352.0</c:v>
                </c:pt>
                <c:pt idx="65">
                  <c:v>352.5</c:v>
                </c:pt>
                <c:pt idx="66">
                  <c:v>353.0</c:v>
                </c:pt>
                <c:pt idx="67">
                  <c:v>353.5</c:v>
                </c:pt>
                <c:pt idx="68">
                  <c:v>354.0</c:v>
                </c:pt>
                <c:pt idx="69">
                  <c:v>354.5</c:v>
                </c:pt>
                <c:pt idx="70">
                  <c:v>355.0</c:v>
                </c:pt>
                <c:pt idx="71">
                  <c:v>355.5</c:v>
                </c:pt>
                <c:pt idx="72">
                  <c:v>356.0</c:v>
                </c:pt>
                <c:pt idx="73">
                  <c:v>356.5</c:v>
                </c:pt>
                <c:pt idx="74">
                  <c:v>357.0</c:v>
                </c:pt>
                <c:pt idx="75">
                  <c:v>357.5</c:v>
                </c:pt>
                <c:pt idx="76">
                  <c:v>358.0</c:v>
                </c:pt>
                <c:pt idx="77">
                  <c:v>358.5</c:v>
                </c:pt>
                <c:pt idx="78">
                  <c:v>359.0</c:v>
                </c:pt>
                <c:pt idx="79">
                  <c:v>359.5</c:v>
                </c:pt>
                <c:pt idx="80">
                  <c:v>360.0</c:v>
                </c:pt>
                <c:pt idx="81">
                  <c:v>360.5</c:v>
                </c:pt>
                <c:pt idx="82">
                  <c:v>361.0</c:v>
                </c:pt>
                <c:pt idx="83">
                  <c:v>361.5</c:v>
                </c:pt>
                <c:pt idx="84">
                  <c:v>362.0</c:v>
                </c:pt>
                <c:pt idx="85">
                  <c:v>362.5</c:v>
                </c:pt>
                <c:pt idx="86">
                  <c:v>363.0</c:v>
                </c:pt>
                <c:pt idx="87">
                  <c:v>363.5</c:v>
                </c:pt>
                <c:pt idx="88">
                  <c:v>364.0</c:v>
                </c:pt>
                <c:pt idx="89">
                  <c:v>364.5</c:v>
                </c:pt>
                <c:pt idx="90">
                  <c:v>365.0</c:v>
                </c:pt>
                <c:pt idx="91">
                  <c:v>365.5</c:v>
                </c:pt>
                <c:pt idx="92">
                  <c:v>366.0</c:v>
                </c:pt>
                <c:pt idx="93">
                  <c:v>366.5</c:v>
                </c:pt>
                <c:pt idx="94">
                  <c:v>367.0</c:v>
                </c:pt>
                <c:pt idx="95">
                  <c:v>367.5</c:v>
                </c:pt>
                <c:pt idx="96">
                  <c:v>368.0</c:v>
                </c:pt>
                <c:pt idx="97">
                  <c:v>368.5</c:v>
                </c:pt>
                <c:pt idx="98">
                  <c:v>369.0</c:v>
                </c:pt>
                <c:pt idx="99">
                  <c:v>369.5</c:v>
                </c:pt>
                <c:pt idx="100">
                  <c:v>370.0</c:v>
                </c:pt>
                <c:pt idx="101">
                  <c:v>370.5</c:v>
                </c:pt>
                <c:pt idx="102">
                  <c:v>371.0</c:v>
                </c:pt>
                <c:pt idx="103">
                  <c:v>371.5</c:v>
                </c:pt>
                <c:pt idx="104">
                  <c:v>372.0</c:v>
                </c:pt>
                <c:pt idx="105">
                  <c:v>372.5</c:v>
                </c:pt>
                <c:pt idx="106">
                  <c:v>373.0</c:v>
                </c:pt>
                <c:pt idx="107">
                  <c:v>373.5</c:v>
                </c:pt>
                <c:pt idx="108">
                  <c:v>374.0</c:v>
                </c:pt>
                <c:pt idx="109">
                  <c:v>374.5</c:v>
                </c:pt>
                <c:pt idx="110">
                  <c:v>375.0</c:v>
                </c:pt>
                <c:pt idx="111">
                  <c:v>375.5</c:v>
                </c:pt>
                <c:pt idx="112">
                  <c:v>376.0</c:v>
                </c:pt>
                <c:pt idx="113">
                  <c:v>376.5</c:v>
                </c:pt>
                <c:pt idx="114">
                  <c:v>377.0</c:v>
                </c:pt>
                <c:pt idx="115">
                  <c:v>377.5</c:v>
                </c:pt>
                <c:pt idx="116">
                  <c:v>378.0</c:v>
                </c:pt>
                <c:pt idx="117">
                  <c:v>378.5</c:v>
                </c:pt>
                <c:pt idx="118">
                  <c:v>379.0</c:v>
                </c:pt>
                <c:pt idx="119">
                  <c:v>379.5</c:v>
                </c:pt>
                <c:pt idx="120">
                  <c:v>380.0</c:v>
                </c:pt>
                <c:pt idx="121">
                  <c:v>380.5</c:v>
                </c:pt>
                <c:pt idx="122">
                  <c:v>381.0</c:v>
                </c:pt>
                <c:pt idx="123">
                  <c:v>381.5</c:v>
                </c:pt>
                <c:pt idx="124">
                  <c:v>382.0</c:v>
                </c:pt>
                <c:pt idx="125">
                  <c:v>382.5</c:v>
                </c:pt>
                <c:pt idx="126">
                  <c:v>383.0</c:v>
                </c:pt>
                <c:pt idx="127">
                  <c:v>383.5</c:v>
                </c:pt>
                <c:pt idx="128">
                  <c:v>384.0</c:v>
                </c:pt>
                <c:pt idx="129">
                  <c:v>384.5</c:v>
                </c:pt>
                <c:pt idx="130">
                  <c:v>385.0</c:v>
                </c:pt>
                <c:pt idx="131">
                  <c:v>385.5</c:v>
                </c:pt>
                <c:pt idx="132">
                  <c:v>386.0</c:v>
                </c:pt>
                <c:pt idx="133">
                  <c:v>386.5</c:v>
                </c:pt>
                <c:pt idx="134">
                  <c:v>387.0</c:v>
                </c:pt>
                <c:pt idx="135">
                  <c:v>387.5</c:v>
                </c:pt>
                <c:pt idx="136">
                  <c:v>388.0</c:v>
                </c:pt>
                <c:pt idx="137">
                  <c:v>388.5</c:v>
                </c:pt>
                <c:pt idx="138">
                  <c:v>389.0</c:v>
                </c:pt>
                <c:pt idx="139">
                  <c:v>389.5</c:v>
                </c:pt>
                <c:pt idx="140">
                  <c:v>390.0</c:v>
                </c:pt>
                <c:pt idx="141">
                  <c:v>390.5</c:v>
                </c:pt>
                <c:pt idx="142">
                  <c:v>391.0</c:v>
                </c:pt>
                <c:pt idx="143">
                  <c:v>391.5</c:v>
                </c:pt>
                <c:pt idx="144">
                  <c:v>392.0</c:v>
                </c:pt>
                <c:pt idx="145">
                  <c:v>392.5</c:v>
                </c:pt>
                <c:pt idx="146">
                  <c:v>393.0</c:v>
                </c:pt>
                <c:pt idx="147">
                  <c:v>393.5</c:v>
                </c:pt>
                <c:pt idx="148">
                  <c:v>394.0</c:v>
                </c:pt>
                <c:pt idx="149">
                  <c:v>394.5</c:v>
                </c:pt>
                <c:pt idx="150">
                  <c:v>395.0</c:v>
                </c:pt>
                <c:pt idx="151">
                  <c:v>395.5</c:v>
                </c:pt>
                <c:pt idx="152">
                  <c:v>396.0</c:v>
                </c:pt>
                <c:pt idx="153">
                  <c:v>396.5</c:v>
                </c:pt>
                <c:pt idx="154">
                  <c:v>397.0</c:v>
                </c:pt>
                <c:pt idx="155">
                  <c:v>397.5</c:v>
                </c:pt>
                <c:pt idx="156">
                  <c:v>398.0</c:v>
                </c:pt>
                <c:pt idx="157">
                  <c:v>398.5</c:v>
                </c:pt>
                <c:pt idx="158">
                  <c:v>399.0</c:v>
                </c:pt>
                <c:pt idx="159">
                  <c:v>399.5</c:v>
                </c:pt>
                <c:pt idx="160">
                  <c:v>400.0</c:v>
                </c:pt>
                <c:pt idx="161">
                  <c:v>400.5</c:v>
                </c:pt>
                <c:pt idx="162">
                  <c:v>401.0</c:v>
                </c:pt>
                <c:pt idx="163">
                  <c:v>401.5</c:v>
                </c:pt>
                <c:pt idx="164">
                  <c:v>402.0</c:v>
                </c:pt>
                <c:pt idx="165">
                  <c:v>402.5</c:v>
                </c:pt>
                <c:pt idx="166">
                  <c:v>403.0</c:v>
                </c:pt>
                <c:pt idx="167">
                  <c:v>403.5</c:v>
                </c:pt>
                <c:pt idx="168">
                  <c:v>404.0</c:v>
                </c:pt>
                <c:pt idx="169">
                  <c:v>404.5</c:v>
                </c:pt>
                <c:pt idx="170">
                  <c:v>405.0</c:v>
                </c:pt>
                <c:pt idx="171">
                  <c:v>405.5</c:v>
                </c:pt>
                <c:pt idx="172">
                  <c:v>406.0</c:v>
                </c:pt>
                <c:pt idx="173">
                  <c:v>406.5</c:v>
                </c:pt>
                <c:pt idx="174">
                  <c:v>407.0</c:v>
                </c:pt>
                <c:pt idx="175">
                  <c:v>407.5</c:v>
                </c:pt>
                <c:pt idx="176">
                  <c:v>408.0</c:v>
                </c:pt>
                <c:pt idx="177">
                  <c:v>408.5</c:v>
                </c:pt>
                <c:pt idx="178">
                  <c:v>409.0</c:v>
                </c:pt>
                <c:pt idx="179">
                  <c:v>409.5</c:v>
                </c:pt>
                <c:pt idx="180">
                  <c:v>410.0</c:v>
                </c:pt>
                <c:pt idx="181">
                  <c:v>410.5</c:v>
                </c:pt>
                <c:pt idx="182">
                  <c:v>411.0</c:v>
                </c:pt>
                <c:pt idx="183">
                  <c:v>411.5</c:v>
                </c:pt>
                <c:pt idx="184">
                  <c:v>412.0</c:v>
                </c:pt>
                <c:pt idx="185">
                  <c:v>412.5</c:v>
                </c:pt>
                <c:pt idx="186">
                  <c:v>413.0</c:v>
                </c:pt>
                <c:pt idx="187">
                  <c:v>413.5</c:v>
                </c:pt>
                <c:pt idx="188">
                  <c:v>414.0</c:v>
                </c:pt>
                <c:pt idx="189">
                  <c:v>414.5</c:v>
                </c:pt>
                <c:pt idx="190">
                  <c:v>415.0</c:v>
                </c:pt>
                <c:pt idx="191">
                  <c:v>415.5</c:v>
                </c:pt>
                <c:pt idx="192">
                  <c:v>416.0</c:v>
                </c:pt>
                <c:pt idx="193">
                  <c:v>416.5</c:v>
                </c:pt>
                <c:pt idx="194">
                  <c:v>417.0</c:v>
                </c:pt>
                <c:pt idx="195">
                  <c:v>417.5</c:v>
                </c:pt>
                <c:pt idx="196">
                  <c:v>418.0</c:v>
                </c:pt>
                <c:pt idx="197">
                  <c:v>418.5</c:v>
                </c:pt>
                <c:pt idx="198">
                  <c:v>419.0</c:v>
                </c:pt>
                <c:pt idx="199">
                  <c:v>419.5</c:v>
                </c:pt>
                <c:pt idx="200">
                  <c:v>420.0</c:v>
                </c:pt>
                <c:pt idx="201">
                  <c:v>420.5</c:v>
                </c:pt>
                <c:pt idx="202">
                  <c:v>421.0</c:v>
                </c:pt>
                <c:pt idx="203">
                  <c:v>421.5</c:v>
                </c:pt>
                <c:pt idx="204">
                  <c:v>422.0</c:v>
                </c:pt>
                <c:pt idx="205">
                  <c:v>422.5</c:v>
                </c:pt>
                <c:pt idx="206">
                  <c:v>423.0</c:v>
                </c:pt>
                <c:pt idx="207">
                  <c:v>423.5</c:v>
                </c:pt>
                <c:pt idx="208">
                  <c:v>424.0</c:v>
                </c:pt>
                <c:pt idx="209">
                  <c:v>424.5</c:v>
                </c:pt>
                <c:pt idx="210">
                  <c:v>425.0</c:v>
                </c:pt>
                <c:pt idx="211">
                  <c:v>425.5</c:v>
                </c:pt>
                <c:pt idx="212">
                  <c:v>426.0</c:v>
                </c:pt>
                <c:pt idx="213">
                  <c:v>426.5</c:v>
                </c:pt>
                <c:pt idx="214">
                  <c:v>427.0</c:v>
                </c:pt>
                <c:pt idx="215">
                  <c:v>427.5</c:v>
                </c:pt>
                <c:pt idx="216">
                  <c:v>428.0</c:v>
                </c:pt>
                <c:pt idx="217">
                  <c:v>428.5</c:v>
                </c:pt>
                <c:pt idx="218">
                  <c:v>429.0</c:v>
                </c:pt>
                <c:pt idx="219">
                  <c:v>429.5</c:v>
                </c:pt>
                <c:pt idx="220">
                  <c:v>430.0</c:v>
                </c:pt>
                <c:pt idx="221">
                  <c:v>430.5</c:v>
                </c:pt>
                <c:pt idx="222">
                  <c:v>431.0</c:v>
                </c:pt>
                <c:pt idx="223">
                  <c:v>431.5</c:v>
                </c:pt>
                <c:pt idx="224">
                  <c:v>432.0</c:v>
                </c:pt>
                <c:pt idx="225">
                  <c:v>432.5</c:v>
                </c:pt>
                <c:pt idx="226">
                  <c:v>433.0</c:v>
                </c:pt>
                <c:pt idx="227">
                  <c:v>433.5</c:v>
                </c:pt>
                <c:pt idx="228">
                  <c:v>434.0</c:v>
                </c:pt>
                <c:pt idx="229">
                  <c:v>434.5</c:v>
                </c:pt>
                <c:pt idx="230">
                  <c:v>435.0</c:v>
                </c:pt>
                <c:pt idx="231">
                  <c:v>435.5</c:v>
                </c:pt>
                <c:pt idx="232">
                  <c:v>436.0</c:v>
                </c:pt>
                <c:pt idx="233">
                  <c:v>436.5</c:v>
                </c:pt>
                <c:pt idx="234">
                  <c:v>437.0</c:v>
                </c:pt>
                <c:pt idx="235">
                  <c:v>437.5</c:v>
                </c:pt>
                <c:pt idx="236">
                  <c:v>438.0</c:v>
                </c:pt>
                <c:pt idx="237">
                  <c:v>438.5</c:v>
                </c:pt>
                <c:pt idx="238">
                  <c:v>439.0</c:v>
                </c:pt>
                <c:pt idx="239">
                  <c:v>439.5</c:v>
                </c:pt>
                <c:pt idx="240">
                  <c:v>440.0</c:v>
                </c:pt>
                <c:pt idx="241">
                  <c:v>440.5</c:v>
                </c:pt>
                <c:pt idx="242">
                  <c:v>441.0</c:v>
                </c:pt>
                <c:pt idx="243">
                  <c:v>441.5</c:v>
                </c:pt>
                <c:pt idx="244">
                  <c:v>442.0</c:v>
                </c:pt>
                <c:pt idx="245">
                  <c:v>442.5</c:v>
                </c:pt>
                <c:pt idx="246">
                  <c:v>443.0</c:v>
                </c:pt>
                <c:pt idx="247">
                  <c:v>443.5</c:v>
                </c:pt>
                <c:pt idx="248">
                  <c:v>444.0</c:v>
                </c:pt>
                <c:pt idx="249">
                  <c:v>444.5</c:v>
                </c:pt>
                <c:pt idx="250">
                  <c:v>445.0</c:v>
                </c:pt>
                <c:pt idx="251">
                  <c:v>445.5</c:v>
                </c:pt>
                <c:pt idx="252">
                  <c:v>446.0</c:v>
                </c:pt>
                <c:pt idx="253">
                  <c:v>446.5</c:v>
                </c:pt>
                <c:pt idx="254">
                  <c:v>447.0</c:v>
                </c:pt>
                <c:pt idx="255">
                  <c:v>447.5</c:v>
                </c:pt>
                <c:pt idx="256">
                  <c:v>448.0</c:v>
                </c:pt>
                <c:pt idx="257">
                  <c:v>448.5</c:v>
                </c:pt>
                <c:pt idx="258">
                  <c:v>449.0</c:v>
                </c:pt>
                <c:pt idx="259">
                  <c:v>449.5</c:v>
                </c:pt>
                <c:pt idx="260">
                  <c:v>450.0</c:v>
                </c:pt>
                <c:pt idx="261">
                  <c:v>450.5</c:v>
                </c:pt>
                <c:pt idx="262">
                  <c:v>451.0</c:v>
                </c:pt>
                <c:pt idx="263">
                  <c:v>451.5</c:v>
                </c:pt>
                <c:pt idx="264">
                  <c:v>452.0</c:v>
                </c:pt>
                <c:pt idx="265">
                  <c:v>452.5</c:v>
                </c:pt>
                <c:pt idx="266">
                  <c:v>453.0</c:v>
                </c:pt>
                <c:pt idx="267">
                  <c:v>453.5</c:v>
                </c:pt>
                <c:pt idx="268">
                  <c:v>454.0</c:v>
                </c:pt>
                <c:pt idx="269">
                  <c:v>454.5</c:v>
                </c:pt>
                <c:pt idx="270">
                  <c:v>455.0</c:v>
                </c:pt>
                <c:pt idx="271">
                  <c:v>455.5</c:v>
                </c:pt>
                <c:pt idx="272">
                  <c:v>456.0</c:v>
                </c:pt>
                <c:pt idx="273">
                  <c:v>456.5</c:v>
                </c:pt>
                <c:pt idx="274">
                  <c:v>457.0</c:v>
                </c:pt>
                <c:pt idx="275">
                  <c:v>457.5</c:v>
                </c:pt>
                <c:pt idx="276">
                  <c:v>458.0</c:v>
                </c:pt>
                <c:pt idx="277">
                  <c:v>458.5</c:v>
                </c:pt>
                <c:pt idx="278">
                  <c:v>459.0</c:v>
                </c:pt>
                <c:pt idx="279">
                  <c:v>459.5</c:v>
                </c:pt>
                <c:pt idx="280">
                  <c:v>460.0</c:v>
                </c:pt>
                <c:pt idx="281">
                  <c:v>460.5</c:v>
                </c:pt>
                <c:pt idx="282">
                  <c:v>461.0</c:v>
                </c:pt>
                <c:pt idx="283">
                  <c:v>461.5</c:v>
                </c:pt>
                <c:pt idx="284">
                  <c:v>462.0</c:v>
                </c:pt>
                <c:pt idx="285">
                  <c:v>462.5</c:v>
                </c:pt>
                <c:pt idx="286">
                  <c:v>463.0</c:v>
                </c:pt>
                <c:pt idx="287">
                  <c:v>463.5</c:v>
                </c:pt>
                <c:pt idx="288">
                  <c:v>464.0</c:v>
                </c:pt>
                <c:pt idx="289">
                  <c:v>464.5</c:v>
                </c:pt>
                <c:pt idx="290">
                  <c:v>465.0</c:v>
                </c:pt>
                <c:pt idx="291">
                  <c:v>465.5</c:v>
                </c:pt>
                <c:pt idx="292">
                  <c:v>466.0</c:v>
                </c:pt>
                <c:pt idx="293">
                  <c:v>466.5</c:v>
                </c:pt>
                <c:pt idx="294">
                  <c:v>467.0</c:v>
                </c:pt>
                <c:pt idx="295">
                  <c:v>467.5</c:v>
                </c:pt>
                <c:pt idx="296">
                  <c:v>468.0</c:v>
                </c:pt>
                <c:pt idx="297">
                  <c:v>468.5</c:v>
                </c:pt>
                <c:pt idx="298">
                  <c:v>469.0</c:v>
                </c:pt>
                <c:pt idx="299">
                  <c:v>469.5</c:v>
                </c:pt>
                <c:pt idx="300">
                  <c:v>470.0</c:v>
                </c:pt>
                <c:pt idx="301">
                  <c:v>470.5</c:v>
                </c:pt>
                <c:pt idx="302">
                  <c:v>471.0</c:v>
                </c:pt>
                <c:pt idx="303">
                  <c:v>471.5</c:v>
                </c:pt>
                <c:pt idx="304">
                  <c:v>472.0</c:v>
                </c:pt>
                <c:pt idx="305">
                  <c:v>472.5</c:v>
                </c:pt>
                <c:pt idx="306">
                  <c:v>473.0</c:v>
                </c:pt>
                <c:pt idx="307">
                  <c:v>473.5</c:v>
                </c:pt>
                <c:pt idx="308">
                  <c:v>474.0</c:v>
                </c:pt>
                <c:pt idx="309">
                  <c:v>474.5</c:v>
                </c:pt>
                <c:pt idx="310">
                  <c:v>475.0</c:v>
                </c:pt>
                <c:pt idx="311">
                  <c:v>475.5</c:v>
                </c:pt>
                <c:pt idx="312">
                  <c:v>476.0</c:v>
                </c:pt>
                <c:pt idx="313">
                  <c:v>476.5</c:v>
                </c:pt>
                <c:pt idx="314">
                  <c:v>477.0</c:v>
                </c:pt>
                <c:pt idx="315">
                  <c:v>477.5</c:v>
                </c:pt>
                <c:pt idx="316">
                  <c:v>478.0</c:v>
                </c:pt>
                <c:pt idx="317">
                  <c:v>478.5</c:v>
                </c:pt>
                <c:pt idx="318">
                  <c:v>479.0</c:v>
                </c:pt>
                <c:pt idx="319">
                  <c:v>479.5</c:v>
                </c:pt>
                <c:pt idx="320">
                  <c:v>480.0</c:v>
                </c:pt>
                <c:pt idx="321">
                  <c:v>480.5</c:v>
                </c:pt>
                <c:pt idx="322">
                  <c:v>481.0</c:v>
                </c:pt>
                <c:pt idx="323">
                  <c:v>481.5</c:v>
                </c:pt>
                <c:pt idx="324">
                  <c:v>482.0</c:v>
                </c:pt>
                <c:pt idx="325">
                  <c:v>482.5</c:v>
                </c:pt>
                <c:pt idx="326">
                  <c:v>483.0</c:v>
                </c:pt>
                <c:pt idx="327">
                  <c:v>483.5</c:v>
                </c:pt>
                <c:pt idx="328">
                  <c:v>484.0</c:v>
                </c:pt>
                <c:pt idx="329">
                  <c:v>484.5</c:v>
                </c:pt>
                <c:pt idx="330">
                  <c:v>485.0</c:v>
                </c:pt>
                <c:pt idx="331">
                  <c:v>485.5</c:v>
                </c:pt>
                <c:pt idx="332">
                  <c:v>486.0</c:v>
                </c:pt>
                <c:pt idx="333">
                  <c:v>486.5</c:v>
                </c:pt>
                <c:pt idx="334">
                  <c:v>487.0</c:v>
                </c:pt>
                <c:pt idx="335">
                  <c:v>487.5</c:v>
                </c:pt>
                <c:pt idx="336">
                  <c:v>488.0</c:v>
                </c:pt>
                <c:pt idx="337">
                  <c:v>488.5</c:v>
                </c:pt>
                <c:pt idx="338">
                  <c:v>489.0</c:v>
                </c:pt>
                <c:pt idx="339">
                  <c:v>489.5</c:v>
                </c:pt>
                <c:pt idx="340">
                  <c:v>490.0</c:v>
                </c:pt>
                <c:pt idx="341">
                  <c:v>490.5</c:v>
                </c:pt>
                <c:pt idx="342">
                  <c:v>491.0</c:v>
                </c:pt>
                <c:pt idx="343">
                  <c:v>491.5</c:v>
                </c:pt>
                <c:pt idx="344">
                  <c:v>492.0</c:v>
                </c:pt>
                <c:pt idx="345">
                  <c:v>492.5</c:v>
                </c:pt>
                <c:pt idx="346">
                  <c:v>493.0</c:v>
                </c:pt>
                <c:pt idx="347">
                  <c:v>493.5</c:v>
                </c:pt>
                <c:pt idx="348">
                  <c:v>494.0</c:v>
                </c:pt>
                <c:pt idx="349">
                  <c:v>494.5</c:v>
                </c:pt>
                <c:pt idx="350">
                  <c:v>495.0</c:v>
                </c:pt>
                <c:pt idx="351">
                  <c:v>495.5</c:v>
                </c:pt>
                <c:pt idx="352">
                  <c:v>496.0</c:v>
                </c:pt>
                <c:pt idx="353">
                  <c:v>496.5</c:v>
                </c:pt>
                <c:pt idx="354">
                  <c:v>497.0</c:v>
                </c:pt>
                <c:pt idx="355">
                  <c:v>497.5</c:v>
                </c:pt>
                <c:pt idx="356">
                  <c:v>498.0</c:v>
                </c:pt>
                <c:pt idx="357">
                  <c:v>498.5</c:v>
                </c:pt>
                <c:pt idx="358">
                  <c:v>499.0</c:v>
                </c:pt>
                <c:pt idx="359">
                  <c:v>499.5</c:v>
                </c:pt>
                <c:pt idx="360">
                  <c:v>500.0</c:v>
                </c:pt>
                <c:pt idx="361">
                  <c:v>500.5</c:v>
                </c:pt>
                <c:pt idx="362">
                  <c:v>501.0</c:v>
                </c:pt>
                <c:pt idx="363">
                  <c:v>501.5</c:v>
                </c:pt>
                <c:pt idx="364">
                  <c:v>502.0</c:v>
                </c:pt>
                <c:pt idx="365">
                  <c:v>502.5</c:v>
                </c:pt>
                <c:pt idx="366">
                  <c:v>503.0</c:v>
                </c:pt>
                <c:pt idx="367">
                  <c:v>503.5</c:v>
                </c:pt>
                <c:pt idx="368">
                  <c:v>504.0</c:v>
                </c:pt>
                <c:pt idx="369">
                  <c:v>504.5</c:v>
                </c:pt>
                <c:pt idx="370">
                  <c:v>505.0</c:v>
                </c:pt>
                <c:pt idx="371">
                  <c:v>505.5</c:v>
                </c:pt>
                <c:pt idx="372">
                  <c:v>506.0</c:v>
                </c:pt>
                <c:pt idx="373">
                  <c:v>506.5</c:v>
                </c:pt>
                <c:pt idx="374">
                  <c:v>507.0</c:v>
                </c:pt>
                <c:pt idx="375">
                  <c:v>507.5</c:v>
                </c:pt>
                <c:pt idx="376">
                  <c:v>508.0</c:v>
                </c:pt>
                <c:pt idx="377">
                  <c:v>508.5</c:v>
                </c:pt>
                <c:pt idx="378">
                  <c:v>509.0</c:v>
                </c:pt>
                <c:pt idx="379">
                  <c:v>509.5</c:v>
                </c:pt>
                <c:pt idx="380">
                  <c:v>510.0</c:v>
                </c:pt>
                <c:pt idx="381">
                  <c:v>510.5</c:v>
                </c:pt>
                <c:pt idx="382">
                  <c:v>511.0</c:v>
                </c:pt>
                <c:pt idx="383">
                  <c:v>511.5</c:v>
                </c:pt>
                <c:pt idx="384">
                  <c:v>512.0</c:v>
                </c:pt>
                <c:pt idx="385">
                  <c:v>512.5</c:v>
                </c:pt>
                <c:pt idx="386">
                  <c:v>513.0</c:v>
                </c:pt>
                <c:pt idx="387">
                  <c:v>513.5</c:v>
                </c:pt>
                <c:pt idx="388">
                  <c:v>514.0</c:v>
                </c:pt>
                <c:pt idx="389">
                  <c:v>514.5</c:v>
                </c:pt>
                <c:pt idx="390">
                  <c:v>515.0</c:v>
                </c:pt>
                <c:pt idx="391">
                  <c:v>515.5</c:v>
                </c:pt>
                <c:pt idx="392">
                  <c:v>516.0</c:v>
                </c:pt>
                <c:pt idx="393">
                  <c:v>516.5</c:v>
                </c:pt>
                <c:pt idx="394">
                  <c:v>517.0</c:v>
                </c:pt>
                <c:pt idx="395">
                  <c:v>517.5</c:v>
                </c:pt>
                <c:pt idx="396">
                  <c:v>518.0</c:v>
                </c:pt>
                <c:pt idx="397">
                  <c:v>518.5</c:v>
                </c:pt>
                <c:pt idx="398">
                  <c:v>519.0</c:v>
                </c:pt>
                <c:pt idx="399">
                  <c:v>519.5</c:v>
                </c:pt>
                <c:pt idx="400">
                  <c:v>520.0</c:v>
                </c:pt>
                <c:pt idx="401">
                  <c:v>520.5</c:v>
                </c:pt>
                <c:pt idx="402">
                  <c:v>521.0</c:v>
                </c:pt>
                <c:pt idx="403">
                  <c:v>521.5</c:v>
                </c:pt>
                <c:pt idx="404">
                  <c:v>522.0</c:v>
                </c:pt>
                <c:pt idx="405">
                  <c:v>522.5</c:v>
                </c:pt>
                <c:pt idx="406">
                  <c:v>523.0</c:v>
                </c:pt>
                <c:pt idx="407">
                  <c:v>523.5</c:v>
                </c:pt>
                <c:pt idx="408">
                  <c:v>524.0</c:v>
                </c:pt>
                <c:pt idx="409">
                  <c:v>524.5</c:v>
                </c:pt>
                <c:pt idx="410">
                  <c:v>525.0</c:v>
                </c:pt>
                <c:pt idx="411">
                  <c:v>525.5</c:v>
                </c:pt>
                <c:pt idx="412">
                  <c:v>526.0</c:v>
                </c:pt>
                <c:pt idx="413">
                  <c:v>526.5</c:v>
                </c:pt>
                <c:pt idx="414">
                  <c:v>527.0</c:v>
                </c:pt>
                <c:pt idx="415">
                  <c:v>527.5</c:v>
                </c:pt>
                <c:pt idx="416">
                  <c:v>528.0</c:v>
                </c:pt>
                <c:pt idx="417">
                  <c:v>528.5</c:v>
                </c:pt>
                <c:pt idx="418">
                  <c:v>529.0</c:v>
                </c:pt>
                <c:pt idx="419">
                  <c:v>529.5</c:v>
                </c:pt>
                <c:pt idx="420">
                  <c:v>530.0</c:v>
                </c:pt>
                <c:pt idx="421">
                  <c:v>530.5</c:v>
                </c:pt>
                <c:pt idx="422">
                  <c:v>531.0</c:v>
                </c:pt>
                <c:pt idx="423">
                  <c:v>531.5</c:v>
                </c:pt>
                <c:pt idx="424">
                  <c:v>532.0</c:v>
                </c:pt>
                <c:pt idx="425">
                  <c:v>532.5</c:v>
                </c:pt>
                <c:pt idx="426">
                  <c:v>533.0</c:v>
                </c:pt>
                <c:pt idx="427">
                  <c:v>533.5</c:v>
                </c:pt>
                <c:pt idx="428">
                  <c:v>534.0</c:v>
                </c:pt>
                <c:pt idx="429">
                  <c:v>534.5</c:v>
                </c:pt>
                <c:pt idx="430">
                  <c:v>535.0</c:v>
                </c:pt>
                <c:pt idx="431">
                  <c:v>535.5</c:v>
                </c:pt>
                <c:pt idx="432">
                  <c:v>536.0</c:v>
                </c:pt>
                <c:pt idx="433">
                  <c:v>536.5</c:v>
                </c:pt>
                <c:pt idx="434">
                  <c:v>537.0</c:v>
                </c:pt>
                <c:pt idx="435">
                  <c:v>537.5</c:v>
                </c:pt>
                <c:pt idx="436">
                  <c:v>538.0</c:v>
                </c:pt>
                <c:pt idx="437">
                  <c:v>538.5</c:v>
                </c:pt>
                <c:pt idx="438">
                  <c:v>539.0</c:v>
                </c:pt>
                <c:pt idx="439">
                  <c:v>539.5</c:v>
                </c:pt>
                <c:pt idx="440">
                  <c:v>540.0</c:v>
                </c:pt>
                <c:pt idx="441">
                  <c:v>540.5</c:v>
                </c:pt>
                <c:pt idx="442">
                  <c:v>541.0</c:v>
                </c:pt>
                <c:pt idx="443">
                  <c:v>541.5</c:v>
                </c:pt>
                <c:pt idx="444">
                  <c:v>542.0</c:v>
                </c:pt>
                <c:pt idx="445">
                  <c:v>542.5</c:v>
                </c:pt>
                <c:pt idx="446">
                  <c:v>543.0</c:v>
                </c:pt>
                <c:pt idx="447">
                  <c:v>543.5</c:v>
                </c:pt>
                <c:pt idx="448">
                  <c:v>544.0</c:v>
                </c:pt>
                <c:pt idx="449">
                  <c:v>544.5</c:v>
                </c:pt>
                <c:pt idx="450">
                  <c:v>545.0</c:v>
                </c:pt>
                <c:pt idx="451">
                  <c:v>545.5</c:v>
                </c:pt>
                <c:pt idx="452">
                  <c:v>546.0</c:v>
                </c:pt>
                <c:pt idx="453">
                  <c:v>546.5</c:v>
                </c:pt>
                <c:pt idx="454">
                  <c:v>547.0</c:v>
                </c:pt>
                <c:pt idx="455">
                  <c:v>547.5</c:v>
                </c:pt>
                <c:pt idx="456">
                  <c:v>548.0</c:v>
                </c:pt>
                <c:pt idx="457">
                  <c:v>548.5</c:v>
                </c:pt>
                <c:pt idx="458">
                  <c:v>549.0</c:v>
                </c:pt>
                <c:pt idx="459">
                  <c:v>549.5</c:v>
                </c:pt>
                <c:pt idx="460">
                  <c:v>550.0</c:v>
                </c:pt>
                <c:pt idx="461">
                  <c:v>550.5</c:v>
                </c:pt>
                <c:pt idx="462">
                  <c:v>551.0</c:v>
                </c:pt>
                <c:pt idx="463">
                  <c:v>551.5</c:v>
                </c:pt>
                <c:pt idx="464">
                  <c:v>552.0</c:v>
                </c:pt>
                <c:pt idx="465">
                  <c:v>552.5</c:v>
                </c:pt>
                <c:pt idx="466">
                  <c:v>553.0</c:v>
                </c:pt>
                <c:pt idx="467">
                  <c:v>553.5</c:v>
                </c:pt>
                <c:pt idx="468">
                  <c:v>554.0</c:v>
                </c:pt>
                <c:pt idx="469">
                  <c:v>554.5</c:v>
                </c:pt>
                <c:pt idx="470">
                  <c:v>555.0</c:v>
                </c:pt>
                <c:pt idx="471">
                  <c:v>555.5</c:v>
                </c:pt>
                <c:pt idx="472">
                  <c:v>556.0</c:v>
                </c:pt>
                <c:pt idx="473">
                  <c:v>556.5</c:v>
                </c:pt>
                <c:pt idx="474">
                  <c:v>557.0</c:v>
                </c:pt>
                <c:pt idx="475">
                  <c:v>557.5</c:v>
                </c:pt>
                <c:pt idx="476">
                  <c:v>558.0</c:v>
                </c:pt>
                <c:pt idx="477">
                  <c:v>558.5</c:v>
                </c:pt>
                <c:pt idx="478">
                  <c:v>559.0</c:v>
                </c:pt>
                <c:pt idx="479">
                  <c:v>559.5</c:v>
                </c:pt>
                <c:pt idx="480">
                  <c:v>560.0</c:v>
                </c:pt>
                <c:pt idx="481">
                  <c:v>560.5</c:v>
                </c:pt>
                <c:pt idx="482">
                  <c:v>561.0</c:v>
                </c:pt>
                <c:pt idx="483">
                  <c:v>561.5</c:v>
                </c:pt>
                <c:pt idx="484">
                  <c:v>562.0</c:v>
                </c:pt>
                <c:pt idx="485">
                  <c:v>562.5</c:v>
                </c:pt>
                <c:pt idx="486">
                  <c:v>563.0</c:v>
                </c:pt>
                <c:pt idx="487">
                  <c:v>563.5</c:v>
                </c:pt>
                <c:pt idx="488">
                  <c:v>564.0</c:v>
                </c:pt>
                <c:pt idx="489">
                  <c:v>564.5</c:v>
                </c:pt>
                <c:pt idx="490">
                  <c:v>565.0</c:v>
                </c:pt>
                <c:pt idx="491">
                  <c:v>565.5</c:v>
                </c:pt>
                <c:pt idx="492">
                  <c:v>566.0</c:v>
                </c:pt>
                <c:pt idx="493">
                  <c:v>566.5</c:v>
                </c:pt>
                <c:pt idx="494">
                  <c:v>567.0</c:v>
                </c:pt>
                <c:pt idx="495">
                  <c:v>567.5</c:v>
                </c:pt>
                <c:pt idx="496">
                  <c:v>568.0</c:v>
                </c:pt>
                <c:pt idx="497">
                  <c:v>568.5</c:v>
                </c:pt>
                <c:pt idx="498">
                  <c:v>569.0</c:v>
                </c:pt>
                <c:pt idx="499">
                  <c:v>569.5</c:v>
                </c:pt>
                <c:pt idx="500">
                  <c:v>570.0</c:v>
                </c:pt>
                <c:pt idx="501">
                  <c:v>570.5</c:v>
                </c:pt>
                <c:pt idx="502">
                  <c:v>571.0</c:v>
                </c:pt>
                <c:pt idx="503">
                  <c:v>571.5</c:v>
                </c:pt>
                <c:pt idx="504">
                  <c:v>572.0</c:v>
                </c:pt>
                <c:pt idx="505">
                  <c:v>572.5</c:v>
                </c:pt>
                <c:pt idx="506">
                  <c:v>573.0</c:v>
                </c:pt>
                <c:pt idx="507">
                  <c:v>573.5</c:v>
                </c:pt>
                <c:pt idx="508">
                  <c:v>574.0</c:v>
                </c:pt>
                <c:pt idx="509">
                  <c:v>574.5</c:v>
                </c:pt>
                <c:pt idx="510">
                  <c:v>575.0</c:v>
                </c:pt>
                <c:pt idx="511">
                  <c:v>575.5</c:v>
                </c:pt>
                <c:pt idx="512">
                  <c:v>576.0</c:v>
                </c:pt>
                <c:pt idx="513">
                  <c:v>576.5</c:v>
                </c:pt>
                <c:pt idx="514">
                  <c:v>577.0</c:v>
                </c:pt>
                <c:pt idx="515">
                  <c:v>577.5</c:v>
                </c:pt>
                <c:pt idx="516">
                  <c:v>578.0</c:v>
                </c:pt>
                <c:pt idx="517">
                  <c:v>578.5</c:v>
                </c:pt>
                <c:pt idx="518">
                  <c:v>579.0</c:v>
                </c:pt>
                <c:pt idx="519">
                  <c:v>579.5</c:v>
                </c:pt>
                <c:pt idx="520">
                  <c:v>580.0</c:v>
                </c:pt>
                <c:pt idx="521">
                  <c:v>580.5</c:v>
                </c:pt>
                <c:pt idx="522">
                  <c:v>581.0</c:v>
                </c:pt>
                <c:pt idx="523">
                  <c:v>581.5</c:v>
                </c:pt>
                <c:pt idx="524">
                  <c:v>582.0</c:v>
                </c:pt>
                <c:pt idx="525">
                  <c:v>582.5</c:v>
                </c:pt>
                <c:pt idx="526">
                  <c:v>583.0</c:v>
                </c:pt>
                <c:pt idx="527">
                  <c:v>583.5</c:v>
                </c:pt>
                <c:pt idx="528">
                  <c:v>584.0</c:v>
                </c:pt>
                <c:pt idx="529">
                  <c:v>584.5</c:v>
                </c:pt>
                <c:pt idx="530">
                  <c:v>585.0</c:v>
                </c:pt>
                <c:pt idx="531">
                  <c:v>585.5</c:v>
                </c:pt>
                <c:pt idx="532">
                  <c:v>586.0</c:v>
                </c:pt>
                <c:pt idx="533">
                  <c:v>586.5</c:v>
                </c:pt>
                <c:pt idx="534">
                  <c:v>587.0</c:v>
                </c:pt>
                <c:pt idx="535">
                  <c:v>587.5</c:v>
                </c:pt>
                <c:pt idx="536">
                  <c:v>588.0</c:v>
                </c:pt>
                <c:pt idx="537">
                  <c:v>588.5</c:v>
                </c:pt>
                <c:pt idx="538">
                  <c:v>589.0</c:v>
                </c:pt>
                <c:pt idx="539">
                  <c:v>589.5</c:v>
                </c:pt>
                <c:pt idx="540">
                  <c:v>590.0</c:v>
                </c:pt>
                <c:pt idx="541">
                  <c:v>590.5</c:v>
                </c:pt>
                <c:pt idx="542">
                  <c:v>591.0</c:v>
                </c:pt>
                <c:pt idx="543">
                  <c:v>591.5</c:v>
                </c:pt>
                <c:pt idx="544">
                  <c:v>592.0</c:v>
                </c:pt>
                <c:pt idx="545">
                  <c:v>592.5</c:v>
                </c:pt>
                <c:pt idx="546">
                  <c:v>593.0</c:v>
                </c:pt>
                <c:pt idx="547">
                  <c:v>593.5</c:v>
                </c:pt>
                <c:pt idx="548">
                  <c:v>594.0</c:v>
                </c:pt>
                <c:pt idx="549">
                  <c:v>594.5</c:v>
                </c:pt>
                <c:pt idx="550">
                  <c:v>595.0</c:v>
                </c:pt>
                <c:pt idx="551">
                  <c:v>595.5</c:v>
                </c:pt>
                <c:pt idx="552">
                  <c:v>596.0</c:v>
                </c:pt>
                <c:pt idx="553">
                  <c:v>596.5</c:v>
                </c:pt>
                <c:pt idx="554">
                  <c:v>597.0</c:v>
                </c:pt>
                <c:pt idx="555">
                  <c:v>597.5</c:v>
                </c:pt>
                <c:pt idx="556">
                  <c:v>598.0</c:v>
                </c:pt>
                <c:pt idx="557">
                  <c:v>598.5</c:v>
                </c:pt>
                <c:pt idx="558">
                  <c:v>599.0</c:v>
                </c:pt>
                <c:pt idx="559">
                  <c:v>599.5</c:v>
                </c:pt>
                <c:pt idx="560">
                  <c:v>600.0</c:v>
                </c:pt>
                <c:pt idx="561">
                  <c:v>600.5</c:v>
                </c:pt>
                <c:pt idx="562">
                  <c:v>601.0</c:v>
                </c:pt>
                <c:pt idx="563">
                  <c:v>601.5</c:v>
                </c:pt>
                <c:pt idx="564">
                  <c:v>602.0</c:v>
                </c:pt>
                <c:pt idx="565">
                  <c:v>602.5</c:v>
                </c:pt>
                <c:pt idx="566">
                  <c:v>603.0</c:v>
                </c:pt>
                <c:pt idx="567">
                  <c:v>603.5</c:v>
                </c:pt>
                <c:pt idx="568">
                  <c:v>604.0</c:v>
                </c:pt>
                <c:pt idx="569">
                  <c:v>604.5</c:v>
                </c:pt>
                <c:pt idx="570">
                  <c:v>605.0</c:v>
                </c:pt>
                <c:pt idx="571">
                  <c:v>605.5</c:v>
                </c:pt>
                <c:pt idx="572">
                  <c:v>606.0</c:v>
                </c:pt>
                <c:pt idx="573">
                  <c:v>606.5</c:v>
                </c:pt>
                <c:pt idx="574">
                  <c:v>607.0</c:v>
                </c:pt>
                <c:pt idx="575">
                  <c:v>607.5</c:v>
                </c:pt>
                <c:pt idx="576">
                  <c:v>608.0</c:v>
                </c:pt>
                <c:pt idx="577">
                  <c:v>608.5</c:v>
                </c:pt>
                <c:pt idx="578">
                  <c:v>609.0</c:v>
                </c:pt>
                <c:pt idx="579">
                  <c:v>609.5</c:v>
                </c:pt>
                <c:pt idx="580">
                  <c:v>610.0</c:v>
                </c:pt>
                <c:pt idx="581">
                  <c:v>610.5</c:v>
                </c:pt>
                <c:pt idx="582">
                  <c:v>611.0</c:v>
                </c:pt>
                <c:pt idx="583">
                  <c:v>611.5</c:v>
                </c:pt>
                <c:pt idx="584">
                  <c:v>612.0</c:v>
                </c:pt>
                <c:pt idx="585">
                  <c:v>612.5</c:v>
                </c:pt>
                <c:pt idx="586">
                  <c:v>613.0</c:v>
                </c:pt>
                <c:pt idx="587">
                  <c:v>613.5</c:v>
                </c:pt>
                <c:pt idx="588">
                  <c:v>614.0</c:v>
                </c:pt>
                <c:pt idx="589">
                  <c:v>614.5</c:v>
                </c:pt>
                <c:pt idx="590">
                  <c:v>615.0</c:v>
                </c:pt>
                <c:pt idx="591">
                  <c:v>615.5</c:v>
                </c:pt>
                <c:pt idx="592">
                  <c:v>616.0</c:v>
                </c:pt>
                <c:pt idx="593">
                  <c:v>616.5</c:v>
                </c:pt>
                <c:pt idx="594">
                  <c:v>617.0</c:v>
                </c:pt>
                <c:pt idx="595">
                  <c:v>617.5</c:v>
                </c:pt>
                <c:pt idx="596">
                  <c:v>618.0</c:v>
                </c:pt>
                <c:pt idx="597">
                  <c:v>618.5</c:v>
                </c:pt>
                <c:pt idx="598">
                  <c:v>619.0</c:v>
                </c:pt>
                <c:pt idx="599">
                  <c:v>619.5</c:v>
                </c:pt>
                <c:pt idx="600">
                  <c:v>620.0</c:v>
                </c:pt>
                <c:pt idx="601">
                  <c:v>620.5</c:v>
                </c:pt>
                <c:pt idx="602">
                  <c:v>621.0</c:v>
                </c:pt>
                <c:pt idx="603">
                  <c:v>621.5</c:v>
                </c:pt>
                <c:pt idx="604">
                  <c:v>622.0</c:v>
                </c:pt>
                <c:pt idx="605">
                  <c:v>622.5</c:v>
                </c:pt>
                <c:pt idx="606">
                  <c:v>623.0</c:v>
                </c:pt>
                <c:pt idx="607">
                  <c:v>623.5</c:v>
                </c:pt>
                <c:pt idx="608">
                  <c:v>624.0</c:v>
                </c:pt>
                <c:pt idx="609">
                  <c:v>624.5</c:v>
                </c:pt>
                <c:pt idx="610">
                  <c:v>625.0</c:v>
                </c:pt>
                <c:pt idx="611">
                  <c:v>625.5</c:v>
                </c:pt>
                <c:pt idx="612">
                  <c:v>626.0</c:v>
                </c:pt>
                <c:pt idx="613">
                  <c:v>626.5</c:v>
                </c:pt>
                <c:pt idx="614">
                  <c:v>627.0</c:v>
                </c:pt>
                <c:pt idx="615">
                  <c:v>627.5</c:v>
                </c:pt>
                <c:pt idx="616">
                  <c:v>628.0</c:v>
                </c:pt>
                <c:pt idx="617">
                  <c:v>628.5</c:v>
                </c:pt>
                <c:pt idx="618">
                  <c:v>629.0</c:v>
                </c:pt>
                <c:pt idx="619">
                  <c:v>629.5</c:v>
                </c:pt>
                <c:pt idx="620">
                  <c:v>630.0</c:v>
                </c:pt>
                <c:pt idx="621">
                  <c:v>630.5</c:v>
                </c:pt>
                <c:pt idx="622">
                  <c:v>631.0</c:v>
                </c:pt>
                <c:pt idx="623">
                  <c:v>631.5</c:v>
                </c:pt>
                <c:pt idx="624">
                  <c:v>632.0</c:v>
                </c:pt>
                <c:pt idx="625">
                  <c:v>632.5</c:v>
                </c:pt>
                <c:pt idx="626">
                  <c:v>633.0</c:v>
                </c:pt>
                <c:pt idx="627">
                  <c:v>633.5</c:v>
                </c:pt>
                <c:pt idx="628">
                  <c:v>634.0</c:v>
                </c:pt>
                <c:pt idx="629">
                  <c:v>634.5</c:v>
                </c:pt>
                <c:pt idx="630">
                  <c:v>635.0</c:v>
                </c:pt>
                <c:pt idx="631">
                  <c:v>635.5</c:v>
                </c:pt>
                <c:pt idx="632">
                  <c:v>636.0</c:v>
                </c:pt>
                <c:pt idx="633">
                  <c:v>636.5</c:v>
                </c:pt>
                <c:pt idx="634">
                  <c:v>637.0</c:v>
                </c:pt>
                <c:pt idx="635">
                  <c:v>637.5</c:v>
                </c:pt>
                <c:pt idx="636">
                  <c:v>638.0</c:v>
                </c:pt>
                <c:pt idx="637">
                  <c:v>638.5</c:v>
                </c:pt>
                <c:pt idx="638">
                  <c:v>639.0</c:v>
                </c:pt>
                <c:pt idx="639">
                  <c:v>639.5</c:v>
                </c:pt>
                <c:pt idx="640">
                  <c:v>640.0</c:v>
                </c:pt>
                <c:pt idx="641">
                  <c:v>640.5</c:v>
                </c:pt>
                <c:pt idx="642">
                  <c:v>641.0</c:v>
                </c:pt>
                <c:pt idx="643">
                  <c:v>641.5</c:v>
                </c:pt>
                <c:pt idx="644">
                  <c:v>642.0</c:v>
                </c:pt>
                <c:pt idx="645">
                  <c:v>642.5</c:v>
                </c:pt>
                <c:pt idx="646">
                  <c:v>643.0</c:v>
                </c:pt>
                <c:pt idx="647">
                  <c:v>643.5</c:v>
                </c:pt>
                <c:pt idx="648">
                  <c:v>644.0</c:v>
                </c:pt>
                <c:pt idx="649">
                  <c:v>644.5</c:v>
                </c:pt>
                <c:pt idx="650">
                  <c:v>645.0</c:v>
                </c:pt>
                <c:pt idx="651">
                  <c:v>645.5</c:v>
                </c:pt>
                <c:pt idx="652">
                  <c:v>646.0</c:v>
                </c:pt>
                <c:pt idx="653">
                  <c:v>646.5</c:v>
                </c:pt>
                <c:pt idx="654">
                  <c:v>647.0</c:v>
                </c:pt>
                <c:pt idx="655">
                  <c:v>647.5</c:v>
                </c:pt>
                <c:pt idx="656">
                  <c:v>648.0</c:v>
                </c:pt>
                <c:pt idx="657">
                  <c:v>648.5</c:v>
                </c:pt>
                <c:pt idx="658">
                  <c:v>649.0</c:v>
                </c:pt>
                <c:pt idx="659">
                  <c:v>649.5</c:v>
                </c:pt>
                <c:pt idx="660">
                  <c:v>650.0</c:v>
                </c:pt>
                <c:pt idx="661">
                  <c:v>650.5</c:v>
                </c:pt>
                <c:pt idx="662">
                  <c:v>651.0</c:v>
                </c:pt>
                <c:pt idx="663">
                  <c:v>651.5</c:v>
                </c:pt>
                <c:pt idx="664">
                  <c:v>652.0</c:v>
                </c:pt>
                <c:pt idx="665">
                  <c:v>652.5</c:v>
                </c:pt>
                <c:pt idx="666">
                  <c:v>653.0</c:v>
                </c:pt>
                <c:pt idx="667">
                  <c:v>653.5</c:v>
                </c:pt>
                <c:pt idx="668">
                  <c:v>654.0</c:v>
                </c:pt>
                <c:pt idx="669">
                  <c:v>654.5</c:v>
                </c:pt>
                <c:pt idx="670">
                  <c:v>655.0</c:v>
                </c:pt>
                <c:pt idx="671">
                  <c:v>655.5</c:v>
                </c:pt>
                <c:pt idx="672">
                  <c:v>656.0</c:v>
                </c:pt>
                <c:pt idx="673">
                  <c:v>656.5</c:v>
                </c:pt>
                <c:pt idx="674">
                  <c:v>657.0</c:v>
                </c:pt>
                <c:pt idx="675">
                  <c:v>657.5</c:v>
                </c:pt>
                <c:pt idx="676">
                  <c:v>658.0</c:v>
                </c:pt>
                <c:pt idx="677">
                  <c:v>658.5</c:v>
                </c:pt>
                <c:pt idx="678">
                  <c:v>659.0</c:v>
                </c:pt>
                <c:pt idx="679">
                  <c:v>659.5</c:v>
                </c:pt>
                <c:pt idx="680">
                  <c:v>660.0</c:v>
                </c:pt>
                <c:pt idx="681">
                  <c:v>660.5</c:v>
                </c:pt>
                <c:pt idx="682">
                  <c:v>661.0</c:v>
                </c:pt>
                <c:pt idx="683">
                  <c:v>661.5</c:v>
                </c:pt>
                <c:pt idx="684">
                  <c:v>662.0</c:v>
                </c:pt>
                <c:pt idx="685">
                  <c:v>662.5</c:v>
                </c:pt>
                <c:pt idx="686">
                  <c:v>663.0</c:v>
                </c:pt>
                <c:pt idx="687">
                  <c:v>663.5</c:v>
                </c:pt>
                <c:pt idx="688">
                  <c:v>664.0</c:v>
                </c:pt>
                <c:pt idx="689">
                  <c:v>664.5</c:v>
                </c:pt>
                <c:pt idx="690">
                  <c:v>665.0</c:v>
                </c:pt>
                <c:pt idx="691">
                  <c:v>665.5</c:v>
                </c:pt>
                <c:pt idx="692">
                  <c:v>666.0</c:v>
                </c:pt>
                <c:pt idx="693">
                  <c:v>666.5</c:v>
                </c:pt>
                <c:pt idx="694">
                  <c:v>667.0</c:v>
                </c:pt>
                <c:pt idx="695">
                  <c:v>667.5</c:v>
                </c:pt>
                <c:pt idx="696">
                  <c:v>668.0</c:v>
                </c:pt>
                <c:pt idx="697">
                  <c:v>668.5</c:v>
                </c:pt>
                <c:pt idx="698">
                  <c:v>669.0</c:v>
                </c:pt>
                <c:pt idx="699">
                  <c:v>669.5</c:v>
                </c:pt>
                <c:pt idx="700">
                  <c:v>670.0</c:v>
                </c:pt>
                <c:pt idx="701">
                  <c:v>670.5</c:v>
                </c:pt>
                <c:pt idx="702">
                  <c:v>671.0</c:v>
                </c:pt>
                <c:pt idx="703">
                  <c:v>671.5</c:v>
                </c:pt>
                <c:pt idx="704">
                  <c:v>672.0</c:v>
                </c:pt>
                <c:pt idx="705">
                  <c:v>672.5</c:v>
                </c:pt>
                <c:pt idx="706">
                  <c:v>673.0</c:v>
                </c:pt>
                <c:pt idx="707">
                  <c:v>673.5</c:v>
                </c:pt>
                <c:pt idx="708">
                  <c:v>674.0</c:v>
                </c:pt>
                <c:pt idx="709">
                  <c:v>674.5</c:v>
                </c:pt>
                <c:pt idx="710">
                  <c:v>675.0</c:v>
                </c:pt>
                <c:pt idx="711">
                  <c:v>675.5</c:v>
                </c:pt>
                <c:pt idx="712">
                  <c:v>676.0</c:v>
                </c:pt>
                <c:pt idx="713">
                  <c:v>676.5</c:v>
                </c:pt>
                <c:pt idx="714">
                  <c:v>677.0</c:v>
                </c:pt>
                <c:pt idx="715">
                  <c:v>677.5</c:v>
                </c:pt>
                <c:pt idx="716">
                  <c:v>678.0</c:v>
                </c:pt>
                <c:pt idx="717">
                  <c:v>678.5</c:v>
                </c:pt>
                <c:pt idx="718">
                  <c:v>679.0</c:v>
                </c:pt>
                <c:pt idx="719">
                  <c:v>679.5</c:v>
                </c:pt>
                <c:pt idx="720">
                  <c:v>680.0</c:v>
                </c:pt>
                <c:pt idx="721">
                  <c:v>680.5</c:v>
                </c:pt>
                <c:pt idx="722">
                  <c:v>681.0</c:v>
                </c:pt>
                <c:pt idx="723">
                  <c:v>681.5</c:v>
                </c:pt>
                <c:pt idx="724">
                  <c:v>682.0</c:v>
                </c:pt>
                <c:pt idx="725">
                  <c:v>682.5</c:v>
                </c:pt>
                <c:pt idx="726">
                  <c:v>683.0</c:v>
                </c:pt>
                <c:pt idx="727">
                  <c:v>683.5</c:v>
                </c:pt>
                <c:pt idx="728">
                  <c:v>684.0</c:v>
                </c:pt>
                <c:pt idx="729">
                  <c:v>684.5</c:v>
                </c:pt>
                <c:pt idx="730">
                  <c:v>685.0</c:v>
                </c:pt>
                <c:pt idx="731">
                  <c:v>685.5</c:v>
                </c:pt>
                <c:pt idx="732">
                  <c:v>686.0</c:v>
                </c:pt>
                <c:pt idx="733">
                  <c:v>686.5</c:v>
                </c:pt>
                <c:pt idx="734">
                  <c:v>687.0</c:v>
                </c:pt>
                <c:pt idx="735">
                  <c:v>687.5</c:v>
                </c:pt>
                <c:pt idx="736">
                  <c:v>688.0</c:v>
                </c:pt>
                <c:pt idx="737">
                  <c:v>688.5</c:v>
                </c:pt>
                <c:pt idx="738">
                  <c:v>689.0</c:v>
                </c:pt>
                <c:pt idx="739">
                  <c:v>689.5</c:v>
                </c:pt>
                <c:pt idx="740">
                  <c:v>690.0</c:v>
                </c:pt>
                <c:pt idx="741">
                  <c:v>690.5</c:v>
                </c:pt>
                <c:pt idx="742">
                  <c:v>691.0</c:v>
                </c:pt>
                <c:pt idx="743">
                  <c:v>691.5</c:v>
                </c:pt>
                <c:pt idx="744">
                  <c:v>692.0</c:v>
                </c:pt>
                <c:pt idx="745">
                  <c:v>692.5</c:v>
                </c:pt>
                <c:pt idx="746">
                  <c:v>693.0</c:v>
                </c:pt>
                <c:pt idx="747">
                  <c:v>693.5</c:v>
                </c:pt>
                <c:pt idx="748">
                  <c:v>694.0</c:v>
                </c:pt>
                <c:pt idx="749">
                  <c:v>694.5</c:v>
                </c:pt>
                <c:pt idx="750">
                  <c:v>695.0</c:v>
                </c:pt>
                <c:pt idx="751">
                  <c:v>695.5</c:v>
                </c:pt>
                <c:pt idx="752">
                  <c:v>696.0</c:v>
                </c:pt>
                <c:pt idx="753">
                  <c:v>696.5</c:v>
                </c:pt>
                <c:pt idx="754">
                  <c:v>697.0</c:v>
                </c:pt>
                <c:pt idx="755">
                  <c:v>697.5</c:v>
                </c:pt>
                <c:pt idx="756">
                  <c:v>698.0</c:v>
                </c:pt>
                <c:pt idx="757">
                  <c:v>698.5</c:v>
                </c:pt>
                <c:pt idx="758">
                  <c:v>699.0</c:v>
                </c:pt>
                <c:pt idx="759">
                  <c:v>699.5</c:v>
                </c:pt>
                <c:pt idx="760">
                  <c:v>700.0</c:v>
                </c:pt>
              </c:numCache>
            </c:numRef>
          </c:xVal>
          <c:yVal>
            <c:numRef>
              <c:f>'UV3.txt'!$L$1:$L$761</c:f>
              <c:numCache>
                <c:formatCode>General</c:formatCode>
                <c:ptCount val="761"/>
                <c:pt idx="0">
                  <c:v>0.267</c:v>
                </c:pt>
                <c:pt idx="1">
                  <c:v>0.268</c:v>
                </c:pt>
                <c:pt idx="2">
                  <c:v>0.269</c:v>
                </c:pt>
                <c:pt idx="3">
                  <c:v>0.269</c:v>
                </c:pt>
                <c:pt idx="4">
                  <c:v>0.271</c:v>
                </c:pt>
                <c:pt idx="5">
                  <c:v>0.273</c:v>
                </c:pt>
                <c:pt idx="6">
                  <c:v>0.276</c:v>
                </c:pt>
                <c:pt idx="7">
                  <c:v>0.279</c:v>
                </c:pt>
                <c:pt idx="8">
                  <c:v>0.284</c:v>
                </c:pt>
                <c:pt idx="9">
                  <c:v>0.289</c:v>
                </c:pt>
                <c:pt idx="10">
                  <c:v>0.295</c:v>
                </c:pt>
                <c:pt idx="11">
                  <c:v>0.303</c:v>
                </c:pt>
                <c:pt idx="12">
                  <c:v>0.311</c:v>
                </c:pt>
                <c:pt idx="13">
                  <c:v>0.32</c:v>
                </c:pt>
                <c:pt idx="14">
                  <c:v>0.33</c:v>
                </c:pt>
                <c:pt idx="15">
                  <c:v>0.342</c:v>
                </c:pt>
                <c:pt idx="16">
                  <c:v>0.353</c:v>
                </c:pt>
                <c:pt idx="17">
                  <c:v>0.364</c:v>
                </c:pt>
                <c:pt idx="18">
                  <c:v>0.374</c:v>
                </c:pt>
                <c:pt idx="19">
                  <c:v>0.385</c:v>
                </c:pt>
                <c:pt idx="20">
                  <c:v>0.394</c:v>
                </c:pt>
                <c:pt idx="21">
                  <c:v>0.403</c:v>
                </c:pt>
                <c:pt idx="22">
                  <c:v>0.41</c:v>
                </c:pt>
                <c:pt idx="23">
                  <c:v>0.416</c:v>
                </c:pt>
                <c:pt idx="24">
                  <c:v>0.421</c:v>
                </c:pt>
                <c:pt idx="25">
                  <c:v>0.424</c:v>
                </c:pt>
                <c:pt idx="26">
                  <c:v>0.425</c:v>
                </c:pt>
                <c:pt idx="27">
                  <c:v>0.425</c:v>
                </c:pt>
                <c:pt idx="28">
                  <c:v>0.424</c:v>
                </c:pt>
                <c:pt idx="29">
                  <c:v>0.42</c:v>
                </c:pt>
                <c:pt idx="30">
                  <c:v>0.415</c:v>
                </c:pt>
                <c:pt idx="31">
                  <c:v>0.411</c:v>
                </c:pt>
                <c:pt idx="32">
                  <c:v>0.407</c:v>
                </c:pt>
                <c:pt idx="33">
                  <c:v>0.403</c:v>
                </c:pt>
                <c:pt idx="34">
                  <c:v>0.4</c:v>
                </c:pt>
                <c:pt idx="35">
                  <c:v>0.398</c:v>
                </c:pt>
                <c:pt idx="36">
                  <c:v>0.398</c:v>
                </c:pt>
                <c:pt idx="37">
                  <c:v>0.4</c:v>
                </c:pt>
                <c:pt idx="38">
                  <c:v>0.404</c:v>
                </c:pt>
                <c:pt idx="39">
                  <c:v>0.409</c:v>
                </c:pt>
                <c:pt idx="40">
                  <c:v>0.418</c:v>
                </c:pt>
                <c:pt idx="41">
                  <c:v>0.429</c:v>
                </c:pt>
                <c:pt idx="42">
                  <c:v>0.443</c:v>
                </c:pt>
                <c:pt idx="43">
                  <c:v>0.459</c:v>
                </c:pt>
                <c:pt idx="44">
                  <c:v>0.477</c:v>
                </c:pt>
                <c:pt idx="45">
                  <c:v>0.498</c:v>
                </c:pt>
                <c:pt idx="46">
                  <c:v>0.522</c:v>
                </c:pt>
                <c:pt idx="47">
                  <c:v>0.547</c:v>
                </c:pt>
                <c:pt idx="48">
                  <c:v>0.572</c:v>
                </c:pt>
                <c:pt idx="49">
                  <c:v>0.598</c:v>
                </c:pt>
                <c:pt idx="50">
                  <c:v>0.622</c:v>
                </c:pt>
                <c:pt idx="51">
                  <c:v>0.647</c:v>
                </c:pt>
                <c:pt idx="52">
                  <c:v>0.671</c:v>
                </c:pt>
                <c:pt idx="53">
                  <c:v>0.693</c:v>
                </c:pt>
                <c:pt idx="54">
                  <c:v>0.711</c:v>
                </c:pt>
                <c:pt idx="55">
                  <c:v>0.731</c:v>
                </c:pt>
                <c:pt idx="56">
                  <c:v>0.744</c:v>
                </c:pt>
                <c:pt idx="57">
                  <c:v>0.754</c:v>
                </c:pt>
                <c:pt idx="58">
                  <c:v>0.755</c:v>
                </c:pt>
                <c:pt idx="59">
                  <c:v>0.751</c:v>
                </c:pt>
                <c:pt idx="60">
                  <c:v>0.742</c:v>
                </c:pt>
                <c:pt idx="61">
                  <c:v>0.726</c:v>
                </c:pt>
                <c:pt idx="62">
                  <c:v>0.708</c:v>
                </c:pt>
                <c:pt idx="63">
                  <c:v>0.688</c:v>
                </c:pt>
                <c:pt idx="64">
                  <c:v>0.665</c:v>
                </c:pt>
                <c:pt idx="65">
                  <c:v>0.644</c:v>
                </c:pt>
                <c:pt idx="66">
                  <c:v>0.625</c:v>
                </c:pt>
                <c:pt idx="67">
                  <c:v>0.608</c:v>
                </c:pt>
                <c:pt idx="68">
                  <c:v>0.592</c:v>
                </c:pt>
                <c:pt idx="69">
                  <c:v>0.581</c:v>
                </c:pt>
                <c:pt idx="70">
                  <c:v>0.573</c:v>
                </c:pt>
                <c:pt idx="71">
                  <c:v>0.568</c:v>
                </c:pt>
                <c:pt idx="72">
                  <c:v>0.566</c:v>
                </c:pt>
                <c:pt idx="73">
                  <c:v>0.567</c:v>
                </c:pt>
                <c:pt idx="74">
                  <c:v>0.571</c:v>
                </c:pt>
                <c:pt idx="75">
                  <c:v>0.578</c:v>
                </c:pt>
                <c:pt idx="76">
                  <c:v>0.589</c:v>
                </c:pt>
                <c:pt idx="77">
                  <c:v>0.605</c:v>
                </c:pt>
                <c:pt idx="78">
                  <c:v>0.626</c:v>
                </c:pt>
                <c:pt idx="79">
                  <c:v>0.652</c:v>
                </c:pt>
                <c:pt idx="80">
                  <c:v>0.682</c:v>
                </c:pt>
                <c:pt idx="81">
                  <c:v>0.712</c:v>
                </c:pt>
                <c:pt idx="82">
                  <c:v>0.744</c:v>
                </c:pt>
                <c:pt idx="83">
                  <c:v>0.777</c:v>
                </c:pt>
                <c:pt idx="84">
                  <c:v>0.808</c:v>
                </c:pt>
                <c:pt idx="85">
                  <c:v>0.836</c:v>
                </c:pt>
                <c:pt idx="86">
                  <c:v>0.865</c:v>
                </c:pt>
                <c:pt idx="87">
                  <c:v>0.895</c:v>
                </c:pt>
                <c:pt idx="88">
                  <c:v>0.93</c:v>
                </c:pt>
                <c:pt idx="89">
                  <c:v>0.964</c:v>
                </c:pt>
                <c:pt idx="90">
                  <c:v>1.002</c:v>
                </c:pt>
                <c:pt idx="91">
                  <c:v>1.035</c:v>
                </c:pt>
                <c:pt idx="92">
                  <c:v>1.064</c:v>
                </c:pt>
                <c:pt idx="93">
                  <c:v>1.086</c:v>
                </c:pt>
                <c:pt idx="94">
                  <c:v>1.094</c:v>
                </c:pt>
                <c:pt idx="95">
                  <c:v>1.09</c:v>
                </c:pt>
                <c:pt idx="96">
                  <c:v>1.072</c:v>
                </c:pt>
                <c:pt idx="97">
                  <c:v>1.04</c:v>
                </c:pt>
                <c:pt idx="98">
                  <c:v>1.0</c:v>
                </c:pt>
                <c:pt idx="99">
                  <c:v>0.949</c:v>
                </c:pt>
                <c:pt idx="100">
                  <c:v>0.898</c:v>
                </c:pt>
                <c:pt idx="101">
                  <c:v>0.845</c:v>
                </c:pt>
                <c:pt idx="102">
                  <c:v>0.795</c:v>
                </c:pt>
                <c:pt idx="103">
                  <c:v>0.744</c:v>
                </c:pt>
                <c:pt idx="104">
                  <c:v>0.697</c:v>
                </c:pt>
                <c:pt idx="105">
                  <c:v>0.657</c:v>
                </c:pt>
                <c:pt idx="106">
                  <c:v>0.625</c:v>
                </c:pt>
                <c:pt idx="107">
                  <c:v>0.594</c:v>
                </c:pt>
                <c:pt idx="108">
                  <c:v>0.57</c:v>
                </c:pt>
                <c:pt idx="109">
                  <c:v>0.55</c:v>
                </c:pt>
                <c:pt idx="110">
                  <c:v>0.535</c:v>
                </c:pt>
                <c:pt idx="111">
                  <c:v>0.525</c:v>
                </c:pt>
                <c:pt idx="112">
                  <c:v>0.519</c:v>
                </c:pt>
                <c:pt idx="113">
                  <c:v>0.516</c:v>
                </c:pt>
                <c:pt idx="114">
                  <c:v>0.518</c:v>
                </c:pt>
                <c:pt idx="115">
                  <c:v>0.524</c:v>
                </c:pt>
                <c:pt idx="116">
                  <c:v>0.536</c:v>
                </c:pt>
                <c:pt idx="117">
                  <c:v>0.551</c:v>
                </c:pt>
                <c:pt idx="118">
                  <c:v>0.572</c:v>
                </c:pt>
                <c:pt idx="119">
                  <c:v>0.598</c:v>
                </c:pt>
                <c:pt idx="120">
                  <c:v>0.622</c:v>
                </c:pt>
                <c:pt idx="121">
                  <c:v>0.648</c:v>
                </c:pt>
                <c:pt idx="122">
                  <c:v>0.669</c:v>
                </c:pt>
                <c:pt idx="123">
                  <c:v>0.692</c:v>
                </c:pt>
                <c:pt idx="124">
                  <c:v>0.713</c:v>
                </c:pt>
                <c:pt idx="125">
                  <c:v>0.738</c:v>
                </c:pt>
                <c:pt idx="126">
                  <c:v>0.767</c:v>
                </c:pt>
                <c:pt idx="127">
                  <c:v>0.801</c:v>
                </c:pt>
                <c:pt idx="128">
                  <c:v>0.843</c:v>
                </c:pt>
                <c:pt idx="129">
                  <c:v>0.894</c:v>
                </c:pt>
                <c:pt idx="130">
                  <c:v>0.946</c:v>
                </c:pt>
                <c:pt idx="131">
                  <c:v>0.997</c:v>
                </c:pt>
                <c:pt idx="132">
                  <c:v>1.036</c:v>
                </c:pt>
                <c:pt idx="133">
                  <c:v>1.065</c:v>
                </c:pt>
                <c:pt idx="134">
                  <c:v>1.077</c:v>
                </c:pt>
                <c:pt idx="135">
                  <c:v>1.066</c:v>
                </c:pt>
                <c:pt idx="136">
                  <c:v>1.037</c:v>
                </c:pt>
                <c:pt idx="137">
                  <c:v>0.998</c:v>
                </c:pt>
                <c:pt idx="138">
                  <c:v>0.947</c:v>
                </c:pt>
                <c:pt idx="139">
                  <c:v>0.892</c:v>
                </c:pt>
                <c:pt idx="140">
                  <c:v>0.838</c:v>
                </c:pt>
                <c:pt idx="141">
                  <c:v>0.788</c:v>
                </c:pt>
                <c:pt idx="142">
                  <c:v>0.744</c:v>
                </c:pt>
                <c:pt idx="143">
                  <c:v>0.705</c:v>
                </c:pt>
                <c:pt idx="144">
                  <c:v>0.673</c:v>
                </c:pt>
                <c:pt idx="145">
                  <c:v>0.648</c:v>
                </c:pt>
                <c:pt idx="146">
                  <c:v>0.631</c:v>
                </c:pt>
                <c:pt idx="147">
                  <c:v>0.62</c:v>
                </c:pt>
                <c:pt idx="148">
                  <c:v>0.614</c:v>
                </c:pt>
                <c:pt idx="149">
                  <c:v>0.612</c:v>
                </c:pt>
                <c:pt idx="150">
                  <c:v>0.614</c:v>
                </c:pt>
                <c:pt idx="151">
                  <c:v>0.619</c:v>
                </c:pt>
                <c:pt idx="152">
                  <c:v>0.625</c:v>
                </c:pt>
                <c:pt idx="153">
                  <c:v>0.633</c:v>
                </c:pt>
                <c:pt idx="154">
                  <c:v>0.641</c:v>
                </c:pt>
                <c:pt idx="155">
                  <c:v>0.652</c:v>
                </c:pt>
                <c:pt idx="156">
                  <c:v>0.661</c:v>
                </c:pt>
                <c:pt idx="157">
                  <c:v>0.671</c:v>
                </c:pt>
                <c:pt idx="158">
                  <c:v>0.679</c:v>
                </c:pt>
                <c:pt idx="159">
                  <c:v>0.687</c:v>
                </c:pt>
                <c:pt idx="160">
                  <c:v>0.695</c:v>
                </c:pt>
                <c:pt idx="161">
                  <c:v>0.703</c:v>
                </c:pt>
                <c:pt idx="162">
                  <c:v>0.71</c:v>
                </c:pt>
                <c:pt idx="163">
                  <c:v>0.718</c:v>
                </c:pt>
                <c:pt idx="164">
                  <c:v>0.726</c:v>
                </c:pt>
                <c:pt idx="165">
                  <c:v>0.735</c:v>
                </c:pt>
                <c:pt idx="166">
                  <c:v>0.747</c:v>
                </c:pt>
                <c:pt idx="167">
                  <c:v>0.759</c:v>
                </c:pt>
                <c:pt idx="168">
                  <c:v>0.775</c:v>
                </c:pt>
                <c:pt idx="169">
                  <c:v>0.793</c:v>
                </c:pt>
                <c:pt idx="170">
                  <c:v>0.817</c:v>
                </c:pt>
                <c:pt idx="171">
                  <c:v>0.845</c:v>
                </c:pt>
                <c:pt idx="172">
                  <c:v>0.875</c:v>
                </c:pt>
                <c:pt idx="173">
                  <c:v>0.912</c:v>
                </c:pt>
                <c:pt idx="174">
                  <c:v>0.953</c:v>
                </c:pt>
                <c:pt idx="175">
                  <c:v>1.005</c:v>
                </c:pt>
                <c:pt idx="176">
                  <c:v>1.065</c:v>
                </c:pt>
                <c:pt idx="177">
                  <c:v>1.132</c:v>
                </c:pt>
                <c:pt idx="178">
                  <c:v>1.202</c:v>
                </c:pt>
                <c:pt idx="179">
                  <c:v>1.286</c:v>
                </c:pt>
                <c:pt idx="180">
                  <c:v>1.382</c:v>
                </c:pt>
                <c:pt idx="181">
                  <c:v>1.499</c:v>
                </c:pt>
                <c:pt idx="182">
                  <c:v>1.616</c:v>
                </c:pt>
                <c:pt idx="183">
                  <c:v>1.746</c:v>
                </c:pt>
                <c:pt idx="184">
                  <c:v>1.878</c:v>
                </c:pt>
                <c:pt idx="185">
                  <c:v>2.033</c:v>
                </c:pt>
                <c:pt idx="186">
                  <c:v>2.175</c:v>
                </c:pt>
                <c:pt idx="187">
                  <c:v>2.335</c:v>
                </c:pt>
                <c:pt idx="188">
                  <c:v>2.472</c:v>
                </c:pt>
                <c:pt idx="189">
                  <c:v>2.619</c:v>
                </c:pt>
                <c:pt idx="190">
                  <c:v>2.727</c:v>
                </c:pt>
                <c:pt idx="191">
                  <c:v>2.83</c:v>
                </c:pt>
                <c:pt idx="192">
                  <c:v>2.89</c:v>
                </c:pt>
                <c:pt idx="193">
                  <c:v>2.918</c:v>
                </c:pt>
                <c:pt idx="194">
                  <c:v>2.947</c:v>
                </c:pt>
                <c:pt idx="195">
                  <c:v>2.959</c:v>
                </c:pt>
                <c:pt idx="196">
                  <c:v>2.959</c:v>
                </c:pt>
                <c:pt idx="197">
                  <c:v>2.935</c:v>
                </c:pt>
                <c:pt idx="198">
                  <c:v>2.885</c:v>
                </c:pt>
                <c:pt idx="199">
                  <c:v>2.849</c:v>
                </c:pt>
                <c:pt idx="200">
                  <c:v>2.765</c:v>
                </c:pt>
                <c:pt idx="201">
                  <c:v>2.676</c:v>
                </c:pt>
                <c:pt idx="202">
                  <c:v>2.547</c:v>
                </c:pt>
                <c:pt idx="203">
                  <c:v>2.419</c:v>
                </c:pt>
                <c:pt idx="204">
                  <c:v>2.264</c:v>
                </c:pt>
                <c:pt idx="205">
                  <c:v>2.104</c:v>
                </c:pt>
                <c:pt idx="206">
                  <c:v>1.935</c:v>
                </c:pt>
                <c:pt idx="207">
                  <c:v>1.767</c:v>
                </c:pt>
                <c:pt idx="208">
                  <c:v>1.609</c:v>
                </c:pt>
                <c:pt idx="209">
                  <c:v>1.452</c:v>
                </c:pt>
                <c:pt idx="210">
                  <c:v>1.311</c:v>
                </c:pt>
                <c:pt idx="211">
                  <c:v>1.176</c:v>
                </c:pt>
                <c:pt idx="212">
                  <c:v>1.06</c:v>
                </c:pt>
                <c:pt idx="213">
                  <c:v>0.949</c:v>
                </c:pt>
                <c:pt idx="214">
                  <c:v>0.847</c:v>
                </c:pt>
                <c:pt idx="215">
                  <c:v>0.756</c:v>
                </c:pt>
                <c:pt idx="216">
                  <c:v>0.678</c:v>
                </c:pt>
                <c:pt idx="217">
                  <c:v>0.602</c:v>
                </c:pt>
                <c:pt idx="218">
                  <c:v>0.535</c:v>
                </c:pt>
                <c:pt idx="219">
                  <c:v>0.474</c:v>
                </c:pt>
                <c:pt idx="220">
                  <c:v>0.426</c:v>
                </c:pt>
                <c:pt idx="221">
                  <c:v>0.379</c:v>
                </c:pt>
                <c:pt idx="222">
                  <c:v>0.338</c:v>
                </c:pt>
                <c:pt idx="223">
                  <c:v>0.302</c:v>
                </c:pt>
                <c:pt idx="224">
                  <c:v>0.271</c:v>
                </c:pt>
                <c:pt idx="225">
                  <c:v>0.245</c:v>
                </c:pt>
                <c:pt idx="226">
                  <c:v>0.221</c:v>
                </c:pt>
                <c:pt idx="227">
                  <c:v>0.199</c:v>
                </c:pt>
                <c:pt idx="228">
                  <c:v>0.178</c:v>
                </c:pt>
                <c:pt idx="229">
                  <c:v>0.161</c:v>
                </c:pt>
                <c:pt idx="230">
                  <c:v>0.146</c:v>
                </c:pt>
                <c:pt idx="231">
                  <c:v>0.132</c:v>
                </c:pt>
                <c:pt idx="232">
                  <c:v>0.121</c:v>
                </c:pt>
                <c:pt idx="233">
                  <c:v>0.111</c:v>
                </c:pt>
                <c:pt idx="234">
                  <c:v>0.101</c:v>
                </c:pt>
                <c:pt idx="235">
                  <c:v>0.093</c:v>
                </c:pt>
                <c:pt idx="236">
                  <c:v>0.085</c:v>
                </c:pt>
                <c:pt idx="237">
                  <c:v>0.079</c:v>
                </c:pt>
                <c:pt idx="238">
                  <c:v>0.073</c:v>
                </c:pt>
                <c:pt idx="239">
                  <c:v>0.068</c:v>
                </c:pt>
                <c:pt idx="240">
                  <c:v>0.063</c:v>
                </c:pt>
                <c:pt idx="241">
                  <c:v>0.059</c:v>
                </c:pt>
                <c:pt idx="242">
                  <c:v>0.056</c:v>
                </c:pt>
                <c:pt idx="243">
                  <c:v>0.052</c:v>
                </c:pt>
                <c:pt idx="244">
                  <c:v>0.049</c:v>
                </c:pt>
                <c:pt idx="245">
                  <c:v>0.047</c:v>
                </c:pt>
                <c:pt idx="246">
                  <c:v>0.044</c:v>
                </c:pt>
                <c:pt idx="247">
                  <c:v>0.042</c:v>
                </c:pt>
                <c:pt idx="248">
                  <c:v>0.04</c:v>
                </c:pt>
                <c:pt idx="249">
                  <c:v>0.038</c:v>
                </c:pt>
                <c:pt idx="250">
                  <c:v>0.036</c:v>
                </c:pt>
                <c:pt idx="251">
                  <c:v>0.035</c:v>
                </c:pt>
                <c:pt idx="252">
                  <c:v>0.033</c:v>
                </c:pt>
                <c:pt idx="253">
                  <c:v>0.032</c:v>
                </c:pt>
                <c:pt idx="254">
                  <c:v>0.031</c:v>
                </c:pt>
                <c:pt idx="255">
                  <c:v>0.03</c:v>
                </c:pt>
                <c:pt idx="256">
                  <c:v>0.029</c:v>
                </c:pt>
                <c:pt idx="257">
                  <c:v>0.028</c:v>
                </c:pt>
                <c:pt idx="258">
                  <c:v>0.028</c:v>
                </c:pt>
                <c:pt idx="259">
                  <c:v>0.027</c:v>
                </c:pt>
                <c:pt idx="260">
                  <c:v>0.026</c:v>
                </c:pt>
                <c:pt idx="261">
                  <c:v>0.026</c:v>
                </c:pt>
                <c:pt idx="262">
                  <c:v>0.025</c:v>
                </c:pt>
                <c:pt idx="263">
                  <c:v>0.024</c:v>
                </c:pt>
                <c:pt idx="264">
                  <c:v>0.024</c:v>
                </c:pt>
                <c:pt idx="265">
                  <c:v>0.024</c:v>
                </c:pt>
                <c:pt idx="266">
                  <c:v>0.023</c:v>
                </c:pt>
                <c:pt idx="267">
                  <c:v>0.023</c:v>
                </c:pt>
                <c:pt idx="268">
                  <c:v>0.022</c:v>
                </c:pt>
                <c:pt idx="269">
                  <c:v>0.022</c:v>
                </c:pt>
                <c:pt idx="270">
                  <c:v>0.022</c:v>
                </c:pt>
                <c:pt idx="271">
                  <c:v>0.021</c:v>
                </c:pt>
                <c:pt idx="272">
                  <c:v>0.021</c:v>
                </c:pt>
                <c:pt idx="273">
                  <c:v>0.021</c:v>
                </c:pt>
                <c:pt idx="274">
                  <c:v>0.02</c:v>
                </c:pt>
                <c:pt idx="275">
                  <c:v>0.02</c:v>
                </c:pt>
                <c:pt idx="276">
                  <c:v>0.02</c:v>
                </c:pt>
                <c:pt idx="277">
                  <c:v>0.02</c:v>
                </c:pt>
                <c:pt idx="278">
                  <c:v>0.019</c:v>
                </c:pt>
                <c:pt idx="279">
                  <c:v>0.019</c:v>
                </c:pt>
                <c:pt idx="280">
                  <c:v>0.019</c:v>
                </c:pt>
                <c:pt idx="281">
                  <c:v>0.019</c:v>
                </c:pt>
                <c:pt idx="282">
                  <c:v>0.018</c:v>
                </c:pt>
                <c:pt idx="283">
                  <c:v>0.018</c:v>
                </c:pt>
                <c:pt idx="284">
                  <c:v>0.018</c:v>
                </c:pt>
                <c:pt idx="285">
                  <c:v>0.018</c:v>
                </c:pt>
                <c:pt idx="286">
                  <c:v>0.018</c:v>
                </c:pt>
                <c:pt idx="287">
                  <c:v>0.018</c:v>
                </c:pt>
                <c:pt idx="288">
                  <c:v>0.017</c:v>
                </c:pt>
                <c:pt idx="289">
                  <c:v>0.017</c:v>
                </c:pt>
                <c:pt idx="290">
                  <c:v>0.017</c:v>
                </c:pt>
                <c:pt idx="291">
                  <c:v>0.017</c:v>
                </c:pt>
                <c:pt idx="292">
                  <c:v>0.017</c:v>
                </c:pt>
                <c:pt idx="293">
                  <c:v>0.017</c:v>
                </c:pt>
                <c:pt idx="294">
                  <c:v>0.018</c:v>
                </c:pt>
                <c:pt idx="295">
                  <c:v>0.018</c:v>
                </c:pt>
                <c:pt idx="296">
                  <c:v>0.018</c:v>
                </c:pt>
                <c:pt idx="297">
                  <c:v>0.018</c:v>
                </c:pt>
                <c:pt idx="298">
                  <c:v>0.018</c:v>
                </c:pt>
                <c:pt idx="299">
                  <c:v>0.018</c:v>
                </c:pt>
                <c:pt idx="300">
                  <c:v>0.019</c:v>
                </c:pt>
                <c:pt idx="301">
                  <c:v>0.019</c:v>
                </c:pt>
                <c:pt idx="302">
                  <c:v>0.019</c:v>
                </c:pt>
                <c:pt idx="303">
                  <c:v>0.019</c:v>
                </c:pt>
                <c:pt idx="304">
                  <c:v>0.02</c:v>
                </c:pt>
                <c:pt idx="305">
                  <c:v>0.02</c:v>
                </c:pt>
                <c:pt idx="306">
                  <c:v>0.02</c:v>
                </c:pt>
                <c:pt idx="307">
                  <c:v>0.021</c:v>
                </c:pt>
                <c:pt idx="308">
                  <c:v>0.021</c:v>
                </c:pt>
                <c:pt idx="309">
                  <c:v>0.022</c:v>
                </c:pt>
                <c:pt idx="310">
                  <c:v>0.023</c:v>
                </c:pt>
                <c:pt idx="311">
                  <c:v>0.023</c:v>
                </c:pt>
                <c:pt idx="312">
                  <c:v>0.024</c:v>
                </c:pt>
                <c:pt idx="313">
                  <c:v>0.024</c:v>
                </c:pt>
                <c:pt idx="314">
                  <c:v>0.025</c:v>
                </c:pt>
                <c:pt idx="315">
                  <c:v>0.025</c:v>
                </c:pt>
                <c:pt idx="316">
                  <c:v>0.026</c:v>
                </c:pt>
                <c:pt idx="317">
                  <c:v>0.026</c:v>
                </c:pt>
                <c:pt idx="318">
                  <c:v>0.027</c:v>
                </c:pt>
                <c:pt idx="319">
                  <c:v>0.027</c:v>
                </c:pt>
                <c:pt idx="320">
                  <c:v>0.027</c:v>
                </c:pt>
                <c:pt idx="321">
                  <c:v>0.027</c:v>
                </c:pt>
                <c:pt idx="322">
                  <c:v>0.027</c:v>
                </c:pt>
                <c:pt idx="323">
                  <c:v>0.028</c:v>
                </c:pt>
                <c:pt idx="324">
                  <c:v>0.028</c:v>
                </c:pt>
                <c:pt idx="325">
                  <c:v>0.028</c:v>
                </c:pt>
                <c:pt idx="326">
                  <c:v>0.028</c:v>
                </c:pt>
                <c:pt idx="327">
                  <c:v>0.028</c:v>
                </c:pt>
                <c:pt idx="328">
                  <c:v>0.028</c:v>
                </c:pt>
                <c:pt idx="329">
                  <c:v>0.028</c:v>
                </c:pt>
                <c:pt idx="330">
                  <c:v>0.028</c:v>
                </c:pt>
                <c:pt idx="331">
                  <c:v>0.027</c:v>
                </c:pt>
                <c:pt idx="332">
                  <c:v>0.027</c:v>
                </c:pt>
                <c:pt idx="333">
                  <c:v>0.027</c:v>
                </c:pt>
                <c:pt idx="334">
                  <c:v>0.027</c:v>
                </c:pt>
                <c:pt idx="335">
                  <c:v>0.026</c:v>
                </c:pt>
                <c:pt idx="336">
                  <c:v>0.026</c:v>
                </c:pt>
                <c:pt idx="337">
                  <c:v>0.026</c:v>
                </c:pt>
                <c:pt idx="338">
                  <c:v>0.026</c:v>
                </c:pt>
                <c:pt idx="339">
                  <c:v>0.027</c:v>
                </c:pt>
                <c:pt idx="340">
                  <c:v>0.027</c:v>
                </c:pt>
                <c:pt idx="341">
                  <c:v>0.027</c:v>
                </c:pt>
                <c:pt idx="342">
                  <c:v>0.027</c:v>
                </c:pt>
                <c:pt idx="343">
                  <c:v>0.028</c:v>
                </c:pt>
                <c:pt idx="344">
                  <c:v>0.028</c:v>
                </c:pt>
                <c:pt idx="345">
                  <c:v>0.029</c:v>
                </c:pt>
                <c:pt idx="346">
                  <c:v>0.029</c:v>
                </c:pt>
                <c:pt idx="347">
                  <c:v>0.03</c:v>
                </c:pt>
                <c:pt idx="348">
                  <c:v>0.031</c:v>
                </c:pt>
                <c:pt idx="349">
                  <c:v>0.032</c:v>
                </c:pt>
                <c:pt idx="350">
                  <c:v>0.034</c:v>
                </c:pt>
                <c:pt idx="351">
                  <c:v>0.036</c:v>
                </c:pt>
                <c:pt idx="352">
                  <c:v>0.038</c:v>
                </c:pt>
                <c:pt idx="353">
                  <c:v>0.041</c:v>
                </c:pt>
                <c:pt idx="354">
                  <c:v>0.043</c:v>
                </c:pt>
                <c:pt idx="355">
                  <c:v>0.045</c:v>
                </c:pt>
                <c:pt idx="356">
                  <c:v>0.048</c:v>
                </c:pt>
                <c:pt idx="357">
                  <c:v>0.051</c:v>
                </c:pt>
                <c:pt idx="358">
                  <c:v>0.054</c:v>
                </c:pt>
                <c:pt idx="359">
                  <c:v>0.057</c:v>
                </c:pt>
                <c:pt idx="360">
                  <c:v>0.061</c:v>
                </c:pt>
                <c:pt idx="361">
                  <c:v>0.065</c:v>
                </c:pt>
                <c:pt idx="362">
                  <c:v>0.068</c:v>
                </c:pt>
                <c:pt idx="363">
                  <c:v>0.071</c:v>
                </c:pt>
                <c:pt idx="364">
                  <c:v>0.075</c:v>
                </c:pt>
                <c:pt idx="365">
                  <c:v>0.079</c:v>
                </c:pt>
                <c:pt idx="366">
                  <c:v>0.082</c:v>
                </c:pt>
                <c:pt idx="367">
                  <c:v>0.086</c:v>
                </c:pt>
                <c:pt idx="368">
                  <c:v>0.089</c:v>
                </c:pt>
                <c:pt idx="369">
                  <c:v>0.093</c:v>
                </c:pt>
                <c:pt idx="370">
                  <c:v>0.096</c:v>
                </c:pt>
                <c:pt idx="371">
                  <c:v>0.1</c:v>
                </c:pt>
                <c:pt idx="372">
                  <c:v>0.104</c:v>
                </c:pt>
                <c:pt idx="373">
                  <c:v>0.107</c:v>
                </c:pt>
                <c:pt idx="374">
                  <c:v>0.111</c:v>
                </c:pt>
                <c:pt idx="375">
                  <c:v>0.115</c:v>
                </c:pt>
                <c:pt idx="376">
                  <c:v>0.119</c:v>
                </c:pt>
                <c:pt idx="377">
                  <c:v>0.122</c:v>
                </c:pt>
                <c:pt idx="378">
                  <c:v>0.125</c:v>
                </c:pt>
                <c:pt idx="379">
                  <c:v>0.128</c:v>
                </c:pt>
                <c:pt idx="380">
                  <c:v>0.132</c:v>
                </c:pt>
                <c:pt idx="381">
                  <c:v>0.134</c:v>
                </c:pt>
                <c:pt idx="382">
                  <c:v>0.137</c:v>
                </c:pt>
                <c:pt idx="383">
                  <c:v>0.14</c:v>
                </c:pt>
                <c:pt idx="384">
                  <c:v>0.142</c:v>
                </c:pt>
                <c:pt idx="385">
                  <c:v>0.143</c:v>
                </c:pt>
                <c:pt idx="386">
                  <c:v>0.144</c:v>
                </c:pt>
                <c:pt idx="387">
                  <c:v>0.145</c:v>
                </c:pt>
                <c:pt idx="388">
                  <c:v>0.146</c:v>
                </c:pt>
                <c:pt idx="389">
                  <c:v>0.145</c:v>
                </c:pt>
                <c:pt idx="390">
                  <c:v>0.145</c:v>
                </c:pt>
                <c:pt idx="391">
                  <c:v>0.144</c:v>
                </c:pt>
                <c:pt idx="392">
                  <c:v>0.143</c:v>
                </c:pt>
                <c:pt idx="393">
                  <c:v>0.141</c:v>
                </c:pt>
                <c:pt idx="394">
                  <c:v>0.139</c:v>
                </c:pt>
                <c:pt idx="395">
                  <c:v>0.136</c:v>
                </c:pt>
                <c:pt idx="396">
                  <c:v>0.134</c:v>
                </c:pt>
                <c:pt idx="397">
                  <c:v>0.131</c:v>
                </c:pt>
                <c:pt idx="398">
                  <c:v>0.127</c:v>
                </c:pt>
                <c:pt idx="399">
                  <c:v>0.123</c:v>
                </c:pt>
                <c:pt idx="400">
                  <c:v>0.119</c:v>
                </c:pt>
                <c:pt idx="401">
                  <c:v>0.115</c:v>
                </c:pt>
                <c:pt idx="402">
                  <c:v>0.111</c:v>
                </c:pt>
                <c:pt idx="403">
                  <c:v>0.107</c:v>
                </c:pt>
                <c:pt idx="404">
                  <c:v>0.102</c:v>
                </c:pt>
                <c:pt idx="405">
                  <c:v>0.097</c:v>
                </c:pt>
                <c:pt idx="406">
                  <c:v>0.092</c:v>
                </c:pt>
                <c:pt idx="407">
                  <c:v>0.087</c:v>
                </c:pt>
                <c:pt idx="408">
                  <c:v>0.083</c:v>
                </c:pt>
                <c:pt idx="409">
                  <c:v>0.078</c:v>
                </c:pt>
                <c:pt idx="410">
                  <c:v>0.074</c:v>
                </c:pt>
                <c:pt idx="411">
                  <c:v>0.069</c:v>
                </c:pt>
                <c:pt idx="412">
                  <c:v>0.065</c:v>
                </c:pt>
                <c:pt idx="413">
                  <c:v>0.061</c:v>
                </c:pt>
                <c:pt idx="414">
                  <c:v>0.058</c:v>
                </c:pt>
                <c:pt idx="415">
                  <c:v>0.055</c:v>
                </c:pt>
                <c:pt idx="416">
                  <c:v>0.052</c:v>
                </c:pt>
                <c:pt idx="417">
                  <c:v>0.049</c:v>
                </c:pt>
                <c:pt idx="418">
                  <c:v>0.046</c:v>
                </c:pt>
                <c:pt idx="419">
                  <c:v>0.044</c:v>
                </c:pt>
                <c:pt idx="420">
                  <c:v>0.041</c:v>
                </c:pt>
                <c:pt idx="421">
                  <c:v>0.039</c:v>
                </c:pt>
                <c:pt idx="422">
                  <c:v>0.037</c:v>
                </c:pt>
                <c:pt idx="423">
                  <c:v>0.036</c:v>
                </c:pt>
                <c:pt idx="424">
                  <c:v>0.034</c:v>
                </c:pt>
                <c:pt idx="425">
                  <c:v>0.033</c:v>
                </c:pt>
                <c:pt idx="426">
                  <c:v>0.032</c:v>
                </c:pt>
                <c:pt idx="427">
                  <c:v>0.032</c:v>
                </c:pt>
                <c:pt idx="428">
                  <c:v>0.031</c:v>
                </c:pt>
                <c:pt idx="429">
                  <c:v>0.031</c:v>
                </c:pt>
                <c:pt idx="430">
                  <c:v>0.031</c:v>
                </c:pt>
                <c:pt idx="431">
                  <c:v>0.031</c:v>
                </c:pt>
                <c:pt idx="432">
                  <c:v>0.031</c:v>
                </c:pt>
                <c:pt idx="433">
                  <c:v>0.031</c:v>
                </c:pt>
                <c:pt idx="434">
                  <c:v>0.032</c:v>
                </c:pt>
                <c:pt idx="435">
                  <c:v>0.033</c:v>
                </c:pt>
                <c:pt idx="436">
                  <c:v>0.034</c:v>
                </c:pt>
                <c:pt idx="437">
                  <c:v>0.036</c:v>
                </c:pt>
                <c:pt idx="438">
                  <c:v>0.037</c:v>
                </c:pt>
                <c:pt idx="439">
                  <c:v>0.039</c:v>
                </c:pt>
                <c:pt idx="440">
                  <c:v>0.041</c:v>
                </c:pt>
                <c:pt idx="441">
                  <c:v>0.043</c:v>
                </c:pt>
                <c:pt idx="442">
                  <c:v>0.046</c:v>
                </c:pt>
                <c:pt idx="443">
                  <c:v>0.048</c:v>
                </c:pt>
                <c:pt idx="444">
                  <c:v>0.05</c:v>
                </c:pt>
                <c:pt idx="445">
                  <c:v>0.052</c:v>
                </c:pt>
                <c:pt idx="446">
                  <c:v>0.054</c:v>
                </c:pt>
                <c:pt idx="447">
                  <c:v>0.057</c:v>
                </c:pt>
                <c:pt idx="448">
                  <c:v>0.059</c:v>
                </c:pt>
                <c:pt idx="449">
                  <c:v>0.061</c:v>
                </c:pt>
                <c:pt idx="450">
                  <c:v>0.062</c:v>
                </c:pt>
                <c:pt idx="451">
                  <c:v>0.064</c:v>
                </c:pt>
                <c:pt idx="452">
                  <c:v>0.065</c:v>
                </c:pt>
                <c:pt idx="453">
                  <c:v>0.066</c:v>
                </c:pt>
                <c:pt idx="454">
                  <c:v>0.067</c:v>
                </c:pt>
                <c:pt idx="455">
                  <c:v>0.068</c:v>
                </c:pt>
                <c:pt idx="456">
                  <c:v>0.069</c:v>
                </c:pt>
                <c:pt idx="457">
                  <c:v>0.069</c:v>
                </c:pt>
                <c:pt idx="458">
                  <c:v>0.069</c:v>
                </c:pt>
                <c:pt idx="459">
                  <c:v>0.068</c:v>
                </c:pt>
                <c:pt idx="460">
                  <c:v>0.068</c:v>
                </c:pt>
                <c:pt idx="461">
                  <c:v>0.067</c:v>
                </c:pt>
                <c:pt idx="462">
                  <c:v>0.066</c:v>
                </c:pt>
                <c:pt idx="463">
                  <c:v>0.064</c:v>
                </c:pt>
                <c:pt idx="464">
                  <c:v>0.063</c:v>
                </c:pt>
                <c:pt idx="465">
                  <c:v>0.061</c:v>
                </c:pt>
                <c:pt idx="466">
                  <c:v>0.059</c:v>
                </c:pt>
                <c:pt idx="467">
                  <c:v>0.057</c:v>
                </c:pt>
                <c:pt idx="468">
                  <c:v>0.055</c:v>
                </c:pt>
                <c:pt idx="469">
                  <c:v>0.053</c:v>
                </c:pt>
                <c:pt idx="470">
                  <c:v>0.051</c:v>
                </c:pt>
                <c:pt idx="471">
                  <c:v>0.049</c:v>
                </c:pt>
                <c:pt idx="472">
                  <c:v>0.046</c:v>
                </c:pt>
                <c:pt idx="473">
                  <c:v>0.044</c:v>
                </c:pt>
                <c:pt idx="474">
                  <c:v>0.042</c:v>
                </c:pt>
                <c:pt idx="475">
                  <c:v>0.04</c:v>
                </c:pt>
                <c:pt idx="476">
                  <c:v>0.038</c:v>
                </c:pt>
                <c:pt idx="477">
                  <c:v>0.036</c:v>
                </c:pt>
                <c:pt idx="478">
                  <c:v>0.034</c:v>
                </c:pt>
                <c:pt idx="479">
                  <c:v>0.032</c:v>
                </c:pt>
                <c:pt idx="480">
                  <c:v>0.03</c:v>
                </c:pt>
                <c:pt idx="481">
                  <c:v>0.029</c:v>
                </c:pt>
                <c:pt idx="482">
                  <c:v>0.027</c:v>
                </c:pt>
                <c:pt idx="483">
                  <c:v>0.025</c:v>
                </c:pt>
                <c:pt idx="484">
                  <c:v>0.024</c:v>
                </c:pt>
                <c:pt idx="485">
                  <c:v>0.023</c:v>
                </c:pt>
                <c:pt idx="486">
                  <c:v>0.021</c:v>
                </c:pt>
                <c:pt idx="487">
                  <c:v>0.02</c:v>
                </c:pt>
                <c:pt idx="488">
                  <c:v>0.019</c:v>
                </c:pt>
                <c:pt idx="489">
                  <c:v>0.018</c:v>
                </c:pt>
                <c:pt idx="490">
                  <c:v>0.017</c:v>
                </c:pt>
                <c:pt idx="491">
                  <c:v>0.016</c:v>
                </c:pt>
                <c:pt idx="492">
                  <c:v>0.016</c:v>
                </c:pt>
                <c:pt idx="493">
                  <c:v>0.015</c:v>
                </c:pt>
                <c:pt idx="494">
                  <c:v>0.014</c:v>
                </c:pt>
                <c:pt idx="495">
                  <c:v>0.014</c:v>
                </c:pt>
                <c:pt idx="496">
                  <c:v>0.013</c:v>
                </c:pt>
                <c:pt idx="497">
                  <c:v>0.013</c:v>
                </c:pt>
                <c:pt idx="498">
                  <c:v>0.013</c:v>
                </c:pt>
                <c:pt idx="499">
                  <c:v>0.012</c:v>
                </c:pt>
                <c:pt idx="500">
                  <c:v>0.012</c:v>
                </c:pt>
                <c:pt idx="501">
                  <c:v>0.012</c:v>
                </c:pt>
                <c:pt idx="502">
                  <c:v>0.012</c:v>
                </c:pt>
                <c:pt idx="503">
                  <c:v>0.012</c:v>
                </c:pt>
                <c:pt idx="504">
                  <c:v>0.012</c:v>
                </c:pt>
                <c:pt idx="505">
                  <c:v>0.012</c:v>
                </c:pt>
                <c:pt idx="506">
                  <c:v>0.012</c:v>
                </c:pt>
                <c:pt idx="507">
                  <c:v>0.012</c:v>
                </c:pt>
                <c:pt idx="508">
                  <c:v>0.013</c:v>
                </c:pt>
                <c:pt idx="509">
                  <c:v>0.013</c:v>
                </c:pt>
                <c:pt idx="510">
                  <c:v>0.013</c:v>
                </c:pt>
                <c:pt idx="511">
                  <c:v>0.014</c:v>
                </c:pt>
                <c:pt idx="512">
                  <c:v>0.014</c:v>
                </c:pt>
                <c:pt idx="513">
                  <c:v>0.015</c:v>
                </c:pt>
                <c:pt idx="514">
                  <c:v>0.015</c:v>
                </c:pt>
                <c:pt idx="515">
                  <c:v>0.016</c:v>
                </c:pt>
                <c:pt idx="516">
                  <c:v>0.016</c:v>
                </c:pt>
                <c:pt idx="517">
                  <c:v>0.017</c:v>
                </c:pt>
                <c:pt idx="518">
                  <c:v>0.017</c:v>
                </c:pt>
                <c:pt idx="519">
                  <c:v>0.018</c:v>
                </c:pt>
                <c:pt idx="520">
                  <c:v>0.019</c:v>
                </c:pt>
                <c:pt idx="521">
                  <c:v>0.02</c:v>
                </c:pt>
                <c:pt idx="522">
                  <c:v>0.021</c:v>
                </c:pt>
                <c:pt idx="523">
                  <c:v>0.022</c:v>
                </c:pt>
                <c:pt idx="524">
                  <c:v>0.023</c:v>
                </c:pt>
                <c:pt idx="525">
                  <c:v>0.024</c:v>
                </c:pt>
                <c:pt idx="526">
                  <c:v>0.025</c:v>
                </c:pt>
                <c:pt idx="527">
                  <c:v>0.027</c:v>
                </c:pt>
                <c:pt idx="528">
                  <c:v>0.028</c:v>
                </c:pt>
                <c:pt idx="529">
                  <c:v>0.029</c:v>
                </c:pt>
                <c:pt idx="530">
                  <c:v>0.031</c:v>
                </c:pt>
                <c:pt idx="531">
                  <c:v>0.033</c:v>
                </c:pt>
                <c:pt idx="532">
                  <c:v>0.034</c:v>
                </c:pt>
                <c:pt idx="533">
                  <c:v>0.035</c:v>
                </c:pt>
                <c:pt idx="534">
                  <c:v>0.037</c:v>
                </c:pt>
                <c:pt idx="535">
                  <c:v>0.038</c:v>
                </c:pt>
                <c:pt idx="536">
                  <c:v>0.039</c:v>
                </c:pt>
                <c:pt idx="537">
                  <c:v>0.04</c:v>
                </c:pt>
                <c:pt idx="538">
                  <c:v>0.04</c:v>
                </c:pt>
                <c:pt idx="539">
                  <c:v>0.041</c:v>
                </c:pt>
                <c:pt idx="540">
                  <c:v>0.041</c:v>
                </c:pt>
                <c:pt idx="541">
                  <c:v>0.041</c:v>
                </c:pt>
                <c:pt idx="542">
                  <c:v>0.041</c:v>
                </c:pt>
                <c:pt idx="543">
                  <c:v>0.041</c:v>
                </c:pt>
                <c:pt idx="544">
                  <c:v>0.041</c:v>
                </c:pt>
                <c:pt idx="545">
                  <c:v>0.041</c:v>
                </c:pt>
                <c:pt idx="546">
                  <c:v>0.041</c:v>
                </c:pt>
                <c:pt idx="547">
                  <c:v>0.041</c:v>
                </c:pt>
                <c:pt idx="548">
                  <c:v>0.04</c:v>
                </c:pt>
                <c:pt idx="549">
                  <c:v>0.04</c:v>
                </c:pt>
                <c:pt idx="550">
                  <c:v>0.039</c:v>
                </c:pt>
                <c:pt idx="551">
                  <c:v>0.038</c:v>
                </c:pt>
                <c:pt idx="552">
                  <c:v>0.038</c:v>
                </c:pt>
                <c:pt idx="553">
                  <c:v>0.037</c:v>
                </c:pt>
                <c:pt idx="554">
                  <c:v>0.036</c:v>
                </c:pt>
                <c:pt idx="555">
                  <c:v>0.035</c:v>
                </c:pt>
                <c:pt idx="556">
                  <c:v>0.033</c:v>
                </c:pt>
                <c:pt idx="557">
                  <c:v>0.032</c:v>
                </c:pt>
                <c:pt idx="558">
                  <c:v>0.031</c:v>
                </c:pt>
                <c:pt idx="559">
                  <c:v>0.03</c:v>
                </c:pt>
                <c:pt idx="560">
                  <c:v>0.029</c:v>
                </c:pt>
                <c:pt idx="561">
                  <c:v>0.028</c:v>
                </c:pt>
                <c:pt idx="562">
                  <c:v>0.026</c:v>
                </c:pt>
                <c:pt idx="563">
                  <c:v>0.025</c:v>
                </c:pt>
                <c:pt idx="564">
                  <c:v>0.024</c:v>
                </c:pt>
                <c:pt idx="565">
                  <c:v>0.023</c:v>
                </c:pt>
                <c:pt idx="566">
                  <c:v>0.022</c:v>
                </c:pt>
                <c:pt idx="567">
                  <c:v>0.021</c:v>
                </c:pt>
                <c:pt idx="568">
                  <c:v>0.02</c:v>
                </c:pt>
                <c:pt idx="569">
                  <c:v>0.019</c:v>
                </c:pt>
                <c:pt idx="570">
                  <c:v>0.019</c:v>
                </c:pt>
                <c:pt idx="571">
                  <c:v>0.018</c:v>
                </c:pt>
                <c:pt idx="572">
                  <c:v>0.017</c:v>
                </c:pt>
                <c:pt idx="573">
                  <c:v>0.016</c:v>
                </c:pt>
                <c:pt idx="574">
                  <c:v>0.016</c:v>
                </c:pt>
                <c:pt idx="575">
                  <c:v>0.015</c:v>
                </c:pt>
                <c:pt idx="576">
                  <c:v>0.014</c:v>
                </c:pt>
                <c:pt idx="577">
                  <c:v>0.014</c:v>
                </c:pt>
                <c:pt idx="578">
                  <c:v>0.013</c:v>
                </c:pt>
                <c:pt idx="579">
                  <c:v>0.013</c:v>
                </c:pt>
                <c:pt idx="580">
                  <c:v>0.012</c:v>
                </c:pt>
                <c:pt idx="581">
                  <c:v>0.012</c:v>
                </c:pt>
                <c:pt idx="582">
                  <c:v>0.011</c:v>
                </c:pt>
                <c:pt idx="583">
                  <c:v>0.011</c:v>
                </c:pt>
                <c:pt idx="584">
                  <c:v>0.01</c:v>
                </c:pt>
                <c:pt idx="585">
                  <c:v>0.01</c:v>
                </c:pt>
                <c:pt idx="586">
                  <c:v>0.009</c:v>
                </c:pt>
                <c:pt idx="587">
                  <c:v>0.009</c:v>
                </c:pt>
                <c:pt idx="588">
                  <c:v>0.009</c:v>
                </c:pt>
                <c:pt idx="589">
                  <c:v>0.008</c:v>
                </c:pt>
                <c:pt idx="590">
                  <c:v>0.008</c:v>
                </c:pt>
                <c:pt idx="591">
                  <c:v>0.007</c:v>
                </c:pt>
                <c:pt idx="592">
                  <c:v>0.007</c:v>
                </c:pt>
                <c:pt idx="593">
                  <c:v>0.006</c:v>
                </c:pt>
                <c:pt idx="594">
                  <c:v>0.006</c:v>
                </c:pt>
                <c:pt idx="595">
                  <c:v>0.006</c:v>
                </c:pt>
                <c:pt idx="596">
                  <c:v>0.006</c:v>
                </c:pt>
                <c:pt idx="597">
                  <c:v>0.005</c:v>
                </c:pt>
                <c:pt idx="598">
                  <c:v>0.005</c:v>
                </c:pt>
                <c:pt idx="599">
                  <c:v>0.005</c:v>
                </c:pt>
                <c:pt idx="600">
                  <c:v>0.005</c:v>
                </c:pt>
                <c:pt idx="601">
                  <c:v>0.004</c:v>
                </c:pt>
                <c:pt idx="602">
                  <c:v>0.004</c:v>
                </c:pt>
                <c:pt idx="603">
                  <c:v>0.004</c:v>
                </c:pt>
                <c:pt idx="604">
                  <c:v>0.004</c:v>
                </c:pt>
                <c:pt idx="605">
                  <c:v>0.004</c:v>
                </c:pt>
                <c:pt idx="606">
                  <c:v>0.004</c:v>
                </c:pt>
                <c:pt idx="607">
                  <c:v>0.004</c:v>
                </c:pt>
                <c:pt idx="608">
                  <c:v>0.004</c:v>
                </c:pt>
                <c:pt idx="609">
                  <c:v>0.004</c:v>
                </c:pt>
                <c:pt idx="610">
                  <c:v>0.004</c:v>
                </c:pt>
                <c:pt idx="611">
                  <c:v>0.004</c:v>
                </c:pt>
                <c:pt idx="612">
                  <c:v>0.004</c:v>
                </c:pt>
                <c:pt idx="613">
                  <c:v>0.004</c:v>
                </c:pt>
                <c:pt idx="614">
                  <c:v>0.004</c:v>
                </c:pt>
                <c:pt idx="615">
                  <c:v>0.004</c:v>
                </c:pt>
                <c:pt idx="616">
                  <c:v>0.004</c:v>
                </c:pt>
                <c:pt idx="617">
                  <c:v>0.005</c:v>
                </c:pt>
                <c:pt idx="618">
                  <c:v>0.005</c:v>
                </c:pt>
                <c:pt idx="619">
                  <c:v>0.005</c:v>
                </c:pt>
                <c:pt idx="620">
                  <c:v>0.005</c:v>
                </c:pt>
                <c:pt idx="621">
                  <c:v>0.005</c:v>
                </c:pt>
                <c:pt idx="622">
                  <c:v>0.006</c:v>
                </c:pt>
                <c:pt idx="623">
                  <c:v>0.006</c:v>
                </c:pt>
                <c:pt idx="624">
                  <c:v>0.006</c:v>
                </c:pt>
                <c:pt idx="625">
                  <c:v>0.007</c:v>
                </c:pt>
                <c:pt idx="626">
                  <c:v>0.007</c:v>
                </c:pt>
                <c:pt idx="627">
                  <c:v>0.008</c:v>
                </c:pt>
                <c:pt idx="628">
                  <c:v>0.008</c:v>
                </c:pt>
                <c:pt idx="629">
                  <c:v>0.009</c:v>
                </c:pt>
                <c:pt idx="630">
                  <c:v>0.009</c:v>
                </c:pt>
                <c:pt idx="631">
                  <c:v>0.009</c:v>
                </c:pt>
                <c:pt idx="632">
                  <c:v>0.01</c:v>
                </c:pt>
                <c:pt idx="633">
                  <c:v>0.011</c:v>
                </c:pt>
                <c:pt idx="634">
                  <c:v>0.011</c:v>
                </c:pt>
                <c:pt idx="635">
                  <c:v>0.012</c:v>
                </c:pt>
                <c:pt idx="636">
                  <c:v>0.013</c:v>
                </c:pt>
                <c:pt idx="637">
                  <c:v>0.014</c:v>
                </c:pt>
                <c:pt idx="638">
                  <c:v>0.015</c:v>
                </c:pt>
                <c:pt idx="639">
                  <c:v>0.016</c:v>
                </c:pt>
                <c:pt idx="640">
                  <c:v>0.017</c:v>
                </c:pt>
                <c:pt idx="641">
                  <c:v>0.018</c:v>
                </c:pt>
                <c:pt idx="642">
                  <c:v>0.019</c:v>
                </c:pt>
                <c:pt idx="643">
                  <c:v>0.021</c:v>
                </c:pt>
                <c:pt idx="644">
                  <c:v>0.022</c:v>
                </c:pt>
                <c:pt idx="645">
                  <c:v>0.023</c:v>
                </c:pt>
                <c:pt idx="646">
                  <c:v>0.025</c:v>
                </c:pt>
                <c:pt idx="647">
                  <c:v>0.026</c:v>
                </c:pt>
                <c:pt idx="648">
                  <c:v>0.028</c:v>
                </c:pt>
                <c:pt idx="649">
                  <c:v>0.029</c:v>
                </c:pt>
                <c:pt idx="650">
                  <c:v>0.03</c:v>
                </c:pt>
                <c:pt idx="651">
                  <c:v>0.031</c:v>
                </c:pt>
                <c:pt idx="652">
                  <c:v>0.032</c:v>
                </c:pt>
                <c:pt idx="653">
                  <c:v>0.033</c:v>
                </c:pt>
                <c:pt idx="654">
                  <c:v>0.033</c:v>
                </c:pt>
                <c:pt idx="655">
                  <c:v>0.033</c:v>
                </c:pt>
                <c:pt idx="656">
                  <c:v>0.033</c:v>
                </c:pt>
                <c:pt idx="657">
                  <c:v>0.033</c:v>
                </c:pt>
                <c:pt idx="658">
                  <c:v>0.032</c:v>
                </c:pt>
                <c:pt idx="659">
                  <c:v>0.032</c:v>
                </c:pt>
                <c:pt idx="660">
                  <c:v>0.031</c:v>
                </c:pt>
                <c:pt idx="661">
                  <c:v>0.03</c:v>
                </c:pt>
                <c:pt idx="662">
                  <c:v>0.03</c:v>
                </c:pt>
                <c:pt idx="663">
                  <c:v>0.029</c:v>
                </c:pt>
                <c:pt idx="664">
                  <c:v>0.027</c:v>
                </c:pt>
                <c:pt idx="665">
                  <c:v>0.026</c:v>
                </c:pt>
                <c:pt idx="666">
                  <c:v>0.025</c:v>
                </c:pt>
                <c:pt idx="667">
                  <c:v>0.024</c:v>
                </c:pt>
                <c:pt idx="668">
                  <c:v>0.022</c:v>
                </c:pt>
                <c:pt idx="669">
                  <c:v>0.021</c:v>
                </c:pt>
                <c:pt idx="670">
                  <c:v>0.02</c:v>
                </c:pt>
                <c:pt idx="671">
                  <c:v>0.019</c:v>
                </c:pt>
                <c:pt idx="672">
                  <c:v>0.018</c:v>
                </c:pt>
                <c:pt idx="673">
                  <c:v>0.016</c:v>
                </c:pt>
                <c:pt idx="674">
                  <c:v>0.015</c:v>
                </c:pt>
                <c:pt idx="675">
                  <c:v>0.014</c:v>
                </c:pt>
                <c:pt idx="676">
                  <c:v>0.013</c:v>
                </c:pt>
                <c:pt idx="677">
                  <c:v>0.012</c:v>
                </c:pt>
                <c:pt idx="678">
                  <c:v>0.011</c:v>
                </c:pt>
                <c:pt idx="679">
                  <c:v>0.011</c:v>
                </c:pt>
                <c:pt idx="680">
                  <c:v>0.01</c:v>
                </c:pt>
                <c:pt idx="681">
                  <c:v>0.009</c:v>
                </c:pt>
                <c:pt idx="682">
                  <c:v>0.008</c:v>
                </c:pt>
                <c:pt idx="683">
                  <c:v>0.008</c:v>
                </c:pt>
                <c:pt idx="684">
                  <c:v>0.007</c:v>
                </c:pt>
                <c:pt idx="685">
                  <c:v>0.006</c:v>
                </c:pt>
                <c:pt idx="686">
                  <c:v>0.006</c:v>
                </c:pt>
                <c:pt idx="687">
                  <c:v>0.006</c:v>
                </c:pt>
                <c:pt idx="688">
                  <c:v>0.005</c:v>
                </c:pt>
                <c:pt idx="689">
                  <c:v>0.005</c:v>
                </c:pt>
                <c:pt idx="690">
                  <c:v>0.004</c:v>
                </c:pt>
                <c:pt idx="691">
                  <c:v>0.004</c:v>
                </c:pt>
                <c:pt idx="692">
                  <c:v>0.004</c:v>
                </c:pt>
                <c:pt idx="693">
                  <c:v>0.003</c:v>
                </c:pt>
                <c:pt idx="694">
                  <c:v>0.003</c:v>
                </c:pt>
                <c:pt idx="695">
                  <c:v>0.003</c:v>
                </c:pt>
                <c:pt idx="696">
                  <c:v>0.003</c:v>
                </c:pt>
                <c:pt idx="697">
                  <c:v>0.002</c:v>
                </c:pt>
                <c:pt idx="698">
                  <c:v>0.002</c:v>
                </c:pt>
                <c:pt idx="699">
                  <c:v>0.002</c:v>
                </c:pt>
                <c:pt idx="700">
                  <c:v>0.002</c:v>
                </c:pt>
                <c:pt idx="701">
                  <c:v>0.002</c:v>
                </c:pt>
                <c:pt idx="702">
                  <c:v>0.001</c:v>
                </c:pt>
                <c:pt idx="703">
                  <c:v>0.001</c:v>
                </c:pt>
                <c:pt idx="704">
                  <c:v>0.001</c:v>
                </c:pt>
                <c:pt idx="705">
                  <c:v>0.001</c:v>
                </c:pt>
                <c:pt idx="706">
                  <c:v>0.001</c:v>
                </c:pt>
                <c:pt idx="707">
                  <c:v>0.001</c:v>
                </c:pt>
                <c:pt idx="708">
                  <c:v>0.001</c:v>
                </c:pt>
                <c:pt idx="709">
                  <c:v>0.001</c:v>
                </c:pt>
                <c:pt idx="710">
                  <c:v>0.001</c:v>
                </c:pt>
                <c:pt idx="711">
                  <c:v>0.001</c:v>
                </c:pt>
                <c:pt idx="712">
                  <c:v>0.001</c:v>
                </c:pt>
                <c:pt idx="713">
                  <c:v>0.001</c:v>
                </c:pt>
                <c:pt idx="714">
                  <c:v>0.001</c:v>
                </c:pt>
                <c:pt idx="715">
                  <c:v>0.001</c:v>
                </c:pt>
                <c:pt idx="716">
                  <c:v>0.0</c:v>
                </c:pt>
                <c:pt idx="717">
                  <c:v>0.001</c:v>
                </c:pt>
                <c:pt idx="718">
                  <c:v>0.001</c:v>
                </c:pt>
                <c:pt idx="719">
                  <c:v>0.001</c:v>
                </c:pt>
                <c:pt idx="720">
                  <c:v>0.0</c:v>
                </c:pt>
                <c:pt idx="721">
                  <c:v>0.0</c:v>
                </c:pt>
                <c:pt idx="722">
                  <c:v>0.0</c:v>
                </c:pt>
                <c:pt idx="723">
                  <c:v>0.0</c:v>
                </c:pt>
                <c:pt idx="724">
                  <c:v>0.0</c:v>
                </c:pt>
                <c:pt idx="725">
                  <c:v>0.0</c:v>
                </c:pt>
                <c:pt idx="726">
                  <c:v>0.0</c:v>
                </c:pt>
                <c:pt idx="727">
                  <c:v>0.0</c:v>
                </c:pt>
                <c:pt idx="728">
                  <c:v>0.0</c:v>
                </c:pt>
                <c:pt idx="729">
                  <c:v>0.0</c:v>
                </c:pt>
                <c:pt idx="730">
                  <c:v>0.0</c:v>
                </c:pt>
                <c:pt idx="731">
                  <c:v>0.0</c:v>
                </c:pt>
                <c:pt idx="732">
                  <c:v>0.0</c:v>
                </c:pt>
                <c:pt idx="733">
                  <c:v>0.0</c:v>
                </c:pt>
                <c:pt idx="734">
                  <c:v>0.0</c:v>
                </c:pt>
                <c:pt idx="735">
                  <c:v>0.0</c:v>
                </c:pt>
                <c:pt idx="736">
                  <c:v>0.0</c:v>
                </c:pt>
                <c:pt idx="737">
                  <c:v>0.0</c:v>
                </c:pt>
                <c:pt idx="738">
                  <c:v>0.0</c:v>
                </c:pt>
                <c:pt idx="739">
                  <c:v>0.0</c:v>
                </c:pt>
                <c:pt idx="740">
                  <c:v>0.0</c:v>
                </c:pt>
                <c:pt idx="741">
                  <c:v>0.0</c:v>
                </c:pt>
                <c:pt idx="742">
                  <c:v>0.0</c:v>
                </c:pt>
                <c:pt idx="743">
                  <c:v>0.0</c:v>
                </c:pt>
                <c:pt idx="744">
                  <c:v>0.0</c:v>
                </c:pt>
                <c:pt idx="745">
                  <c:v>0.0</c:v>
                </c:pt>
                <c:pt idx="746">
                  <c:v>0.0</c:v>
                </c:pt>
                <c:pt idx="747">
                  <c:v>0.0</c:v>
                </c:pt>
                <c:pt idx="748">
                  <c:v>0.0</c:v>
                </c:pt>
                <c:pt idx="749">
                  <c:v>0.0</c:v>
                </c:pt>
                <c:pt idx="750">
                  <c:v>0.0</c:v>
                </c:pt>
                <c:pt idx="751">
                  <c:v>0.0</c:v>
                </c:pt>
                <c:pt idx="752">
                  <c:v>0.0</c:v>
                </c:pt>
                <c:pt idx="753">
                  <c:v>0.0</c:v>
                </c:pt>
                <c:pt idx="754">
                  <c:v>0.0</c:v>
                </c:pt>
                <c:pt idx="755">
                  <c:v>0.0</c:v>
                </c:pt>
                <c:pt idx="756">
                  <c:v>0.0</c:v>
                </c:pt>
                <c:pt idx="757">
                  <c:v>0.0</c:v>
                </c:pt>
                <c:pt idx="758">
                  <c:v>0.0</c:v>
                </c:pt>
                <c:pt idx="759">
                  <c:v>0.0</c:v>
                </c:pt>
                <c:pt idx="760">
                  <c:v>0.0</c:v>
                </c:pt>
              </c:numCache>
            </c:numRef>
          </c:yVal>
          <c:smooth val="1"/>
        </c:ser>
        <c:ser>
          <c:idx val="1"/>
          <c:order val="1"/>
          <c:tx>
            <c:v>10 min</c:v>
          </c:tx>
          <c:spPr>
            <a:ln w="28575" cap="rnd">
              <a:solidFill>
                <a:srgbClr val="E59913"/>
              </a:solidFill>
              <a:round/>
            </a:ln>
            <a:effectLst/>
          </c:spPr>
          <c:marker>
            <c:symbol val="none"/>
          </c:marker>
          <c:xVal>
            <c:numRef>
              <c:f>'UV3.txt'!$A$1:$A$761</c:f>
              <c:numCache>
                <c:formatCode>General</c:formatCode>
                <c:ptCount val="761"/>
                <c:pt idx="0">
                  <c:v>320.0</c:v>
                </c:pt>
                <c:pt idx="1">
                  <c:v>320.5</c:v>
                </c:pt>
                <c:pt idx="2">
                  <c:v>321.0</c:v>
                </c:pt>
                <c:pt idx="3">
                  <c:v>321.5</c:v>
                </c:pt>
                <c:pt idx="4">
                  <c:v>322.0</c:v>
                </c:pt>
                <c:pt idx="5">
                  <c:v>322.5</c:v>
                </c:pt>
                <c:pt idx="6">
                  <c:v>323.0</c:v>
                </c:pt>
                <c:pt idx="7">
                  <c:v>323.5</c:v>
                </c:pt>
                <c:pt idx="8">
                  <c:v>324.0</c:v>
                </c:pt>
                <c:pt idx="9">
                  <c:v>324.5</c:v>
                </c:pt>
                <c:pt idx="10">
                  <c:v>325.0</c:v>
                </c:pt>
                <c:pt idx="11">
                  <c:v>325.5</c:v>
                </c:pt>
                <c:pt idx="12">
                  <c:v>326.0</c:v>
                </c:pt>
                <c:pt idx="13">
                  <c:v>326.5</c:v>
                </c:pt>
                <c:pt idx="14">
                  <c:v>327.0</c:v>
                </c:pt>
                <c:pt idx="15">
                  <c:v>327.5</c:v>
                </c:pt>
                <c:pt idx="16">
                  <c:v>328.0</c:v>
                </c:pt>
                <c:pt idx="17">
                  <c:v>328.5</c:v>
                </c:pt>
                <c:pt idx="18">
                  <c:v>329.0</c:v>
                </c:pt>
                <c:pt idx="19">
                  <c:v>329.5</c:v>
                </c:pt>
                <c:pt idx="20">
                  <c:v>330.0</c:v>
                </c:pt>
                <c:pt idx="21">
                  <c:v>330.5</c:v>
                </c:pt>
                <c:pt idx="22">
                  <c:v>331.0</c:v>
                </c:pt>
                <c:pt idx="23">
                  <c:v>331.5</c:v>
                </c:pt>
                <c:pt idx="24">
                  <c:v>332.0</c:v>
                </c:pt>
                <c:pt idx="25">
                  <c:v>332.5</c:v>
                </c:pt>
                <c:pt idx="26">
                  <c:v>333.0</c:v>
                </c:pt>
                <c:pt idx="27">
                  <c:v>333.5</c:v>
                </c:pt>
                <c:pt idx="28">
                  <c:v>334.0</c:v>
                </c:pt>
                <c:pt idx="29">
                  <c:v>334.5</c:v>
                </c:pt>
                <c:pt idx="30">
                  <c:v>335.0</c:v>
                </c:pt>
                <c:pt idx="31">
                  <c:v>335.5</c:v>
                </c:pt>
                <c:pt idx="32">
                  <c:v>336.0</c:v>
                </c:pt>
                <c:pt idx="33">
                  <c:v>336.5</c:v>
                </c:pt>
                <c:pt idx="34">
                  <c:v>337.0</c:v>
                </c:pt>
                <c:pt idx="35">
                  <c:v>337.5</c:v>
                </c:pt>
                <c:pt idx="36">
                  <c:v>338.0</c:v>
                </c:pt>
                <c:pt idx="37">
                  <c:v>338.5</c:v>
                </c:pt>
                <c:pt idx="38">
                  <c:v>339.0</c:v>
                </c:pt>
                <c:pt idx="39">
                  <c:v>339.5</c:v>
                </c:pt>
                <c:pt idx="40">
                  <c:v>340.0</c:v>
                </c:pt>
                <c:pt idx="41">
                  <c:v>340.5</c:v>
                </c:pt>
                <c:pt idx="42">
                  <c:v>341.0</c:v>
                </c:pt>
                <c:pt idx="43">
                  <c:v>341.5</c:v>
                </c:pt>
                <c:pt idx="44">
                  <c:v>342.0</c:v>
                </c:pt>
                <c:pt idx="45">
                  <c:v>342.5</c:v>
                </c:pt>
                <c:pt idx="46">
                  <c:v>343.0</c:v>
                </c:pt>
                <c:pt idx="47">
                  <c:v>343.5</c:v>
                </c:pt>
                <c:pt idx="48">
                  <c:v>344.0</c:v>
                </c:pt>
                <c:pt idx="49">
                  <c:v>344.5</c:v>
                </c:pt>
                <c:pt idx="50">
                  <c:v>345.0</c:v>
                </c:pt>
                <c:pt idx="51">
                  <c:v>345.5</c:v>
                </c:pt>
                <c:pt idx="52">
                  <c:v>346.0</c:v>
                </c:pt>
                <c:pt idx="53">
                  <c:v>346.5</c:v>
                </c:pt>
                <c:pt idx="54">
                  <c:v>347.0</c:v>
                </c:pt>
                <c:pt idx="55">
                  <c:v>347.5</c:v>
                </c:pt>
                <c:pt idx="56">
                  <c:v>348.0</c:v>
                </c:pt>
                <c:pt idx="57">
                  <c:v>348.5</c:v>
                </c:pt>
                <c:pt idx="58">
                  <c:v>349.0</c:v>
                </c:pt>
                <c:pt idx="59">
                  <c:v>349.5</c:v>
                </c:pt>
                <c:pt idx="60">
                  <c:v>350.0</c:v>
                </c:pt>
                <c:pt idx="61">
                  <c:v>350.5</c:v>
                </c:pt>
                <c:pt idx="62">
                  <c:v>351.0</c:v>
                </c:pt>
                <c:pt idx="63">
                  <c:v>351.5</c:v>
                </c:pt>
                <c:pt idx="64">
                  <c:v>352.0</c:v>
                </c:pt>
                <c:pt idx="65">
                  <c:v>352.5</c:v>
                </c:pt>
                <c:pt idx="66">
                  <c:v>353.0</c:v>
                </c:pt>
                <c:pt idx="67">
                  <c:v>353.5</c:v>
                </c:pt>
                <c:pt idx="68">
                  <c:v>354.0</c:v>
                </c:pt>
                <c:pt idx="69">
                  <c:v>354.5</c:v>
                </c:pt>
                <c:pt idx="70">
                  <c:v>355.0</c:v>
                </c:pt>
                <c:pt idx="71">
                  <c:v>355.5</c:v>
                </c:pt>
                <c:pt idx="72">
                  <c:v>356.0</c:v>
                </c:pt>
                <c:pt idx="73">
                  <c:v>356.5</c:v>
                </c:pt>
                <c:pt idx="74">
                  <c:v>357.0</c:v>
                </c:pt>
                <c:pt idx="75">
                  <c:v>357.5</c:v>
                </c:pt>
                <c:pt idx="76">
                  <c:v>358.0</c:v>
                </c:pt>
                <c:pt idx="77">
                  <c:v>358.5</c:v>
                </c:pt>
                <c:pt idx="78">
                  <c:v>359.0</c:v>
                </c:pt>
                <c:pt idx="79">
                  <c:v>359.5</c:v>
                </c:pt>
                <c:pt idx="80">
                  <c:v>360.0</c:v>
                </c:pt>
                <c:pt idx="81">
                  <c:v>360.5</c:v>
                </c:pt>
                <c:pt idx="82">
                  <c:v>361.0</c:v>
                </c:pt>
                <c:pt idx="83">
                  <c:v>361.5</c:v>
                </c:pt>
                <c:pt idx="84">
                  <c:v>362.0</c:v>
                </c:pt>
                <c:pt idx="85">
                  <c:v>362.5</c:v>
                </c:pt>
                <c:pt idx="86">
                  <c:v>363.0</c:v>
                </c:pt>
                <c:pt idx="87">
                  <c:v>363.5</c:v>
                </c:pt>
                <c:pt idx="88">
                  <c:v>364.0</c:v>
                </c:pt>
                <c:pt idx="89">
                  <c:v>364.5</c:v>
                </c:pt>
                <c:pt idx="90">
                  <c:v>365.0</c:v>
                </c:pt>
                <c:pt idx="91">
                  <c:v>365.5</c:v>
                </c:pt>
                <c:pt idx="92">
                  <c:v>366.0</c:v>
                </c:pt>
                <c:pt idx="93">
                  <c:v>366.5</c:v>
                </c:pt>
                <c:pt idx="94">
                  <c:v>367.0</c:v>
                </c:pt>
                <c:pt idx="95">
                  <c:v>367.5</c:v>
                </c:pt>
                <c:pt idx="96">
                  <c:v>368.0</c:v>
                </c:pt>
                <c:pt idx="97">
                  <c:v>368.5</c:v>
                </c:pt>
                <c:pt idx="98">
                  <c:v>369.0</c:v>
                </c:pt>
                <c:pt idx="99">
                  <c:v>369.5</c:v>
                </c:pt>
                <c:pt idx="100">
                  <c:v>370.0</c:v>
                </c:pt>
                <c:pt idx="101">
                  <c:v>370.5</c:v>
                </c:pt>
                <c:pt idx="102">
                  <c:v>371.0</c:v>
                </c:pt>
                <c:pt idx="103">
                  <c:v>371.5</c:v>
                </c:pt>
                <c:pt idx="104">
                  <c:v>372.0</c:v>
                </c:pt>
                <c:pt idx="105">
                  <c:v>372.5</c:v>
                </c:pt>
                <c:pt idx="106">
                  <c:v>373.0</c:v>
                </c:pt>
                <c:pt idx="107">
                  <c:v>373.5</c:v>
                </c:pt>
                <c:pt idx="108">
                  <c:v>374.0</c:v>
                </c:pt>
                <c:pt idx="109">
                  <c:v>374.5</c:v>
                </c:pt>
                <c:pt idx="110">
                  <c:v>375.0</c:v>
                </c:pt>
                <c:pt idx="111">
                  <c:v>375.5</c:v>
                </c:pt>
                <c:pt idx="112">
                  <c:v>376.0</c:v>
                </c:pt>
                <c:pt idx="113">
                  <c:v>376.5</c:v>
                </c:pt>
                <c:pt idx="114">
                  <c:v>377.0</c:v>
                </c:pt>
                <c:pt idx="115">
                  <c:v>377.5</c:v>
                </c:pt>
                <c:pt idx="116">
                  <c:v>378.0</c:v>
                </c:pt>
                <c:pt idx="117">
                  <c:v>378.5</c:v>
                </c:pt>
                <c:pt idx="118">
                  <c:v>379.0</c:v>
                </c:pt>
                <c:pt idx="119">
                  <c:v>379.5</c:v>
                </c:pt>
                <c:pt idx="120">
                  <c:v>380.0</c:v>
                </c:pt>
                <c:pt idx="121">
                  <c:v>380.5</c:v>
                </c:pt>
                <c:pt idx="122">
                  <c:v>381.0</c:v>
                </c:pt>
                <c:pt idx="123">
                  <c:v>381.5</c:v>
                </c:pt>
                <c:pt idx="124">
                  <c:v>382.0</c:v>
                </c:pt>
                <c:pt idx="125">
                  <c:v>382.5</c:v>
                </c:pt>
                <c:pt idx="126">
                  <c:v>383.0</c:v>
                </c:pt>
                <c:pt idx="127">
                  <c:v>383.5</c:v>
                </c:pt>
                <c:pt idx="128">
                  <c:v>384.0</c:v>
                </c:pt>
                <c:pt idx="129">
                  <c:v>384.5</c:v>
                </c:pt>
                <c:pt idx="130">
                  <c:v>385.0</c:v>
                </c:pt>
                <c:pt idx="131">
                  <c:v>385.5</c:v>
                </c:pt>
                <c:pt idx="132">
                  <c:v>386.0</c:v>
                </c:pt>
                <c:pt idx="133">
                  <c:v>386.5</c:v>
                </c:pt>
                <c:pt idx="134">
                  <c:v>387.0</c:v>
                </c:pt>
                <c:pt idx="135">
                  <c:v>387.5</c:v>
                </c:pt>
                <c:pt idx="136">
                  <c:v>388.0</c:v>
                </c:pt>
                <c:pt idx="137">
                  <c:v>388.5</c:v>
                </c:pt>
                <c:pt idx="138">
                  <c:v>389.0</c:v>
                </c:pt>
                <c:pt idx="139">
                  <c:v>389.5</c:v>
                </c:pt>
                <c:pt idx="140">
                  <c:v>390.0</c:v>
                </c:pt>
                <c:pt idx="141">
                  <c:v>390.5</c:v>
                </c:pt>
                <c:pt idx="142">
                  <c:v>391.0</c:v>
                </c:pt>
                <c:pt idx="143">
                  <c:v>391.5</c:v>
                </c:pt>
                <c:pt idx="144">
                  <c:v>392.0</c:v>
                </c:pt>
                <c:pt idx="145">
                  <c:v>392.5</c:v>
                </c:pt>
                <c:pt idx="146">
                  <c:v>393.0</c:v>
                </c:pt>
                <c:pt idx="147">
                  <c:v>393.5</c:v>
                </c:pt>
                <c:pt idx="148">
                  <c:v>394.0</c:v>
                </c:pt>
                <c:pt idx="149">
                  <c:v>394.5</c:v>
                </c:pt>
                <c:pt idx="150">
                  <c:v>395.0</c:v>
                </c:pt>
                <c:pt idx="151">
                  <c:v>395.5</c:v>
                </c:pt>
                <c:pt idx="152">
                  <c:v>396.0</c:v>
                </c:pt>
                <c:pt idx="153">
                  <c:v>396.5</c:v>
                </c:pt>
                <c:pt idx="154">
                  <c:v>397.0</c:v>
                </c:pt>
                <c:pt idx="155">
                  <c:v>397.5</c:v>
                </c:pt>
                <c:pt idx="156">
                  <c:v>398.0</c:v>
                </c:pt>
                <c:pt idx="157">
                  <c:v>398.5</c:v>
                </c:pt>
                <c:pt idx="158">
                  <c:v>399.0</c:v>
                </c:pt>
                <c:pt idx="159">
                  <c:v>399.5</c:v>
                </c:pt>
                <c:pt idx="160">
                  <c:v>400.0</c:v>
                </c:pt>
                <c:pt idx="161">
                  <c:v>400.5</c:v>
                </c:pt>
                <c:pt idx="162">
                  <c:v>401.0</c:v>
                </c:pt>
                <c:pt idx="163">
                  <c:v>401.5</c:v>
                </c:pt>
                <c:pt idx="164">
                  <c:v>402.0</c:v>
                </c:pt>
                <c:pt idx="165">
                  <c:v>402.5</c:v>
                </c:pt>
                <c:pt idx="166">
                  <c:v>403.0</c:v>
                </c:pt>
                <c:pt idx="167">
                  <c:v>403.5</c:v>
                </c:pt>
                <c:pt idx="168">
                  <c:v>404.0</c:v>
                </c:pt>
                <c:pt idx="169">
                  <c:v>404.5</c:v>
                </c:pt>
                <c:pt idx="170">
                  <c:v>405.0</c:v>
                </c:pt>
                <c:pt idx="171">
                  <c:v>405.5</c:v>
                </c:pt>
                <c:pt idx="172">
                  <c:v>406.0</c:v>
                </c:pt>
                <c:pt idx="173">
                  <c:v>406.5</c:v>
                </c:pt>
                <c:pt idx="174">
                  <c:v>407.0</c:v>
                </c:pt>
                <c:pt idx="175">
                  <c:v>407.5</c:v>
                </c:pt>
                <c:pt idx="176">
                  <c:v>408.0</c:v>
                </c:pt>
                <c:pt idx="177">
                  <c:v>408.5</c:v>
                </c:pt>
                <c:pt idx="178">
                  <c:v>409.0</c:v>
                </c:pt>
                <c:pt idx="179">
                  <c:v>409.5</c:v>
                </c:pt>
                <c:pt idx="180">
                  <c:v>410.0</c:v>
                </c:pt>
                <c:pt idx="181">
                  <c:v>410.5</c:v>
                </c:pt>
                <c:pt idx="182">
                  <c:v>411.0</c:v>
                </c:pt>
                <c:pt idx="183">
                  <c:v>411.5</c:v>
                </c:pt>
                <c:pt idx="184">
                  <c:v>412.0</c:v>
                </c:pt>
                <c:pt idx="185">
                  <c:v>412.5</c:v>
                </c:pt>
                <c:pt idx="186">
                  <c:v>413.0</c:v>
                </c:pt>
                <c:pt idx="187">
                  <c:v>413.5</c:v>
                </c:pt>
                <c:pt idx="188">
                  <c:v>414.0</c:v>
                </c:pt>
                <c:pt idx="189">
                  <c:v>414.5</c:v>
                </c:pt>
                <c:pt idx="190">
                  <c:v>415.0</c:v>
                </c:pt>
                <c:pt idx="191">
                  <c:v>415.5</c:v>
                </c:pt>
                <c:pt idx="192">
                  <c:v>416.0</c:v>
                </c:pt>
                <c:pt idx="193">
                  <c:v>416.5</c:v>
                </c:pt>
                <c:pt idx="194">
                  <c:v>417.0</c:v>
                </c:pt>
                <c:pt idx="195">
                  <c:v>417.5</c:v>
                </c:pt>
                <c:pt idx="196">
                  <c:v>418.0</c:v>
                </c:pt>
                <c:pt idx="197">
                  <c:v>418.5</c:v>
                </c:pt>
                <c:pt idx="198">
                  <c:v>419.0</c:v>
                </c:pt>
                <c:pt idx="199">
                  <c:v>419.5</c:v>
                </c:pt>
                <c:pt idx="200">
                  <c:v>420.0</c:v>
                </c:pt>
                <c:pt idx="201">
                  <c:v>420.5</c:v>
                </c:pt>
                <c:pt idx="202">
                  <c:v>421.0</c:v>
                </c:pt>
                <c:pt idx="203">
                  <c:v>421.5</c:v>
                </c:pt>
                <c:pt idx="204">
                  <c:v>422.0</c:v>
                </c:pt>
                <c:pt idx="205">
                  <c:v>422.5</c:v>
                </c:pt>
                <c:pt idx="206">
                  <c:v>423.0</c:v>
                </c:pt>
                <c:pt idx="207">
                  <c:v>423.5</c:v>
                </c:pt>
                <c:pt idx="208">
                  <c:v>424.0</c:v>
                </c:pt>
                <c:pt idx="209">
                  <c:v>424.5</c:v>
                </c:pt>
                <c:pt idx="210">
                  <c:v>425.0</c:v>
                </c:pt>
                <c:pt idx="211">
                  <c:v>425.5</c:v>
                </c:pt>
                <c:pt idx="212">
                  <c:v>426.0</c:v>
                </c:pt>
                <c:pt idx="213">
                  <c:v>426.5</c:v>
                </c:pt>
                <c:pt idx="214">
                  <c:v>427.0</c:v>
                </c:pt>
                <c:pt idx="215">
                  <c:v>427.5</c:v>
                </c:pt>
                <c:pt idx="216">
                  <c:v>428.0</c:v>
                </c:pt>
                <c:pt idx="217">
                  <c:v>428.5</c:v>
                </c:pt>
                <c:pt idx="218">
                  <c:v>429.0</c:v>
                </c:pt>
                <c:pt idx="219">
                  <c:v>429.5</c:v>
                </c:pt>
                <c:pt idx="220">
                  <c:v>430.0</c:v>
                </c:pt>
                <c:pt idx="221">
                  <c:v>430.5</c:v>
                </c:pt>
                <c:pt idx="222">
                  <c:v>431.0</c:v>
                </c:pt>
                <c:pt idx="223">
                  <c:v>431.5</c:v>
                </c:pt>
                <c:pt idx="224">
                  <c:v>432.0</c:v>
                </c:pt>
                <c:pt idx="225">
                  <c:v>432.5</c:v>
                </c:pt>
                <c:pt idx="226">
                  <c:v>433.0</c:v>
                </c:pt>
                <c:pt idx="227">
                  <c:v>433.5</c:v>
                </c:pt>
                <c:pt idx="228">
                  <c:v>434.0</c:v>
                </c:pt>
                <c:pt idx="229">
                  <c:v>434.5</c:v>
                </c:pt>
                <c:pt idx="230">
                  <c:v>435.0</c:v>
                </c:pt>
                <c:pt idx="231">
                  <c:v>435.5</c:v>
                </c:pt>
                <c:pt idx="232">
                  <c:v>436.0</c:v>
                </c:pt>
                <c:pt idx="233">
                  <c:v>436.5</c:v>
                </c:pt>
                <c:pt idx="234">
                  <c:v>437.0</c:v>
                </c:pt>
                <c:pt idx="235">
                  <c:v>437.5</c:v>
                </c:pt>
                <c:pt idx="236">
                  <c:v>438.0</c:v>
                </c:pt>
                <c:pt idx="237">
                  <c:v>438.5</c:v>
                </c:pt>
                <c:pt idx="238">
                  <c:v>439.0</c:v>
                </c:pt>
                <c:pt idx="239">
                  <c:v>439.5</c:v>
                </c:pt>
                <c:pt idx="240">
                  <c:v>440.0</c:v>
                </c:pt>
                <c:pt idx="241">
                  <c:v>440.5</c:v>
                </c:pt>
                <c:pt idx="242">
                  <c:v>441.0</c:v>
                </c:pt>
                <c:pt idx="243">
                  <c:v>441.5</c:v>
                </c:pt>
                <c:pt idx="244">
                  <c:v>442.0</c:v>
                </c:pt>
                <c:pt idx="245">
                  <c:v>442.5</c:v>
                </c:pt>
                <c:pt idx="246">
                  <c:v>443.0</c:v>
                </c:pt>
                <c:pt idx="247">
                  <c:v>443.5</c:v>
                </c:pt>
                <c:pt idx="248">
                  <c:v>444.0</c:v>
                </c:pt>
                <c:pt idx="249">
                  <c:v>444.5</c:v>
                </c:pt>
                <c:pt idx="250">
                  <c:v>445.0</c:v>
                </c:pt>
                <c:pt idx="251">
                  <c:v>445.5</c:v>
                </c:pt>
                <c:pt idx="252">
                  <c:v>446.0</c:v>
                </c:pt>
                <c:pt idx="253">
                  <c:v>446.5</c:v>
                </c:pt>
                <c:pt idx="254">
                  <c:v>447.0</c:v>
                </c:pt>
                <c:pt idx="255">
                  <c:v>447.5</c:v>
                </c:pt>
                <c:pt idx="256">
                  <c:v>448.0</c:v>
                </c:pt>
                <c:pt idx="257">
                  <c:v>448.5</c:v>
                </c:pt>
                <c:pt idx="258">
                  <c:v>449.0</c:v>
                </c:pt>
                <c:pt idx="259">
                  <c:v>449.5</c:v>
                </c:pt>
                <c:pt idx="260">
                  <c:v>450.0</c:v>
                </c:pt>
                <c:pt idx="261">
                  <c:v>450.5</c:v>
                </c:pt>
                <c:pt idx="262">
                  <c:v>451.0</c:v>
                </c:pt>
                <c:pt idx="263">
                  <c:v>451.5</c:v>
                </c:pt>
                <c:pt idx="264">
                  <c:v>452.0</c:v>
                </c:pt>
                <c:pt idx="265">
                  <c:v>452.5</c:v>
                </c:pt>
                <c:pt idx="266">
                  <c:v>453.0</c:v>
                </c:pt>
                <c:pt idx="267">
                  <c:v>453.5</c:v>
                </c:pt>
                <c:pt idx="268">
                  <c:v>454.0</c:v>
                </c:pt>
                <c:pt idx="269">
                  <c:v>454.5</c:v>
                </c:pt>
                <c:pt idx="270">
                  <c:v>455.0</c:v>
                </c:pt>
                <c:pt idx="271">
                  <c:v>455.5</c:v>
                </c:pt>
                <c:pt idx="272">
                  <c:v>456.0</c:v>
                </c:pt>
                <c:pt idx="273">
                  <c:v>456.5</c:v>
                </c:pt>
                <c:pt idx="274">
                  <c:v>457.0</c:v>
                </c:pt>
                <c:pt idx="275">
                  <c:v>457.5</c:v>
                </c:pt>
                <c:pt idx="276">
                  <c:v>458.0</c:v>
                </c:pt>
                <c:pt idx="277">
                  <c:v>458.5</c:v>
                </c:pt>
                <c:pt idx="278">
                  <c:v>459.0</c:v>
                </c:pt>
                <c:pt idx="279">
                  <c:v>459.5</c:v>
                </c:pt>
                <c:pt idx="280">
                  <c:v>460.0</c:v>
                </c:pt>
                <c:pt idx="281">
                  <c:v>460.5</c:v>
                </c:pt>
                <c:pt idx="282">
                  <c:v>461.0</c:v>
                </c:pt>
                <c:pt idx="283">
                  <c:v>461.5</c:v>
                </c:pt>
                <c:pt idx="284">
                  <c:v>462.0</c:v>
                </c:pt>
                <c:pt idx="285">
                  <c:v>462.5</c:v>
                </c:pt>
                <c:pt idx="286">
                  <c:v>463.0</c:v>
                </c:pt>
                <c:pt idx="287">
                  <c:v>463.5</c:v>
                </c:pt>
                <c:pt idx="288">
                  <c:v>464.0</c:v>
                </c:pt>
                <c:pt idx="289">
                  <c:v>464.5</c:v>
                </c:pt>
                <c:pt idx="290">
                  <c:v>465.0</c:v>
                </c:pt>
                <c:pt idx="291">
                  <c:v>465.5</c:v>
                </c:pt>
                <c:pt idx="292">
                  <c:v>466.0</c:v>
                </c:pt>
                <c:pt idx="293">
                  <c:v>466.5</c:v>
                </c:pt>
                <c:pt idx="294">
                  <c:v>467.0</c:v>
                </c:pt>
                <c:pt idx="295">
                  <c:v>467.5</c:v>
                </c:pt>
                <c:pt idx="296">
                  <c:v>468.0</c:v>
                </c:pt>
                <c:pt idx="297">
                  <c:v>468.5</c:v>
                </c:pt>
                <c:pt idx="298">
                  <c:v>469.0</c:v>
                </c:pt>
                <c:pt idx="299">
                  <c:v>469.5</c:v>
                </c:pt>
                <c:pt idx="300">
                  <c:v>470.0</c:v>
                </c:pt>
                <c:pt idx="301">
                  <c:v>470.5</c:v>
                </c:pt>
                <c:pt idx="302">
                  <c:v>471.0</c:v>
                </c:pt>
                <c:pt idx="303">
                  <c:v>471.5</c:v>
                </c:pt>
                <c:pt idx="304">
                  <c:v>472.0</c:v>
                </c:pt>
                <c:pt idx="305">
                  <c:v>472.5</c:v>
                </c:pt>
                <c:pt idx="306">
                  <c:v>473.0</c:v>
                </c:pt>
                <c:pt idx="307">
                  <c:v>473.5</c:v>
                </c:pt>
                <c:pt idx="308">
                  <c:v>474.0</c:v>
                </c:pt>
                <c:pt idx="309">
                  <c:v>474.5</c:v>
                </c:pt>
                <c:pt idx="310">
                  <c:v>475.0</c:v>
                </c:pt>
                <c:pt idx="311">
                  <c:v>475.5</c:v>
                </c:pt>
                <c:pt idx="312">
                  <c:v>476.0</c:v>
                </c:pt>
                <c:pt idx="313">
                  <c:v>476.5</c:v>
                </c:pt>
                <c:pt idx="314">
                  <c:v>477.0</c:v>
                </c:pt>
                <c:pt idx="315">
                  <c:v>477.5</c:v>
                </c:pt>
                <c:pt idx="316">
                  <c:v>478.0</c:v>
                </c:pt>
                <c:pt idx="317">
                  <c:v>478.5</c:v>
                </c:pt>
                <c:pt idx="318">
                  <c:v>479.0</c:v>
                </c:pt>
                <c:pt idx="319">
                  <c:v>479.5</c:v>
                </c:pt>
                <c:pt idx="320">
                  <c:v>480.0</c:v>
                </c:pt>
                <c:pt idx="321">
                  <c:v>480.5</c:v>
                </c:pt>
                <c:pt idx="322">
                  <c:v>481.0</c:v>
                </c:pt>
                <c:pt idx="323">
                  <c:v>481.5</c:v>
                </c:pt>
                <c:pt idx="324">
                  <c:v>482.0</c:v>
                </c:pt>
                <c:pt idx="325">
                  <c:v>482.5</c:v>
                </c:pt>
                <c:pt idx="326">
                  <c:v>483.0</c:v>
                </c:pt>
                <c:pt idx="327">
                  <c:v>483.5</c:v>
                </c:pt>
                <c:pt idx="328">
                  <c:v>484.0</c:v>
                </c:pt>
                <c:pt idx="329">
                  <c:v>484.5</c:v>
                </c:pt>
                <c:pt idx="330">
                  <c:v>485.0</c:v>
                </c:pt>
                <c:pt idx="331">
                  <c:v>485.5</c:v>
                </c:pt>
                <c:pt idx="332">
                  <c:v>486.0</c:v>
                </c:pt>
                <c:pt idx="333">
                  <c:v>486.5</c:v>
                </c:pt>
                <c:pt idx="334">
                  <c:v>487.0</c:v>
                </c:pt>
                <c:pt idx="335">
                  <c:v>487.5</c:v>
                </c:pt>
                <c:pt idx="336">
                  <c:v>488.0</c:v>
                </c:pt>
                <c:pt idx="337">
                  <c:v>488.5</c:v>
                </c:pt>
                <c:pt idx="338">
                  <c:v>489.0</c:v>
                </c:pt>
                <c:pt idx="339">
                  <c:v>489.5</c:v>
                </c:pt>
                <c:pt idx="340">
                  <c:v>490.0</c:v>
                </c:pt>
                <c:pt idx="341">
                  <c:v>490.5</c:v>
                </c:pt>
                <c:pt idx="342">
                  <c:v>491.0</c:v>
                </c:pt>
                <c:pt idx="343">
                  <c:v>491.5</c:v>
                </c:pt>
                <c:pt idx="344">
                  <c:v>492.0</c:v>
                </c:pt>
                <c:pt idx="345">
                  <c:v>492.5</c:v>
                </c:pt>
                <c:pt idx="346">
                  <c:v>493.0</c:v>
                </c:pt>
                <c:pt idx="347">
                  <c:v>493.5</c:v>
                </c:pt>
                <c:pt idx="348">
                  <c:v>494.0</c:v>
                </c:pt>
                <c:pt idx="349">
                  <c:v>494.5</c:v>
                </c:pt>
                <c:pt idx="350">
                  <c:v>495.0</c:v>
                </c:pt>
                <c:pt idx="351">
                  <c:v>495.5</c:v>
                </c:pt>
                <c:pt idx="352">
                  <c:v>496.0</c:v>
                </c:pt>
                <c:pt idx="353">
                  <c:v>496.5</c:v>
                </c:pt>
                <c:pt idx="354">
                  <c:v>497.0</c:v>
                </c:pt>
                <c:pt idx="355">
                  <c:v>497.5</c:v>
                </c:pt>
                <c:pt idx="356">
                  <c:v>498.0</c:v>
                </c:pt>
                <c:pt idx="357">
                  <c:v>498.5</c:v>
                </c:pt>
                <c:pt idx="358">
                  <c:v>499.0</c:v>
                </c:pt>
                <c:pt idx="359">
                  <c:v>499.5</c:v>
                </c:pt>
                <c:pt idx="360">
                  <c:v>500.0</c:v>
                </c:pt>
                <c:pt idx="361">
                  <c:v>500.5</c:v>
                </c:pt>
                <c:pt idx="362">
                  <c:v>501.0</c:v>
                </c:pt>
                <c:pt idx="363">
                  <c:v>501.5</c:v>
                </c:pt>
                <c:pt idx="364">
                  <c:v>502.0</c:v>
                </c:pt>
                <c:pt idx="365">
                  <c:v>502.5</c:v>
                </c:pt>
                <c:pt idx="366">
                  <c:v>503.0</c:v>
                </c:pt>
                <c:pt idx="367">
                  <c:v>503.5</c:v>
                </c:pt>
                <c:pt idx="368">
                  <c:v>504.0</c:v>
                </c:pt>
                <c:pt idx="369">
                  <c:v>504.5</c:v>
                </c:pt>
                <c:pt idx="370">
                  <c:v>505.0</c:v>
                </c:pt>
                <c:pt idx="371">
                  <c:v>505.5</c:v>
                </c:pt>
                <c:pt idx="372">
                  <c:v>506.0</c:v>
                </c:pt>
                <c:pt idx="373">
                  <c:v>506.5</c:v>
                </c:pt>
                <c:pt idx="374">
                  <c:v>507.0</c:v>
                </c:pt>
                <c:pt idx="375">
                  <c:v>507.5</c:v>
                </c:pt>
                <c:pt idx="376">
                  <c:v>508.0</c:v>
                </c:pt>
                <c:pt idx="377">
                  <c:v>508.5</c:v>
                </c:pt>
                <c:pt idx="378">
                  <c:v>509.0</c:v>
                </c:pt>
                <c:pt idx="379">
                  <c:v>509.5</c:v>
                </c:pt>
                <c:pt idx="380">
                  <c:v>510.0</c:v>
                </c:pt>
                <c:pt idx="381">
                  <c:v>510.5</c:v>
                </c:pt>
                <c:pt idx="382">
                  <c:v>511.0</c:v>
                </c:pt>
                <c:pt idx="383">
                  <c:v>511.5</c:v>
                </c:pt>
                <c:pt idx="384">
                  <c:v>512.0</c:v>
                </c:pt>
                <c:pt idx="385">
                  <c:v>512.5</c:v>
                </c:pt>
                <c:pt idx="386">
                  <c:v>513.0</c:v>
                </c:pt>
                <c:pt idx="387">
                  <c:v>513.5</c:v>
                </c:pt>
                <c:pt idx="388">
                  <c:v>514.0</c:v>
                </c:pt>
                <c:pt idx="389">
                  <c:v>514.5</c:v>
                </c:pt>
                <c:pt idx="390">
                  <c:v>515.0</c:v>
                </c:pt>
                <c:pt idx="391">
                  <c:v>515.5</c:v>
                </c:pt>
                <c:pt idx="392">
                  <c:v>516.0</c:v>
                </c:pt>
                <c:pt idx="393">
                  <c:v>516.5</c:v>
                </c:pt>
                <c:pt idx="394">
                  <c:v>517.0</c:v>
                </c:pt>
                <c:pt idx="395">
                  <c:v>517.5</c:v>
                </c:pt>
                <c:pt idx="396">
                  <c:v>518.0</c:v>
                </c:pt>
                <c:pt idx="397">
                  <c:v>518.5</c:v>
                </c:pt>
                <c:pt idx="398">
                  <c:v>519.0</c:v>
                </c:pt>
                <c:pt idx="399">
                  <c:v>519.5</c:v>
                </c:pt>
                <c:pt idx="400">
                  <c:v>520.0</c:v>
                </c:pt>
                <c:pt idx="401">
                  <c:v>520.5</c:v>
                </c:pt>
                <c:pt idx="402">
                  <c:v>521.0</c:v>
                </c:pt>
                <c:pt idx="403">
                  <c:v>521.5</c:v>
                </c:pt>
                <c:pt idx="404">
                  <c:v>522.0</c:v>
                </c:pt>
                <c:pt idx="405">
                  <c:v>522.5</c:v>
                </c:pt>
                <c:pt idx="406">
                  <c:v>523.0</c:v>
                </c:pt>
                <c:pt idx="407">
                  <c:v>523.5</c:v>
                </c:pt>
                <c:pt idx="408">
                  <c:v>524.0</c:v>
                </c:pt>
                <c:pt idx="409">
                  <c:v>524.5</c:v>
                </c:pt>
                <c:pt idx="410">
                  <c:v>525.0</c:v>
                </c:pt>
                <c:pt idx="411">
                  <c:v>525.5</c:v>
                </c:pt>
                <c:pt idx="412">
                  <c:v>526.0</c:v>
                </c:pt>
                <c:pt idx="413">
                  <c:v>526.5</c:v>
                </c:pt>
                <c:pt idx="414">
                  <c:v>527.0</c:v>
                </c:pt>
                <c:pt idx="415">
                  <c:v>527.5</c:v>
                </c:pt>
                <c:pt idx="416">
                  <c:v>528.0</c:v>
                </c:pt>
                <c:pt idx="417">
                  <c:v>528.5</c:v>
                </c:pt>
                <c:pt idx="418">
                  <c:v>529.0</c:v>
                </c:pt>
                <c:pt idx="419">
                  <c:v>529.5</c:v>
                </c:pt>
                <c:pt idx="420">
                  <c:v>530.0</c:v>
                </c:pt>
                <c:pt idx="421">
                  <c:v>530.5</c:v>
                </c:pt>
                <c:pt idx="422">
                  <c:v>531.0</c:v>
                </c:pt>
                <c:pt idx="423">
                  <c:v>531.5</c:v>
                </c:pt>
                <c:pt idx="424">
                  <c:v>532.0</c:v>
                </c:pt>
                <c:pt idx="425">
                  <c:v>532.5</c:v>
                </c:pt>
                <c:pt idx="426">
                  <c:v>533.0</c:v>
                </c:pt>
                <c:pt idx="427">
                  <c:v>533.5</c:v>
                </c:pt>
                <c:pt idx="428">
                  <c:v>534.0</c:v>
                </c:pt>
                <c:pt idx="429">
                  <c:v>534.5</c:v>
                </c:pt>
                <c:pt idx="430">
                  <c:v>535.0</c:v>
                </c:pt>
                <c:pt idx="431">
                  <c:v>535.5</c:v>
                </c:pt>
                <c:pt idx="432">
                  <c:v>536.0</c:v>
                </c:pt>
                <c:pt idx="433">
                  <c:v>536.5</c:v>
                </c:pt>
                <c:pt idx="434">
                  <c:v>537.0</c:v>
                </c:pt>
                <c:pt idx="435">
                  <c:v>537.5</c:v>
                </c:pt>
                <c:pt idx="436">
                  <c:v>538.0</c:v>
                </c:pt>
                <c:pt idx="437">
                  <c:v>538.5</c:v>
                </c:pt>
                <c:pt idx="438">
                  <c:v>539.0</c:v>
                </c:pt>
                <c:pt idx="439">
                  <c:v>539.5</c:v>
                </c:pt>
                <c:pt idx="440">
                  <c:v>540.0</c:v>
                </c:pt>
                <c:pt idx="441">
                  <c:v>540.5</c:v>
                </c:pt>
                <c:pt idx="442">
                  <c:v>541.0</c:v>
                </c:pt>
                <c:pt idx="443">
                  <c:v>541.5</c:v>
                </c:pt>
                <c:pt idx="444">
                  <c:v>542.0</c:v>
                </c:pt>
                <c:pt idx="445">
                  <c:v>542.5</c:v>
                </c:pt>
                <c:pt idx="446">
                  <c:v>543.0</c:v>
                </c:pt>
                <c:pt idx="447">
                  <c:v>543.5</c:v>
                </c:pt>
                <c:pt idx="448">
                  <c:v>544.0</c:v>
                </c:pt>
                <c:pt idx="449">
                  <c:v>544.5</c:v>
                </c:pt>
                <c:pt idx="450">
                  <c:v>545.0</c:v>
                </c:pt>
                <c:pt idx="451">
                  <c:v>545.5</c:v>
                </c:pt>
                <c:pt idx="452">
                  <c:v>546.0</c:v>
                </c:pt>
                <c:pt idx="453">
                  <c:v>546.5</c:v>
                </c:pt>
                <c:pt idx="454">
                  <c:v>547.0</c:v>
                </c:pt>
                <c:pt idx="455">
                  <c:v>547.5</c:v>
                </c:pt>
                <c:pt idx="456">
                  <c:v>548.0</c:v>
                </c:pt>
                <c:pt idx="457">
                  <c:v>548.5</c:v>
                </c:pt>
                <c:pt idx="458">
                  <c:v>549.0</c:v>
                </c:pt>
                <c:pt idx="459">
                  <c:v>549.5</c:v>
                </c:pt>
                <c:pt idx="460">
                  <c:v>550.0</c:v>
                </c:pt>
                <c:pt idx="461">
                  <c:v>550.5</c:v>
                </c:pt>
                <c:pt idx="462">
                  <c:v>551.0</c:v>
                </c:pt>
                <c:pt idx="463">
                  <c:v>551.5</c:v>
                </c:pt>
                <c:pt idx="464">
                  <c:v>552.0</c:v>
                </c:pt>
                <c:pt idx="465">
                  <c:v>552.5</c:v>
                </c:pt>
                <c:pt idx="466">
                  <c:v>553.0</c:v>
                </c:pt>
                <c:pt idx="467">
                  <c:v>553.5</c:v>
                </c:pt>
                <c:pt idx="468">
                  <c:v>554.0</c:v>
                </c:pt>
                <c:pt idx="469">
                  <c:v>554.5</c:v>
                </c:pt>
                <c:pt idx="470">
                  <c:v>555.0</c:v>
                </c:pt>
                <c:pt idx="471">
                  <c:v>555.5</c:v>
                </c:pt>
                <c:pt idx="472">
                  <c:v>556.0</c:v>
                </c:pt>
                <c:pt idx="473">
                  <c:v>556.5</c:v>
                </c:pt>
                <c:pt idx="474">
                  <c:v>557.0</c:v>
                </c:pt>
                <c:pt idx="475">
                  <c:v>557.5</c:v>
                </c:pt>
                <c:pt idx="476">
                  <c:v>558.0</c:v>
                </c:pt>
                <c:pt idx="477">
                  <c:v>558.5</c:v>
                </c:pt>
                <c:pt idx="478">
                  <c:v>559.0</c:v>
                </c:pt>
                <c:pt idx="479">
                  <c:v>559.5</c:v>
                </c:pt>
                <c:pt idx="480">
                  <c:v>560.0</c:v>
                </c:pt>
                <c:pt idx="481">
                  <c:v>560.5</c:v>
                </c:pt>
                <c:pt idx="482">
                  <c:v>561.0</c:v>
                </c:pt>
                <c:pt idx="483">
                  <c:v>561.5</c:v>
                </c:pt>
                <c:pt idx="484">
                  <c:v>562.0</c:v>
                </c:pt>
                <c:pt idx="485">
                  <c:v>562.5</c:v>
                </c:pt>
                <c:pt idx="486">
                  <c:v>563.0</c:v>
                </c:pt>
                <c:pt idx="487">
                  <c:v>563.5</c:v>
                </c:pt>
                <c:pt idx="488">
                  <c:v>564.0</c:v>
                </c:pt>
                <c:pt idx="489">
                  <c:v>564.5</c:v>
                </c:pt>
                <c:pt idx="490">
                  <c:v>565.0</c:v>
                </c:pt>
                <c:pt idx="491">
                  <c:v>565.5</c:v>
                </c:pt>
                <c:pt idx="492">
                  <c:v>566.0</c:v>
                </c:pt>
                <c:pt idx="493">
                  <c:v>566.5</c:v>
                </c:pt>
                <c:pt idx="494">
                  <c:v>567.0</c:v>
                </c:pt>
                <c:pt idx="495">
                  <c:v>567.5</c:v>
                </c:pt>
                <c:pt idx="496">
                  <c:v>568.0</c:v>
                </c:pt>
                <c:pt idx="497">
                  <c:v>568.5</c:v>
                </c:pt>
                <c:pt idx="498">
                  <c:v>569.0</c:v>
                </c:pt>
                <c:pt idx="499">
                  <c:v>569.5</c:v>
                </c:pt>
                <c:pt idx="500">
                  <c:v>570.0</c:v>
                </c:pt>
                <c:pt idx="501">
                  <c:v>570.5</c:v>
                </c:pt>
                <c:pt idx="502">
                  <c:v>571.0</c:v>
                </c:pt>
                <c:pt idx="503">
                  <c:v>571.5</c:v>
                </c:pt>
                <c:pt idx="504">
                  <c:v>572.0</c:v>
                </c:pt>
                <c:pt idx="505">
                  <c:v>572.5</c:v>
                </c:pt>
                <c:pt idx="506">
                  <c:v>573.0</c:v>
                </c:pt>
                <c:pt idx="507">
                  <c:v>573.5</c:v>
                </c:pt>
                <c:pt idx="508">
                  <c:v>574.0</c:v>
                </c:pt>
                <c:pt idx="509">
                  <c:v>574.5</c:v>
                </c:pt>
                <c:pt idx="510">
                  <c:v>575.0</c:v>
                </c:pt>
                <c:pt idx="511">
                  <c:v>575.5</c:v>
                </c:pt>
                <c:pt idx="512">
                  <c:v>576.0</c:v>
                </c:pt>
                <c:pt idx="513">
                  <c:v>576.5</c:v>
                </c:pt>
                <c:pt idx="514">
                  <c:v>577.0</c:v>
                </c:pt>
                <c:pt idx="515">
                  <c:v>577.5</c:v>
                </c:pt>
                <c:pt idx="516">
                  <c:v>578.0</c:v>
                </c:pt>
                <c:pt idx="517">
                  <c:v>578.5</c:v>
                </c:pt>
                <c:pt idx="518">
                  <c:v>579.0</c:v>
                </c:pt>
                <c:pt idx="519">
                  <c:v>579.5</c:v>
                </c:pt>
                <c:pt idx="520">
                  <c:v>580.0</c:v>
                </c:pt>
                <c:pt idx="521">
                  <c:v>580.5</c:v>
                </c:pt>
                <c:pt idx="522">
                  <c:v>581.0</c:v>
                </c:pt>
                <c:pt idx="523">
                  <c:v>581.5</c:v>
                </c:pt>
                <c:pt idx="524">
                  <c:v>582.0</c:v>
                </c:pt>
                <c:pt idx="525">
                  <c:v>582.5</c:v>
                </c:pt>
                <c:pt idx="526">
                  <c:v>583.0</c:v>
                </c:pt>
                <c:pt idx="527">
                  <c:v>583.5</c:v>
                </c:pt>
                <c:pt idx="528">
                  <c:v>584.0</c:v>
                </c:pt>
                <c:pt idx="529">
                  <c:v>584.5</c:v>
                </c:pt>
                <c:pt idx="530">
                  <c:v>585.0</c:v>
                </c:pt>
                <c:pt idx="531">
                  <c:v>585.5</c:v>
                </c:pt>
                <c:pt idx="532">
                  <c:v>586.0</c:v>
                </c:pt>
                <c:pt idx="533">
                  <c:v>586.5</c:v>
                </c:pt>
                <c:pt idx="534">
                  <c:v>587.0</c:v>
                </c:pt>
                <c:pt idx="535">
                  <c:v>587.5</c:v>
                </c:pt>
                <c:pt idx="536">
                  <c:v>588.0</c:v>
                </c:pt>
                <c:pt idx="537">
                  <c:v>588.5</c:v>
                </c:pt>
                <c:pt idx="538">
                  <c:v>589.0</c:v>
                </c:pt>
                <c:pt idx="539">
                  <c:v>589.5</c:v>
                </c:pt>
                <c:pt idx="540">
                  <c:v>590.0</c:v>
                </c:pt>
                <c:pt idx="541">
                  <c:v>590.5</c:v>
                </c:pt>
                <c:pt idx="542">
                  <c:v>591.0</c:v>
                </c:pt>
                <c:pt idx="543">
                  <c:v>591.5</c:v>
                </c:pt>
                <c:pt idx="544">
                  <c:v>592.0</c:v>
                </c:pt>
                <c:pt idx="545">
                  <c:v>592.5</c:v>
                </c:pt>
                <c:pt idx="546">
                  <c:v>593.0</c:v>
                </c:pt>
                <c:pt idx="547">
                  <c:v>593.5</c:v>
                </c:pt>
                <c:pt idx="548">
                  <c:v>594.0</c:v>
                </c:pt>
                <c:pt idx="549">
                  <c:v>594.5</c:v>
                </c:pt>
                <c:pt idx="550">
                  <c:v>595.0</c:v>
                </c:pt>
                <c:pt idx="551">
                  <c:v>595.5</c:v>
                </c:pt>
                <c:pt idx="552">
                  <c:v>596.0</c:v>
                </c:pt>
                <c:pt idx="553">
                  <c:v>596.5</c:v>
                </c:pt>
                <c:pt idx="554">
                  <c:v>597.0</c:v>
                </c:pt>
                <c:pt idx="555">
                  <c:v>597.5</c:v>
                </c:pt>
                <c:pt idx="556">
                  <c:v>598.0</c:v>
                </c:pt>
                <c:pt idx="557">
                  <c:v>598.5</c:v>
                </c:pt>
                <c:pt idx="558">
                  <c:v>599.0</c:v>
                </c:pt>
                <c:pt idx="559">
                  <c:v>599.5</c:v>
                </c:pt>
                <c:pt idx="560">
                  <c:v>600.0</c:v>
                </c:pt>
                <c:pt idx="561">
                  <c:v>600.5</c:v>
                </c:pt>
                <c:pt idx="562">
                  <c:v>601.0</c:v>
                </c:pt>
                <c:pt idx="563">
                  <c:v>601.5</c:v>
                </c:pt>
                <c:pt idx="564">
                  <c:v>602.0</c:v>
                </c:pt>
                <c:pt idx="565">
                  <c:v>602.5</c:v>
                </c:pt>
                <c:pt idx="566">
                  <c:v>603.0</c:v>
                </c:pt>
                <c:pt idx="567">
                  <c:v>603.5</c:v>
                </c:pt>
                <c:pt idx="568">
                  <c:v>604.0</c:v>
                </c:pt>
                <c:pt idx="569">
                  <c:v>604.5</c:v>
                </c:pt>
                <c:pt idx="570">
                  <c:v>605.0</c:v>
                </c:pt>
                <c:pt idx="571">
                  <c:v>605.5</c:v>
                </c:pt>
                <c:pt idx="572">
                  <c:v>606.0</c:v>
                </c:pt>
                <c:pt idx="573">
                  <c:v>606.5</c:v>
                </c:pt>
                <c:pt idx="574">
                  <c:v>607.0</c:v>
                </c:pt>
                <c:pt idx="575">
                  <c:v>607.5</c:v>
                </c:pt>
                <c:pt idx="576">
                  <c:v>608.0</c:v>
                </c:pt>
                <c:pt idx="577">
                  <c:v>608.5</c:v>
                </c:pt>
                <c:pt idx="578">
                  <c:v>609.0</c:v>
                </c:pt>
                <c:pt idx="579">
                  <c:v>609.5</c:v>
                </c:pt>
                <c:pt idx="580">
                  <c:v>610.0</c:v>
                </c:pt>
                <c:pt idx="581">
                  <c:v>610.5</c:v>
                </c:pt>
                <c:pt idx="582">
                  <c:v>611.0</c:v>
                </c:pt>
                <c:pt idx="583">
                  <c:v>611.5</c:v>
                </c:pt>
                <c:pt idx="584">
                  <c:v>612.0</c:v>
                </c:pt>
                <c:pt idx="585">
                  <c:v>612.5</c:v>
                </c:pt>
                <c:pt idx="586">
                  <c:v>613.0</c:v>
                </c:pt>
                <c:pt idx="587">
                  <c:v>613.5</c:v>
                </c:pt>
                <c:pt idx="588">
                  <c:v>614.0</c:v>
                </c:pt>
                <c:pt idx="589">
                  <c:v>614.5</c:v>
                </c:pt>
                <c:pt idx="590">
                  <c:v>615.0</c:v>
                </c:pt>
                <c:pt idx="591">
                  <c:v>615.5</c:v>
                </c:pt>
                <c:pt idx="592">
                  <c:v>616.0</c:v>
                </c:pt>
                <c:pt idx="593">
                  <c:v>616.5</c:v>
                </c:pt>
                <c:pt idx="594">
                  <c:v>617.0</c:v>
                </c:pt>
                <c:pt idx="595">
                  <c:v>617.5</c:v>
                </c:pt>
                <c:pt idx="596">
                  <c:v>618.0</c:v>
                </c:pt>
                <c:pt idx="597">
                  <c:v>618.5</c:v>
                </c:pt>
                <c:pt idx="598">
                  <c:v>619.0</c:v>
                </c:pt>
                <c:pt idx="599">
                  <c:v>619.5</c:v>
                </c:pt>
                <c:pt idx="600">
                  <c:v>620.0</c:v>
                </c:pt>
                <c:pt idx="601">
                  <c:v>620.5</c:v>
                </c:pt>
                <c:pt idx="602">
                  <c:v>621.0</c:v>
                </c:pt>
                <c:pt idx="603">
                  <c:v>621.5</c:v>
                </c:pt>
                <c:pt idx="604">
                  <c:v>622.0</c:v>
                </c:pt>
                <c:pt idx="605">
                  <c:v>622.5</c:v>
                </c:pt>
                <c:pt idx="606">
                  <c:v>623.0</c:v>
                </c:pt>
                <c:pt idx="607">
                  <c:v>623.5</c:v>
                </c:pt>
                <c:pt idx="608">
                  <c:v>624.0</c:v>
                </c:pt>
                <c:pt idx="609">
                  <c:v>624.5</c:v>
                </c:pt>
                <c:pt idx="610">
                  <c:v>625.0</c:v>
                </c:pt>
                <c:pt idx="611">
                  <c:v>625.5</c:v>
                </c:pt>
                <c:pt idx="612">
                  <c:v>626.0</c:v>
                </c:pt>
                <c:pt idx="613">
                  <c:v>626.5</c:v>
                </c:pt>
                <c:pt idx="614">
                  <c:v>627.0</c:v>
                </c:pt>
                <c:pt idx="615">
                  <c:v>627.5</c:v>
                </c:pt>
                <c:pt idx="616">
                  <c:v>628.0</c:v>
                </c:pt>
                <c:pt idx="617">
                  <c:v>628.5</c:v>
                </c:pt>
                <c:pt idx="618">
                  <c:v>629.0</c:v>
                </c:pt>
                <c:pt idx="619">
                  <c:v>629.5</c:v>
                </c:pt>
                <c:pt idx="620">
                  <c:v>630.0</c:v>
                </c:pt>
                <c:pt idx="621">
                  <c:v>630.5</c:v>
                </c:pt>
                <c:pt idx="622">
                  <c:v>631.0</c:v>
                </c:pt>
                <c:pt idx="623">
                  <c:v>631.5</c:v>
                </c:pt>
                <c:pt idx="624">
                  <c:v>632.0</c:v>
                </c:pt>
                <c:pt idx="625">
                  <c:v>632.5</c:v>
                </c:pt>
                <c:pt idx="626">
                  <c:v>633.0</c:v>
                </c:pt>
                <c:pt idx="627">
                  <c:v>633.5</c:v>
                </c:pt>
                <c:pt idx="628">
                  <c:v>634.0</c:v>
                </c:pt>
                <c:pt idx="629">
                  <c:v>634.5</c:v>
                </c:pt>
                <c:pt idx="630">
                  <c:v>635.0</c:v>
                </c:pt>
                <c:pt idx="631">
                  <c:v>635.5</c:v>
                </c:pt>
                <c:pt idx="632">
                  <c:v>636.0</c:v>
                </c:pt>
                <c:pt idx="633">
                  <c:v>636.5</c:v>
                </c:pt>
                <c:pt idx="634">
                  <c:v>637.0</c:v>
                </c:pt>
                <c:pt idx="635">
                  <c:v>637.5</c:v>
                </c:pt>
                <c:pt idx="636">
                  <c:v>638.0</c:v>
                </c:pt>
                <c:pt idx="637">
                  <c:v>638.5</c:v>
                </c:pt>
                <c:pt idx="638">
                  <c:v>639.0</c:v>
                </c:pt>
                <c:pt idx="639">
                  <c:v>639.5</c:v>
                </c:pt>
                <c:pt idx="640">
                  <c:v>640.0</c:v>
                </c:pt>
                <c:pt idx="641">
                  <c:v>640.5</c:v>
                </c:pt>
                <c:pt idx="642">
                  <c:v>641.0</c:v>
                </c:pt>
                <c:pt idx="643">
                  <c:v>641.5</c:v>
                </c:pt>
                <c:pt idx="644">
                  <c:v>642.0</c:v>
                </c:pt>
                <c:pt idx="645">
                  <c:v>642.5</c:v>
                </c:pt>
                <c:pt idx="646">
                  <c:v>643.0</c:v>
                </c:pt>
                <c:pt idx="647">
                  <c:v>643.5</c:v>
                </c:pt>
                <c:pt idx="648">
                  <c:v>644.0</c:v>
                </c:pt>
                <c:pt idx="649">
                  <c:v>644.5</c:v>
                </c:pt>
                <c:pt idx="650">
                  <c:v>645.0</c:v>
                </c:pt>
                <c:pt idx="651">
                  <c:v>645.5</c:v>
                </c:pt>
                <c:pt idx="652">
                  <c:v>646.0</c:v>
                </c:pt>
                <c:pt idx="653">
                  <c:v>646.5</c:v>
                </c:pt>
                <c:pt idx="654">
                  <c:v>647.0</c:v>
                </c:pt>
                <c:pt idx="655">
                  <c:v>647.5</c:v>
                </c:pt>
                <c:pt idx="656">
                  <c:v>648.0</c:v>
                </c:pt>
                <c:pt idx="657">
                  <c:v>648.5</c:v>
                </c:pt>
                <c:pt idx="658">
                  <c:v>649.0</c:v>
                </c:pt>
                <c:pt idx="659">
                  <c:v>649.5</c:v>
                </c:pt>
                <c:pt idx="660">
                  <c:v>650.0</c:v>
                </c:pt>
                <c:pt idx="661">
                  <c:v>650.5</c:v>
                </c:pt>
                <c:pt idx="662">
                  <c:v>651.0</c:v>
                </c:pt>
                <c:pt idx="663">
                  <c:v>651.5</c:v>
                </c:pt>
                <c:pt idx="664">
                  <c:v>652.0</c:v>
                </c:pt>
                <c:pt idx="665">
                  <c:v>652.5</c:v>
                </c:pt>
                <c:pt idx="666">
                  <c:v>653.0</c:v>
                </c:pt>
                <c:pt idx="667">
                  <c:v>653.5</c:v>
                </c:pt>
                <c:pt idx="668">
                  <c:v>654.0</c:v>
                </c:pt>
                <c:pt idx="669">
                  <c:v>654.5</c:v>
                </c:pt>
                <c:pt idx="670">
                  <c:v>655.0</c:v>
                </c:pt>
                <c:pt idx="671">
                  <c:v>655.5</c:v>
                </c:pt>
                <c:pt idx="672">
                  <c:v>656.0</c:v>
                </c:pt>
                <c:pt idx="673">
                  <c:v>656.5</c:v>
                </c:pt>
                <c:pt idx="674">
                  <c:v>657.0</c:v>
                </c:pt>
                <c:pt idx="675">
                  <c:v>657.5</c:v>
                </c:pt>
                <c:pt idx="676">
                  <c:v>658.0</c:v>
                </c:pt>
                <c:pt idx="677">
                  <c:v>658.5</c:v>
                </c:pt>
                <c:pt idx="678">
                  <c:v>659.0</c:v>
                </c:pt>
                <c:pt idx="679">
                  <c:v>659.5</c:v>
                </c:pt>
                <c:pt idx="680">
                  <c:v>660.0</c:v>
                </c:pt>
                <c:pt idx="681">
                  <c:v>660.5</c:v>
                </c:pt>
                <c:pt idx="682">
                  <c:v>661.0</c:v>
                </c:pt>
                <c:pt idx="683">
                  <c:v>661.5</c:v>
                </c:pt>
                <c:pt idx="684">
                  <c:v>662.0</c:v>
                </c:pt>
                <c:pt idx="685">
                  <c:v>662.5</c:v>
                </c:pt>
                <c:pt idx="686">
                  <c:v>663.0</c:v>
                </c:pt>
                <c:pt idx="687">
                  <c:v>663.5</c:v>
                </c:pt>
                <c:pt idx="688">
                  <c:v>664.0</c:v>
                </c:pt>
                <c:pt idx="689">
                  <c:v>664.5</c:v>
                </c:pt>
                <c:pt idx="690">
                  <c:v>665.0</c:v>
                </c:pt>
                <c:pt idx="691">
                  <c:v>665.5</c:v>
                </c:pt>
                <c:pt idx="692">
                  <c:v>666.0</c:v>
                </c:pt>
                <c:pt idx="693">
                  <c:v>666.5</c:v>
                </c:pt>
                <c:pt idx="694">
                  <c:v>667.0</c:v>
                </c:pt>
                <c:pt idx="695">
                  <c:v>667.5</c:v>
                </c:pt>
                <c:pt idx="696">
                  <c:v>668.0</c:v>
                </c:pt>
                <c:pt idx="697">
                  <c:v>668.5</c:v>
                </c:pt>
                <c:pt idx="698">
                  <c:v>669.0</c:v>
                </c:pt>
                <c:pt idx="699">
                  <c:v>669.5</c:v>
                </c:pt>
                <c:pt idx="700">
                  <c:v>670.0</c:v>
                </c:pt>
                <c:pt idx="701">
                  <c:v>670.5</c:v>
                </c:pt>
                <c:pt idx="702">
                  <c:v>671.0</c:v>
                </c:pt>
                <c:pt idx="703">
                  <c:v>671.5</c:v>
                </c:pt>
                <c:pt idx="704">
                  <c:v>672.0</c:v>
                </c:pt>
                <c:pt idx="705">
                  <c:v>672.5</c:v>
                </c:pt>
                <c:pt idx="706">
                  <c:v>673.0</c:v>
                </c:pt>
                <c:pt idx="707">
                  <c:v>673.5</c:v>
                </c:pt>
                <c:pt idx="708">
                  <c:v>674.0</c:v>
                </c:pt>
                <c:pt idx="709">
                  <c:v>674.5</c:v>
                </c:pt>
                <c:pt idx="710">
                  <c:v>675.0</c:v>
                </c:pt>
                <c:pt idx="711">
                  <c:v>675.5</c:v>
                </c:pt>
                <c:pt idx="712">
                  <c:v>676.0</c:v>
                </c:pt>
                <c:pt idx="713">
                  <c:v>676.5</c:v>
                </c:pt>
                <c:pt idx="714">
                  <c:v>677.0</c:v>
                </c:pt>
                <c:pt idx="715">
                  <c:v>677.5</c:v>
                </c:pt>
                <c:pt idx="716">
                  <c:v>678.0</c:v>
                </c:pt>
                <c:pt idx="717">
                  <c:v>678.5</c:v>
                </c:pt>
                <c:pt idx="718">
                  <c:v>679.0</c:v>
                </c:pt>
                <c:pt idx="719">
                  <c:v>679.5</c:v>
                </c:pt>
                <c:pt idx="720">
                  <c:v>680.0</c:v>
                </c:pt>
                <c:pt idx="721">
                  <c:v>680.5</c:v>
                </c:pt>
                <c:pt idx="722">
                  <c:v>681.0</c:v>
                </c:pt>
                <c:pt idx="723">
                  <c:v>681.5</c:v>
                </c:pt>
                <c:pt idx="724">
                  <c:v>682.0</c:v>
                </c:pt>
                <c:pt idx="725">
                  <c:v>682.5</c:v>
                </c:pt>
                <c:pt idx="726">
                  <c:v>683.0</c:v>
                </c:pt>
                <c:pt idx="727">
                  <c:v>683.5</c:v>
                </c:pt>
                <c:pt idx="728">
                  <c:v>684.0</c:v>
                </c:pt>
                <c:pt idx="729">
                  <c:v>684.5</c:v>
                </c:pt>
                <c:pt idx="730">
                  <c:v>685.0</c:v>
                </c:pt>
                <c:pt idx="731">
                  <c:v>685.5</c:v>
                </c:pt>
                <c:pt idx="732">
                  <c:v>686.0</c:v>
                </c:pt>
                <c:pt idx="733">
                  <c:v>686.5</c:v>
                </c:pt>
                <c:pt idx="734">
                  <c:v>687.0</c:v>
                </c:pt>
                <c:pt idx="735">
                  <c:v>687.5</c:v>
                </c:pt>
                <c:pt idx="736">
                  <c:v>688.0</c:v>
                </c:pt>
                <c:pt idx="737">
                  <c:v>688.5</c:v>
                </c:pt>
                <c:pt idx="738">
                  <c:v>689.0</c:v>
                </c:pt>
                <c:pt idx="739">
                  <c:v>689.5</c:v>
                </c:pt>
                <c:pt idx="740">
                  <c:v>690.0</c:v>
                </c:pt>
                <c:pt idx="741">
                  <c:v>690.5</c:v>
                </c:pt>
                <c:pt idx="742">
                  <c:v>691.0</c:v>
                </c:pt>
                <c:pt idx="743">
                  <c:v>691.5</c:v>
                </c:pt>
                <c:pt idx="744">
                  <c:v>692.0</c:v>
                </c:pt>
                <c:pt idx="745">
                  <c:v>692.5</c:v>
                </c:pt>
                <c:pt idx="746">
                  <c:v>693.0</c:v>
                </c:pt>
                <c:pt idx="747">
                  <c:v>693.5</c:v>
                </c:pt>
                <c:pt idx="748">
                  <c:v>694.0</c:v>
                </c:pt>
                <c:pt idx="749">
                  <c:v>694.5</c:v>
                </c:pt>
                <c:pt idx="750">
                  <c:v>695.0</c:v>
                </c:pt>
                <c:pt idx="751">
                  <c:v>695.5</c:v>
                </c:pt>
                <c:pt idx="752">
                  <c:v>696.0</c:v>
                </c:pt>
                <c:pt idx="753">
                  <c:v>696.5</c:v>
                </c:pt>
                <c:pt idx="754">
                  <c:v>697.0</c:v>
                </c:pt>
                <c:pt idx="755">
                  <c:v>697.5</c:v>
                </c:pt>
                <c:pt idx="756">
                  <c:v>698.0</c:v>
                </c:pt>
                <c:pt idx="757">
                  <c:v>698.5</c:v>
                </c:pt>
                <c:pt idx="758">
                  <c:v>699.0</c:v>
                </c:pt>
                <c:pt idx="759">
                  <c:v>699.5</c:v>
                </c:pt>
                <c:pt idx="760">
                  <c:v>700.0</c:v>
                </c:pt>
              </c:numCache>
            </c:numRef>
          </c:xVal>
          <c:yVal>
            <c:numRef>
              <c:f>'UV3.txt'!$B$1:$B$761</c:f>
              <c:numCache>
                <c:formatCode>General</c:formatCode>
                <c:ptCount val="761"/>
                <c:pt idx="0">
                  <c:v>0.281</c:v>
                </c:pt>
                <c:pt idx="1">
                  <c:v>0.281</c:v>
                </c:pt>
                <c:pt idx="2">
                  <c:v>0.28</c:v>
                </c:pt>
                <c:pt idx="3">
                  <c:v>0.281</c:v>
                </c:pt>
                <c:pt idx="4">
                  <c:v>0.282</c:v>
                </c:pt>
                <c:pt idx="5">
                  <c:v>0.284</c:v>
                </c:pt>
                <c:pt idx="6">
                  <c:v>0.287</c:v>
                </c:pt>
                <c:pt idx="7">
                  <c:v>0.29</c:v>
                </c:pt>
                <c:pt idx="8">
                  <c:v>0.295</c:v>
                </c:pt>
                <c:pt idx="9">
                  <c:v>0.3</c:v>
                </c:pt>
                <c:pt idx="10">
                  <c:v>0.306</c:v>
                </c:pt>
                <c:pt idx="11">
                  <c:v>0.313</c:v>
                </c:pt>
                <c:pt idx="12">
                  <c:v>0.321</c:v>
                </c:pt>
                <c:pt idx="13">
                  <c:v>0.33</c:v>
                </c:pt>
                <c:pt idx="14">
                  <c:v>0.341</c:v>
                </c:pt>
                <c:pt idx="15">
                  <c:v>0.35</c:v>
                </c:pt>
                <c:pt idx="16">
                  <c:v>0.362</c:v>
                </c:pt>
                <c:pt idx="17">
                  <c:v>0.372</c:v>
                </c:pt>
                <c:pt idx="18">
                  <c:v>0.382</c:v>
                </c:pt>
                <c:pt idx="19">
                  <c:v>0.392</c:v>
                </c:pt>
                <c:pt idx="20">
                  <c:v>0.4</c:v>
                </c:pt>
                <c:pt idx="21">
                  <c:v>0.408</c:v>
                </c:pt>
                <c:pt idx="22">
                  <c:v>0.415</c:v>
                </c:pt>
                <c:pt idx="23">
                  <c:v>0.421</c:v>
                </c:pt>
                <c:pt idx="24">
                  <c:v>0.424</c:v>
                </c:pt>
                <c:pt idx="25">
                  <c:v>0.426</c:v>
                </c:pt>
                <c:pt idx="26">
                  <c:v>0.426</c:v>
                </c:pt>
                <c:pt idx="27">
                  <c:v>0.425</c:v>
                </c:pt>
                <c:pt idx="28">
                  <c:v>0.423</c:v>
                </c:pt>
                <c:pt idx="29">
                  <c:v>0.419</c:v>
                </c:pt>
                <c:pt idx="30">
                  <c:v>0.414</c:v>
                </c:pt>
                <c:pt idx="31">
                  <c:v>0.41</c:v>
                </c:pt>
                <c:pt idx="32">
                  <c:v>0.405</c:v>
                </c:pt>
                <c:pt idx="33">
                  <c:v>0.402</c:v>
                </c:pt>
                <c:pt idx="34">
                  <c:v>0.399</c:v>
                </c:pt>
                <c:pt idx="35">
                  <c:v>0.398</c:v>
                </c:pt>
                <c:pt idx="36">
                  <c:v>0.398</c:v>
                </c:pt>
                <c:pt idx="37">
                  <c:v>0.401</c:v>
                </c:pt>
                <c:pt idx="38">
                  <c:v>0.405</c:v>
                </c:pt>
                <c:pt idx="39">
                  <c:v>0.411</c:v>
                </c:pt>
                <c:pt idx="40">
                  <c:v>0.42</c:v>
                </c:pt>
                <c:pt idx="41">
                  <c:v>0.433</c:v>
                </c:pt>
                <c:pt idx="42">
                  <c:v>0.446</c:v>
                </c:pt>
                <c:pt idx="43">
                  <c:v>0.463</c:v>
                </c:pt>
                <c:pt idx="44">
                  <c:v>0.481</c:v>
                </c:pt>
                <c:pt idx="45">
                  <c:v>0.503</c:v>
                </c:pt>
                <c:pt idx="46">
                  <c:v>0.528</c:v>
                </c:pt>
                <c:pt idx="47">
                  <c:v>0.551</c:v>
                </c:pt>
                <c:pt idx="48">
                  <c:v>0.576</c:v>
                </c:pt>
                <c:pt idx="49">
                  <c:v>0.601</c:v>
                </c:pt>
                <c:pt idx="50">
                  <c:v>0.623</c:v>
                </c:pt>
                <c:pt idx="51">
                  <c:v>0.647</c:v>
                </c:pt>
                <c:pt idx="52">
                  <c:v>0.671</c:v>
                </c:pt>
                <c:pt idx="53">
                  <c:v>0.69</c:v>
                </c:pt>
                <c:pt idx="54">
                  <c:v>0.708</c:v>
                </c:pt>
                <c:pt idx="55">
                  <c:v>0.725</c:v>
                </c:pt>
                <c:pt idx="56">
                  <c:v>0.737</c:v>
                </c:pt>
                <c:pt idx="57">
                  <c:v>0.743</c:v>
                </c:pt>
                <c:pt idx="58">
                  <c:v>0.744</c:v>
                </c:pt>
                <c:pt idx="59">
                  <c:v>0.739</c:v>
                </c:pt>
                <c:pt idx="60">
                  <c:v>0.728</c:v>
                </c:pt>
                <c:pt idx="61">
                  <c:v>0.713</c:v>
                </c:pt>
                <c:pt idx="62">
                  <c:v>0.694</c:v>
                </c:pt>
                <c:pt idx="63">
                  <c:v>0.674</c:v>
                </c:pt>
                <c:pt idx="64">
                  <c:v>0.653</c:v>
                </c:pt>
                <c:pt idx="65">
                  <c:v>0.633</c:v>
                </c:pt>
                <c:pt idx="66">
                  <c:v>0.615</c:v>
                </c:pt>
                <c:pt idx="67">
                  <c:v>0.599</c:v>
                </c:pt>
                <c:pt idx="68">
                  <c:v>0.584</c:v>
                </c:pt>
                <c:pt idx="69">
                  <c:v>0.574</c:v>
                </c:pt>
                <c:pt idx="70">
                  <c:v>0.568</c:v>
                </c:pt>
                <c:pt idx="71">
                  <c:v>0.564</c:v>
                </c:pt>
                <c:pt idx="72">
                  <c:v>0.562</c:v>
                </c:pt>
                <c:pt idx="73">
                  <c:v>0.564</c:v>
                </c:pt>
                <c:pt idx="74">
                  <c:v>0.569</c:v>
                </c:pt>
                <c:pt idx="75">
                  <c:v>0.577</c:v>
                </c:pt>
                <c:pt idx="76">
                  <c:v>0.589</c:v>
                </c:pt>
                <c:pt idx="77">
                  <c:v>0.606</c:v>
                </c:pt>
                <c:pt idx="78">
                  <c:v>0.628</c:v>
                </c:pt>
                <c:pt idx="79">
                  <c:v>0.653</c:v>
                </c:pt>
                <c:pt idx="80">
                  <c:v>0.682</c:v>
                </c:pt>
                <c:pt idx="81">
                  <c:v>0.713</c:v>
                </c:pt>
                <c:pt idx="82">
                  <c:v>0.745</c:v>
                </c:pt>
                <c:pt idx="83">
                  <c:v>0.777</c:v>
                </c:pt>
                <c:pt idx="84">
                  <c:v>0.807</c:v>
                </c:pt>
                <c:pt idx="85">
                  <c:v>0.835</c:v>
                </c:pt>
                <c:pt idx="86">
                  <c:v>0.864</c:v>
                </c:pt>
                <c:pt idx="87">
                  <c:v>0.893</c:v>
                </c:pt>
                <c:pt idx="88">
                  <c:v>0.928</c:v>
                </c:pt>
                <c:pt idx="89">
                  <c:v>0.961</c:v>
                </c:pt>
                <c:pt idx="90">
                  <c:v>0.999</c:v>
                </c:pt>
                <c:pt idx="91">
                  <c:v>1.03</c:v>
                </c:pt>
                <c:pt idx="92">
                  <c:v>1.058</c:v>
                </c:pt>
                <c:pt idx="93">
                  <c:v>1.076</c:v>
                </c:pt>
                <c:pt idx="94">
                  <c:v>1.081</c:v>
                </c:pt>
                <c:pt idx="95">
                  <c:v>1.072</c:v>
                </c:pt>
                <c:pt idx="96">
                  <c:v>1.052</c:v>
                </c:pt>
                <c:pt idx="97">
                  <c:v>1.018</c:v>
                </c:pt>
                <c:pt idx="98">
                  <c:v>0.975</c:v>
                </c:pt>
                <c:pt idx="99">
                  <c:v>0.923</c:v>
                </c:pt>
                <c:pt idx="100">
                  <c:v>0.873</c:v>
                </c:pt>
                <c:pt idx="101">
                  <c:v>0.822</c:v>
                </c:pt>
                <c:pt idx="102">
                  <c:v>0.773</c:v>
                </c:pt>
                <c:pt idx="103">
                  <c:v>0.725</c:v>
                </c:pt>
                <c:pt idx="104">
                  <c:v>0.68</c:v>
                </c:pt>
                <c:pt idx="105">
                  <c:v>0.644</c:v>
                </c:pt>
                <c:pt idx="106">
                  <c:v>0.614</c:v>
                </c:pt>
                <c:pt idx="107">
                  <c:v>0.586</c:v>
                </c:pt>
                <c:pt idx="108">
                  <c:v>0.564</c:v>
                </c:pt>
                <c:pt idx="109">
                  <c:v>0.546</c:v>
                </c:pt>
                <c:pt idx="110">
                  <c:v>0.533</c:v>
                </c:pt>
                <c:pt idx="111">
                  <c:v>0.525</c:v>
                </c:pt>
                <c:pt idx="112">
                  <c:v>0.52</c:v>
                </c:pt>
                <c:pt idx="113">
                  <c:v>0.519</c:v>
                </c:pt>
                <c:pt idx="114">
                  <c:v>0.522</c:v>
                </c:pt>
                <c:pt idx="115">
                  <c:v>0.53</c:v>
                </c:pt>
                <c:pt idx="116">
                  <c:v>0.543</c:v>
                </c:pt>
                <c:pt idx="117">
                  <c:v>0.56</c:v>
                </c:pt>
                <c:pt idx="118">
                  <c:v>0.581</c:v>
                </c:pt>
                <c:pt idx="119">
                  <c:v>0.606</c:v>
                </c:pt>
                <c:pt idx="120">
                  <c:v>0.63</c:v>
                </c:pt>
                <c:pt idx="121">
                  <c:v>0.655</c:v>
                </c:pt>
                <c:pt idx="122">
                  <c:v>0.675</c:v>
                </c:pt>
                <c:pt idx="123">
                  <c:v>0.697</c:v>
                </c:pt>
                <c:pt idx="124">
                  <c:v>0.717</c:v>
                </c:pt>
                <c:pt idx="125">
                  <c:v>0.742</c:v>
                </c:pt>
                <c:pt idx="126">
                  <c:v>0.773</c:v>
                </c:pt>
                <c:pt idx="127">
                  <c:v>0.807</c:v>
                </c:pt>
                <c:pt idx="128">
                  <c:v>0.851</c:v>
                </c:pt>
                <c:pt idx="129">
                  <c:v>0.901</c:v>
                </c:pt>
                <c:pt idx="130">
                  <c:v>0.952</c:v>
                </c:pt>
                <c:pt idx="131">
                  <c:v>1.0</c:v>
                </c:pt>
                <c:pt idx="132">
                  <c:v>1.034</c:v>
                </c:pt>
                <c:pt idx="133">
                  <c:v>1.059</c:v>
                </c:pt>
                <c:pt idx="134">
                  <c:v>1.065</c:v>
                </c:pt>
                <c:pt idx="135">
                  <c:v>1.051</c:v>
                </c:pt>
                <c:pt idx="136">
                  <c:v>1.017</c:v>
                </c:pt>
                <c:pt idx="137">
                  <c:v>0.977</c:v>
                </c:pt>
                <c:pt idx="138">
                  <c:v>0.929</c:v>
                </c:pt>
                <c:pt idx="139">
                  <c:v>0.875</c:v>
                </c:pt>
                <c:pt idx="140">
                  <c:v>0.823</c:v>
                </c:pt>
                <c:pt idx="141">
                  <c:v>0.776</c:v>
                </c:pt>
                <c:pt idx="142">
                  <c:v>0.735</c:v>
                </c:pt>
                <c:pt idx="143">
                  <c:v>0.7</c:v>
                </c:pt>
                <c:pt idx="144">
                  <c:v>0.672</c:v>
                </c:pt>
                <c:pt idx="145">
                  <c:v>0.651</c:v>
                </c:pt>
                <c:pt idx="146">
                  <c:v>0.638</c:v>
                </c:pt>
                <c:pt idx="147">
                  <c:v>0.629</c:v>
                </c:pt>
                <c:pt idx="148">
                  <c:v>0.626</c:v>
                </c:pt>
                <c:pt idx="149">
                  <c:v>0.627</c:v>
                </c:pt>
                <c:pt idx="150">
                  <c:v>0.63</c:v>
                </c:pt>
                <c:pt idx="151">
                  <c:v>0.636</c:v>
                </c:pt>
                <c:pt idx="152">
                  <c:v>0.644</c:v>
                </c:pt>
                <c:pt idx="153">
                  <c:v>0.653</c:v>
                </c:pt>
                <c:pt idx="154">
                  <c:v>0.663</c:v>
                </c:pt>
                <c:pt idx="155">
                  <c:v>0.675</c:v>
                </c:pt>
                <c:pt idx="156">
                  <c:v>0.686</c:v>
                </c:pt>
                <c:pt idx="157">
                  <c:v>0.695</c:v>
                </c:pt>
                <c:pt idx="158">
                  <c:v>0.705</c:v>
                </c:pt>
                <c:pt idx="159">
                  <c:v>0.713</c:v>
                </c:pt>
                <c:pt idx="160">
                  <c:v>0.721</c:v>
                </c:pt>
                <c:pt idx="161">
                  <c:v>0.729</c:v>
                </c:pt>
                <c:pt idx="162">
                  <c:v>0.737</c:v>
                </c:pt>
                <c:pt idx="163">
                  <c:v>0.745</c:v>
                </c:pt>
                <c:pt idx="164">
                  <c:v>0.754</c:v>
                </c:pt>
                <c:pt idx="165">
                  <c:v>0.765</c:v>
                </c:pt>
                <c:pt idx="166">
                  <c:v>0.777</c:v>
                </c:pt>
                <c:pt idx="167">
                  <c:v>0.791</c:v>
                </c:pt>
                <c:pt idx="168">
                  <c:v>0.809</c:v>
                </c:pt>
                <c:pt idx="169">
                  <c:v>0.829</c:v>
                </c:pt>
                <c:pt idx="170">
                  <c:v>0.855</c:v>
                </c:pt>
                <c:pt idx="171">
                  <c:v>0.884</c:v>
                </c:pt>
                <c:pt idx="172">
                  <c:v>0.918</c:v>
                </c:pt>
                <c:pt idx="173">
                  <c:v>0.957</c:v>
                </c:pt>
                <c:pt idx="174">
                  <c:v>1.003</c:v>
                </c:pt>
                <c:pt idx="175">
                  <c:v>1.059</c:v>
                </c:pt>
                <c:pt idx="176">
                  <c:v>1.123</c:v>
                </c:pt>
                <c:pt idx="177">
                  <c:v>1.196</c:v>
                </c:pt>
                <c:pt idx="178">
                  <c:v>1.272</c:v>
                </c:pt>
                <c:pt idx="179">
                  <c:v>1.365</c:v>
                </c:pt>
                <c:pt idx="180">
                  <c:v>1.469</c:v>
                </c:pt>
                <c:pt idx="181">
                  <c:v>1.595</c:v>
                </c:pt>
                <c:pt idx="182">
                  <c:v>1.723</c:v>
                </c:pt>
                <c:pt idx="183">
                  <c:v>1.859</c:v>
                </c:pt>
                <c:pt idx="184">
                  <c:v>1.996</c:v>
                </c:pt>
                <c:pt idx="185">
                  <c:v>2.15</c:v>
                </c:pt>
                <c:pt idx="186">
                  <c:v>2.304</c:v>
                </c:pt>
                <c:pt idx="187">
                  <c:v>2.466</c:v>
                </c:pt>
                <c:pt idx="188">
                  <c:v>2.602</c:v>
                </c:pt>
                <c:pt idx="189">
                  <c:v>2.738</c:v>
                </c:pt>
                <c:pt idx="190">
                  <c:v>2.83</c:v>
                </c:pt>
                <c:pt idx="191">
                  <c:v>2.935</c:v>
                </c:pt>
                <c:pt idx="192">
                  <c:v>2.991</c:v>
                </c:pt>
                <c:pt idx="193">
                  <c:v>2.991</c:v>
                </c:pt>
                <c:pt idx="194">
                  <c:v>3.026</c:v>
                </c:pt>
                <c:pt idx="195">
                  <c:v>3.005</c:v>
                </c:pt>
                <c:pt idx="196">
                  <c:v>3.005</c:v>
                </c:pt>
                <c:pt idx="197">
                  <c:v>2.991</c:v>
                </c:pt>
                <c:pt idx="198">
                  <c:v>2.935</c:v>
                </c:pt>
                <c:pt idx="199">
                  <c:v>2.885</c:v>
                </c:pt>
                <c:pt idx="200">
                  <c:v>2.807</c:v>
                </c:pt>
                <c:pt idx="201">
                  <c:v>2.702</c:v>
                </c:pt>
                <c:pt idx="202">
                  <c:v>2.591</c:v>
                </c:pt>
                <c:pt idx="203">
                  <c:v>2.452</c:v>
                </c:pt>
                <c:pt idx="204">
                  <c:v>2.292</c:v>
                </c:pt>
                <c:pt idx="205">
                  <c:v>2.128</c:v>
                </c:pt>
                <c:pt idx="206">
                  <c:v>1.955</c:v>
                </c:pt>
                <c:pt idx="207">
                  <c:v>1.779</c:v>
                </c:pt>
                <c:pt idx="208">
                  <c:v>1.628</c:v>
                </c:pt>
                <c:pt idx="209">
                  <c:v>1.468</c:v>
                </c:pt>
                <c:pt idx="210">
                  <c:v>1.323</c:v>
                </c:pt>
                <c:pt idx="211">
                  <c:v>1.187</c:v>
                </c:pt>
                <c:pt idx="212">
                  <c:v>1.072</c:v>
                </c:pt>
                <c:pt idx="213">
                  <c:v>0.958</c:v>
                </c:pt>
                <c:pt idx="214">
                  <c:v>0.856</c:v>
                </c:pt>
                <c:pt idx="215">
                  <c:v>0.765</c:v>
                </c:pt>
                <c:pt idx="216">
                  <c:v>0.686</c:v>
                </c:pt>
                <c:pt idx="217">
                  <c:v>0.607</c:v>
                </c:pt>
                <c:pt idx="218">
                  <c:v>0.539</c:v>
                </c:pt>
                <c:pt idx="219">
                  <c:v>0.478</c:v>
                </c:pt>
                <c:pt idx="220">
                  <c:v>0.43</c:v>
                </c:pt>
                <c:pt idx="221">
                  <c:v>0.382</c:v>
                </c:pt>
                <c:pt idx="222">
                  <c:v>0.341</c:v>
                </c:pt>
                <c:pt idx="223">
                  <c:v>0.304</c:v>
                </c:pt>
                <c:pt idx="224">
                  <c:v>0.273</c:v>
                </c:pt>
                <c:pt idx="225">
                  <c:v>0.248</c:v>
                </c:pt>
                <c:pt idx="226">
                  <c:v>0.222</c:v>
                </c:pt>
                <c:pt idx="227">
                  <c:v>0.2</c:v>
                </c:pt>
                <c:pt idx="228">
                  <c:v>0.18</c:v>
                </c:pt>
                <c:pt idx="229">
                  <c:v>0.162</c:v>
                </c:pt>
                <c:pt idx="230">
                  <c:v>0.147</c:v>
                </c:pt>
                <c:pt idx="231">
                  <c:v>0.134</c:v>
                </c:pt>
                <c:pt idx="232">
                  <c:v>0.122</c:v>
                </c:pt>
                <c:pt idx="233">
                  <c:v>0.111</c:v>
                </c:pt>
                <c:pt idx="234">
                  <c:v>0.102</c:v>
                </c:pt>
                <c:pt idx="235">
                  <c:v>0.094</c:v>
                </c:pt>
                <c:pt idx="236">
                  <c:v>0.087</c:v>
                </c:pt>
                <c:pt idx="237">
                  <c:v>0.08</c:v>
                </c:pt>
                <c:pt idx="238">
                  <c:v>0.074</c:v>
                </c:pt>
                <c:pt idx="239">
                  <c:v>0.069</c:v>
                </c:pt>
                <c:pt idx="240">
                  <c:v>0.064</c:v>
                </c:pt>
                <c:pt idx="241">
                  <c:v>0.06</c:v>
                </c:pt>
                <c:pt idx="242">
                  <c:v>0.056</c:v>
                </c:pt>
                <c:pt idx="243">
                  <c:v>0.053</c:v>
                </c:pt>
                <c:pt idx="244">
                  <c:v>0.05</c:v>
                </c:pt>
                <c:pt idx="245">
                  <c:v>0.047</c:v>
                </c:pt>
                <c:pt idx="246">
                  <c:v>0.045</c:v>
                </c:pt>
                <c:pt idx="247">
                  <c:v>0.043</c:v>
                </c:pt>
                <c:pt idx="248">
                  <c:v>0.041</c:v>
                </c:pt>
                <c:pt idx="249">
                  <c:v>0.039</c:v>
                </c:pt>
                <c:pt idx="250">
                  <c:v>0.037</c:v>
                </c:pt>
                <c:pt idx="251">
                  <c:v>0.036</c:v>
                </c:pt>
                <c:pt idx="252">
                  <c:v>0.034</c:v>
                </c:pt>
                <c:pt idx="253">
                  <c:v>0.033</c:v>
                </c:pt>
                <c:pt idx="254">
                  <c:v>0.032</c:v>
                </c:pt>
                <c:pt idx="255">
                  <c:v>0.031</c:v>
                </c:pt>
                <c:pt idx="256">
                  <c:v>0.03</c:v>
                </c:pt>
                <c:pt idx="257">
                  <c:v>0.029</c:v>
                </c:pt>
                <c:pt idx="258">
                  <c:v>0.028</c:v>
                </c:pt>
                <c:pt idx="259">
                  <c:v>0.028</c:v>
                </c:pt>
                <c:pt idx="260">
                  <c:v>0.027</c:v>
                </c:pt>
                <c:pt idx="261">
                  <c:v>0.027</c:v>
                </c:pt>
                <c:pt idx="262">
                  <c:v>0.026</c:v>
                </c:pt>
                <c:pt idx="263">
                  <c:v>0.026</c:v>
                </c:pt>
                <c:pt idx="264">
                  <c:v>0.025</c:v>
                </c:pt>
                <c:pt idx="265">
                  <c:v>0.025</c:v>
                </c:pt>
                <c:pt idx="266">
                  <c:v>0.024</c:v>
                </c:pt>
                <c:pt idx="267">
                  <c:v>0.024</c:v>
                </c:pt>
                <c:pt idx="268">
                  <c:v>0.024</c:v>
                </c:pt>
                <c:pt idx="269">
                  <c:v>0.023</c:v>
                </c:pt>
                <c:pt idx="270">
                  <c:v>0.023</c:v>
                </c:pt>
                <c:pt idx="271">
                  <c:v>0.022</c:v>
                </c:pt>
                <c:pt idx="272">
                  <c:v>0.022</c:v>
                </c:pt>
                <c:pt idx="273">
                  <c:v>0.022</c:v>
                </c:pt>
                <c:pt idx="274">
                  <c:v>0.021</c:v>
                </c:pt>
                <c:pt idx="275">
                  <c:v>0.021</c:v>
                </c:pt>
                <c:pt idx="276">
                  <c:v>0.021</c:v>
                </c:pt>
                <c:pt idx="277">
                  <c:v>0.021</c:v>
                </c:pt>
                <c:pt idx="278">
                  <c:v>0.02</c:v>
                </c:pt>
                <c:pt idx="279">
                  <c:v>0.02</c:v>
                </c:pt>
                <c:pt idx="280">
                  <c:v>0.02</c:v>
                </c:pt>
                <c:pt idx="281">
                  <c:v>0.02</c:v>
                </c:pt>
                <c:pt idx="282">
                  <c:v>0.019</c:v>
                </c:pt>
                <c:pt idx="283">
                  <c:v>0.019</c:v>
                </c:pt>
                <c:pt idx="284">
                  <c:v>0.019</c:v>
                </c:pt>
                <c:pt idx="285">
                  <c:v>0.019</c:v>
                </c:pt>
                <c:pt idx="286">
                  <c:v>0.019</c:v>
                </c:pt>
                <c:pt idx="287">
                  <c:v>0.019</c:v>
                </c:pt>
                <c:pt idx="288">
                  <c:v>0.019</c:v>
                </c:pt>
                <c:pt idx="289">
                  <c:v>0.018</c:v>
                </c:pt>
                <c:pt idx="290">
                  <c:v>0.018</c:v>
                </c:pt>
                <c:pt idx="291">
                  <c:v>0.018</c:v>
                </c:pt>
                <c:pt idx="292">
                  <c:v>0.018</c:v>
                </c:pt>
                <c:pt idx="293">
                  <c:v>0.018</c:v>
                </c:pt>
                <c:pt idx="294">
                  <c:v>0.018</c:v>
                </c:pt>
                <c:pt idx="295">
                  <c:v>0.019</c:v>
                </c:pt>
                <c:pt idx="296">
                  <c:v>0.019</c:v>
                </c:pt>
                <c:pt idx="297">
                  <c:v>0.019</c:v>
                </c:pt>
                <c:pt idx="298">
                  <c:v>0.019</c:v>
                </c:pt>
                <c:pt idx="299">
                  <c:v>0.019</c:v>
                </c:pt>
                <c:pt idx="300">
                  <c:v>0.02</c:v>
                </c:pt>
                <c:pt idx="301">
                  <c:v>0.02</c:v>
                </c:pt>
                <c:pt idx="302">
                  <c:v>0.02</c:v>
                </c:pt>
                <c:pt idx="303">
                  <c:v>0.021</c:v>
                </c:pt>
                <c:pt idx="304">
                  <c:v>0.021</c:v>
                </c:pt>
                <c:pt idx="305">
                  <c:v>0.021</c:v>
                </c:pt>
                <c:pt idx="306">
                  <c:v>0.022</c:v>
                </c:pt>
                <c:pt idx="307">
                  <c:v>0.022</c:v>
                </c:pt>
                <c:pt idx="308">
                  <c:v>0.023</c:v>
                </c:pt>
                <c:pt idx="309">
                  <c:v>0.023</c:v>
                </c:pt>
                <c:pt idx="310">
                  <c:v>0.024</c:v>
                </c:pt>
                <c:pt idx="311">
                  <c:v>0.025</c:v>
                </c:pt>
                <c:pt idx="312">
                  <c:v>0.025</c:v>
                </c:pt>
                <c:pt idx="313">
                  <c:v>0.026</c:v>
                </c:pt>
                <c:pt idx="314">
                  <c:v>0.026</c:v>
                </c:pt>
                <c:pt idx="315">
                  <c:v>0.027</c:v>
                </c:pt>
                <c:pt idx="316">
                  <c:v>0.027</c:v>
                </c:pt>
                <c:pt idx="317">
                  <c:v>0.028</c:v>
                </c:pt>
                <c:pt idx="318">
                  <c:v>0.028</c:v>
                </c:pt>
                <c:pt idx="319">
                  <c:v>0.028</c:v>
                </c:pt>
                <c:pt idx="320">
                  <c:v>0.029</c:v>
                </c:pt>
                <c:pt idx="321">
                  <c:v>0.029</c:v>
                </c:pt>
                <c:pt idx="322">
                  <c:v>0.029</c:v>
                </c:pt>
                <c:pt idx="323">
                  <c:v>0.029</c:v>
                </c:pt>
                <c:pt idx="324">
                  <c:v>0.029</c:v>
                </c:pt>
                <c:pt idx="325">
                  <c:v>0.029</c:v>
                </c:pt>
                <c:pt idx="326">
                  <c:v>0.029</c:v>
                </c:pt>
                <c:pt idx="327">
                  <c:v>0.029</c:v>
                </c:pt>
                <c:pt idx="328">
                  <c:v>0.029</c:v>
                </c:pt>
                <c:pt idx="329">
                  <c:v>0.029</c:v>
                </c:pt>
                <c:pt idx="330">
                  <c:v>0.029</c:v>
                </c:pt>
                <c:pt idx="331">
                  <c:v>0.029</c:v>
                </c:pt>
                <c:pt idx="332">
                  <c:v>0.029</c:v>
                </c:pt>
                <c:pt idx="333">
                  <c:v>0.028</c:v>
                </c:pt>
                <c:pt idx="334">
                  <c:v>0.028</c:v>
                </c:pt>
                <c:pt idx="335">
                  <c:v>0.028</c:v>
                </c:pt>
                <c:pt idx="336">
                  <c:v>0.028</c:v>
                </c:pt>
                <c:pt idx="337">
                  <c:v>0.028</c:v>
                </c:pt>
                <c:pt idx="338">
                  <c:v>0.028</c:v>
                </c:pt>
                <c:pt idx="339">
                  <c:v>0.028</c:v>
                </c:pt>
                <c:pt idx="340">
                  <c:v>0.028</c:v>
                </c:pt>
                <c:pt idx="341">
                  <c:v>0.029</c:v>
                </c:pt>
                <c:pt idx="342">
                  <c:v>0.029</c:v>
                </c:pt>
                <c:pt idx="343">
                  <c:v>0.029</c:v>
                </c:pt>
                <c:pt idx="344">
                  <c:v>0.03</c:v>
                </c:pt>
                <c:pt idx="345">
                  <c:v>0.031</c:v>
                </c:pt>
                <c:pt idx="346">
                  <c:v>0.031</c:v>
                </c:pt>
                <c:pt idx="347">
                  <c:v>0.032</c:v>
                </c:pt>
                <c:pt idx="348">
                  <c:v>0.034</c:v>
                </c:pt>
                <c:pt idx="349">
                  <c:v>0.035</c:v>
                </c:pt>
                <c:pt idx="350">
                  <c:v>0.036</c:v>
                </c:pt>
                <c:pt idx="351">
                  <c:v>0.038</c:v>
                </c:pt>
                <c:pt idx="352">
                  <c:v>0.041</c:v>
                </c:pt>
                <c:pt idx="353">
                  <c:v>0.043</c:v>
                </c:pt>
                <c:pt idx="354">
                  <c:v>0.046</c:v>
                </c:pt>
                <c:pt idx="355">
                  <c:v>0.048</c:v>
                </c:pt>
                <c:pt idx="356">
                  <c:v>0.051</c:v>
                </c:pt>
                <c:pt idx="357">
                  <c:v>0.054</c:v>
                </c:pt>
                <c:pt idx="358">
                  <c:v>0.057</c:v>
                </c:pt>
                <c:pt idx="359">
                  <c:v>0.061</c:v>
                </c:pt>
                <c:pt idx="360">
                  <c:v>0.064</c:v>
                </c:pt>
                <c:pt idx="361">
                  <c:v>0.068</c:v>
                </c:pt>
                <c:pt idx="362">
                  <c:v>0.072</c:v>
                </c:pt>
                <c:pt idx="363">
                  <c:v>0.075</c:v>
                </c:pt>
                <c:pt idx="364">
                  <c:v>0.079</c:v>
                </c:pt>
                <c:pt idx="365">
                  <c:v>0.083</c:v>
                </c:pt>
                <c:pt idx="366">
                  <c:v>0.086</c:v>
                </c:pt>
                <c:pt idx="367">
                  <c:v>0.09</c:v>
                </c:pt>
                <c:pt idx="368">
                  <c:v>0.094</c:v>
                </c:pt>
                <c:pt idx="369">
                  <c:v>0.098</c:v>
                </c:pt>
                <c:pt idx="370">
                  <c:v>0.101</c:v>
                </c:pt>
                <c:pt idx="371">
                  <c:v>0.105</c:v>
                </c:pt>
                <c:pt idx="372">
                  <c:v>0.109</c:v>
                </c:pt>
                <c:pt idx="373">
                  <c:v>0.113</c:v>
                </c:pt>
                <c:pt idx="374">
                  <c:v>0.117</c:v>
                </c:pt>
                <c:pt idx="375">
                  <c:v>0.12</c:v>
                </c:pt>
                <c:pt idx="376">
                  <c:v>0.124</c:v>
                </c:pt>
                <c:pt idx="377">
                  <c:v>0.128</c:v>
                </c:pt>
                <c:pt idx="378">
                  <c:v>0.131</c:v>
                </c:pt>
                <c:pt idx="379">
                  <c:v>0.134</c:v>
                </c:pt>
                <c:pt idx="380">
                  <c:v>0.138</c:v>
                </c:pt>
                <c:pt idx="381">
                  <c:v>0.14</c:v>
                </c:pt>
                <c:pt idx="382">
                  <c:v>0.143</c:v>
                </c:pt>
                <c:pt idx="383">
                  <c:v>0.146</c:v>
                </c:pt>
                <c:pt idx="384">
                  <c:v>0.148</c:v>
                </c:pt>
                <c:pt idx="385">
                  <c:v>0.149</c:v>
                </c:pt>
                <c:pt idx="386">
                  <c:v>0.15</c:v>
                </c:pt>
                <c:pt idx="387">
                  <c:v>0.151</c:v>
                </c:pt>
                <c:pt idx="388">
                  <c:v>0.151</c:v>
                </c:pt>
                <c:pt idx="389">
                  <c:v>0.151</c:v>
                </c:pt>
                <c:pt idx="390">
                  <c:v>0.15</c:v>
                </c:pt>
                <c:pt idx="391">
                  <c:v>0.149</c:v>
                </c:pt>
                <c:pt idx="392">
                  <c:v>0.148</c:v>
                </c:pt>
                <c:pt idx="393">
                  <c:v>0.146</c:v>
                </c:pt>
                <c:pt idx="394">
                  <c:v>0.143</c:v>
                </c:pt>
                <c:pt idx="395">
                  <c:v>0.141</c:v>
                </c:pt>
                <c:pt idx="396">
                  <c:v>0.138</c:v>
                </c:pt>
                <c:pt idx="397">
                  <c:v>0.134</c:v>
                </c:pt>
                <c:pt idx="398">
                  <c:v>0.131</c:v>
                </c:pt>
                <c:pt idx="399">
                  <c:v>0.126</c:v>
                </c:pt>
                <c:pt idx="400">
                  <c:v>0.122</c:v>
                </c:pt>
                <c:pt idx="401">
                  <c:v>0.118</c:v>
                </c:pt>
                <c:pt idx="402">
                  <c:v>0.114</c:v>
                </c:pt>
                <c:pt idx="403">
                  <c:v>0.109</c:v>
                </c:pt>
                <c:pt idx="404">
                  <c:v>0.104</c:v>
                </c:pt>
                <c:pt idx="405">
                  <c:v>0.099</c:v>
                </c:pt>
                <c:pt idx="406">
                  <c:v>0.095</c:v>
                </c:pt>
                <c:pt idx="407">
                  <c:v>0.09</c:v>
                </c:pt>
                <c:pt idx="408">
                  <c:v>0.085</c:v>
                </c:pt>
                <c:pt idx="409">
                  <c:v>0.08</c:v>
                </c:pt>
                <c:pt idx="410">
                  <c:v>0.075</c:v>
                </c:pt>
                <c:pt idx="411">
                  <c:v>0.071</c:v>
                </c:pt>
                <c:pt idx="412">
                  <c:v>0.067</c:v>
                </c:pt>
                <c:pt idx="413">
                  <c:v>0.063</c:v>
                </c:pt>
                <c:pt idx="414">
                  <c:v>0.059</c:v>
                </c:pt>
                <c:pt idx="415">
                  <c:v>0.056</c:v>
                </c:pt>
                <c:pt idx="416">
                  <c:v>0.053</c:v>
                </c:pt>
                <c:pt idx="417">
                  <c:v>0.05</c:v>
                </c:pt>
                <c:pt idx="418">
                  <c:v>0.048</c:v>
                </c:pt>
                <c:pt idx="419">
                  <c:v>0.045</c:v>
                </c:pt>
                <c:pt idx="420">
                  <c:v>0.043</c:v>
                </c:pt>
                <c:pt idx="421">
                  <c:v>0.041</c:v>
                </c:pt>
                <c:pt idx="422">
                  <c:v>0.039</c:v>
                </c:pt>
                <c:pt idx="423">
                  <c:v>0.037</c:v>
                </c:pt>
                <c:pt idx="424">
                  <c:v>0.036</c:v>
                </c:pt>
                <c:pt idx="425">
                  <c:v>0.035</c:v>
                </c:pt>
                <c:pt idx="426">
                  <c:v>0.033</c:v>
                </c:pt>
                <c:pt idx="427">
                  <c:v>0.033</c:v>
                </c:pt>
                <c:pt idx="428">
                  <c:v>0.032</c:v>
                </c:pt>
                <c:pt idx="429">
                  <c:v>0.032</c:v>
                </c:pt>
                <c:pt idx="430">
                  <c:v>0.032</c:v>
                </c:pt>
                <c:pt idx="431">
                  <c:v>0.032</c:v>
                </c:pt>
                <c:pt idx="432">
                  <c:v>0.033</c:v>
                </c:pt>
                <c:pt idx="433">
                  <c:v>0.033</c:v>
                </c:pt>
                <c:pt idx="434">
                  <c:v>0.034</c:v>
                </c:pt>
                <c:pt idx="435">
                  <c:v>0.035</c:v>
                </c:pt>
                <c:pt idx="436">
                  <c:v>0.037</c:v>
                </c:pt>
                <c:pt idx="437">
                  <c:v>0.038</c:v>
                </c:pt>
                <c:pt idx="438">
                  <c:v>0.04</c:v>
                </c:pt>
                <c:pt idx="439">
                  <c:v>0.042</c:v>
                </c:pt>
                <c:pt idx="440">
                  <c:v>0.044</c:v>
                </c:pt>
                <c:pt idx="441">
                  <c:v>0.046</c:v>
                </c:pt>
                <c:pt idx="442">
                  <c:v>0.048</c:v>
                </c:pt>
                <c:pt idx="443">
                  <c:v>0.051</c:v>
                </c:pt>
                <c:pt idx="444">
                  <c:v>0.053</c:v>
                </c:pt>
                <c:pt idx="445">
                  <c:v>0.055</c:v>
                </c:pt>
                <c:pt idx="446">
                  <c:v>0.057</c:v>
                </c:pt>
                <c:pt idx="447">
                  <c:v>0.06</c:v>
                </c:pt>
                <c:pt idx="448">
                  <c:v>0.062</c:v>
                </c:pt>
                <c:pt idx="449">
                  <c:v>0.064</c:v>
                </c:pt>
                <c:pt idx="450">
                  <c:v>0.066</c:v>
                </c:pt>
                <c:pt idx="451">
                  <c:v>0.067</c:v>
                </c:pt>
                <c:pt idx="452">
                  <c:v>0.068</c:v>
                </c:pt>
                <c:pt idx="453">
                  <c:v>0.069</c:v>
                </c:pt>
                <c:pt idx="454">
                  <c:v>0.07</c:v>
                </c:pt>
                <c:pt idx="455">
                  <c:v>0.071</c:v>
                </c:pt>
                <c:pt idx="456">
                  <c:v>0.071</c:v>
                </c:pt>
                <c:pt idx="457">
                  <c:v>0.072</c:v>
                </c:pt>
                <c:pt idx="458">
                  <c:v>0.071</c:v>
                </c:pt>
                <c:pt idx="459">
                  <c:v>0.071</c:v>
                </c:pt>
                <c:pt idx="460">
                  <c:v>0.07</c:v>
                </c:pt>
                <c:pt idx="461">
                  <c:v>0.069</c:v>
                </c:pt>
                <c:pt idx="462">
                  <c:v>0.068</c:v>
                </c:pt>
                <c:pt idx="463">
                  <c:v>0.067</c:v>
                </c:pt>
                <c:pt idx="464">
                  <c:v>0.065</c:v>
                </c:pt>
                <c:pt idx="465">
                  <c:v>0.063</c:v>
                </c:pt>
                <c:pt idx="466">
                  <c:v>0.061</c:v>
                </c:pt>
                <c:pt idx="467">
                  <c:v>0.059</c:v>
                </c:pt>
                <c:pt idx="468">
                  <c:v>0.056</c:v>
                </c:pt>
                <c:pt idx="469">
                  <c:v>0.054</c:v>
                </c:pt>
                <c:pt idx="470">
                  <c:v>0.052</c:v>
                </c:pt>
                <c:pt idx="471">
                  <c:v>0.05</c:v>
                </c:pt>
                <c:pt idx="472">
                  <c:v>0.048</c:v>
                </c:pt>
                <c:pt idx="473">
                  <c:v>0.045</c:v>
                </c:pt>
                <c:pt idx="474">
                  <c:v>0.043</c:v>
                </c:pt>
                <c:pt idx="475">
                  <c:v>0.041</c:v>
                </c:pt>
                <c:pt idx="476">
                  <c:v>0.039</c:v>
                </c:pt>
                <c:pt idx="477">
                  <c:v>0.037</c:v>
                </c:pt>
                <c:pt idx="478">
                  <c:v>0.035</c:v>
                </c:pt>
                <c:pt idx="479">
                  <c:v>0.033</c:v>
                </c:pt>
                <c:pt idx="480">
                  <c:v>0.031</c:v>
                </c:pt>
                <c:pt idx="481">
                  <c:v>0.029</c:v>
                </c:pt>
                <c:pt idx="482">
                  <c:v>0.028</c:v>
                </c:pt>
                <c:pt idx="483">
                  <c:v>0.026</c:v>
                </c:pt>
                <c:pt idx="484">
                  <c:v>0.025</c:v>
                </c:pt>
                <c:pt idx="485">
                  <c:v>0.023</c:v>
                </c:pt>
                <c:pt idx="486">
                  <c:v>0.022</c:v>
                </c:pt>
                <c:pt idx="487">
                  <c:v>0.021</c:v>
                </c:pt>
                <c:pt idx="488">
                  <c:v>0.02</c:v>
                </c:pt>
                <c:pt idx="489">
                  <c:v>0.019</c:v>
                </c:pt>
                <c:pt idx="490">
                  <c:v>0.018</c:v>
                </c:pt>
                <c:pt idx="491">
                  <c:v>0.017</c:v>
                </c:pt>
                <c:pt idx="492">
                  <c:v>0.016</c:v>
                </c:pt>
                <c:pt idx="493">
                  <c:v>0.015</c:v>
                </c:pt>
                <c:pt idx="494">
                  <c:v>0.015</c:v>
                </c:pt>
                <c:pt idx="495">
                  <c:v>0.014</c:v>
                </c:pt>
                <c:pt idx="496">
                  <c:v>0.014</c:v>
                </c:pt>
                <c:pt idx="497">
                  <c:v>0.014</c:v>
                </c:pt>
                <c:pt idx="498">
                  <c:v>0.013</c:v>
                </c:pt>
                <c:pt idx="499">
                  <c:v>0.013</c:v>
                </c:pt>
                <c:pt idx="500">
                  <c:v>0.013</c:v>
                </c:pt>
                <c:pt idx="501">
                  <c:v>0.013</c:v>
                </c:pt>
                <c:pt idx="502">
                  <c:v>0.013</c:v>
                </c:pt>
                <c:pt idx="503">
                  <c:v>0.013</c:v>
                </c:pt>
                <c:pt idx="504">
                  <c:v>0.013</c:v>
                </c:pt>
                <c:pt idx="505">
                  <c:v>0.013</c:v>
                </c:pt>
                <c:pt idx="506">
                  <c:v>0.013</c:v>
                </c:pt>
                <c:pt idx="507">
                  <c:v>0.013</c:v>
                </c:pt>
                <c:pt idx="508">
                  <c:v>0.013</c:v>
                </c:pt>
                <c:pt idx="509">
                  <c:v>0.014</c:v>
                </c:pt>
                <c:pt idx="510">
                  <c:v>0.014</c:v>
                </c:pt>
                <c:pt idx="511">
                  <c:v>0.015</c:v>
                </c:pt>
                <c:pt idx="512">
                  <c:v>0.015</c:v>
                </c:pt>
                <c:pt idx="513">
                  <c:v>0.015</c:v>
                </c:pt>
                <c:pt idx="514">
                  <c:v>0.016</c:v>
                </c:pt>
                <c:pt idx="515">
                  <c:v>0.016</c:v>
                </c:pt>
                <c:pt idx="516">
                  <c:v>0.017</c:v>
                </c:pt>
                <c:pt idx="517">
                  <c:v>0.018</c:v>
                </c:pt>
                <c:pt idx="518">
                  <c:v>0.019</c:v>
                </c:pt>
                <c:pt idx="519">
                  <c:v>0.019</c:v>
                </c:pt>
                <c:pt idx="520">
                  <c:v>0.02</c:v>
                </c:pt>
                <c:pt idx="521">
                  <c:v>0.021</c:v>
                </c:pt>
                <c:pt idx="522">
                  <c:v>0.022</c:v>
                </c:pt>
                <c:pt idx="523">
                  <c:v>0.023</c:v>
                </c:pt>
                <c:pt idx="524">
                  <c:v>0.024</c:v>
                </c:pt>
                <c:pt idx="525">
                  <c:v>0.025</c:v>
                </c:pt>
                <c:pt idx="526">
                  <c:v>0.027</c:v>
                </c:pt>
                <c:pt idx="527">
                  <c:v>0.028</c:v>
                </c:pt>
                <c:pt idx="528">
                  <c:v>0.03</c:v>
                </c:pt>
                <c:pt idx="529">
                  <c:v>0.031</c:v>
                </c:pt>
                <c:pt idx="530">
                  <c:v>0.033</c:v>
                </c:pt>
                <c:pt idx="531">
                  <c:v>0.034</c:v>
                </c:pt>
                <c:pt idx="532">
                  <c:v>0.036</c:v>
                </c:pt>
                <c:pt idx="533">
                  <c:v>0.037</c:v>
                </c:pt>
                <c:pt idx="534">
                  <c:v>0.039</c:v>
                </c:pt>
                <c:pt idx="535">
                  <c:v>0.04</c:v>
                </c:pt>
                <c:pt idx="536">
                  <c:v>0.041</c:v>
                </c:pt>
                <c:pt idx="537">
                  <c:v>0.041</c:v>
                </c:pt>
                <c:pt idx="538">
                  <c:v>0.042</c:v>
                </c:pt>
                <c:pt idx="539">
                  <c:v>0.043</c:v>
                </c:pt>
                <c:pt idx="540">
                  <c:v>0.043</c:v>
                </c:pt>
                <c:pt idx="541">
                  <c:v>0.043</c:v>
                </c:pt>
                <c:pt idx="542">
                  <c:v>0.043</c:v>
                </c:pt>
                <c:pt idx="543">
                  <c:v>0.043</c:v>
                </c:pt>
                <c:pt idx="544">
                  <c:v>0.043</c:v>
                </c:pt>
                <c:pt idx="545">
                  <c:v>0.042</c:v>
                </c:pt>
                <c:pt idx="546">
                  <c:v>0.042</c:v>
                </c:pt>
                <c:pt idx="547">
                  <c:v>0.042</c:v>
                </c:pt>
                <c:pt idx="548">
                  <c:v>0.041</c:v>
                </c:pt>
                <c:pt idx="549">
                  <c:v>0.041</c:v>
                </c:pt>
                <c:pt idx="550">
                  <c:v>0.04</c:v>
                </c:pt>
                <c:pt idx="551">
                  <c:v>0.04</c:v>
                </c:pt>
                <c:pt idx="552">
                  <c:v>0.039</c:v>
                </c:pt>
                <c:pt idx="553">
                  <c:v>0.038</c:v>
                </c:pt>
                <c:pt idx="554">
                  <c:v>0.037</c:v>
                </c:pt>
                <c:pt idx="555">
                  <c:v>0.035</c:v>
                </c:pt>
                <c:pt idx="556">
                  <c:v>0.034</c:v>
                </c:pt>
                <c:pt idx="557">
                  <c:v>0.033</c:v>
                </c:pt>
                <c:pt idx="558">
                  <c:v>0.032</c:v>
                </c:pt>
                <c:pt idx="559">
                  <c:v>0.031</c:v>
                </c:pt>
                <c:pt idx="560">
                  <c:v>0.029</c:v>
                </c:pt>
                <c:pt idx="561">
                  <c:v>0.028</c:v>
                </c:pt>
                <c:pt idx="562">
                  <c:v>0.027</c:v>
                </c:pt>
                <c:pt idx="563">
                  <c:v>0.026</c:v>
                </c:pt>
                <c:pt idx="564">
                  <c:v>0.025</c:v>
                </c:pt>
                <c:pt idx="565">
                  <c:v>0.023</c:v>
                </c:pt>
                <c:pt idx="566">
                  <c:v>0.022</c:v>
                </c:pt>
                <c:pt idx="567">
                  <c:v>0.021</c:v>
                </c:pt>
                <c:pt idx="568">
                  <c:v>0.021</c:v>
                </c:pt>
                <c:pt idx="569">
                  <c:v>0.02</c:v>
                </c:pt>
                <c:pt idx="570">
                  <c:v>0.019</c:v>
                </c:pt>
                <c:pt idx="571">
                  <c:v>0.018</c:v>
                </c:pt>
                <c:pt idx="572">
                  <c:v>0.017</c:v>
                </c:pt>
                <c:pt idx="573">
                  <c:v>0.017</c:v>
                </c:pt>
                <c:pt idx="574">
                  <c:v>0.016</c:v>
                </c:pt>
                <c:pt idx="575">
                  <c:v>0.015</c:v>
                </c:pt>
                <c:pt idx="576">
                  <c:v>0.015</c:v>
                </c:pt>
                <c:pt idx="577">
                  <c:v>0.014</c:v>
                </c:pt>
                <c:pt idx="578">
                  <c:v>0.014</c:v>
                </c:pt>
                <c:pt idx="579">
                  <c:v>0.013</c:v>
                </c:pt>
                <c:pt idx="580">
                  <c:v>0.013</c:v>
                </c:pt>
                <c:pt idx="581">
                  <c:v>0.012</c:v>
                </c:pt>
                <c:pt idx="582">
                  <c:v>0.011</c:v>
                </c:pt>
                <c:pt idx="583">
                  <c:v>0.011</c:v>
                </c:pt>
                <c:pt idx="584">
                  <c:v>0.01</c:v>
                </c:pt>
                <c:pt idx="585">
                  <c:v>0.01</c:v>
                </c:pt>
                <c:pt idx="586">
                  <c:v>0.009</c:v>
                </c:pt>
                <c:pt idx="587">
                  <c:v>0.009</c:v>
                </c:pt>
                <c:pt idx="588">
                  <c:v>0.009</c:v>
                </c:pt>
                <c:pt idx="589">
                  <c:v>0.008</c:v>
                </c:pt>
                <c:pt idx="590">
                  <c:v>0.008</c:v>
                </c:pt>
                <c:pt idx="591">
                  <c:v>0.007</c:v>
                </c:pt>
                <c:pt idx="592">
                  <c:v>0.007</c:v>
                </c:pt>
                <c:pt idx="593">
                  <c:v>0.006</c:v>
                </c:pt>
                <c:pt idx="594">
                  <c:v>0.006</c:v>
                </c:pt>
                <c:pt idx="595">
                  <c:v>0.006</c:v>
                </c:pt>
                <c:pt idx="596">
                  <c:v>0.005</c:v>
                </c:pt>
                <c:pt idx="597">
                  <c:v>0.005</c:v>
                </c:pt>
                <c:pt idx="598">
                  <c:v>0.005</c:v>
                </c:pt>
                <c:pt idx="599">
                  <c:v>0.005</c:v>
                </c:pt>
                <c:pt idx="600">
                  <c:v>0.005</c:v>
                </c:pt>
                <c:pt idx="601">
                  <c:v>0.004</c:v>
                </c:pt>
                <c:pt idx="602">
                  <c:v>0.004</c:v>
                </c:pt>
                <c:pt idx="603">
                  <c:v>0.004</c:v>
                </c:pt>
                <c:pt idx="604">
                  <c:v>0.004</c:v>
                </c:pt>
                <c:pt idx="605">
                  <c:v>0.004</c:v>
                </c:pt>
                <c:pt idx="606">
                  <c:v>0.004</c:v>
                </c:pt>
                <c:pt idx="607">
                  <c:v>0.004</c:v>
                </c:pt>
                <c:pt idx="608">
                  <c:v>0.004</c:v>
                </c:pt>
                <c:pt idx="609">
                  <c:v>0.004</c:v>
                </c:pt>
                <c:pt idx="610">
                  <c:v>0.004</c:v>
                </c:pt>
                <c:pt idx="611">
                  <c:v>0.004</c:v>
                </c:pt>
                <c:pt idx="612">
                  <c:v>0.004</c:v>
                </c:pt>
                <c:pt idx="613">
                  <c:v>0.004</c:v>
                </c:pt>
                <c:pt idx="614">
                  <c:v>0.004</c:v>
                </c:pt>
                <c:pt idx="615">
                  <c:v>0.004</c:v>
                </c:pt>
                <c:pt idx="616">
                  <c:v>0.005</c:v>
                </c:pt>
                <c:pt idx="617">
                  <c:v>0.005</c:v>
                </c:pt>
                <c:pt idx="618">
                  <c:v>0.005</c:v>
                </c:pt>
                <c:pt idx="619">
                  <c:v>0.005</c:v>
                </c:pt>
                <c:pt idx="620">
                  <c:v>0.006</c:v>
                </c:pt>
                <c:pt idx="621">
                  <c:v>0.006</c:v>
                </c:pt>
                <c:pt idx="622">
                  <c:v>0.006</c:v>
                </c:pt>
                <c:pt idx="623">
                  <c:v>0.007</c:v>
                </c:pt>
                <c:pt idx="624">
                  <c:v>0.007</c:v>
                </c:pt>
                <c:pt idx="625">
                  <c:v>0.007</c:v>
                </c:pt>
                <c:pt idx="626">
                  <c:v>0.008</c:v>
                </c:pt>
                <c:pt idx="627">
                  <c:v>0.008</c:v>
                </c:pt>
                <c:pt idx="628">
                  <c:v>0.009</c:v>
                </c:pt>
                <c:pt idx="629">
                  <c:v>0.009</c:v>
                </c:pt>
                <c:pt idx="630">
                  <c:v>0.009</c:v>
                </c:pt>
                <c:pt idx="631">
                  <c:v>0.01</c:v>
                </c:pt>
                <c:pt idx="632">
                  <c:v>0.011</c:v>
                </c:pt>
                <c:pt idx="633">
                  <c:v>0.011</c:v>
                </c:pt>
                <c:pt idx="634">
                  <c:v>0.012</c:v>
                </c:pt>
                <c:pt idx="635">
                  <c:v>0.013</c:v>
                </c:pt>
                <c:pt idx="636">
                  <c:v>0.013</c:v>
                </c:pt>
                <c:pt idx="637">
                  <c:v>0.014</c:v>
                </c:pt>
                <c:pt idx="638">
                  <c:v>0.015</c:v>
                </c:pt>
                <c:pt idx="639">
                  <c:v>0.016</c:v>
                </c:pt>
                <c:pt idx="640">
                  <c:v>0.018</c:v>
                </c:pt>
                <c:pt idx="641">
                  <c:v>0.019</c:v>
                </c:pt>
                <c:pt idx="642">
                  <c:v>0.02</c:v>
                </c:pt>
                <c:pt idx="643">
                  <c:v>0.022</c:v>
                </c:pt>
                <c:pt idx="644">
                  <c:v>0.023</c:v>
                </c:pt>
                <c:pt idx="645">
                  <c:v>0.025</c:v>
                </c:pt>
                <c:pt idx="646">
                  <c:v>0.026</c:v>
                </c:pt>
                <c:pt idx="647">
                  <c:v>0.028</c:v>
                </c:pt>
                <c:pt idx="648">
                  <c:v>0.029</c:v>
                </c:pt>
                <c:pt idx="649">
                  <c:v>0.03</c:v>
                </c:pt>
                <c:pt idx="650">
                  <c:v>0.032</c:v>
                </c:pt>
                <c:pt idx="651">
                  <c:v>0.032</c:v>
                </c:pt>
                <c:pt idx="652">
                  <c:v>0.033</c:v>
                </c:pt>
                <c:pt idx="653">
                  <c:v>0.034</c:v>
                </c:pt>
                <c:pt idx="654">
                  <c:v>0.034</c:v>
                </c:pt>
                <c:pt idx="655">
                  <c:v>0.034</c:v>
                </c:pt>
                <c:pt idx="656">
                  <c:v>0.034</c:v>
                </c:pt>
                <c:pt idx="657">
                  <c:v>0.033</c:v>
                </c:pt>
                <c:pt idx="658">
                  <c:v>0.033</c:v>
                </c:pt>
                <c:pt idx="659">
                  <c:v>0.033</c:v>
                </c:pt>
                <c:pt idx="660">
                  <c:v>0.032</c:v>
                </c:pt>
                <c:pt idx="661">
                  <c:v>0.031</c:v>
                </c:pt>
                <c:pt idx="662">
                  <c:v>0.03</c:v>
                </c:pt>
                <c:pt idx="663">
                  <c:v>0.029</c:v>
                </c:pt>
                <c:pt idx="664">
                  <c:v>0.028</c:v>
                </c:pt>
                <c:pt idx="665">
                  <c:v>0.026</c:v>
                </c:pt>
                <c:pt idx="666">
                  <c:v>0.025</c:v>
                </c:pt>
                <c:pt idx="667">
                  <c:v>0.024</c:v>
                </c:pt>
                <c:pt idx="668">
                  <c:v>0.023</c:v>
                </c:pt>
                <c:pt idx="669">
                  <c:v>0.021</c:v>
                </c:pt>
                <c:pt idx="670">
                  <c:v>0.02</c:v>
                </c:pt>
                <c:pt idx="671">
                  <c:v>0.019</c:v>
                </c:pt>
                <c:pt idx="672">
                  <c:v>0.017</c:v>
                </c:pt>
                <c:pt idx="673">
                  <c:v>0.016</c:v>
                </c:pt>
                <c:pt idx="674">
                  <c:v>0.015</c:v>
                </c:pt>
                <c:pt idx="675">
                  <c:v>0.014</c:v>
                </c:pt>
                <c:pt idx="676">
                  <c:v>0.013</c:v>
                </c:pt>
                <c:pt idx="677">
                  <c:v>0.012</c:v>
                </c:pt>
                <c:pt idx="678">
                  <c:v>0.011</c:v>
                </c:pt>
                <c:pt idx="679">
                  <c:v>0.01</c:v>
                </c:pt>
                <c:pt idx="680">
                  <c:v>0.01</c:v>
                </c:pt>
                <c:pt idx="681">
                  <c:v>0.009</c:v>
                </c:pt>
                <c:pt idx="682">
                  <c:v>0.008</c:v>
                </c:pt>
                <c:pt idx="683">
                  <c:v>0.007</c:v>
                </c:pt>
                <c:pt idx="684">
                  <c:v>0.007</c:v>
                </c:pt>
                <c:pt idx="685">
                  <c:v>0.006</c:v>
                </c:pt>
                <c:pt idx="686">
                  <c:v>0.006</c:v>
                </c:pt>
                <c:pt idx="687">
                  <c:v>0.005</c:v>
                </c:pt>
                <c:pt idx="688">
                  <c:v>0.005</c:v>
                </c:pt>
                <c:pt idx="689">
                  <c:v>0.004</c:v>
                </c:pt>
                <c:pt idx="690">
                  <c:v>0.004</c:v>
                </c:pt>
                <c:pt idx="691">
                  <c:v>0.004</c:v>
                </c:pt>
                <c:pt idx="692">
                  <c:v>0.003</c:v>
                </c:pt>
                <c:pt idx="693">
                  <c:v>0.003</c:v>
                </c:pt>
                <c:pt idx="694">
                  <c:v>0.003</c:v>
                </c:pt>
                <c:pt idx="695">
                  <c:v>0.002</c:v>
                </c:pt>
                <c:pt idx="696">
                  <c:v>0.002</c:v>
                </c:pt>
                <c:pt idx="697">
                  <c:v>0.002</c:v>
                </c:pt>
                <c:pt idx="698">
                  <c:v>0.002</c:v>
                </c:pt>
                <c:pt idx="699">
                  <c:v>0.002</c:v>
                </c:pt>
                <c:pt idx="700">
                  <c:v>0.001</c:v>
                </c:pt>
                <c:pt idx="701">
                  <c:v>0.001</c:v>
                </c:pt>
                <c:pt idx="702">
                  <c:v>0.001</c:v>
                </c:pt>
                <c:pt idx="703">
                  <c:v>0.001</c:v>
                </c:pt>
                <c:pt idx="704">
                  <c:v>0.001</c:v>
                </c:pt>
                <c:pt idx="705">
                  <c:v>0.001</c:v>
                </c:pt>
                <c:pt idx="706">
                  <c:v>0.001</c:v>
                </c:pt>
                <c:pt idx="707">
                  <c:v>0.001</c:v>
                </c:pt>
                <c:pt idx="708">
                  <c:v>0.0</c:v>
                </c:pt>
                <c:pt idx="709">
                  <c:v>0.0</c:v>
                </c:pt>
                <c:pt idx="710">
                  <c:v>0.0</c:v>
                </c:pt>
                <c:pt idx="711">
                  <c:v>0.0</c:v>
                </c:pt>
                <c:pt idx="712">
                  <c:v>0.0</c:v>
                </c:pt>
                <c:pt idx="713">
                  <c:v>0.0</c:v>
                </c:pt>
                <c:pt idx="714">
                  <c:v>0.0</c:v>
                </c:pt>
                <c:pt idx="715">
                  <c:v>0.0</c:v>
                </c:pt>
                <c:pt idx="716">
                  <c:v>0.0</c:v>
                </c:pt>
                <c:pt idx="717">
                  <c:v>0.0</c:v>
                </c:pt>
                <c:pt idx="718">
                  <c:v>0.0</c:v>
                </c:pt>
                <c:pt idx="719">
                  <c:v>0.0</c:v>
                </c:pt>
                <c:pt idx="720">
                  <c:v>0.0</c:v>
                </c:pt>
                <c:pt idx="721">
                  <c:v>0.0</c:v>
                </c:pt>
                <c:pt idx="722">
                  <c:v>0.0</c:v>
                </c:pt>
                <c:pt idx="723">
                  <c:v>0.0</c:v>
                </c:pt>
                <c:pt idx="724">
                  <c:v>0.0</c:v>
                </c:pt>
                <c:pt idx="725">
                  <c:v>0.0</c:v>
                </c:pt>
                <c:pt idx="726">
                  <c:v>0.0</c:v>
                </c:pt>
                <c:pt idx="727">
                  <c:v>0.0</c:v>
                </c:pt>
                <c:pt idx="728">
                  <c:v>0.0</c:v>
                </c:pt>
                <c:pt idx="729">
                  <c:v>0.0</c:v>
                </c:pt>
                <c:pt idx="730">
                  <c:v>0.0</c:v>
                </c:pt>
                <c:pt idx="731">
                  <c:v>0.0</c:v>
                </c:pt>
                <c:pt idx="732">
                  <c:v>0.0</c:v>
                </c:pt>
                <c:pt idx="733">
                  <c:v>0.0</c:v>
                </c:pt>
                <c:pt idx="734">
                  <c:v>0.0</c:v>
                </c:pt>
                <c:pt idx="735">
                  <c:v>0.0</c:v>
                </c:pt>
                <c:pt idx="736">
                  <c:v>0.0</c:v>
                </c:pt>
                <c:pt idx="737">
                  <c:v>0.0</c:v>
                </c:pt>
                <c:pt idx="738">
                  <c:v>0.0</c:v>
                </c:pt>
                <c:pt idx="739">
                  <c:v>0.0</c:v>
                </c:pt>
                <c:pt idx="740">
                  <c:v>0.0</c:v>
                </c:pt>
                <c:pt idx="741">
                  <c:v>0.0</c:v>
                </c:pt>
                <c:pt idx="742">
                  <c:v>0.0</c:v>
                </c:pt>
                <c:pt idx="743">
                  <c:v>0.0</c:v>
                </c:pt>
                <c:pt idx="744">
                  <c:v>0.0</c:v>
                </c:pt>
                <c:pt idx="745">
                  <c:v>0.0</c:v>
                </c:pt>
                <c:pt idx="746">
                  <c:v>0.0</c:v>
                </c:pt>
                <c:pt idx="747">
                  <c:v>0.0</c:v>
                </c:pt>
                <c:pt idx="748">
                  <c:v>-0.001</c:v>
                </c:pt>
                <c:pt idx="749">
                  <c:v>0.0</c:v>
                </c:pt>
                <c:pt idx="750">
                  <c:v>0.0</c:v>
                </c:pt>
                <c:pt idx="751">
                  <c:v>0.0</c:v>
                </c:pt>
                <c:pt idx="752">
                  <c:v>0.0</c:v>
                </c:pt>
                <c:pt idx="753">
                  <c:v>0.0</c:v>
                </c:pt>
                <c:pt idx="754">
                  <c:v>0.0</c:v>
                </c:pt>
                <c:pt idx="755">
                  <c:v>0.0</c:v>
                </c:pt>
                <c:pt idx="756">
                  <c:v>0.0</c:v>
                </c:pt>
                <c:pt idx="757">
                  <c:v>-0.001</c:v>
                </c:pt>
                <c:pt idx="758">
                  <c:v>0.0</c:v>
                </c:pt>
                <c:pt idx="759">
                  <c:v>0.0</c:v>
                </c:pt>
                <c:pt idx="760">
                  <c:v>-0.001</c:v>
                </c:pt>
              </c:numCache>
            </c:numRef>
          </c:yVal>
          <c:smooth val="1"/>
        </c:ser>
        <c:ser>
          <c:idx val="2"/>
          <c:order val="2"/>
          <c:tx>
            <c:v>30 min</c:v>
          </c:tx>
          <c:spPr>
            <a:ln w="28575" cap="rnd">
              <a:solidFill>
                <a:srgbClr val="FFFF00"/>
              </a:solidFill>
              <a:round/>
            </a:ln>
            <a:effectLst/>
          </c:spPr>
          <c:marker>
            <c:symbol val="none"/>
          </c:marker>
          <c:xVal>
            <c:numRef>
              <c:f>'UV3.txt'!$C$1:$C$760</c:f>
              <c:numCache>
                <c:formatCode>General</c:formatCode>
                <c:ptCount val="760"/>
                <c:pt idx="0">
                  <c:v>320.0</c:v>
                </c:pt>
                <c:pt idx="1">
                  <c:v>320.5</c:v>
                </c:pt>
                <c:pt idx="2">
                  <c:v>321.0</c:v>
                </c:pt>
                <c:pt idx="3">
                  <c:v>321.5</c:v>
                </c:pt>
                <c:pt idx="4">
                  <c:v>322.0</c:v>
                </c:pt>
                <c:pt idx="5">
                  <c:v>322.5</c:v>
                </c:pt>
                <c:pt idx="6">
                  <c:v>323.0</c:v>
                </c:pt>
                <c:pt idx="7">
                  <c:v>323.5</c:v>
                </c:pt>
                <c:pt idx="8">
                  <c:v>324.0</c:v>
                </c:pt>
                <c:pt idx="9">
                  <c:v>324.5</c:v>
                </c:pt>
                <c:pt idx="10">
                  <c:v>325.0</c:v>
                </c:pt>
                <c:pt idx="11">
                  <c:v>325.5</c:v>
                </c:pt>
                <c:pt idx="12">
                  <c:v>326.0</c:v>
                </c:pt>
                <c:pt idx="13">
                  <c:v>326.5</c:v>
                </c:pt>
                <c:pt idx="14">
                  <c:v>327.0</c:v>
                </c:pt>
                <c:pt idx="15">
                  <c:v>327.5</c:v>
                </c:pt>
                <c:pt idx="16">
                  <c:v>328.0</c:v>
                </c:pt>
                <c:pt idx="17">
                  <c:v>328.5</c:v>
                </c:pt>
                <c:pt idx="18">
                  <c:v>329.0</c:v>
                </c:pt>
                <c:pt idx="19">
                  <c:v>329.5</c:v>
                </c:pt>
                <c:pt idx="20">
                  <c:v>330.0</c:v>
                </c:pt>
                <c:pt idx="21">
                  <c:v>330.5</c:v>
                </c:pt>
                <c:pt idx="22">
                  <c:v>331.0</c:v>
                </c:pt>
                <c:pt idx="23">
                  <c:v>331.5</c:v>
                </c:pt>
                <c:pt idx="24">
                  <c:v>332.0</c:v>
                </c:pt>
                <c:pt idx="25">
                  <c:v>332.5</c:v>
                </c:pt>
                <c:pt idx="26">
                  <c:v>333.0</c:v>
                </c:pt>
                <c:pt idx="27">
                  <c:v>333.5</c:v>
                </c:pt>
                <c:pt idx="28">
                  <c:v>334.0</c:v>
                </c:pt>
                <c:pt idx="29">
                  <c:v>334.5</c:v>
                </c:pt>
                <c:pt idx="30">
                  <c:v>335.0</c:v>
                </c:pt>
                <c:pt idx="31">
                  <c:v>335.5</c:v>
                </c:pt>
                <c:pt idx="32">
                  <c:v>336.0</c:v>
                </c:pt>
                <c:pt idx="33">
                  <c:v>336.5</c:v>
                </c:pt>
                <c:pt idx="34">
                  <c:v>337.0</c:v>
                </c:pt>
                <c:pt idx="35">
                  <c:v>337.5</c:v>
                </c:pt>
                <c:pt idx="36">
                  <c:v>338.0</c:v>
                </c:pt>
                <c:pt idx="37">
                  <c:v>338.5</c:v>
                </c:pt>
                <c:pt idx="38">
                  <c:v>339.0</c:v>
                </c:pt>
                <c:pt idx="39">
                  <c:v>339.5</c:v>
                </c:pt>
                <c:pt idx="40">
                  <c:v>340.0</c:v>
                </c:pt>
                <c:pt idx="41">
                  <c:v>340.5</c:v>
                </c:pt>
                <c:pt idx="42">
                  <c:v>341.0</c:v>
                </c:pt>
                <c:pt idx="43">
                  <c:v>341.5</c:v>
                </c:pt>
                <c:pt idx="44">
                  <c:v>342.0</c:v>
                </c:pt>
                <c:pt idx="45">
                  <c:v>342.5</c:v>
                </c:pt>
                <c:pt idx="46">
                  <c:v>343.0</c:v>
                </c:pt>
                <c:pt idx="47">
                  <c:v>343.5</c:v>
                </c:pt>
                <c:pt idx="48">
                  <c:v>344.0</c:v>
                </c:pt>
                <c:pt idx="49">
                  <c:v>344.5</c:v>
                </c:pt>
                <c:pt idx="50">
                  <c:v>345.0</c:v>
                </c:pt>
                <c:pt idx="51">
                  <c:v>345.5</c:v>
                </c:pt>
                <c:pt idx="52">
                  <c:v>346.0</c:v>
                </c:pt>
                <c:pt idx="53">
                  <c:v>346.5</c:v>
                </c:pt>
                <c:pt idx="54">
                  <c:v>347.0</c:v>
                </c:pt>
                <c:pt idx="55">
                  <c:v>347.5</c:v>
                </c:pt>
                <c:pt idx="56">
                  <c:v>348.0</c:v>
                </c:pt>
                <c:pt idx="57">
                  <c:v>348.5</c:v>
                </c:pt>
                <c:pt idx="58">
                  <c:v>349.0</c:v>
                </c:pt>
                <c:pt idx="59">
                  <c:v>349.5</c:v>
                </c:pt>
                <c:pt idx="60">
                  <c:v>350.0</c:v>
                </c:pt>
                <c:pt idx="61">
                  <c:v>350.5</c:v>
                </c:pt>
                <c:pt idx="62">
                  <c:v>351.0</c:v>
                </c:pt>
                <c:pt idx="63">
                  <c:v>351.5</c:v>
                </c:pt>
                <c:pt idx="64">
                  <c:v>352.0</c:v>
                </c:pt>
                <c:pt idx="65">
                  <c:v>352.5</c:v>
                </c:pt>
                <c:pt idx="66">
                  <c:v>353.0</c:v>
                </c:pt>
                <c:pt idx="67">
                  <c:v>353.5</c:v>
                </c:pt>
                <c:pt idx="68">
                  <c:v>354.0</c:v>
                </c:pt>
                <c:pt idx="69">
                  <c:v>354.5</c:v>
                </c:pt>
                <c:pt idx="70">
                  <c:v>355.0</c:v>
                </c:pt>
                <c:pt idx="71">
                  <c:v>355.5</c:v>
                </c:pt>
                <c:pt idx="72">
                  <c:v>356.0</c:v>
                </c:pt>
                <c:pt idx="73">
                  <c:v>356.5</c:v>
                </c:pt>
                <c:pt idx="74">
                  <c:v>357.0</c:v>
                </c:pt>
                <c:pt idx="75">
                  <c:v>357.5</c:v>
                </c:pt>
                <c:pt idx="76">
                  <c:v>358.0</c:v>
                </c:pt>
                <c:pt idx="77">
                  <c:v>358.5</c:v>
                </c:pt>
                <c:pt idx="78">
                  <c:v>359.0</c:v>
                </c:pt>
                <c:pt idx="79">
                  <c:v>359.5</c:v>
                </c:pt>
                <c:pt idx="80">
                  <c:v>360.0</c:v>
                </c:pt>
                <c:pt idx="81">
                  <c:v>360.5</c:v>
                </c:pt>
                <c:pt idx="82">
                  <c:v>361.0</c:v>
                </c:pt>
                <c:pt idx="83">
                  <c:v>361.5</c:v>
                </c:pt>
                <c:pt idx="84">
                  <c:v>362.0</c:v>
                </c:pt>
                <c:pt idx="85">
                  <c:v>362.5</c:v>
                </c:pt>
                <c:pt idx="86">
                  <c:v>363.0</c:v>
                </c:pt>
                <c:pt idx="87">
                  <c:v>363.5</c:v>
                </c:pt>
                <c:pt idx="88">
                  <c:v>364.0</c:v>
                </c:pt>
                <c:pt idx="89">
                  <c:v>364.5</c:v>
                </c:pt>
                <c:pt idx="90">
                  <c:v>365.0</c:v>
                </c:pt>
                <c:pt idx="91">
                  <c:v>365.5</c:v>
                </c:pt>
                <c:pt idx="92">
                  <c:v>366.0</c:v>
                </c:pt>
                <c:pt idx="93">
                  <c:v>366.5</c:v>
                </c:pt>
                <c:pt idx="94">
                  <c:v>367.0</c:v>
                </c:pt>
                <c:pt idx="95">
                  <c:v>367.5</c:v>
                </c:pt>
                <c:pt idx="96">
                  <c:v>368.0</c:v>
                </c:pt>
                <c:pt idx="97">
                  <c:v>368.5</c:v>
                </c:pt>
                <c:pt idx="98">
                  <c:v>369.0</c:v>
                </c:pt>
                <c:pt idx="99">
                  <c:v>369.5</c:v>
                </c:pt>
                <c:pt idx="100">
                  <c:v>370.0</c:v>
                </c:pt>
                <c:pt idx="101">
                  <c:v>370.5</c:v>
                </c:pt>
                <c:pt idx="102">
                  <c:v>371.0</c:v>
                </c:pt>
                <c:pt idx="103">
                  <c:v>371.5</c:v>
                </c:pt>
                <c:pt idx="104">
                  <c:v>372.0</c:v>
                </c:pt>
                <c:pt idx="105">
                  <c:v>372.5</c:v>
                </c:pt>
                <c:pt idx="106">
                  <c:v>373.0</c:v>
                </c:pt>
                <c:pt idx="107">
                  <c:v>373.5</c:v>
                </c:pt>
                <c:pt idx="108">
                  <c:v>374.0</c:v>
                </c:pt>
                <c:pt idx="109">
                  <c:v>374.5</c:v>
                </c:pt>
                <c:pt idx="110">
                  <c:v>375.0</c:v>
                </c:pt>
                <c:pt idx="111">
                  <c:v>375.5</c:v>
                </c:pt>
                <c:pt idx="112">
                  <c:v>376.0</c:v>
                </c:pt>
                <c:pt idx="113">
                  <c:v>376.5</c:v>
                </c:pt>
                <c:pt idx="114">
                  <c:v>377.0</c:v>
                </c:pt>
                <c:pt idx="115">
                  <c:v>377.5</c:v>
                </c:pt>
                <c:pt idx="116">
                  <c:v>378.0</c:v>
                </c:pt>
                <c:pt idx="117">
                  <c:v>378.5</c:v>
                </c:pt>
                <c:pt idx="118">
                  <c:v>379.0</c:v>
                </c:pt>
                <c:pt idx="119">
                  <c:v>379.5</c:v>
                </c:pt>
                <c:pt idx="120">
                  <c:v>380.0</c:v>
                </c:pt>
                <c:pt idx="121">
                  <c:v>380.5</c:v>
                </c:pt>
                <c:pt idx="122">
                  <c:v>381.0</c:v>
                </c:pt>
                <c:pt idx="123">
                  <c:v>381.5</c:v>
                </c:pt>
                <c:pt idx="124">
                  <c:v>382.0</c:v>
                </c:pt>
                <c:pt idx="125">
                  <c:v>382.5</c:v>
                </c:pt>
                <c:pt idx="126">
                  <c:v>383.0</c:v>
                </c:pt>
                <c:pt idx="127">
                  <c:v>383.5</c:v>
                </c:pt>
                <c:pt idx="128">
                  <c:v>384.0</c:v>
                </c:pt>
                <c:pt idx="129">
                  <c:v>384.5</c:v>
                </c:pt>
                <c:pt idx="130">
                  <c:v>385.0</c:v>
                </c:pt>
                <c:pt idx="131">
                  <c:v>385.5</c:v>
                </c:pt>
                <c:pt idx="132">
                  <c:v>386.0</c:v>
                </c:pt>
                <c:pt idx="133">
                  <c:v>386.5</c:v>
                </c:pt>
                <c:pt idx="134">
                  <c:v>387.0</c:v>
                </c:pt>
                <c:pt idx="135">
                  <c:v>387.5</c:v>
                </c:pt>
                <c:pt idx="136">
                  <c:v>388.0</c:v>
                </c:pt>
                <c:pt idx="137">
                  <c:v>388.5</c:v>
                </c:pt>
                <c:pt idx="138">
                  <c:v>389.0</c:v>
                </c:pt>
                <c:pt idx="139">
                  <c:v>389.5</c:v>
                </c:pt>
                <c:pt idx="140">
                  <c:v>390.0</c:v>
                </c:pt>
                <c:pt idx="141">
                  <c:v>390.5</c:v>
                </c:pt>
                <c:pt idx="142">
                  <c:v>391.0</c:v>
                </c:pt>
                <c:pt idx="143">
                  <c:v>391.5</c:v>
                </c:pt>
                <c:pt idx="144">
                  <c:v>392.0</c:v>
                </c:pt>
                <c:pt idx="145">
                  <c:v>392.5</c:v>
                </c:pt>
                <c:pt idx="146">
                  <c:v>393.0</c:v>
                </c:pt>
                <c:pt idx="147">
                  <c:v>393.5</c:v>
                </c:pt>
                <c:pt idx="148">
                  <c:v>394.0</c:v>
                </c:pt>
                <c:pt idx="149">
                  <c:v>394.5</c:v>
                </c:pt>
                <c:pt idx="150">
                  <c:v>395.0</c:v>
                </c:pt>
                <c:pt idx="151">
                  <c:v>395.5</c:v>
                </c:pt>
                <c:pt idx="152">
                  <c:v>396.0</c:v>
                </c:pt>
                <c:pt idx="153">
                  <c:v>396.5</c:v>
                </c:pt>
                <c:pt idx="154">
                  <c:v>397.0</c:v>
                </c:pt>
                <c:pt idx="155">
                  <c:v>397.5</c:v>
                </c:pt>
                <c:pt idx="156">
                  <c:v>398.0</c:v>
                </c:pt>
                <c:pt idx="157">
                  <c:v>398.5</c:v>
                </c:pt>
                <c:pt idx="158">
                  <c:v>399.0</c:v>
                </c:pt>
                <c:pt idx="159">
                  <c:v>399.5</c:v>
                </c:pt>
                <c:pt idx="160">
                  <c:v>400.0</c:v>
                </c:pt>
                <c:pt idx="161">
                  <c:v>400.5</c:v>
                </c:pt>
                <c:pt idx="162">
                  <c:v>401.0</c:v>
                </c:pt>
                <c:pt idx="163">
                  <c:v>401.5</c:v>
                </c:pt>
                <c:pt idx="164">
                  <c:v>402.0</c:v>
                </c:pt>
                <c:pt idx="165">
                  <c:v>402.5</c:v>
                </c:pt>
                <c:pt idx="166">
                  <c:v>403.0</c:v>
                </c:pt>
                <c:pt idx="167">
                  <c:v>403.5</c:v>
                </c:pt>
                <c:pt idx="168">
                  <c:v>404.0</c:v>
                </c:pt>
                <c:pt idx="169">
                  <c:v>404.5</c:v>
                </c:pt>
                <c:pt idx="170">
                  <c:v>405.0</c:v>
                </c:pt>
                <c:pt idx="171">
                  <c:v>405.5</c:v>
                </c:pt>
                <c:pt idx="172">
                  <c:v>406.0</c:v>
                </c:pt>
                <c:pt idx="173">
                  <c:v>406.5</c:v>
                </c:pt>
                <c:pt idx="174">
                  <c:v>407.0</c:v>
                </c:pt>
                <c:pt idx="175">
                  <c:v>407.5</c:v>
                </c:pt>
                <c:pt idx="176">
                  <c:v>408.0</c:v>
                </c:pt>
                <c:pt idx="177">
                  <c:v>408.5</c:v>
                </c:pt>
                <c:pt idx="178">
                  <c:v>409.0</c:v>
                </c:pt>
                <c:pt idx="179">
                  <c:v>409.5</c:v>
                </c:pt>
                <c:pt idx="180">
                  <c:v>410.0</c:v>
                </c:pt>
                <c:pt idx="181">
                  <c:v>410.5</c:v>
                </c:pt>
                <c:pt idx="182">
                  <c:v>411.0</c:v>
                </c:pt>
                <c:pt idx="183">
                  <c:v>411.5</c:v>
                </c:pt>
                <c:pt idx="184">
                  <c:v>412.0</c:v>
                </c:pt>
                <c:pt idx="185">
                  <c:v>412.5</c:v>
                </c:pt>
                <c:pt idx="186">
                  <c:v>413.0</c:v>
                </c:pt>
                <c:pt idx="187">
                  <c:v>413.5</c:v>
                </c:pt>
                <c:pt idx="188">
                  <c:v>414.0</c:v>
                </c:pt>
                <c:pt idx="189">
                  <c:v>414.5</c:v>
                </c:pt>
                <c:pt idx="190">
                  <c:v>415.0</c:v>
                </c:pt>
                <c:pt idx="191">
                  <c:v>415.5</c:v>
                </c:pt>
                <c:pt idx="192">
                  <c:v>416.0</c:v>
                </c:pt>
                <c:pt idx="193">
                  <c:v>416.5</c:v>
                </c:pt>
                <c:pt idx="194">
                  <c:v>417.0</c:v>
                </c:pt>
                <c:pt idx="195">
                  <c:v>417.5</c:v>
                </c:pt>
                <c:pt idx="196">
                  <c:v>418.0</c:v>
                </c:pt>
                <c:pt idx="197">
                  <c:v>418.5</c:v>
                </c:pt>
                <c:pt idx="198">
                  <c:v>419.0</c:v>
                </c:pt>
                <c:pt idx="199">
                  <c:v>419.5</c:v>
                </c:pt>
                <c:pt idx="200">
                  <c:v>420.0</c:v>
                </c:pt>
                <c:pt idx="201">
                  <c:v>420.5</c:v>
                </c:pt>
                <c:pt idx="202">
                  <c:v>421.0</c:v>
                </c:pt>
                <c:pt idx="203">
                  <c:v>421.5</c:v>
                </c:pt>
                <c:pt idx="204">
                  <c:v>422.0</c:v>
                </c:pt>
                <c:pt idx="205">
                  <c:v>422.5</c:v>
                </c:pt>
                <c:pt idx="206">
                  <c:v>423.0</c:v>
                </c:pt>
                <c:pt idx="207">
                  <c:v>423.5</c:v>
                </c:pt>
                <c:pt idx="208">
                  <c:v>424.0</c:v>
                </c:pt>
                <c:pt idx="209">
                  <c:v>424.5</c:v>
                </c:pt>
                <c:pt idx="210">
                  <c:v>425.0</c:v>
                </c:pt>
                <c:pt idx="211">
                  <c:v>425.5</c:v>
                </c:pt>
                <c:pt idx="212">
                  <c:v>426.0</c:v>
                </c:pt>
                <c:pt idx="213">
                  <c:v>426.5</c:v>
                </c:pt>
                <c:pt idx="214">
                  <c:v>427.0</c:v>
                </c:pt>
                <c:pt idx="215">
                  <c:v>427.5</c:v>
                </c:pt>
                <c:pt idx="216">
                  <c:v>428.0</c:v>
                </c:pt>
                <c:pt idx="217">
                  <c:v>428.5</c:v>
                </c:pt>
                <c:pt idx="218">
                  <c:v>429.0</c:v>
                </c:pt>
                <c:pt idx="219">
                  <c:v>429.5</c:v>
                </c:pt>
                <c:pt idx="220">
                  <c:v>430.0</c:v>
                </c:pt>
                <c:pt idx="221">
                  <c:v>430.5</c:v>
                </c:pt>
                <c:pt idx="222">
                  <c:v>431.0</c:v>
                </c:pt>
                <c:pt idx="223">
                  <c:v>431.5</c:v>
                </c:pt>
                <c:pt idx="224">
                  <c:v>432.0</c:v>
                </c:pt>
                <c:pt idx="225">
                  <c:v>432.5</c:v>
                </c:pt>
                <c:pt idx="226">
                  <c:v>433.0</c:v>
                </c:pt>
                <c:pt idx="227">
                  <c:v>433.5</c:v>
                </c:pt>
                <c:pt idx="228">
                  <c:v>434.0</c:v>
                </c:pt>
                <c:pt idx="229">
                  <c:v>434.5</c:v>
                </c:pt>
                <c:pt idx="230">
                  <c:v>435.0</c:v>
                </c:pt>
                <c:pt idx="231">
                  <c:v>435.5</c:v>
                </c:pt>
                <c:pt idx="232">
                  <c:v>436.0</c:v>
                </c:pt>
                <c:pt idx="233">
                  <c:v>436.5</c:v>
                </c:pt>
                <c:pt idx="234">
                  <c:v>437.0</c:v>
                </c:pt>
                <c:pt idx="235">
                  <c:v>437.5</c:v>
                </c:pt>
                <c:pt idx="236">
                  <c:v>438.0</c:v>
                </c:pt>
                <c:pt idx="237">
                  <c:v>438.5</c:v>
                </c:pt>
                <c:pt idx="238">
                  <c:v>439.0</c:v>
                </c:pt>
                <c:pt idx="239">
                  <c:v>439.5</c:v>
                </c:pt>
                <c:pt idx="240">
                  <c:v>440.0</c:v>
                </c:pt>
                <c:pt idx="241">
                  <c:v>440.5</c:v>
                </c:pt>
                <c:pt idx="242">
                  <c:v>441.0</c:v>
                </c:pt>
                <c:pt idx="243">
                  <c:v>441.5</c:v>
                </c:pt>
                <c:pt idx="244">
                  <c:v>442.0</c:v>
                </c:pt>
                <c:pt idx="245">
                  <c:v>442.5</c:v>
                </c:pt>
                <c:pt idx="246">
                  <c:v>443.0</c:v>
                </c:pt>
                <c:pt idx="247">
                  <c:v>443.5</c:v>
                </c:pt>
                <c:pt idx="248">
                  <c:v>444.0</c:v>
                </c:pt>
                <c:pt idx="249">
                  <c:v>444.5</c:v>
                </c:pt>
                <c:pt idx="250">
                  <c:v>445.0</c:v>
                </c:pt>
                <c:pt idx="251">
                  <c:v>445.5</c:v>
                </c:pt>
                <c:pt idx="252">
                  <c:v>446.0</c:v>
                </c:pt>
                <c:pt idx="253">
                  <c:v>446.5</c:v>
                </c:pt>
                <c:pt idx="254">
                  <c:v>447.0</c:v>
                </c:pt>
                <c:pt idx="255">
                  <c:v>447.5</c:v>
                </c:pt>
                <c:pt idx="256">
                  <c:v>448.0</c:v>
                </c:pt>
                <c:pt idx="257">
                  <c:v>448.5</c:v>
                </c:pt>
                <c:pt idx="258">
                  <c:v>449.0</c:v>
                </c:pt>
                <c:pt idx="259">
                  <c:v>449.5</c:v>
                </c:pt>
                <c:pt idx="260">
                  <c:v>450.0</c:v>
                </c:pt>
                <c:pt idx="261">
                  <c:v>450.5</c:v>
                </c:pt>
                <c:pt idx="262">
                  <c:v>451.0</c:v>
                </c:pt>
                <c:pt idx="263">
                  <c:v>451.5</c:v>
                </c:pt>
                <c:pt idx="264">
                  <c:v>452.0</c:v>
                </c:pt>
                <c:pt idx="265">
                  <c:v>452.5</c:v>
                </c:pt>
                <c:pt idx="266">
                  <c:v>453.0</c:v>
                </c:pt>
                <c:pt idx="267">
                  <c:v>453.5</c:v>
                </c:pt>
                <c:pt idx="268">
                  <c:v>454.0</c:v>
                </c:pt>
                <c:pt idx="269">
                  <c:v>454.5</c:v>
                </c:pt>
                <c:pt idx="270">
                  <c:v>455.0</c:v>
                </c:pt>
                <c:pt idx="271">
                  <c:v>455.5</c:v>
                </c:pt>
                <c:pt idx="272">
                  <c:v>456.0</c:v>
                </c:pt>
                <c:pt idx="273">
                  <c:v>456.5</c:v>
                </c:pt>
                <c:pt idx="274">
                  <c:v>457.0</c:v>
                </c:pt>
                <c:pt idx="275">
                  <c:v>457.5</c:v>
                </c:pt>
                <c:pt idx="276">
                  <c:v>458.0</c:v>
                </c:pt>
                <c:pt idx="277">
                  <c:v>458.5</c:v>
                </c:pt>
                <c:pt idx="278">
                  <c:v>459.0</c:v>
                </c:pt>
                <c:pt idx="279">
                  <c:v>459.5</c:v>
                </c:pt>
                <c:pt idx="280">
                  <c:v>460.0</c:v>
                </c:pt>
                <c:pt idx="281">
                  <c:v>460.5</c:v>
                </c:pt>
                <c:pt idx="282">
                  <c:v>461.0</c:v>
                </c:pt>
                <c:pt idx="283">
                  <c:v>461.5</c:v>
                </c:pt>
                <c:pt idx="284">
                  <c:v>462.0</c:v>
                </c:pt>
                <c:pt idx="285">
                  <c:v>462.5</c:v>
                </c:pt>
                <c:pt idx="286">
                  <c:v>463.0</c:v>
                </c:pt>
                <c:pt idx="287">
                  <c:v>463.5</c:v>
                </c:pt>
                <c:pt idx="288">
                  <c:v>464.0</c:v>
                </c:pt>
                <c:pt idx="289">
                  <c:v>464.5</c:v>
                </c:pt>
                <c:pt idx="290">
                  <c:v>465.0</c:v>
                </c:pt>
                <c:pt idx="291">
                  <c:v>465.5</c:v>
                </c:pt>
                <c:pt idx="292">
                  <c:v>466.0</c:v>
                </c:pt>
                <c:pt idx="293">
                  <c:v>466.5</c:v>
                </c:pt>
                <c:pt idx="294">
                  <c:v>467.0</c:v>
                </c:pt>
                <c:pt idx="295">
                  <c:v>467.5</c:v>
                </c:pt>
                <c:pt idx="296">
                  <c:v>468.0</c:v>
                </c:pt>
                <c:pt idx="297">
                  <c:v>468.5</c:v>
                </c:pt>
                <c:pt idx="298">
                  <c:v>469.0</c:v>
                </c:pt>
                <c:pt idx="299">
                  <c:v>469.5</c:v>
                </c:pt>
                <c:pt idx="300">
                  <c:v>470.0</c:v>
                </c:pt>
                <c:pt idx="301">
                  <c:v>470.5</c:v>
                </c:pt>
                <c:pt idx="302">
                  <c:v>471.0</c:v>
                </c:pt>
                <c:pt idx="303">
                  <c:v>471.5</c:v>
                </c:pt>
                <c:pt idx="304">
                  <c:v>472.0</c:v>
                </c:pt>
                <c:pt idx="305">
                  <c:v>472.5</c:v>
                </c:pt>
                <c:pt idx="306">
                  <c:v>473.0</c:v>
                </c:pt>
                <c:pt idx="307">
                  <c:v>473.5</c:v>
                </c:pt>
                <c:pt idx="308">
                  <c:v>474.0</c:v>
                </c:pt>
                <c:pt idx="309">
                  <c:v>474.5</c:v>
                </c:pt>
                <c:pt idx="310">
                  <c:v>475.0</c:v>
                </c:pt>
                <c:pt idx="311">
                  <c:v>475.5</c:v>
                </c:pt>
                <c:pt idx="312">
                  <c:v>476.0</c:v>
                </c:pt>
                <c:pt idx="313">
                  <c:v>476.5</c:v>
                </c:pt>
                <c:pt idx="314">
                  <c:v>477.0</c:v>
                </c:pt>
                <c:pt idx="315">
                  <c:v>477.5</c:v>
                </c:pt>
                <c:pt idx="316">
                  <c:v>478.0</c:v>
                </c:pt>
                <c:pt idx="317">
                  <c:v>478.5</c:v>
                </c:pt>
                <c:pt idx="318">
                  <c:v>479.0</c:v>
                </c:pt>
                <c:pt idx="319">
                  <c:v>479.5</c:v>
                </c:pt>
                <c:pt idx="320">
                  <c:v>480.0</c:v>
                </c:pt>
                <c:pt idx="321">
                  <c:v>480.5</c:v>
                </c:pt>
                <c:pt idx="322">
                  <c:v>481.0</c:v>
                </c:pt>
                <c:pt idx="323">
                  <c:v>481.5</c:v>
                </c:pt>
                <c:pt idx="324">
                  <c:v>482.0</c:v>
                </c:pt>
                <c:pt idx="325">
                  <c:v>482.5</c:v>
                </c:pt>
                <c:pt idx="326">
                  <c:v>483.0</c:v>
                </c:pt>
                <c:pt idx="327">
                  <c:v>483.5</c:v>
                </c:pt>
                <c:pt idx="328">
                  <c:v>484.0</c:v>
                </c:pt>
                <c:pt idx="329">
                  <c:v>484.5</c:v>
                </c:pt>
                <c:pt idx="330">
                  <c:v>485.0</c:v>
                </c:pt>
                <c:pt idx="331">
                  <c:v>485.5</c:v>
                </c:pt>
                <c:pt idx="332">
                  <c:v>486.0</c:v>
                </c:pt>
                <c:pt idx="333">
                  <c:v>486.5</c:v>
                </c:pt>
                <c:pt idx="334">
                  <c:v>487.0</c:v>
                </c:pt>
                <c:pt idx="335">
                  <c:v>487.5</c:v>
                </c:pt>
                <c:pt idx="336">
                  <c:v>488.0</c:v>
                </c:pt>
                <c:pt idx="337">
                  <c:v>488.5</c:v>
                </c:pt>
                <c:pt idx="338">
                  <c:v>489.0</c:v>
                </c:pt>
                <c:pt idx="339">
                  <c:v>489.5</c:v>
                </c:pt>
                <c:pt idx="340">
                  <c:v>490.0</c:v>
                </c:pt>
                <c:pt idx="341">
                  <c:v>490.5</c:v>
                </c:pt>
                <c:pt idx="342">
                  <c:v>491.0</c:v>
                </c:pt>
                <c:pt idx="343">
                  <c:v>491.5</c:v>
                </c:pt>
                <c:pt idx="344">
                  <c:v>492.0</c:v>
                </c:pt>
                <c:pt idx="345">
                  <c:v>492.5</c:v>
                </c:pt>
                <c:pt idx="346">
                  <c:v>493.0</c:v>
                </c:pt>
                <c:pt idx="347">
                  <c:v>493.5</c:v>
                </c:pt>
                <c:pt idx="348">
                  <c:v>494.0</c:v>
                </c:pt>
                <c:pt idx="349">
                  <c:v>494.5</c:v>
                </c:pt>
                <c:pt idx="350">
                  <c:v>495.0</c:v>
                </c:pt>
                <c:pt idx="351">
                  <c:v>495.5</c:v>
                </c:pt>
                <c:pt idx="352">
                  <c:v>496.0</c:v>
                </c:pt>
                <c:pt idx="353">
                  <c:v>496.5</c:v>
                </c:pt>
                <c:pt idx="354">
                  <c:v>497.0</c:v>
                </c:pt>
                <c:pt idx="355">
                  <c:v>497.5</c:v>
                </c:pt>
                <c:pt idx="356">
                  <c:v>498.0</c:v>
                </c:pt>
                <c:pt idx="357">
                  <c:v>498.5</c:v>
                </c:pt>
                <c:pt idx="358">
                  <c:v>499.0</c:v>
                </c:pt>
                <c:pt idx="359">
                  <c:v>499.5</c:v>
                </c:pt>
                <c:pt idx="360">
                  <c:v>500.0</c:v>
                </c:pt>
                <c:pt idx="361">
                  <c:v>500.5</c:v>
                </c:pt>
                <c:pt idx="362">
                  <c:v>501.0</c:v>
                </c:pt>
                <c:pt idx="363">
                  <c:v>501.5</c:v>
                </c:pt>
                <c:pt idx="364">
                  <c:v>502.0</c:v>
                </c:pt>
                <c:pt idx="365">
                  <c:v>502.5</c:v>
                </c:pt>
                <c:pt idx="366">
                  <c:v>503.0</c:v>
                </c:pt>
                <c:pt idx="367">
                  <c:v>503.5</c:v>
                </c:pt>
                <c:pt idx="368">
                  <c:v>504.0</c:v>
                </c:pt>
                <c:pt idx="369">
                  <c:v>504.5</c:v>
                </c:pt>
                <c:pt idx="370">
                  <c:v>505.0</c:v>
                </c:pt>
                <c:pt idx="371">
                  <c:v>505.5</c:v>
                </c:pt>
                <c:pt idx="372">
                  <c:v>506.0</c:v>
                </c:pt>
                <c:pt idx="373">
                  <c:v>506.5</c:v>
                </c:pt>
                <c:pt idx="374">
                  <c:v>507.0</c:v>
                </c:pt>
                <c:pt idx="375">
                  <c:v>507.5</c:v>
                </c:pt>
                <c:pt idx="376">
                  <c:v>508.0</c:v>
                </c:pt>
                <c:pt idx="377">
                  <c:v>508.5</c:v>
                </c:pt>
                <c:pt idx="378">
                  <c:v>509.0</c:v>
                </c:pt>
                <c:pt idx="379">
                  <c:v>509.5</c:v>
                </c:pt>
                <c:pt idx="380">
                  <c:v>510.0</c:v>
                </c:pt>
                <c:pt idx="381">
                  <c:v>510.5</c:v>
                </c:pt>
                <c:pt idx="382">
                  <c:v>511.0</c:v>
                </c:pt>
                <c:pt idx="383">
                  <c:v>511.5</c:v>
                </c:pt>
                <c:pt idx="384">
                  <c:v>512.0</c:v>
                </c:pt>
                <c:pt idx="385">
                  <c:v>512.5</c:v>
                </c:pt>
                <c:pt idx="386">
                  <c:v>513.0</c:v>
                </c:pt>
                <c:pt idx="387">
                  <c:v>513.5</c:v>
                </c:pt>
                <c:pt idx="388">
                  <c:v>514.0</c:v>
                </c:pt>
                <c:pt idx="389">
                  <c:v>514.5</c:v>
                </c:pt>
                <c:pt idx="390">
                  <c:v>515.0</c:v>
                </c:pt>
                <c:pt idx="391">
                  <c:v>515.5</c:v>
                </c:pt>
                <c:pt idx="392">
                  <c:v>516.0</c:v>
                </c:pt>
                <c:pt idx="393">
                  <c:v>516.5</c:v>
                </c:pt>
                <c:pt idx="394">
                  <c:v>517.0</c:v>
                </c:pt>
                <c:pt idx="395">
                  <c:v>517.5</c:v>
                </c:pt>
                <c:pt idx="396">
                  <c:v>518.0</c:v>
                </c:pt>
                <c:pt idx="397">
                  <c:v>518.5</c:v>
                </c:pt>
                <c:pt idx="398">
                  <c:v>519.0</c:v>
                </c:pt>
                <c:pt idx="399">
                  <c:v>519.5</c:v>
                </c:pt>
                <c:pt idx="400">
                  <c:v>520.0</c:v>
                </c:pt>
                <c:pt idx="401">
                  <c:v>520.5</c:v>
                </c:pt>
                <c:pt idx="402">
                  <c:v>521.0</c:v>
                </c:pt>
                <c:pt idx="403">
                  <c:v>521.5</c:v>
                </c:pt>
                <c:pt idx="404">
                  <c:v>522.0</c:v>
                </c:pt>
                <c:pt idx="405">
                  <c:v>522.5</c:v>
                </c:pt>
                <c:pt idx="406">
                  <c:v>523.0</c:v>
                </c:pt>
                <c:pt idx="407">
                  <c:v>523.5</c:v>
                </c:pt>
                <c:pt idx="408">
                  <c:v>524.0</c:v>
                </c:pt>
                <c:pt idx="409">
                  <c:v>524.5</c:v>
                </c:pt>
                <c:pt idx="410">
                  <c:v>525.0</c:v>
                </c:pt>
                <c:pt idx="411">
                  <c:v>525.5</c:v>
                </c:pt>
                <c:pt idx="412">
                  <c:v>526.0</c:v>
                </c:pt>
                <c:pt idx="413">
                  <c:v>526.5</c:v>
                </c:pt>
                <c:pt idx="414">
                  <c:v>527.0</c:v>
                </c:pt>
                <c:pt idx="415">
                  <c:v>527.5</c:v>
                </c:pt>
                <c:pt idx="416">
                  <c:v>528.0</c:v>
                </c:pt>
                <c:pt idx="417">
                  <c:v>528.5</c:v>
                </c:pt>
                <c:pt idx="418">
                  <c:v>529.0</c:v>
                </c:pt>
                <c:pt idx="419">
                  <c:v>529.5</c:v>
                </c:pt>
                <c:pt idx="420">
                  <c:v>530.0</c:v>
                </c:pt>
                <c:pt idx="421">
                  <c:v>530.5</c:v>
                </c:pt>
                <c:pt idx="422">
                  <c:v>531.0</c:v>
                </c:pt>
                <c:pt idx="423">
                  <c:v>531.5</c:v>
                </c:pt>
                <c:pt idx="424">
                  <c:v>532.0</c:v>
                </c:pt>
                <c:pt idx="425">
                  <c:v>532.5</c:v>
                </c:pt>
                <c:pt idx="426">
                  <c:v>533.0</c:v>
                </c:pt>
                <c:pt idx="427">
                  <c:v>533.5</c:v>
                </c:pt>
                <c:pt idx="428">
                  <c:v>534.0</c:v>
                </c:pt>
                <c:pt idx="429">
                  <c:v>534.5</c:v>
                </c:pt>
                <c:pt idx="430">
                  <c:v>535.0</c:v>
                </c:pt>
                <c:pt idx="431">
                  <c:v>535.5</c:v>
                </c:pt>
                <c:pt idx="432">
                  <c:v>536.0</c:v>
                </c:pt>
                <c:pt idx="433">
                  <c:v>536.5</c:v>
                </c:pt>
                <c:pt idx="434">
                  <c:v>537.0</c:v>
                </c:pt>
                <c:pt idx="435">
                  <c:v>537.5</c:v>
                </c:pt>
                <c:pt idx="436">
                  <c:v>538.0</c:v>
                </c:pt>
                <c:pt idx="437">
                  <c:v>538.5</c:v>
                </c:pt>
                <c:pt idx="438">
                  <c:v>539.0</c:v>
                </c:pt>
                <c:pt idx="439">
                  <c:v>539.5</c:v>
                </c:pt>
                <c:pt idx="440">
                  <c:v>540.0</c:v>
                </c:pt>
                <c:pt idx="441">
                  <c:v>540.5</c:v>
                </c:pt>
                <c:pt idx="442">
                  <c:v>541.0</c:v>
                </c:pt>
                <c:pt idx="443">
                  <c:v>541.5</c:v>
                </c:pt>
                <c:pt idx="444">
                  <c:v>542.0</c:v>
                </c:pt>
                <c:pt idx="445">
                  <c:v>542.5</c:v>
                </c:pt>
                <c:pt idx="446">
                  <c:v>543.0</c:v>
                </c:pt>
                <c:pt idx="447">
                  <c:v>543.5</c:v>
                </c:pt>
                <c:pt idx="448">
                  <c:v>544.0</c:v>
                </c:pt>
                <c:pt idx="449">
                  <c:v>544.5</c:v>
                </c:pt>
                <c:pt idx="450">
                  <c:v>545.0</c:v>
                </c:pt>
                <c:pt idx="451">
                  <c:v>545.5</c:v>
                </c:pt>
                <c:pt idx="452">
                  <c:v>546.0</c:v>
                </c:pt>
                <c:pt idx="453">
                  <c:v>546.5</c:v>
                </c:pt>
                <c:pt idx="454">
                  <c:v>547.0</c:v>
                </c:pt>
                <c:pt idx="455">
                  <c:v>547.5</c:v>
                </c:pt>
                <c:pt idx="456">
                  <c:v>548.0</c:v>
                </c:pt>
                <c:pt idx="457">
                  <c:v>548.5</c:v>
                </c:pt>
                <c:pt idx="458">
                  <c:v>549.0</c:v>
                </c:pt>
                <c:pt idx="459">
                  <c:v>549.5</c:v>
                </c:pt>
                <c:pt idx="460">
                  <c:v>550.0</c:v>
                </c:pt>
                <c:pt idx="461">
                  <c:v>550.5</c:v>
                </c:pt>
                <c:pt idx="462">
                  <c:v>551.0</c:v>
                </c:pt>
                <c:pt idx="463">
                  <c:v>551.5</c:v>
                </c:pt>
                <c:pt idx="464">
                  <c:v>552.0</c:v>
                </c:pt>
                <c:pt idx="465">
                  <c:v>552.5</c:v>
                </c:pt>
                <c:pt idx="466">
                  <c:v>553.0</c:v>
                </c:pt>
                <c:pt idx="467">
                  <c:v>553.5</c:v>
                </c:pt>
                <c:pt idx="468">
                  <c:v>554.0</c:v>
                </c:pt>
                <c:pt idx="469">
                  <c:v>554.5</c:v>
                </c:pt>
                <c:pt idx="470">
                  <c:v>555.0</c:v>
                </c:pt>
                <c:pt idx="471">
                  <c:v>555.5</c:v>
                </c:pt>
                <c:pt idx="472">
                  <c:v>556.0</c:v>
                </c:pt>
                <c:pt idx="473">
                  <c:v>556.5</c:v>
                </c:pt>
                <c:pt idx="474">
                  <c:v>557.0</c:v>
                </c:pt>
                <c:pt idx="475">
                  <c:v>557.5</c:v>
                </c:pt>
                <c:pt idx="476">
                  <c:v>558.0</c:v>
                </c:pt>
                <c:pt idx="477">
                  <c:v>558.5</c:v>
                </c:pt>
                <c:pt idx="478">
                  <c:v>559.0</c:v>
                </c:pt>
                <c:pt idx="479">
                  <c:v>559.5</c:v>
                </c:pt>
                <c:pt idx="480">
                  <c:v>560.0</c:v>
                </c:pt>
                <c:pt idx="481">
                  <c:v>560.5</c:v>
                </c:pt>
                <c:pt idx="482">
                  <c:v>561.0</c:v>
                </c:pt>
                <c:pt idx="483">
                  <c:v>561.5</c:v>
                </c:pt>
                <c:pt idx="484">
                  <c:v>562.0</c:v>
                </c:pt>
                <c:pt idx="485">
                  <c:v>562.5</c:v>
                </c:pt>
                <c:pt idx="486">
                  <c:v>563.0</c:v>
                </c:pt>
                <c:pt idx="487">
                  <c:v>563.5</c:v>
                </c:pt>
                <c:pt idx="488">
                  <c:v>564.0</c:v>
                </c:pt>
                <c:pt idx="489">
                  <c:v>564.5</c:v>
                </c:pt>
                <c:pt idx="490">
                  <c:v>565.0</c:v>
                </c:pt>
                <c:pt idx="491">
                  <c:v>565.5</c:v>
                </c:pt>
                <c:pt idx="492">
                  <c:v>566.0</c:v>
                </c:pt>
                <c:pt idx="493">
                  <c:v>566.5</c:v>
                </c:pt>
                <c:pt idx="494">
                  <c:v>567.0</c:v>
                </c:pt>
                <c:pt idx="495">
                  <c:v>567.5</c:v>
                </c:pt>
                <c:pt idx="496">
                  <c:v>568.0</c:v>
                </c:pt>
                <c:pt idx="497">
                  <c:v>568.5</c:v>
                </c:pt>
                <c:pt idx="498">
                  <c:v>569.0</c:v>
                </c:pt>
                <c:pt idx="499">
                  <c:v>569.5</c:v>
                </c:pt>
                <c:pt idx="500">
                  <c:v>570.0</c:v>
                </c:pt>
                <c:pt idx="501">
                  <c:v>570.5</c:v>
                </c:pt>
                <c:pt idx="502">
                  <c:v>571.0</c:v>
                </c:pt>
                <c:pt idx="503">
                  <c:v>571.5</c:v>
                </c:pt>
                <c:pt idx="504">
                  <c:v>572.0</c:v>
                </c:pt>
                <c:pt idx="505">
                  <c:v>572.5</c:v>
                </c:pt>
                <c:pt idx="506">
                  <c:v>573.0</c:v>
                </c:pt>
                <c:pt idx="507">
                  <c:v>573.5</c:v>
                </c:pt>
                <c:pt idx="508">
                  <c:v>574.0</c:v>
                </c:pt>
                <c:pt idx="509">
                  <c:v>574.5</c:v>
                </c:pt>
                <c:pt idx="510">
                  <c:v>575.0</c:v>
                </c:pt>
                <c:pt idx="511">
                  <c:v>575.5</c:v>
                </c:pt>
                <c:pt idx="512">
                  <c:v>576.0</c:v>
                </c:pt>
                <c:pt idx="513">
                  <c:v>576.5</c:v>
                </c:pt>
                <c:pt idx="514">
                  <c:v>577.0</c:v>
                </c:pt>
                <c:pt idx="515">
                  <c:v>577.5</c:v>
                </c:pt>
                <c:pt idx="516">
                  <c:v>578.0</c:v>
                </c:pt>
                <c:pt idx="517">
                  <c:v>578.5</c:v>
                </c:pt>
                <c:pt idx="518">
                  <c:v>579.0</c:v>
                </c:pt>
                <c:pt idx="519">
                  <c:v>579.5</c:v>
                </c:pt>
                <c:pt idx="520">
                  <c:v>580.0</c:v>
                </c:pt>
                <c:pt idx="521">
                  <c:v>580.5</c:v>
                </c:pt>
                <c:pt idx="522">
                  <c:v>581.0</c:v>
                </c:pt>
                <c:pt idx="523">
                  <c:v>581.5</c:v>
                </c:pt>
                <c:pt idx="524">
                  <c:v>582.0</c:v>
                </c:pt>
                <c:pt idx="525">
                  <c:v>582.5</c:v>
                </c:pt>
                <c:pt idx="526">
                  <c:v>583.0</c:v>
                </c:pt>
                <c:pt idx="527">
                  <c:v>583.5</c:v>
                </c:pt>
                <c:pt idx="528">
                  <c:v>584.0</c:v>
                </c:pt>
                <c:pt idx="529">
                  <c:v>584.5</c:v>
                </c:pt>
                <c:pt idx="530">
                  <c:v>585.0</c:v>
                </c:pt>
                <c:pt idx="531">
                  <c:v>585.5</c:v>
                </c:pt>
                <c:pt idx="532">
                  <c:v>586.0</c:v>
                </c:pt>
                <c:pt idx="533">
                  <c:v>586.5</c:v>
                </c:pt>
                <c:pt idx="534">
                  <c:v>587.0</c:v>
                </c:pt>
                <c:pt idx="535">
                  <c:v>587.5</c:v>
                </c:pt>
                <c:pt idx="536">
                  <c:v>588.0</c:v>
                </c:pt>
                <c:pt idx="537">
                  <c:v>588.5</c:v>
                </c:pt>
                <c:pt idx="538">
                  <c:v>589.0</c:v>
                </c:pt>
                <c:pt idx="539">
                  <c:v>589.5</c:v>
                </c:pt>
                <c:pt idx="540">
                  <c:v>590.0</c:v>
                </c:pt>
                <c:pt idx="541">
                  <c:v>590.5</c:v>
                </c:pt>
                <c:pt idx="542">
                  <c:v>591.0</c:v>
                </c:pt>
                <c:pt idx="543">
                  <c:v>591.5</c:v>
                </c:pt>
                <c:pt idx="544">
                  <c:v>592.0</c:v>
                </c:pt>
                <c:pt idx="545">
                  <c:v>592.5</c:v>
                </c:pt>
                <c:pt idx="546">
                  <c:v>593.0</c:v>
                </c:pt>
                <c:pt idx="547">
                  <c:v>593.5</c:v>
                </c:pt>
                <c:pt idx="548">
                  <c:v>594.0</c:v>
                </c:pt>
                <c:pt idx="549">
                  <c:v>594.5</c:v>
                </c:pt>
                <c:pt idx="550">
                  <c:v>595.0</c:v>
                </c:pt>
                <c:pt idx="551">
                  <c:v>595.5</c:v>
                </c:pt>
                <c:pt idx="552">
                  <c:v>596.0</c:v>
                </c:pt>
                <c:pt idx="553">
                  <c:v>596.5</c:v>
                </c:pt>
                <c:pt idx="554">
                  <c:v>597.0</c:v>
                </c:pt>
                <c:pt idx="555">
                  <c:v>597.5</c:v>
                </c:pt>
                <c:pt idx="556">
                  <c:v>598.0</c:v>
                </c:pt>
                <c:pt idx="557">
                  <c:v>598.5</c:v>
                </c:pt>
                <c:pt idx="558">
                  <c:v>599.0</c:v>
                </c:pt>
                <c:pt idx="559">
                  <c:v>599.5</c:v>
                </c:pt>
                <c:pt idx="560">
                  <c:v>600.0</c:v>
                </c:pt>
                <c:pt idx="561">
                  <c:v>600.5</c:v>
                </c:pt>
                <c:pt idx="562">
                  <c:v>601.0</c:v>
                </c:pt>
                <c:pt idx="563">
                  <c:v>601.5</c:v>
                </c:pt>
                <c:pt idx="564">
                  <c:v>602.0</c:v>
                </c:pt>
                <c:pt idx="565">
                  <c:v>602.5</c:v>
                </c:pt>
                <c:pt idx="566">
                  <c:v>603.0</c:v>
                </c:pt>
                <c:pt idx="567">
                  <c:v>603.5</c:v>
                </c:pt>
                <c:pt idx="568">
                  <c:v>604.0</c:v>
                </c:pt>
                <c:pt idx="569">
                  <c:v>604.5</c:v>
                </c:pt>
                <c:pt idx="570">
                  <c:v>605.0</c:v>
                </c:pt>
                <c:pt idx="571">
                  <c:v>605.5</c:v>
                </c:pt>
                <c:pt idx="572">
                  <c:v>606.0</c:v>
                </c:pt>
                <c:pt idx="573">
                  <c:v>606.5</c:v>
                </c:pt>
                <c:pt idx="574">
                  <c:v>607.0</c:v>
                </c:pt>
                <c:pt idx="575">
                  <c:v>607.5</c:v>
                </c:pt>
                <c:pt idx="576">
                  <c:v>608.0</c:v>
                </c:pt>
                <c:pt idx="577">
                  <c:v>608.5</c:v>
                </c:pt>
                <c:pt idx="578">
                  <c:v>609.0</c:v>
                </c:pt>
                <c:pt idx="579">
                  <c:v>609.5</c:v>
                </c:pt>
                <c:pt idx="580">
                  <c:v>610.0</c:v>
                </c:pt>
                <c:pt idx="581">
                  <c:v>610.5</c:v>
                </c:pt>
                <c:pt idx="582">
                  <c:v>611.0</c:v>
                </c:pt>
                <c:pt idx="583">
                  <c:v>611.5</c:v>
                </c:pt>
                <c:pt idx="584">
                  <c:v>612.0</c:v>
                </c:pt>
                <c:pt idx="585">
                  <c:v>612.5</c:v>
                </c:pt>
                <c:pt idx="586">
                  <c:v>613.0</c:v>
                </c:pt>
                <c:pt idx="587">
                  <c:v>613.5</c:v>
                </c:pt>
                <c:pt idx="588">
                  <c:v>614.0</c:v>
                </c:pt>
                <c:pt idx="589">
                  <c:v>614.5</c:v>
                </c:pt>
                <c:pt idx="590">
                  <c:v>615.0</c:v>
                </c:pt>
                <c:pt idx="591">
                  <c:v>615.5</c:v>
                </c:pt>
                <c:pt idx="592">
                  <c:v>616.0</c:v>
                </c:pt>
                <c:pt idx="593">
                  <c:v>616.5</c:v>
                </c:pt>
                <c:pt idx="594">
                  <c:v>617.0</c:v>
                </c:pt>
                <c:pt idx="595">
                  <c:v>617.5</c:v>
                </c:pt>
                <c:pt idx="596">
                  <c:v>618.0</c:v>
                </c:pt>
                <c:pt idx="597">
                  <c:v>618.5</c:v>
                </c:pt>
                <c:pt idx="598">
                  <c:v>619.0</c:v>
                </c:pt>
                <c:pt idx="599">
                  <c:v>619.5</c:v>
                </c:pt>
                <c:pt idx="600">
                  <c:v>620.0</c:v>
                </c:pt>
                <c:pt idx="601">
                  <c:v>620.5</c:v>
                </c:pt>
                <c:pt idx="602">
                  <c:v>621.0</c:v>
                </c:pt>
                <c:pt idx="603">
                  <c:v>621.5</c:v>
                </c:pt>
                <c:pt idx="604">
                  <c:v>622.0</c:v>
                </c:pt>
                <c:pt idx="605">
                  <c:v>622.5</c:v>
                </c:pt>
                <c:pt idx="606">
                  <c:v>623.0</c:v>
                </c:pt>
                <c:pt idx="607">
                  <c:v>623.5</c:v>
                </c:pt>
                <c:pt idx="608">
                  <c:v>624.0</c:v>
                </c:pt>
                <c:pt idx="609">
                  <c:v>624.5</c:v>
                </c:pt>
                <c:pt idx="610">
                  <c:v>625.0</c:v>
                </c:pt>
                <c:pt idx="611">
                  <c:v>625.5</c:v>
                </c:pt>
                <c:pt idx="612">
                  <c:v>626.0</c:v>
                </c:pt>
                <c:pt idx="613">
                  <c:v>626.5</c:v>
                </c:pt>
                <c:pt idx="614">
                  <c:v>627.0</c:v>
                </c:pt>
                <c:pt idx="615">
                  <c:v>627.5</c:v>
                </c:pt>
                <c:pt idx="616">
                  <c:v>628.0</c:v>
                </c:pt>
                <c:pt idx="617">
                  <c:v>628.5</c:v>
                </c:pt>
                <c:pt idx="618">
                  <c:v>629.0</c:v>
                </c:pt>
                <c:pt idx="619">
                  <c:v>629.5</c:v>
                </c:pt>
                <c:pt idx="620">
                  <c:v>630.0</c:v>
                </c:pt>
                <c:pt idx="621">
                  <c:v>630.5</c:v>
                </c:pt>
                <c:pt idx="622">
                  <c:v>631.0</c:v>
                </c:pt>
                <c:pt idx="623">
                  <c:v>631.5</c:v>
                </c:pt>
                <c:pt idx="624">
                  <c:v>632.0</c:v>
                </c:pt>
                <c:pt idx="625">
                  <c:v>632.5</c:v>
                </c:pt>
                <c:pt idx="626">
                  <c:v>633.0</c:v>
                </c:pt>
                <c:pt idx="627">
                  <c:v>633.5</c:v>
                </c:pt>
                <c:pt idx="628">
                  <c:v>634.0</c:v>
                </c:pt>
                <c:pt idx="629">
                  <c:v>634.5</c:v>
                </c:pt>
                <c:pt idx="630">
                  <c:v>635.0</c:v>
                </c:pt>
                <c:pt idx="631">
                  <c:v>635.5</c:v>
                </c:pt>
                <c:pt idx="632">
                  <c:v>636.0</c:v>
                </c:pt>
                <c:pt idx="633">
                  <c:v>636.5</c:v>
                </c:pt>
                <c:pt idx="634">
                  <c:v>637.0</c:v>
                </c:pt>
                <c:pt idx="635">
                  <c:v>637.5</c:v>
                </c:pt>
                <c:pt idx="636">
                  <c:v>638.0</c:v>
                </c:pt>
                <c:pt idx="637">
                  <c:v>638.5</c:v>
                </c:pt>
                <c:pt idx="638">
                  <c:v>639.0</c:v>
                </c:pt>
                <c:pt idx="639">
                  <c:v>639.5</c:v>
                </c:pt>
                <c:pt idx="640">
                  <c:v>640.0</c:v>
                </c:pt>
                <c:pt idx="641">
                  <c:v>640.5</c:v>
                </c:pt>
                <c:pt idx="642">
                  <c:v>641.0</c:v>
                </c:pt>
                <c:pt idx="643">
                  <c:v>641.5</c:v>
                </c:pt>
                <c:pt idx="644">
                  <c:v>642.0</c:v>
                </c:pt>
                <c:pt idx="645">
                  <c:v>642.5</c:v>
                </c:pt>
                <c:pt idx="646">
                  <c:v>643.0</c:v>
                </c:pt>
                <c:pt idx="647">
                  <c:v>643.5</c:v>
                </c:pt>
                <c:pt idx="648">
                  <c:v>644.0</c:v>
                </c:pt>
                <c:pt idx="649">
                  <c:v>644.5</c:v>
                </c:pt>
                <c:pt idx="650">
                  <c:v>645.0</c:v>
                </c:pt>
                <c:pt idx="651">
                  <c:v>645.5</c:v>
                </c:pt>
                <c:pt idx="652">
                  <c:v>646.0</c:v>
                </c:pt>
                <c:pt idx="653">
                  <c:v>646.5</c:v>
                </c:pt>
                <c:pt idx="654">
                  <c:v>647.0</c:v>
                </c:pt>
                <c:pt idx="655">
                  <c:v>647.5</c:v>
                </c:pt>
                <c:pt idx="656">
                  <c:v>648.0</c:v>
                </c:pt>
                <c:pt idx="657">
                  <c:v>648.5</c:v>
                </c:pt>
                <c:pt idx="658">
                  <c:v>649.0</c:v>
                </c:pt>
                <c:pt idx="659">
                  <c:v>649.5</c:v>
                </c:pt>
                <c:pt idx="660">
                  <c:v>650.0</c:v>
                </c:pt>
                <c:pt idx="661">
                  <c:v>650.5</c:v>
                </c:pt>
                <c:pt idx="662">
                  <c:v>651.0</c:v>
                </c:pt>
                <c:pt idx="663">
                  <c:v>651.5</c:v>
                </c:pt>
                <c:pt idx="664">
                  <c:v>652.0</c:v>
                </c:pt>
                <c:pt idx="665">
                  <c:v>652.5</c:v>
                </c:pt>
                <c:pt idx="666">
                  <c:v>653.0</c:v>
                </c:pt>
                <c:pt idx="667">
                  <c:v>653.5</c:v>
                </c:pt>
                <c:pt idx="668">
                  <c:v>654.0</c:v>
                </c:pt>
                <c:pt idx="669">
                  <c:v>654.5</c:v>
                </c:pt>
                <c:pt idx="670">
                  <c:v>655.0</c:v>
                </c:pt>
                <c:pt idx="671">
                  <c:v>655.5</c:v>
                </c:pt>
                <c:pt idx="672">
                  <c:v>656.0</c:v>
                </c:pt>
                <c:pt idx="673">
                  <c:v>656.5</c:v>
                </c:pt>
                <c:pt idx="674">
                  <c:v>657.0</c:v>
                </c:pt>
                <c:pt idx="675">
                  <c:v>657.5</c:v>
                </c:pt>
                <c:pt idx="676">
                  <c:v>658.0</c:v>
                </c:pt>
                <c:pt idx="677">
                  <c:v>658.5</c:v>
                </c:pt>
                <c:pt idx="678">
                  <c:v>659.0</c:v>
                </c:pt>
                <c:pt idx="679">
                  <c:v>659.5</c:v>
                </c:pt>
                <c:pt idx="680">
                  <c:v>660.0</c:v>
                </c:pt>
                <c:pt idx="681">
                  <c:v>660.5</c:v>
                </c:pt>
                <c:pt idx="682">
                  <c:v>661.0</c:v>
                </c:pt>
                <c:pt idx="683">
                  <c:v>661.5</c:v>
                </c:pt>
                <c:pt idx="684">
                  <c:v>662.0</c:v>
                </c:pt>
                <c:pt idx="685">
                  <c:v>662.5</c:v>
                </c:pt>
                <c:pt idx="686">
                  <c:v>663.0</c:v>
                </c:pt>
                <c:pt idx="687">
                  <c:v>663.5</c:v>
                </c:pt>
                <c:pt idx="688">
                  <c:v>664.0</c:v>
                </c:pt>
                <c:pt idx="689">
                  <c:v>664.5</c:v>
                </c:pt>
                <c:pt idx="690">
                  <c:v>665.0</c:v>
                </c:pt>
                <c:pt idx="691">
                  <c:v>665.5</c:v>
                </c:pt>
                <c:pt idx="692">
                  <c:v>666.0</c:v>
                </c:pt>
                <c:pt idx="693">
                  <c:v>666.5</c:v>
                </c:pt>
                <c:pt idx="694">
                  <c:v>667.0</c:v>
                </c:pt>
                <c:pt idx="695">
                  <c:v>667.5</c:v>
                </c:pt>
                <c:pt idx="696">
                  <c:v>668.0</c:v>
                </c:pt>
                <c:pt idx="697">
                  <c:v>668.5</c:v>
                </c:pt>
                <c:pt idx="698">
                  <c:v>669.0</c:v>
                </c:pt>
                <c:pt idx="699">
                  <c:v>669.5</c:v>
                </c:pt>
                <c:pt idx="700">
                  <c:v>670.0</c:v>
                </c:pt>
                <c:pt idx="701">
                  <c:v>670.5</c:v>
                </c:pt>
                <c:pt idx="702">
                  <c:v>671.0</c:v>
                </c:pt>
                <c:pt idx="703">
                  <c:v>671.5</c:v>
                </c:pt>
                <c:pt idx="704">
                  <c:v>672.0</c:v>
                </c:pt>
                <c:pt idx="705">
                  <c:v>672.5</c:v>
                </c:pt>
                <c:pt idx="706">
                  <c:v>673.0</c:v>
                </c:pt>
                <c:pt idx="707">
                  <c:v>673.5</c:v>
                </c:pt>
                <c:pt idx="708">
                  <c:v>674.0</c:v>
                </c:pt>
                <c:pt idx="709">
                  <c:v>674.5</c:v>
                </c:pt>
                <c:pt idx="710">
                  <c:v>675.0</c:v>
                </c:pt>
                <c:pt idx="711">
                  <c:v>675.5</c:v>
                </c:pt>
                <c:pt idx="712">
                  <c:v>676.0</c:v>
                </c:pt>
                <c:pt idx="713">
                  <c:v>676.5</c:v>
                </c:pt>
                <c:pt idx="714">
                  <c:v>677.0</c:v>
                </c:pt>
                <c:pt idx="715">
                  <c:v>677.5</c:v>
                </c:pt>
                <c:pt idx="716">
                  <c:v>678.0</c:v>
                </c:pt>
                <c:pt idx="717">
                  <c:v>678.5</c:v>
                </c:pt>
                <c:pt idx="718">
                  <c:v>679.0</c:v>
                </c:pt>
                <c:pt idx="719">
                  <c:v>679.5</c:v>
                </c:pt>
                <c:pt idx="720">
                  <c:v>680.0</c:v>
                </c:pt>
                <c:pt idx="721">
                  <c:v>680.5</c:v>
                </c:pt>
                <c:pt idx="722">
                  <c:v>681.0</c:v>
                </c:pt>
                <c:pt idx="723">
                  <c:v>681.5</c:v>
                </c:pt>
                <c:pt idx="724">
                  <c:v>682.0</c:v>
                </c:pt>
                <c:pt idx="725">
                  <c:v>682.5</c:v>
                </c:pt>
                <c:pt idx="726">
                  <c:v>683.0</c:v>
                </c:pt>
                <c:pt idx="727">
                  <c:v>683.5</c:v>
                </c:pt>
                <c:pt idx="728">
                  <c:v>684.0</c:v>
                </c:pt>
                <c:pt idx="729">
                  <c:v>684.5</c:v>
                </c:pt>
                <c:pt idx="730">
                  <c:v>685.0</c:v>
                </c:pt>
                <c:pt idx="731">
                  <c:v>685.5</c:v>
                </c:pt>
                <c:pt idx="732">
                  <c:v>686.0</c:v>
                </c:pt>
                <c:pt idx="733">
                  <c:v>686.5</c:v>
                </c:pt>
                <c:pt idx="734">
                  <c:v>687.0</c:v>
                </c:pt>
                <c:pt idx="735">
                  <c:v>687.5</c:v>
                </c:pt>
                <c:pt idx="736">
                  <c:v>688.0</c:v>
                </c:pt>
                <c:pt idx="737">
                  <c:v>688.5</c:v>
                </c:pt>
                <c:pt idx="738">
                  <c:v>689.0</c:v>
                </c:pt>
                <c:pt idx="739">
                  <c:v>689.5</c:v>
                </c:pt>
                <c:pt idx="740">
                  <c:v>690.0</c:v>
                </c:pt>
                <c:pt idx="741">
                  <c:v>690.5</c:v>
                </c:pt>
                <c:pt idx="742">
                  <c:v>691.0</c:v>
                </c:pt>
                <c:pt idx="743">
                  <c:v>691.5</c:v>
                </c:pt>
                <c:pt idx="744">
                  <c:v>692.0</c:v>
                </c:pt>
                <c:pt idx="745">
                  <c:v>692.5</c:v>
                </c:pt>
                <c:pt idx="746">
                  <c:v>693.0</c:v>
                </c:pt>
                <c:pt idx="747">
                  <c:v>693.5</c:v>
                </c:pt>
                <c:pt idx="748">
                  <c:v>694.0</c:v>
                </c:pt>
                <c:pt idx="749">
                  <c:v>694.5</c:v>
                </c:pt>
                <c:pt idx="750">
                  <c:v>695.0</c:v>
                </c:pt>
                <c:pt idx="751">
                  <c:v>695.5</c:v>
                </c:pt>
                <c:pt idx="752">
                  <c:v>696.0</c:v>
                </c:pt>
                <c:pt idx="753">
                  <c:v>696.5</c:v>
                </c:pt>
                <c:pt idx="754">
                  <c:v>697.0</c:v>
                </c:pt>
                <c:pt idx="755">
                  <c:v>697.5</c:v>
                </c:pt>
                <c:pt idx="756">
                  <c:v>698.0</c:v>
                </c:pt>
                <c:pt idx="757">
                  <c:v>698.5</c:v>
                </c:pt>
                <c:pt idx="758">
                  <c:v>699.0</c:v>
                </c:pt>
                <c:pt idx="759">
                  <c:v>699.5</c:v>
                </c:pt>
              </c:numCache>
            </c:numRef>
          </c:xVal>
          <c:yVal>
            <c:numRef>
              <c:f>'UV3.txt'!$D$1:$D$760</c:f>
              <c:numCache>
                <c:formatCode>General</c:formatCode>
                <c:ptCount val="760"/>
                <c:pt idx="0">
                  <c:v>0.278</c:v>
                </c:pt>
                <c:pt idx="1">
                  <c:v>0.277</c:v>
                </c:pt>
                <c:pt idx="2">
                  <c:v>0.278</c:v>
                </c:pt>
                <c:pt idx="3">
                  <c:v>0.278</c:v>
                </c:pt>
                <c:pt idx="4">
                  <c:v>0.279</c:v>
                </c:pt>
                <c:pt idx="5">
                  <c:v>0.28</c:v>
                </c:pt>
                <c:pt idx="6">
                  <c:v>0.282</c:v>
                </c:pt>
                <c:pt idx="7">
                  <c:v>0.284</c:v>
                </c:pt>
                <c:pt idx="8">
                  <c:v>0.289</c:v>
                </c:pt>
                <c:pt idx="9">
                  <c:v>0.295</c:v>
                </c:pt>
                <c:pt idx="10">
                  <c:v>0.3</c:v>
                </c:pt>
                <c:pt idx="11">
                  <c:v>0.306</c:v>
                </c:pt>
                <c:pt idx="12">
                  <c:v>0.313</c:v>
                </c:pt>
                <c:pt idx="13">
                  <c:v>0.321</c:v>
                </c:pt>
                <c:pt idx="14">
                  <c:v>0.33</c:v>
                </c:pt>
                <c:pt idx="15">
                  <c:v>0.339</c:v>
                </c:pt>
                <c:pt idx="16">
                  <c:v>0.348</c:v>
                </c:pt>
                <c:pt idx="17">
                  <c:v>0.357</c:v>
                </c:pt>
                <c:pt idx="18">
                  <c:v>0.366</c:v>
                </c:pt>
                <c:pt idx="19">
                  <c:v>0.375</c:v>
                </c:pt>
                <c:pt idx="20">
                  <c:v>0.382</c:v>
                </c:pt>
                <c:pt idx="21">
                  <c:v>0.39</c:v>
                </c:pt>
                <c:pt idx="22">
                  <c:v>0.395</c:v>
                </c:pt>
                <c:pt idx="23">
                  <c:v>0.4</c:v>
                </c:pt>
                <c:pt idx="24">
                  <c:v>0.403</c:v>
                </c:pt>
                <c:pt idx="25">
                  <c:v>0.405</c:v>
                </c:pt>
                <c:pt idx="26">
                  <c:v>0.404</c:v>
                </c:pt>
                <c:pt idx="27">
                  <c:v>0.404</c:v>
                </c:pt>
                <c:pt idx="28">
                  <c:v>0.402</c:v>
                </c:pt>
                <c:pt idx="29">
                  <c:v>0.399</c:v>
                </c:pt>
                <c:pt idx="30">
                  <c:v>0.394</c:v>
                </c:pt>
                <c:pt idx="31">
                  <c:v>0.39</c:v>
                </c:pt>
                <c:pt idx="32">
                  <c:v>0.386</c:v>
                </c:pt>
                <c:pt idx="33">
                  <c:v>0.382</c:v>
                </c:pt>
                <c:pt idx="34">
                  <c:v>0.379</c:v>
                </c:pt>
                <c:pt idx="35">
                  <c:v>0.378</c:v>
                </c:pt>
                <c:pt idx="36">
                  <c:v>0.379</c:v>
                </c:pt>
                <c:pt idx="37">
                  <c:v>0.381</c:v>
                </c:pt>
                <c:pt idx="38">
                  <c:v>0.385</c:v>
                </c:pt>
                <c:pt idx="39">
                  <c:v>0.39</c:v>
                </c:pt>
                <c:pt idx="40">
                  <c:v>0.398</c:v>
                </c:pt>
                <c:pt idx="41">
                  <c:v>0.41</c:v>
                </c:pt>
                <c:pt idx="42">
                  <c:v>0.422</c:v>
                </c:pt>
                <c:pt idx="43">
                  <c:v>0.437</c:v>
                </c:pt>
                <c:pt idx="44">
                  <c:v>0.454</c:v>
                </c:pt>
                <c:pt idx="45">
                  <c:v>0.473</c:v>
                </c:pt>
                <c:pt idx="46">
                  <c:v>0.495</c:v>
                </c:pt>
                <c:pt idx="47">
                  <c:v>0.517</c:v>
                </c:pt>
                <c:pt idx="48">
                  <c:v>0.54</c:v>
                </c:pt>
                <c:pt idx="49">
                  <c:v>0.563</c:v>
                </c:pt>
                <c:pt idx="50">
                  <c:v>0.584</c:v>
                </c:pt>
                <c:pt idx="51">
                  <c:v>0.604</c:v>
                </c:pt>
                <c:pt idx="52">
                  <c:v>0.627</c:v>
                </c:pt>
                <c:pt idx="53">
                  <c:v>0.645</c:v>
                </c:pt>
                <c:pt idx="54">
                  <c:v>0.66</c:v>
                </c:pt>
                <c:pt idx="55">
                  <c:v>0.675</c:v>
                </c:pt>
                <c:pt idx="56">
                  <c:v>0.686</c:v>
                </c:pt>
                <c:pt idx="57">
                  <c:v>0.692</c:v>
                </c:pt>
                <c:pt idx="58">
                  <c:v>0.692</c:v>
                </c:pt>
                <c:pt idx="59">
                  <c:v>0.688</c:v>
                </c:pt>
                <c:pt idx="60">
                  <c:v>0.679</c:v>
                </c:pt>
                <c:pt idx="61">
                  <c:v>0.665</c:v>
                </c:pt>
                <c:pt idx="62">
                  <c:v>0.648</c:v>
                </c:pt>
                <c:pt idx="63">
                  <c:v>0.63</c:v>
                </c:pt>
                <c:pt idx="64">
                  <c:v>0.611</c:v>
                </c:pt>
                <c:pt idx="65">
                  <c:v>0.593</c:v>
                </c:pt>
                <c:pt idx="66">
                  <c:v>0.577</c:v>
                </c:pt>
                <c:pt idx="67">
                  <c:v>0.562</c:v>
                </c:pt>
                <c:pt idx="68">
                  <c:v>0.549</c:v>
                </c:pt>
                <c:pt idx="69">
                  <c:v>0.54</c:v>
                </c:pt>
                <c:pt idx="70">
                  <c:v>0.534</c:v>
                </c:pt>
                <c:pt idx="71">
                  <c:v>0.53</c:v>
                </c:pt>
                <c:pt idx="72">
                  <c:v>0.529</c:v>
                </c:pt>
                <c:pt idx="73">
                  <c:v>0.53</c:v>
                </c:pt>
                <c:pt idx="74">
                  <c:v>0.535</c:v>
                </c:pt>
                <c:pt idx="75">
                  <c:v>0.542</c:v>
                </c:pt>
                <c:pt idx="76">
                  <c:v>0.554</c:v>
                </c:pt>
                <c:pt idx="77">
                  <c:v>0.569</c:v>
                </c:pt>
                <c:pt idx="78">
                  <c:v>0.589</c:v>
                </c:pt>
                <c:pt idx="79">
                  <c:v>0.612</c:v>
                </c:pt>
                <c:pt idx="80">
                  <c:v>0.639</c:v>
                </c:pt>
                <c:pt idx="81">
                  <c:v>0.666</c:v>
                </c:pt>
                <c:pt idx="82">
                  <c:v>0.696</c:v>
                </c:pt>
                <c:pt idx="83">
                  <c:v>0.724</c:v>
                </c:pt>
                <c:pt idx="84">
                  <c:v>0.752</c:v>
                </c:pt>
                <c:pt idx="85">
                  <c:v>0.777</c:v>
                </c:pt>
                <c:pt idx="86">
                  <c:v>0.804</c:v>
                </c:pt>
                <c:pt idx="87">
                  <c:v>0.831</c:v>
                </c:pt>
                <c:pt idx="88">
                  <c:v>0.863</c:v>
                </c:pt>
                <c:pt idx="89">
                  <c:v>0.893</c:v>
                </c:pt>
                <c:pt idx="90">
                  <c:v>0.927</c:v>
                </c:pt>
                <c:pt idx="91">
                  <c:v>0.956</c:v>
                </c:pt>
                <c:pt idx="92">
                  <c:v>0.981</c:v>
                </c:pt>
                <c:pt idx="93">
                  <c:v>0.997</c:v>
                </c:pt>
                <c:pt idx="94">
                  <c:v>1.002</c:v>
                </c:pt>
                <c:pt idx="95">
                  <c:v>0.994</c:v>
                </c:pt>
                <c:pt idx="96">
                  <c:v>0.976</c:v>
                </c:pt>
                <c:pt idx="97">
                  <c:v>0.943</c:v>
                </c:pt>
                <c:pt idx="98">
                  <c:v>0.905</c:v>
                </c:pt>
                <c:pt idx="99">
                  <c:v>0.859</c:v>
                </c:pt>
                <c:pt idx="100">
                  <c:v>0.813</c:v>
                </c:pt>
                <c:pt idx="101">
                  <c:v>0.768</c:v>
                </c:pt>
                <c:pt idx="102">
                  <c:v>0.723</c:v>
                </c:pt>
                <c:pt idx="103">
                  <c:v>0.682</c:v>
                </c:pt>
                <c:pt idx="104">
                  <c:v>0.641</c:v>
                </c:pt>
                <c:pt idx="105">
                  <c:v>0.608</c:v>
                </c:pt>
                <c:pt idx="106">
                  <c:v>0.58</c:v>
                </c:pt>
                <c:pt idx="107">
                  <c:v>0.555</c:v>
                </c:pt>
                <c:pt idx="108">
                  <c:v>0.534</c:v>
                </c:pt>
                <c:pt idx="109">
                  <c:v>0.518</c:v>
                </c:pt>
                <c:pt idx="110">
                  <c:v>0.505</c:v>
                </c:pt>
                <c:pt idx="111">
                  <c:v>0.497</c:v>
                </c:pt>
                <c:pt idx="112">
                  <c:v>0.493</c:v>
                </c:pt>
                <c:pt idx="113">
                  <c:v>0.492</c:v>
                </c:pt>
                <c:pt idx="114">
                  <c:v>0.494</c:v>
                </c:pt>
                <c:pt idx="115">
                  <c:v>0.502</c:v>
                </c:pt>
                <c:pt idx="116">
                  <c:v>0.513</c:v>
                </c:pt>
                <c:pt idx="117">
                  <c:v>0.528</c:v>
                </c:pt>
                <c:pt idx="118">
                  <c:v>0.548</c:v>
                </c:pt>
                <c:pt idx="119">
                  <c:v>0.57</c:v>
                </c:pt>
                <c:pt idx="120">
                  <c:v>0.592</c:v>
                </c:pt>
                <c:pt idx="121">
                  <c:v>0.615</c:v>
                </c:pt>
                <c:pt idx="122">
                  <c:v>0.633</c:v>
                </c:pt>
                <c:pt idx="123">
                  <c:v>0.652</c:v>
                </c:pt>
                <c:pt idx="124">
                  <c:v>0.671</c:v>
                </c:pt>
                <c:pt idx="125">
                  <c:v>0.693</c:v>
                </c:pt>
                <c:pt idx="126">
                  <c:v>0.721</c:v>
                </c:pt>
                <c:pt idx="127">
                  <c:v>0.753</c:v>
                </c:pt>
                <c:pt idx="128">
                  <c:v>0.792</c:v>
                </c:pt>
                <c:pt idx="129">
                  <c:v>0.839</c:v>
                </c:pt>
                <c:pt idx="130">
                  <c:v>0.885</c:v>
                </c:pt>
                <c:pt idx="131">
                  <c:v>0.929</c:v>
                </c:pt>
                <c:pt idx="132">
                  <c:v>0.961</c:v>
                </c:pt>
                <c:pt idx="133">
                  <c:v>0.983</c:v>
                </c:pt>
                <c:pt idx="134">
                  <c:v>0.989</c:v>
                </c:pt>
                <c:pt idx="135">
                  <c:v>0.977</c:v>
                </c:pt>
                <c:pt idx="136">
                  <c:v>0.948</c:v>
                </c:pt>
                <c:pt idx="137">
                  <c:v>0.912</c:v>
                </c:pt>
                <c:pt idx="138">
                  <c:v>0.869</c:v>
                </c:pt>
                <c:pt idx="139">
                  <c:v>0.822</c:v>
                </c:pt>
                <c:pt idx="140">
                  <c:v>0.774</c:v>
                </c:pt>
                <c:pt idx="141">
                  <c:v>0.733</c:v>
                </c:pt>
                <c:pt idx="142">
                  <c:v>0.697</c:v>
                </c:pt>
                <c:pt idx="143">
                  <c:v>0.667</c:v>
                </c:pt>
                <c:pt idx="144">
                  <c:v>0.643</c:v>
                </c:pt>
                <c:pt idx="145">
                  <c:v>0.625</c:v>
                </c:pt>
                <c:pt idx="146">
                  <c:v>0.615</c:v>
                </c:pt>
                <c:pt idx="147">
                  <c:v>0.609</c:v>
                </c:pt>
                <c:pt idx="148">
                  <c:v>0.608</c:v>
                </c:pt>
                <c:pt idx="149">
                  <c:v>0.611</c:v>
                </c:pt>
                <c:pt idx="150">
                  <c:v>0.616</c:v>
                </c:pt>
                <c:pt idx="151">
                  <c:v>0.623</c:v>
                </c:pt>
                <c:pt idx="152">
                  <c:v>0.632</c:v>
                </c:pt>
                <c:pt idx="153">
                  <c:v>0.642</c:v>
                </c:pt>
                <c:pt idx="154">
                  <c:v>0.652</c:v>
                </c:pt>
                <c:pt idx="155">
                  <c:v>0.664</c:v>
                </c:pt>
                <c:pt idx="156">
                  <c:v>0.675</c:v>
                </c:pt>
                <c:pt idx="157">
                  <c:v>0.686</c:v>
                </c:pt>
                <c:pt idx="158">
                  <c:v>0.695</c:v>
                </c:pt>
                <c:pt idx="159">
                  <c:v>0.703</c:v>
                </c:pt>
                <c:pt idx="160">
                  <c:v>0.712</c:v>
                </c:pt>
                <c:pt idx="161">
                  <c:v>0.721</c:v>
                </c:pt>
                <c:pt idx="162">
                  <c:v>0.729</c:v>
                </c:pt>
                <c:pt idx="163">
                  <c:v>0.736</c:v>
                </c:pt>
                <c:pt idx="164">
                  <c:v>0.745</c:v>
                </c:pt>
                <c:pt idx="165">
                  <c:v>0.756</c:v>
                </c:pt>
                <c:pt idx="166">
                  <c:v>0.768</c:v>
                </c:pt>
                <c:pt idx="167">
                  <c:v>0.782</c:v>
                </c:pt>
                <c:pt idx="168">
                  <c:v>0.799</c:v>
                </c:pt>
                <c:pt idx="169">
                  <c:v>0.819</c:v>
                </c:pt>
                <c:pt idx="170">
                  <c:v>0.844</c:v>
                </c:pt>
                <c:pt idx="171">
                  <c:v>0.873</c:v>
                </c:pt>
                <c:pt idx="172">
                  <c:v>0.906</c:v>
                </c:pt>
                <c:pt idx="173">
                  <c:v>0.945</c:v>
                </c:pt>
                <c:pt idx="174">
                  <c:v>0.99</c:v>
                </c:pt>
                <c:pt idx="175">
                  <c:v>1.047</c:v>
                </c:pt>
                <c:pt idx="176">
                  <c:v>1.111</c:v>
                </c:pt>
                <c:pt idx="177">
                  <c:v>1.183</c:v>
                </c:pt>
                <c:pt idx="178">
                  <c:v>1.258</c:v>
                </c:pt>
                <c:pt idx="179">
                  <c:v>1.349</c:v>
                </c:pt>
                <c:pt idx="180">
                  <c:v>1.45</c:v>
                </c:pt>
                <c:pt idx="181">
                  <c:v>1.572</c:v>
                </c:pt>
                <c:pt idx="182">
                  <c:v>1.694</c:v>
                </c:pt>
                <c:pt idx="183">
                  <c:v>1.827</c:v>
                </c:pt>
                <c:pt idx="184">
                  <c:v>1.967</c:v>
                </c:pt>
                <c:pt idx="185">
                  <c:v>2.115</c:v>
                </c:pt>
                <c:pt idx="186">
                  <c:v>2.268</c:v>
                </c:pt>
                <c:pt idx="187">
                  <c:v>2.426</c:v>
                </c:pt>
                <c:pt idx="188">
                  <c:v>2.56</c:v>
                </c:pt>
                <c:pt idx="189">
                  <c:v>2.696</c:v>
                </c:pt>
                <c:pt idx="190">
                  <c:v>2.798</c:v>
                </c:pt>
                <c:pt idx="191">
                  <c:v>2.89</c:v>
                </c:pt>
                <c:pt idx="192">
                  <c:v>2.935</c:v>
                </c:pt>
                <c:pt idx="193">
                  <c:v>2.959</c:v>
                </c:pt>
                <c:pt idx="194">
                  <c:v>2.978</c:v>
                </c:pt>
                <c:pt idx="195">
                  <c:v>2.978</c:v>
                </c:pt>
                <c:pt idx="196">
                  <c:v>2.978</c:v>
                </c:pt>
                <c:pt idx="197">
                  <c:v>2.947</c:v>
                </c:pt>
                <c:pt idx="198">
                  <c:v>2.901</c:v>
                </c:pt>
                <c:pt idx="199">
                  <c:v>2.849</c:v>
                </c:pt>
                <c:pt idx="200">
                  <c:v>2.773</c:v>
                </c:pt>
                <c:pt idx="201">
                  <c:v>2.676</c:v>
                </c:pt>
                <c:pt idx="202">
                  <c:v>2.56</c:v>
                </c:pt>
                <c:pt idx="203">
                  <c:v>2.424</c:v>
                </c:pt>
                <c:pt idx="204">
                  <c:v>2.271</c:v>
                </c:pt>
                <c:pt idx="205">
                  <c:v>2.113</c:v>
                </c:pt>
                <c:pt idx="206">
                  <c:v>1.946</c:v>
                </c:pt>
                <c:pt idx="207">
                  <c:v>1.773</c:v>
                </c:pt>
                <c:pt idx="208">
                  <c:v>1.62</c:v>
                </c:pt>
                <c:pt idx="209">
                  <c:v>1.462</c:v>
                </c:pt>
                <c:pt idx="210">
                  <c:v>1.32</c:v>
                </c:pt>
                <c:pt idx="211">
                  <c:v>1.187</c:v>
                </c:pt>
                <c:pt idx="212">
                  <c:v>1.069</c:v>
                </c:pt>
                <c:pt idx="213">
                  <c:v>0.957</c:v>
                </c:pt>
                <c:pt idx="214">
                  <c:v>0.855</c:v>
                </c:pt>
                <c:pt idx="215">
                  <c:v>0.763</c:v>
                </c:pt>
                <c:pt idx="216">
                  <c:v>0.685</c:v>
                </c:pt>
                <c:pt idx="217">
                  <c:v>0.606</c:v>
                </c:pt>
                <c:pt idx="218">
                  <c:v>0.538</c:v>
                </c:pt>
                <c:pt idx="219">
                  <c:v>0.477</c:v>
                </c:pt>
                <c:pt idx="220">
                  <c:v>0.428</c:v>
                </c:pt>
                <c:pt idx="221">
                  <c:v>0.381</c:v>
                </c:pt>
                <c:pt idx="222">
                  <c:v>0.34</c:v>
                </c:pt>
                <c:pt idx="223">
                  <c:v>0.302</c:v>
                </c:pt>
                <c:pt idx="224">
                  <c:v>0.271</c:v>
                </c:pt>
                <c:pt idx="225">
                  <c:v>0.244</c:v>
                </c:pt>
                <c:pt idx="226">
                  <c:v>0.22</c:v>
                </c:pt>
                <c:pt idx="227">
                  <c:v>0.197</c:v>
                </c:pt>
                <c:pt idx="228">
                  <c:v>0.177</c:v>
                </c:pt>
                <c:pt idx="229">
                  <c:v>0.16</c:v>
                </c:pt>
                <c:pt idx="230">
                  <c:v>0.145</c:v>
                </c:pt>
                <c:pt idx="231">
                  <c:v>0.132</c:v>
                </c:pt>
                <c:pt idx="232">
                  <c:v>0.12</c:v>
                </c:pt>
                <c:pt idx="233">
                  <c:v>0.11</c:v>
                </c:pt>
                <c:pt idx="234">
                  <c:v>0.1</c:v>
                </c:pt>
                <c:pt idx="235">
                  <c:v>0.092</c:v>
                </c:pt>
                <c:pt idx="236">
                  <c:v>0.085</c:v>
                </c:pt>
                <c:pt idx="237">
                  <c:v>0.079</c:v>
                </c:pt>
                <c:pt idx="238">
                  <c:v>0.073</c:v>
                </c:pt>
                <c:pt idx="239">
                  <c:v>0.068</c:v>
                </c:pt>
                <c:pt idx="240">
                  <c:v>0.063</c:v>
                </c:pt>
                <c:pt idx="241">
                  <c:v>0.059</c:v>
                </c:pt>
                <c:pt idx="242">
                  <c:v>0.056</c:v>
                </c:pt>
                <c:pt idx="243">
                  <c:v>0.052</c:v>
                </c:pt>
                <c:pt idx="244">
                  <c:v>0.049</c:v>
                </c:pt>
                <c:pt idx="245">
                  <c:v>0.047</c:v>
                </c:pt>
                <c:pt idx="246">
                  <c:v>0.044</c:v>
                </c:pt>
                <c:pt idx="247">
                  <c:v>0.042</c:v>
                </c:pt>
                <c:pt idx="248">
                  <c:v>0.04</c:v>
                </c:pt>
                <c:pt idx="249">
                  <c:v>0.038</c:v>
                </c:pt>
                <c:pt idx="250">
                  <c:v>0.037</c:v>
                </c:pt>
                <c:pt idx="251">
                  <c:v>0.036</c:v>
                </c:pt>
                <c:pt idx="252">
                  <c:v>0.034</c:v>
                </c:pt>
                <c:pt idx="253">
                  <c:v>0.033</c:v>
                </c:pt>
                <c:pt idx="254">
                  <c:v>0.032</c:v>
                </c:pt>
                <c:pt idx="255">
                  <c:v>0.031</c:v>
                </c:pt>
                <c:pt idx="256">
                  <c:v>0.03</c:v>
                </c:pt>
                <c:pt idx="257">
                  <c:v>0.029</c:v>
                </c:pt>
                <c:pt idx="258">
                  <c:v>0.029</c:v>
                </c:pt>
                <c:pt idx="259">
                  <c:v>0.028</c:v>
                </c:pt>
                <c:pt idx="260">
                  <c:v>0.028</c:v>
                </c:pt>
                <c:pt idx="261">
                  <c:v>0.027</c:v>
                </c:pt>
                <c:pt idx="262">
                  <c:v>0.027</c:v>
                </c:pt>
                <c:pt idx="263">
                  <c:v>0.026</c:v>
                </c:pt>
                <c:pt idx="264">
                  <c:v>0.026</c:v>
                </c:pt>
                <c:pt idx="265">
                  <c:v>0.025</c:v>
                </c:pt>
                <c:pt idx="266">
                  <c:v>0.025</c:v>
                </c:pt>
                <c:pt idx="267">
                  <c:v>0.025</c:v>
                </c:pt>
                <c:pt idx="268">
                  <c:v>0.024</c:v>
                </c:pt>
                <c:pt idx="269">
                  <c:v>0.024</c:v>
                </c:pt>
                <c:pt idx="270">
                  <c:v>0.023</c:v>
                </c:pt>
                <c:pt idx="271">
                  <c:v>0.023</c:v>
                </c:pt>
                <c:pt idx="272">
                  <c:v>0.023</c:v>
                </c:pt>
                <c:pt idx="273">
                  <c:v>0.022</c:v>
                </c:pt>
                <c:pt idx="274">
                  <c:v>0.022</c:v>
                </c:pt>
                <c:pt idx="275">
                  <c:v>0.022</c:v>
                </c:pt>
                <c:pt idx="276">
                  <c:v>0.022</c:v>
                </c:pt>
                <c:pt idx="277">
                  <c:v>0.021</c:v>
                </c:pt>
                <c:pt idx="278">
                  <c:v>0.021</c:v>
                </c:pt>
                <c:pt idx="279">
                  <c:v>0.021</c:v>
                </c:pt>
                <c:pt idx="280">
                  <c:v>0.02</c:v>
                </c:pt>
                <c:pt idx="281">
                  <c:v>0.02</c:v>
                </c:pt>
                <c:pt idx="282">
                  <c:v>0.02</c:v>
                </c:pt>
                <c:pt idx="283">
                  <c:v>0.02</c:v>
                </c:pt>
                <c:pt idx="284">
                  <c:v>0.019</c:v>
                </c:pt>
                <c:pt idx="285">
                  <c:v>0.019</c:v>
                </c:pt>
                <c:pt idx="286">
                  <c:v>0.019</c:v>
                </c:pt>
                <c:pt idx="287">
                  <c:v>0.019</c:v>
                </c:pt>
                <c:pt idx="288">
                  <c:v>0.019</c:v>
                </c:pt>
                <c:pt idx="289">
                  <c:v>0.019</c:v>
                </c:pt>
                <c:pt idx="290">
                  <c:v>0.019</c:v>
                </c:pt>
                <c:pt idx="291">
                  <c:v>0.019</c:v>
                </c:pt>
                <c:pt idx="292">
                  <c:v>0.019</c:v>
                </c:pt>
                <c:pt idx="293">
                  <c:v>0.018</c:v>
                </c:pt>
                <c:pt idx="294">
                  <c:v>0.019</c:v>
                </c:pt>
                <c:pt idx="295">
                  <c:v>0.019</c:v>
                </c:pt>
                <c:pt idx="296">
                  <c:v>0.019</c:v>
                </c:pt>
                <c:pt idx="297">
                  <c:v>0.019</c:v>
                </c:pt>
                <c:pt idx="298">
                  <c:v>0.019</c:v>
                </c:pt>
                <c:pt idx="299">
                  <c:v>0.019</c:v>
                </c:pt>
                <c:pt idx="300">
                  <c:v>0.02</c:v>
                </c:pt>
                <c:pt idx="301">
                  <c:v>0.02</c:v>
                </c:pt>
                <c:pt idx="302">
                  <c:v>0.02</c:v>
                </c:pt>
                <c:pt idx="303">
                  <c:v>0.021</c:v>
                </c:pt>
                <c:pt idx="304">
                  <c:v>0.021</c:v>
                </c:pt>
                <c:pt idx="305">
                  <c:v>0.021</c:v>
                </c:pt>
                <c:pt idx="306">
                  <c:v>0.022</c:v>
                </c:pt>
                <c:pt idx="307">
                  <c:v>0.022</c:v>
                </c:pt>
                <c:pt idx="308">
                  <c:v>0.023</c:v>
                </c:pt>
                <c:pt idx="309">
                  <c:v>0.023</c:v>
                </c:pt>
                <c:pt idx="310">
                  <c:v>0.024</c:v>
                </c:pt>
                <c:pt idx="311">
                  <c:v>0.025</c:v>
                </c:pt>
                <c:pt idx="312">
                  <c:v>0.025</c:v>
                </c:pt>
                <c:pt idx="313">
                  <c:v>0.026</c:v>
                </c:pt>
                <c:pt idx="314">
                  <c:v>0.026</c:v>
                </c:pt>
                <c:pt idx="315">
                  <c:v>0.027</c:v>
                </c:pt>
                <c:pt idx="316">
                  <c:v>0.027</c:v>
                </c:pt>
                <c:pt idx="317">
                  <c:v>0.028</c:v>
                </c:pt>
                <c:pt idx="318">
                  <c:v>0.028</c:v>
                </c:pt>
                <c:pt idx="319">
                  <c:v>0.028</c:v>
                </c:pt>
                <c:pt idx="320">
                  <c:v>0.029</c:v>
                </c:pt>
                <c:pt idx="321">
                  <c:v>0.029</c:v>
                </c:pt>
                <c:pt idx="322">
                  <c:v>0.029</c:v>
                </c:pt>
                <c:pt idx="323">
                  <c:v>0.029</c:v>
                </c:pt>
                <c:pt idx="324">
                  <c:v>0.029</c:v>
                </c:pt>
                <c:pt idx="325">
                  <c:v>0.029</c:v>
                </c:pt>
                <c:pt idx="326">
                  <c:v>0.029</c:v>
                </c:pt>
                <c:pt idx="327">
                  <c:v>0.029</c:v>
                </c:pt>
                <c:pt idx="328">
                  <c:v>0.029</c:v>
                </c:pt>
                <c:pt idx="329">
                  <c:v>0.029</c:v>
                </c:pt>
                <c:pt idx="330">
                  <c:v>0.029</c:v>
                </c:pt>
                <c:pt idx="331">
                  <c:v>0.029</c:v>
                </c:pt>
                <c:pt idx="332">
                  <c:v>0.028</c:v>
                </c:pt>
                <c:pt idx="333">
                  <c:v>0.029</c:v>
                </c:pt>
                <c:pt idx="334">
                  <c:v>0.028</c:v>
                </c:pt>
                <c:pt idx="335">
                  <c:v>0.028</c:v>
                </c:pt>
                <c:pt idx="336">
                  <c:v>0.028</c:v>
                </c:pt>
                <c:pt idx="337">
                  <c:v>0.028</c:v>
                </c:pt>
                <c:pt idx="338">
                  <c:v>0.028</c:v>
                </c:pt>
                <c:pt idx="339">
                  <c:v>0.028</c:v>
                </c:pt>
                <c:pt idx="340">
                  <c:v>0.028</c:v>
                </c:pt>
                <c:pt idx="341">
                  <c:v>0.029</c:v>
                </c:pt>
                <c:pt idx="342">
                  <c:v>0.029</c:v>
                </c:pt>
                <c:pt idx="343">
                  <c:v>0.029</c:v>
                </c:pt>
                <c:pt idx="344">
                  <c:v>0.03</c:v>
                </c:pt>
                <c:pt idx="345">
                  <c:v>0.031</c:v>
                </c:pt>
                <c:pt idx="346">
                  <c:v>0.031</c:v>
                </c:pt>
                <c:pt idx="347">
                  <c:v>0.032</c:v>
                </c:pt>
                <c:pt idx="348">
                  <c:v>0.033</c:v>
                </c:pt>
                <c:pt idx="349">
                  <c:v>0.035</c:v>
                </c:pt>
                <c:pt idx="350">
                  <c:v>0.036</c:v>
                </c:pt>
                <c:pt idx="351">
                  <c:v>0.038</c:v>
                </c:pt>
                <c:pt idx="352">
                  <c:v>0.041</c:v>
                </c:pt>
                <c:pt idx="353">
                  <c:v>0.043</c:v>
                </c:pt>
                <c:pt idx="354">
                  <c:v>0.045</c:v>
                </c:pt>
                <c:pt idx="355">
                  <c:v>0.048</c:v>
                </c:pt>
                <c:pt idx="356">
                  <c:v>0.051</c:v>
                </c:pt>
                <c:pt idx="357">
                  <c:v>0.054</c:v>
                </c:pt>
                <c:pt idx="358">
                  <c:v>0.057</c:v>
                </c:pt>
                <c:pt idx="359">
                  <c:v>0.06</c:v>
                </c:pt>
                <c:pt idx="360">
                  <c:v>0.064</c:v>
                </c:pt>
                <c:pt idx="361">
                  <c:v>0.068</c:v>
                </c:pt>
                <c:pt idx="362">
                  <c:v>0.071</c:v>
                </c:pt>
                <c:pt idx="363">
                  <c:v>0.075</c:v>
                </c:pt>
                <c:pt idx="364">
                  <c:v>0.078</c:v>
                </c:pt>
                <c:pt idx="365">
                  <c:v>0.082</c:v>
                </c:pt>
                <c:pt idx="366">
                  <c:v>0.086</c:v>
                </c:pt>
                <c:pt idx="367">
                  <c:v>0.089</c:v>
                </c:pt>
                <c:pt idx="368">
                  <c:v>0.093</c:v>
                </c:pt>
                <c:pt idx="369">
                  <c:v>0.097</c:v>
                </c:pt>
                <c:pt idx="370">
                  <c:v>0.1</c:v>
                </c:pt>
                <c:pt idx="371">
                  <c:v>0.104</c:v>
                </c:pt>
                <c:pt idx="372">
                  <c:v>0.108</c:v>
                </c:pt>
                <c:pt idx="373">
                  <c:v>0.111</c:v>
                </c:pt>
                <c:pt idx="374">
                  <c:v>0.115</c:v>
                </c:pt>
                <c:pt idx="375">
                  <c:v>0.119</c:v>
                </c:pt>
                <c:pt idx="376">
                  <c:v>0.123</c:v>
                </c:pt>
                <c:pt idx="377">
                  <c:v>0.126</c:v>
                </c:pt>
                <c:pt idx="378">
                  <c:v>0.13</c:v>
                </c:pt>
                <c:pt idx="379">
                  <c:v>0.133</c:v>
                </c:pt>
                <c:pt idx="380">
                  <c:v>0.136</c:v>
                </c:pt>
                <c:pt idx="381">
                  <c:v>0.139</c:v>
                </c:pt>
                <c:pt idx="382">
                  <c:v>0.142</c:v>
                </c:pt>
                <c:pt idx="383">
                  <c:v>0.144</c:v>
                </c:pt>
                <c:pt idx="384">
                  <c:v>0.146</c:v>
                </c:pt>
                <c:pt idx="385">
                  <c:v>0.148</c:v>
                </c:pt>
                <c:pt idx="386">
                  <c:v>0.149</c:v>
                </c:pt>
                <c:pt idx="387">
                  <c:v>0.149</c:v>
                </c:pt>
                <c:pt idx="388">
                  <c:v>0.149</c:v>
                </c:pt>
                <c:pt idx="389">
                  <c:v>0.149</c:v>
                </c:pt>
                <c:pt idx="390">
                  <c:v>0.149</c:v>
                </c:pt>
                <c:pt idx="391">
                  <c:v>0.148</c:v>
                </c:pt>
                <c:pt idx="392">
                  <c:v>0.146</c:v>
                </c:pt>
                <c:pt idx="393">
                  <c:v>0.144</c:v>
                </c:pt>
                <c:pt idx="394">
                  <c:v>0.142</c:v>
                </c:pt>
                <c:pt idx="395">
                  <c:v>0.139</c:v>
                </c:pt>
                <c:pt idx="396">
                  <c:v>0.136</c:v>
                </c:pt>
                <c:pt idx="397">
                  <c:v>0.133</c:v>
                </c:pt>
                <c:pt idx="398">
                  <c:v>0.13</c:v>
                </c:pt>
                <c:pt idx="399">
                  <c:v>0.125</c:v>
                </c:pt>
                <c:pt idx="400">
                  <c:v>0.121</c:v>
                </c:pt>
                <c:pt idx="401">
                  <c:v>0.117</c:v>
                </c:pt>
                <c:pt idx="402">
                  <c:v>0.113</c:v>
                </c:pt>
                <c:pt idx="403">
                  <c:v>0.108</c:v>
                </c:pt>
                <c:pt idx="404">
                  <c:v>0.103</c:v>
                </c:pt>
                <c:pt idx="405">
                  <c:v>0.098</c:v>
                </c:pt>
                <c:pt idx="406">
                  <c:v>0.094</c:v>
                </c:pt>
                <c:pt idx="407">
                  <c:v>0.089</c:v>
                </c:pt>
                <c:pt idx="408">
                  <c:v>0.084</c:v>
                </c:pt>
                <c:pt idx="409">
                  <c:v>0.079</c:v>
                </c:pt>
                <c:pt idx="410">
                  <c:v>0.075</c:v>
                </c:pt>
                <c:pt idx="411">
                  <c:v>0.071</c:v>
                </c:pt>
                <c:pt idx="412">
                  <c:v>0.067</c:v>
                </c:pt>
                <c:pt idx="413">
                  <c:v>0.062</c:v>
                </c:pt>
                <c:pt idx="414">
                  <c:v>0.059</c:v>
                </c:pt>
                <c:pt idx="415">
                  <c:v>0.056</c:v>
                </c:pt>
                <c:pt idx="416">
                  <c:v>0.053</c:v>
                </c:pt>
                <c:pt idx="417">
                  <c:v>0.05</c:v>
                </c:pt>
                <c:pt idx="418">
                  <c:v>0.047</c:v>
                </c:pt>
                <c:pt idx="419">
                  <c:v>0.045</c:v>
                </c:pt>
                <c:pt idx="420">
                  <c:v>0.043</c:v>
                </c:pt>
                <c:pt idx="421">
                  <c:v>0.04</c:v>
                </c:pt>
                <c:pt idx="422">
                  <c:v>0.038</c:v>
                </c:pt>
                <c:pt idx="423">
                  <c:v>0.037</c:v>
                </c:pt>
                <c:pt idx="424">
                  <c:v>0.035</c:v>
                </c:pt>
                <c:pt idx="425">
                  <c:v>0.034</c:v>
                </c:pt>
                <c:pt idx="426">
                  <c:v>0.033</c:v>
                </c:pt>
                <c:pt idx="427">
                  <c:v>0.032</c:v>
                </c:pt>
                <c:pt idx="428">
                  <c:v>0.032</c:v>
                </c:pt>
                <c:pt idx="429">
                  <c:v>0.032</c:v>
                </c:pt>
                <c:pt idx="430">
                  <c:v>0.032</c:v>
                </c:pt>
                <c:pt idx="431">
                  <c:v>0.032</c:v>
                </c:pt>
                <c:pt idx="432">
                  <c:v>0.032</c:v>
                </c:pt>
                <c:pt idx="433">
                  <c:v>0.033</c:v>
                </c:pt>
                <c:pt idx="434">
                  <c:v>0.034</c:v>
                </c:pt>
                <c:pt idx="435">
                  <c:v>0.035</c:v>
                </c:pt>
                <c:pt idx="436">
                  <c:v>0.036</c:v>
                </c:pt>
                <c:pt idx="437">
                  <c:v>0.038</c:v>
                </c:pt>
                <c:pt idx="438">
                  <c:v>0.039</c:v>
                </c:pt>
                <c:pt idx="439">
                  <c:v>0.041</c:v>
                </c:pt>
                <c:pt idx="440">
                  <c:v>0.043</c:v>
                </c:pt>
                <c:pt idx="441">
                  <c:v>0.046</c:v>
                </c:pt>
                <c:pt idx="442">
                  <c:v>0.048</c:v>
                </c:pt>
                <c:pt idx="443">
                  <c:v>0.051</c:v>
                </c:pt>
                <c:pt idx="444">
                  <c:v>0.053</c:v>
                </c:pt>
                <c:pt idx="445">
                  <c:v>0.055</c:v>
                </c:pt>
                <c:pt idx="446">
                  <c:v>0.057</c:v>
                </c:pt>
                <c:pt idx="447">
                  <c:v>0.059</c:v>
                </c:pt>
                <c:pt idx="448">
                  <c:v>0.061</c:v>
                </c:pt>
                <c:pt idx="449">
                  <c:v>0.063</c:v>
                </c:pt>
                <c:pt idx="450">
                  <c:v>0.065</c:v>
                </c:pt>
                <c:pt idx="451">
                  <c:v>0.066</c:v>
                </c:pt>
                <c:pt idx="452">
                  <c:v>0.068</c:v>
                </c:pt>
                <c:pt idx="453">
                  <c:v>0.069</c:v>
                </c:pt>
                <c:pt idx="454">
                  <c:v>0.07</c:v>
                </c:pt>
                <c:pt idx="455">
                  <c:v>0.07</c:v>
                </c:pt>
                <c:pt idx="456">
                  <c:v>0.071</c:v>
                </c:pt>
                <c:pt idx="457">
                  <c:v>0.071</c:v>
                </c:pt>
                <c:pt idx="458">
                  <c:v>0.071</c:v>
                </c:pt>
                <c:pt idx="459">
                  <c:v>0.07</c:v>
                </c:pt>
                <c:pt idx="460">
                  <c:v>0.07</c:v>
                </c:pt>
                <c:pt idx="461">
                  <c:v>0.069</c:v>
                </c:pt>
                <c:pt idx="462">
                  <c:v>0.068</c:v>
                </c:pt>
                <c:pt idx="463">
                  <c:v>0.066</c:v>
                </c:pt>
                <c:pt idx="464">
                  <c:v>0.065</c:v>
                </c:pt>
                <c:pt idx="465">
                  <c:v>0.063</c:v>
                </c:pt>
                <c:pt idx="466">
                  <c:v>0.061</c:v>
                </c:pt>
                <c:pt idx="467">
                  <c:v>0.058</c:v>
                </c:pt>
                <c:pt idx="468">
                  <c:v>0.056</c:v>
                </c:pt>
                <c:pt idx="469">
                  <c:v>0.054</c:v>
                </c:pt>
                <c:pt idx="470">
                  <c:v>0.052</c:v>
                </c:pt>
                <c:pt idx="471">
                  <c:v>0.05</c:v>
                </c:pt>
                <c:pt idx="472">
                  <c:v>0.047</c:v>
                </c:pt>
                <c:pt idx="473">
                  <c:v>0.045</c:v>
                </c:pt>
                <c:pt idx="474">
                  <c:v>0.043</c:v>
                </c:pt>
                <c:pt idx="475">
                  <c:v>0.041</c:v>
                </c:pt>
                <c:pt idx="476">
                  <c:v>0.039</c:v>
                </c:pt>
                <c:pt idx="477">
                  <c:v>0.037</c:v>
                </c:pt>
                <c:pt idx="478">
                  <c:v>0.035</c:v>
                </c:pt>
                <c:pt idx="479">
                  <c:v>0.033</c:v>
                </c:pt>
                <c:pt idx="480">
                  <c:v>0.031</c:v>
                </c:pt>
                <c:pt idx="481">
                  <c:v>0.029</c:v>
                </c:pt>
                <c:pt idx="482">
                  <c:v>0.028</c:v>
                </c:pt>
                <c:pt idx="483">
                  <c:v>0.026</c:v>
                </c:pt>
                <c:pt idx="484">
                  <c:v>0.025</c:v>
                </c:pt>
                <c:pt idx="485">
                  <c:v>0.023</c:v>
                </c:pt>
                <c:pt idx="486">
                  <c:v>0.022</c:v>
                </c:pt>
                <c:pt idx="487">
                  <c:v>0.021</c:v>
                </c:pt>
                <c:pt idx="488">
                  <c:v>0.02</c:v>
                </c:pt>
                <c:pt idx="489">
                  <c:v>0.019</c:v>
                </c:pt>
                <c:pt idx="490">
                  <c:v>0.018</c:v>
                </c:pt>
                <c:pt idx="491">
                  <c:v>0.017</c:v>
                </c:pt>
                <c:pt idx="492">
                  <c:v>0.016</c:v>
                </c:pt>
                <c:pt idx="493">
                  <c:v>0.016</c:v>
                </c:pt>
                <c:pt idx="494">
                  <c:v>0.015</c:v>
                </c:pt>
                <c:pt idx="495">
                  <c:v>0.014</c:v>
                </c:pt>
                <c:pt idx="496">
                  <c:v>0.014</c:v>
                </c:pt>
                <c:pt idx="497">
                  <c:v>0.013</c:v>
                </c:pt>
                <c:pt idx="498">
                  <c:v>0.013</c:v>
                </c:pt>
                <c:pt idx="499">
                  <c:v>0.013</c:v>
                </c:pt>
                <c:pt idx="500">
                  <c:v>0.012</c:v>
                </c:pt>
                <c:pt idx="501">
                  <c:v>0.012</c:v>
                </c:pt>
                <c:pt idx="502">
                  <c:v>0.012</c:v>
                </c:pt>
                <c:pt idx="503">
                  <c:v>0.012</c:v>
                </c:pt>
                <c:pt idx="504">
                  <c:v>0.012</c:v>
                </c:pt>
                <c:pt idx="505">
                  <c:v>0.013</c:v>
                </c:pt>
                <c:pt idx="506">
                  <c:v>0.013</c:v>
                </c:pt>
                <c:pt idx="507">
                  <c:v>0.013</c:v>
                </c:pt>
                <c:pt idx="508">
                  <c:v>0.013</c:v>
                </c:pt>
                <c:pt idx="509">
                  <c:v>0.013</c:v>
                </c:pt>
                <c:pt idx="510">
                  <c:v>0.014</c:v>
                </c:pt>
                <c:pt idx="511">
                  <c:v>0.014</c:v>
                </c:pt>
                <c:pt idx="512">
                  <c:v>0.015</c:v>
                </c:pt>
                <c:pt idx="513">
                  <c:v>0.015</c:v>
                </c:pt>
                <c:pt idx="514">
                  <c:v>0.016</c:v>
                </c:pt>
                <c:pt idx="515">
                  <c:v>0.016</c:v>
                </c:pt>
                <c:pt idx="516">
                  <c:v>0.017</c:v>
                </c:pt>
                <c:pt idx="517">
                  <c:v>0.017</c:v>
                </c:pt>
                <c:pt idx="518">
                  <c:v>0.018</c:v>
                </c:pt>
                <c:pt idx="519">
                  <c:v>0.019</c:v>
                </c:pt>
                <c:pt idx="520">
                  <c:v>0.019</c:v>
                </c:pt>
                <c:pt idx="521">
                  <c:v>0.02</c:v>
                </c:pt>
                <c:pt idx="522">
                  <c:v>0.021</c:v>
                </c:pt>
                <c:pt idx="523">
                  <c:v>0.022</c:v>
                </c:pt>
                <c:pt idx="524">
                  <c:v>0.023</c:v>
                </c:pt>
                <c:pt idx="525">
                  <c:v>0.025</c:v>
                </c:pt>
                <c:pt idx="526">
                  <c:v>0.026</c:v>
                </c:pt>
                <c:pt idx="527">
                  <c:v>0.028</c:v>
                </c:pt>
                <c:pt idx="528">
                  <c:v>0.029</c:v>
                </c:pt>
                <c:pt idx="529">
                  <c:v>0.031</c:v>
                </c:pt>
                <c:pt idx="530">
                  <c:v>0.032</c:v>
                </c:pt>
                <c:pt idx="531">
                  <c:v>0.034</c:v>
                </c:pt>
                <c:pt idx="532">
                  <c:v>0.035</c:v>
                </c:pt>
                <c:pt idx="533">
                  <c:v>0.037</c:v>
                </c:pt>
                <c:pt idx="534">
                  <c:v>0.038</c:v>
                </c:pt>
                <c:pt idx="535">
                  <c:v>0.039</c:v>
                </c:pt>
                <c:pt idx="536">
                  <c:v>0.04</c:v>
                </c:pt>
                <c:pt idx="537">
                  <c:v>0.041</c:v>
                </c:pt>
                <c:pt idx="538">
                  <c:v>0.041</c:v>
                </c:pt>
                <c:pt idx="539">
                  <c:v>0.042</c:v>
                </c:pt>
                <c:pt idx="540">
                  <c:v>0.042</c:v>
                </c:pt>
                <c:pt idx="541">
                  <c:v>0.042</c:v>
                </c:pt>
                <c:pt idx="542">
                  <c:v>0.042</c:v>
                </c:pt>
                <c:pt idx="543">
                  <c:v>0.042</c:v>
                </c:pt>
                <c:pt idx="544">
                  <c:v>0.042</c:v>
                </c:pt>
                <c:pt idx="545">
                  <c:v>0.042</c:v>
                </c:pt>
                <c:pt idx="546">
                  <c:v>0.042</c:v>
                </c:pt>
                <c:pt idx="547">
                  <c:v>0.041</c:v>
                </c:pt>
                <c:pt idx="548">
                  <c:v>0.041</c:v>
                </c:pt>
                <c:pt idx="549">
                  <c:v>0.04</c:v>
                </c:pt>
                <c:pt idx="550">
                  <c:v>0.04</c:v>
                </c:pt>
                <c:pt idx="551">
                  <c:v>0.039</c:v>
                </c:pt>
                <c:pt idx="552">
                  <c:v>0.038</c:v>
                </c:pt>
                <c:pt idx="553">
                  <c:v>0.037</c:v>
                </c:pt>
                <c:pt idx="554">
                  <c:v>0.036</c:v>
                </c:pt>
                <c:pt idx="555">
                  <c:v>0.035</c:v>
                </c:pt>
                <c:pt idx="556">
                  <c:v>0.034</c:v>
                </c:pt>
                <c:pt idx="557">
                  <c:v>0.033</c:v>
                </c:pt>
                <c:pt idx="558">
                  <c:v>0.031</c:v>
                </c:pt>
                <c:pt idx="559">
                  <c:v>0.03</c:v>
                </c:pt>
                <c:pt idx="560">
                  <c:v>0.029</c:v>
                </c:pt>
                <c:pt idx="561">
                  <c:v>0.028</c:v>
                </c:pt>
                <c:pt idx="562">
                  <c:v>0.027</c:v>
                </c:pt>
                <c:pt idx="563">
                  <c:v>0.025</c:v>
                </c:pt>
                <c:pt idx="564">
                  <c:v>0.024</c:v>
                </c:pt>
                <c:pt idx="565">
                  <c:v>0.023</c:v>
                </c:pt>
                <c:pt idx="566">
                  <c:v>0.022</c:v>
                </c:pt>
                <c:pt idx="567">
                  <c:v>0.021</c:v>
                </c:pt>
                <c:pt idx="568">
                  <c:v>0.02</c:v>
                </c:pt>
                <c:pt idx="569">
                  <c:v>0.019</c:v>
                </c:pt>
                <c:pt idx="570">
                  <c:v>0.018</c:v>
                </c:pt>
                <c:pt idx="571">
                  <c:v>0.018</c:v>
                </c:pt>
                <c:pt idx="572">
                  <c:v>0.017</c:v>
                </c:pt>
                <c:pt idx="573">
                  <c:v>0.016</c:v>
                </c:pt>
                <c:pt idx="574">
                  <c:v>0.016</c:v>
                </c:pt>
                <c:pt idx="575">
                  <c:v>0.015</c:v>
                </c:pt>
                <c:pt idx="576">
                  <c:v>0.014</c:v>
                </c:pt>
                <c:pt idx="577">
                  <c:v>0.014</c:v>
                </c:pt>
                <c:pt idx="578">
                  <c:v>0.013</c:v>
                </c:pt>
                <c:pt idx="579">
                  <c:v>0.013</c:v>
                </c:pt>
                <c:pt idx="580">
                  <c:v>0.012</c:v>
                </c:pt>
                <c:pt idx="581">
                  <c:v>0.012</c:v>
                </c:pt>
                <c:pt idx="582">
                  <c:v>0.011</c:v>
                </c:pt>
                <c:pt idx="583">
                  <c:v>0.011</c:v>
                </c:pt>
                <c:pt idx="584">
                  <c:v>0.01</c:v>
                </c:pt>
                <c:pt idx="585">
                  <c:v>0.01</c:v>
                </c:pt>
                <c:pt idx="586">
                  <c:v>0.009</c:v>
                </c:pt>
                <c:pt idx="587">
                  <c:v>0.009</c:v>
                </c:pt>
                <c:pt idx="588">
                  <c:v>0.008</c:v>
                </c:pt>
                <c:pt idx="589">
                  <c:v>0.008</c:v>
                </c:pt>
                <c:pt idx="590">
                  <c:v>0.007</c:v>
                </c:pt>
                <c:pt idx="591">
                  <c:v>0.007</c:v>
                </c:pt>
                <c:pt idx="592">
                  <c:v>0.007</c:v>
                </c:pt>
                <c:pt idx="593">
                  <c:v>0.006</c:v>
                </c:pt>
                <c:pt idx="594">
                  <c:v>0.006</c:v>
                </c:pt>
                <c:pt idx="595">
                  <c:v>0.006</c:v>
                </c:pt>
                <c:pt idx="596">
                  <c:v>0.005</c:v>
                </c:pt>
                <c:pt idx="597">
                  <c:v>0.005</c:v>
                </c:pt>
                <c:pt idx="598">
                  <c:v>0.005</c:v>
                </c:pt>
                <c:pt idx="599">
                  <c:v>0.005</c:v>
                </c:pt>
                <c:pt idx="600">
                  <c:v>0.004</c:v>
                </c:pt>
                <c:pt idx="601">
                  <c:v>0.004</c:v>
                </c:pt>
                <c:pt idx="602">
                  <c:v>0.004</c:v>
                </c:pt>
                <c:pt idx="603">
                  <c:v>0.004</c:v>
                </c:pt>
                <c:pt idx="604">
                  <c:v>0.004</c:v>
                </c:pt>
                <c:pt idx="605">
                  <c:v>0.004</c:v>
                </c:pt>
                <c:pt idx="606">
                  <c:v>0.004</c:v>
                </c:pt>
                <c:pt idx="607">
                  <c:v>0.004</c:v>
                </c:pt>
                <c:pt idx="608">
                  <c:v>0.004</c:v>
                </c:pt>
                <c:pt idx="609">
                  <c:v>0.004</c:v>
                </c:pt>
                <c:pt idx="610">
                  <c:v>0.004</c:v>
                </c:pt>
                <c:pt idx="611">
                  <c:v>0.004</c:v>
                </c:pt>
                <c:pt idx="612">
                  <c:v>0.004</c:v>
                </c:pt>
                <c:pt idx="613">
                  <c:v>0.004</c:v>
                </c:pt>
                <c:pt idx="614">
                  <c:v>0.004</c:v>
                </c:pt>
                <c:pt idx="615">
                  <c:v>0.004</c:v>
                </c:pt>
                <c:pt idx="616">
                  <c:v>0.005</c:v>
                </c:pt>
                <c:pt idx="617">
                  <c:v>0.005</c:v>
                </c:pt>
                <c:pt idx="618">
                  <c:v>0.005</c:v>
                </c:pt>
                <c:pt idx="619">
                  <c:v>0.005</c:v>
                </c:pt>
                <c:pt idx="620">
                  <c:v>0.005</c:v>
                </c:pt>
                <c:pt idx="621">
                  <c:v>0.006</c:v>
                </c:pt>
                <c:pt idx="622">
                  <c:v>0.006</c:v>
                </c:pt>
                <c:pt idx="623">
                  <c:v>0.006</c:v>
                </c:pt>
                <c:pt idx="624">
                  <c:v>0.007</c:v>
                </c:pt>
                <c:pt idx="625">
                  <c:v>0.007</c:v>
                </c:pt>
                <c:pt idx="626">
                  <c:v>0.007</c:v>
                </c:pt>
                <c:pt idx="627">
                  <c:v>0.008</c:v>
                </c:pt>
                <c:pt idx="628">
                  <c:v>0.008</c:v>
                </c:pt>
                <c:pt idx="629">
                  <c:v>0.009</c:v>
                </c:pt>
                <c:pt idx="630">
                  <c:v>0.009</c:v>
                </c:pt>
                <c:pt idx="631">
                  <c:v>0.01</c:v>
                </c:pt>
                <c:pt idx="632">
                  <c:v>0.01</c:v>
                </c:pt>
                <c:pt idx="633">
                  <c:v>0.011</c:v>
                </c:pt>
                <c:pt idx="634">
                  <c:v>0.012</c:v>
                </c:pt>
                <c:pt idx="635">
                  <c:v>0.012</c:v>
                </c:pt>
                <c:pt idx="636">
                  <c:v>0.013</c:v>
                </c:pt>
                <c:pt idx="637">
                  <c:v>0.014</c:v>
                </c:pt>
                <c:pt idx="638">
                  <c:v>0.015</c:v>
                </c:pt>
                <c:pt idx="639">
                  <c:v>0.016</c:v>
                </c:pt>
                <c:pt idx="640">
                  <c:v>0.017</c:v>
                </c:pt>
                <c:pt idx="641">
                  <c:v>0.019</c:v>
                </c:pt>
                <c:pt idx="642">
                  <c:v>0.02</c:v>
                </c:pt>
                <c:pt idx="643">
                  <c:v>0.021</c:v>
                </c:pt>
                <c:pt idx="644">
                  <c:v>0.023</c:v>
                </c:pt>
                <c:pt idx="645">
                  <c:v>0.024</c:v>
                </c:pt>
                <c:pt idx="646">
                  <c:v>0.026</c:v>
                </c:pt>
                <c:pt idx="647">
                  <c:v>0.027</c:v>
                </c:pt>
                <c:pt idx="648">
                  <c:v>0.028</c:v>
                </c:pt>
                <c:pt idx="649">
                  <c:v>0.03</c:v>
                </c:pt>
                <c:pt idx="650">
                  <c:v>0.031</c:v>
                </c:pt>
                <c:pt idx="651">
                  <c:v>0.032</c:v>
                </c:pt>
                <c:pt idx="652">
                  <c:v>0.033</c:v>
                </c:pt>
                <c:pt idx="653">
                  <c:v>0.033</c:v>
                </c:pt>
                <c:pt idx="654">
                  <c:v>0.033</c:v>
                </c:pt>
                <c:pt idx="655">
                  <c:v>0.033</c:v>
                </c:pt>
                <c:pt idx="656">
                  <c:v>0.033</c:v>
                </c:pt>
                <c:pt idx="657">
                  <c:v>0.033</c:v>
                </c:pt>
                <c:pt idx="658">
                  <c:v>0.033</c:v>
                </c:pt>
                <c:pt idx="659">
                  <c:v>0.032</c:v>
                </c:pt>
                <c:pt idx="660">
                  <c:v>0.031</c:v>
                </c:pt>
                <c:pt idx="661">
                  <c:v>0.03</c:v>
                </c:pt>
                <c:pt idx="662">
                  <c:v>0.029</c:v>
                </c:pt>
                <c:pt idx="663">
                  <c:v>0.028</c:v>
                </c:pt>
                <c:pt idx="664">
                  <c:v>0.027</c:v>
                </c:pt>
                <c:pt idx="665">
                  <c:v>0.026</c:v>
                </c:pt>
                <c:pt idx="666">
                  <c:v>0.025</c:v>
                </c:pt>
                <c:pt idx="667">
                  <c:v>0.023</c:v>
                </c:pt>
                <c:pt idx="668">
                  <c:v>0.022</c:v>
                </c:pt>
                <c:pt idx="669">
                  <c:v>0.021</c:v>
                </c:pt>
                <c:pt idx="670">
                  <c:v>0.02</c:v>
                </c:pt>
                <c:pt idx="671">
                  <c:v>0.018</c:v>
                </c:pt>
                <c:pt idx="672">
                  <c:v>0.017</c:v>
                </c:pt>
                <c:pt idx="673">
                  <c:v>0.016</c:v>
                </c:pt>
                <c:pt idx="674">
                  <c:v>0.015</c:v>
                </c:pt>
                <c:pt idx="675">
                  <c:v>0.014</c:v>
                </c:pt>
                <c:pt idx="676">
                  <c:v>0.013</c:v>
                </c:pt>
                <c:pt idx="677">
                  <c:v>0.012</c:v>
                </c:pt>
                <c:pt idx="678">
                  <c:v>0.011</c:v>
                </c:pt>
                <c:pt idx="679">
                  <c:v>0.01</c:v>
                </c:pt>
                <c:pt idx="680">
                  <c:v>0.009</c:v>
                </c:pt>
                <c:pt idx="681">
                  <c:v>0.008</c:v>
                </c:pt>
                <c:pt idx="682">
                  <c:v>0.007</c:v>
                </c:pt>
                <c:pt idx="683">
                  <c:v>0.007</c:v>
                </c:pt>
                <c:pt idx="684">
                  <c:v>0.006</c:v>
                </c:pt>
                <c:pt idx="685">
                  <c:v>0.006</c:v>
                </c:pt>
                <c:pt idx="686">
                  <c:v>0.005</c:v>
                </c:pt>
                <c:pt idx="687">
                  <c:v>0.005</c:v>
                </c:pt>
                <c:pt idx="688">
                  <c:v>0.004</c:v>
                </c:pt>
                <c:pt idx="689">
                  <c:v>0.004</c:v>
                </c:pt>
                <c:pt idx="690">
                  <c:v>0.004</c:v>
                </c:pt>
                <c:pt idx="691">
                  <c:v>0.003</c:v>
                </c:pt>
                <c:pt idx="692">
                  <c:v>0.003</c:v>
                </c:pt>
                <c:pt idx="693">
                  <c:v>0.002</c:v>
                </c:pt>
                <c:pt idx="694">
                  <c:v>0.002</c:v>
                </c:pt>
                <c:pt idx="695">
                  <c:v>0.002</c:v>
                </c:pt>
                <c:pt idx="696">
                  <c:v>0.002</c:v>
                </c:pt>
                <c:pt idx="697">
                  <c:v>0.001</c:v>
                </c:pt>
                <c:pt idx="698">
                  <c:v>0.001</c:v>
                </c:pt>
                <c:pt idx="699">
                  <c:v>0.001</c:v>
                </c:pt>
                <c:pt idx="700">
                  <c:v>0.001</c:v>
                </c:pt>
                <c:pt idx="701">
                  <c:v>0.001</c:v>
                </c:pt>
                <c:pt idx="702">
                  <c:v>0.001</c:v>
                </c:pt>
                <c:pt idx="703">
                  <c:v>0.0</c:v>
                </c:pt>
                <c:pt idx="704">
                  <c:v>0.0</c:v>
                </c:pt>
                <c:pt idx="705">
                  <c:v>0.0</c:v>
                </c:pt>
                <c:pt idx="706">
                  <c:v>0.0</c:v>
                </c:pt>
                <c:pt idx="707">
                  <c:v>0.0</c:v>
                </c:pt>
                <c:pt idx="708">
                  <c:v>0.0</c:v>
                </c:pt>
                <c:pt idx="709">
                  <c:v>0.0</c:v>
                </c:pt>
                <c:pt idx="710">
                  <c:v>0.0</c:v>
                </c:pt>
                <c:pt idx="711">
                  <c:v>0.0</c:v>
                </c:pt>
                <c:pt idx="712">
                  <c:v>0.0</c:v>
                </c:pt>
                <c:pt idx="713">
                  <c:v>0.0</c:v>
                </c:pt>
                <c:pt idx="714">
                  <c:v>0.0</c:v>
                </c:pt>
                <c:pt idx="715">
                  <c:v>0.0</c:v>
                </c:pt>
                <c:pt idx="716">
                  <c:v>-0.001</c:v>
                </c:pt>
                <c:pt idx="717">
                  <c:v>0.0</c:v>
                </c:pt>
                <c:pt idx="718">
                  <c:v>-0.001</c:v>
                </c:pt>
                <c:pt idx="719">
                  <c:v>-0.001</c:v>
                </c:pt>
                <c:pt idx="720">
                  <c:v>-0.001</c:v>
                </c:pt>
                <c:pt idx="721">
                  <c:v>-0.001</c:v>
                </c:pt>
                <c:pt idx="722">
                  <c:v>-0.001</c:v>
                </c:pt>
                <c:pt idx="723">
                  <c:v>-0.001</c:v>
                </c:pt>
                <c:pt idx="724">
                  <c:v>-0.001</c:v>
                </c:pt>
                <c:pt idx="725">
                  <c:v>-0.001</c:v>
                </c:pt>
                <c:pt idx="726">
                  <c:v>-0.001</c:v>
                </c:pt>
                <c:pt idx="727">
                  <c:v>-0.001</c:v>
                </c:pt>
                <c:pt idx="728">
                  <c:v>-0.001</c:v>
                </c:pt>
                <c:pt idx="729">
                  <c:v>-0.001</c:v>
                </c:pt>
                <c:pt idx="730">
                  <c:v>-0.001</c:v>
                </c:pt>
                <c:pt idx="731">
                  <c:v>-0.001</c:v>
                </c:pt>
                <c:pt idx="732">
                  <c:v>-0.001</c:v>
                </c:pt>
                <c:pt idx="733">
                  <c:v>-0.001</c:v>
                </c:pt>
                <c:pt idx="734">
                  <c:v>-0.001</c:v>
                </c:pt>
                <c:pt idx="735">
                  <c:v>-0.001</c:v>
                </c:pt>
                <c:pt idx="736">
                  <c:v>-0.001</c:v>
                </c:pt>
                <c:pt idx="737">
                  <c:v>-0.001</c:v>
                </c:pt>
                <c:pt idx="738">
                  <c:v>-0.001</c:v>
                </c:pt>
                <c:pt idx="739">
                  <c:v>-0.001</c:v>
                </c:pt>
                <c:pt idx="740">
                  <c:v>-0.001</c:v>
                </c:pt>
                <c:pt idx="741">
                  <c:v>-0.001</c:v>
                </c:pt>
                <c:pt idx="742">
                  <c:v>-0.001</c:v>
                </c:pt>
                <c:pt idx="743">
                  <c:v>-0.001</c:v>
                </c:pt>
                <c:pt idx="744">
                  <c:v>-0.001</c:v>
                </c:pt>
                <c:pt idx="745">
                  <c:v>-0.001</c:v>
                </c:pt>
                <c:pt idx="746">
                  <c:v>-0.001</c:v>
                </c:pt>
                <c:pt idx="747">
                  <c:v>-0.001</c:v>
                </c:pt>
                <c:pt idx="748">
                  <c:v>-0.001</c:v>
                </c:pt>
                <c:pt idx="749">
                  <c:v>-0.001</c:v>
                </c:pt>
                <c:pt idx="750">
                  <c:v>-0.001</c:v>
                </c:pt>
                <c:pt idx="751">
                  <c:v>-0.001</c:v>
                </c:pt>
                <c:pt idx="752">
                  <c:v>-0.001</c:v>
                </c:pt>
                <c:pt idx="753">
                  <c:v>-0.001</c:v>
                </c:pt>
                <c:pt idx="754">
                  <c:v>-0.001</c:v>
                </c:pt>
                <c:pt idx="755">
                  <c:v>-0.001</c:v>
                </c:pt>
                <c:pt idx="756">
                  <c:v>-0.001</c:v>
                </c:pt>
                <c:pt idx="757">
                  <c:v>-0.001</c:v>
                </c:pt>
                <c:pt idx="758">
                  <c:v>-0.001</c:v>
                </c:pt>
                <c:pt idx="759">
                  <c:v>-0.001</c:v>
                </c:pt>
              </c:numCache>
            </c:numRef>
          </c:yVal>
          <c:smooth val="1"/>
        </c:ser>
        <c:ser>
          <c:idx val="3"/>
          <c:order val="3"/>
          <c:tx>
            <c:v>45 min</c:v>
          </c:tx>
          <c:spPr>
            <a:ln w="28575" cap="rnd">
              <a:solidFill>
                <a:srgbClr val="00B050"/>
              </a:solidFill>
              <a:round/>
            </a:ln>
            <a:effectLst/>
          </c:spPr>
          <c:marker>
            <c:symbol val="none"/>
          </c:marker>
          <c:xVal>
            <c:numRef>
              <c:f>'UV3.txt'!$E$1:$E$759</c:f>
              <c:numCache>
                <c:formatCode>General</c:formatCode>
                <c:ptCount val="759"/>
                <c:pt idx="0">
                  <c:v>320.0</c:v>
                </c:pt>
                <c:pt idx="1">
                  <c:v>320.5</c:v>
                </c:pt>
                <c:pt idx="2">
                  <c:v>321.0</c:v>
                </c:pt>
                <c:pt idx="3">
                  <c:v>321.5</c:v>
                </c:pt>
                <c:pt idx="4">
                  <c:v>322.0</c:v>
                </c:pt>
                <c:pt idx="5">
                  <c:v>322.5</c:v>
                </c:pt>
                <c:pt idx="6">
                  <c:v>323.0</c:v>
                </c:pt>
                <c:pt idx="7">
                  <c:v>323.5</c:v>
                </c:pt>
                <c:pt idx="8">
                  <c:v>324.0</c:v>
                </c:pt>
                <c:pt idx="9">
                  <c:v>324.5</c:v>
                </c:pt>
                <c:pt idx="10">
                  <c:v>325.0</c:v>
                </c:pt>
                <c:pt idx="11">
                  <c:v>325.5</c:v>
                </c:pt>
                <c:pt idx="12">
                  <c:v>326.0</c:v>
                </c:pt>
                <c:pt idx="13">
                  <c:v>326.5</c:v>
                </c:pt>
                <c:pt idx="14">
                  <c:v>327.0</c:v>
                </c:pt>
                <c:pt idx="15">
                  <c:v>327.5</c:v>
                </c:pt>
                <c:pt idx="16">
                  <c:v>328.0</c:v>
                </c:pt>
                <c:pt idx="17">
                  <c:v>328.5</c:v>
                </c:pt>
                <c:pt idx="18">
                  <c:v>329.0</c:v>
                </c:pt>
                <c:pt idx="19">
                  <c:v>329.5</c:v>
                </c:pt>
                <c:pt idx="20">
                  <c:v>330.0</c:v>
                </c:pt>
                <c:pt idx="21">
                  <c:v>330.5</c:v>
                </c:pt>
                <c:pt idx="22">
                  <c:v>331.0</c:v>
                </c:pt>
                <c:pt idx="23">
                  <c:v>331.5</c:v>
                </c:pt>
                <c:pt idx="24">
                  <c:v>332.0</c:v>
                </c:pt>
                <c:pt idx="25">
                  <c:v>332.5</c:v>
                </c:pt>
                <c:pt idx="26">
                  <c:v>333.0</c:v>
                </c:pt>
                <c:pt idx="27">
                  <c:v>333.5</c:v>
                </c:pt>
                <c:pt idx="28">
                  <c:v>334.0</c:v>
                </c:pt>
                <c:pt idx="29">
                  <c:v>334.5</c:v>
                </c:pt>
                <c:pt idx="30">
                  <c:v>335.0</c:v>
                </c:pt>
                <c:pt idx="31">
                  <c:v>335.5</c:v>
                </c:pt>
                <c:pt idx="32">
                  <c:v>336.0</c:v>
                </c:pt>
                <c:pt idx="33">
                  <c:v>336.5</c:v>
                </c:pt>
                <c:pt idx="34">
                  <c:v>337.0</c:v>
                </c:pt>
                <c:pt idx="35">
                  <c:v>337.5</c:v>
                </c:pt>
                <c:pt idx="36">
                  <c:v>338.0</c:v>
                </c:pt>
                <c:pt idx="37">
                  <c:v>338.5</c:v>
                </c:pt>
                <c:pt idx="38">
                  <c:v>339.0</c:v>
                </c:pt>
                <c:pt idx="39">
                  <c:v>339.5</c:v>
                </c:pt>
                <c:pt idx="40">
                  <c:v>340.0</c:v>
                </c:pt>
                <c:pt idx="41">
                  <c:v>340.5</c:v>
                </c:pt>
                <c:pt idx="42">
                  <c:v>341.0</c:v>
                </c:pt>
                <c:pt idx="43">
                  <c:v>341.5</c:v>
                </c:pt>
                <c:pt idx="44">
                  <c:v>342.0</c:v>
                </c:pt>
                <c:pt idx="45">
                  <c:v>342.5</c:v>
                </c:pt>
                <c:pt idx="46">
                  <c:v>343.0</c:v>
                </c:pt>
                <c:pt idx="47">
                  <c:v>343.5</c:v>
                </c:pt>
                <c:pt idx="48">
                  <c:v>344.0</c:v>
                </c:pt>
                <c:pt idx="49">
                  <c:v>344.5</c:v>
                </c:pt>
                <c:pt idx="50">
                  <c:v>345.0</c:v>
                </c:pt>
                <c:pt idx="51">
                  <c:v>345.5</c:v>
                </c:pt>
                <c:pt idx="52">
                  <c:v>346.0</c:v>
                </c:pt>
                <c:pt idx="53">
                  <c:v>346.5</c:v>
                </c:pt>
                <c:pt idx="54">
                  <c:v>347.0</c:v>
                </c:pt>
                <c:pt idx="55">
                  <c:v>347.5</c:v>
                </c:pt>
                <c:pt idx="56">
                  <c:v>348.0</c:v>
                </c:pt>
                <c:pt idx="57">
                  <c:v>348.5</c:v>
                </c:pt>
                <c:pt idx="58">
                  <c:v>349.0</c:v>
                </c:pt>
                <c:pt idx="59">
                  <c:v>349.5</c:v>
                </c:pt>
                <c:pt idx="60">
                  <c:v>350.0</c:v>
                </c:pt>
                <c:pt idx="61">
                  <c:v>350.5</c:v>
                </c:pt>
                <c:pt idx="62">
                  <c:v>351.0</c:v>
                </c:pt>
                <c:pt idx="63">
                  <c:v>351.5</c:v>
                </c:pt>
                <c:pt idx="64">
                  <c:v>352.0</c:v>
                </c:pt>
                <c:pt idx="65">
                  <c:v>352.5</c:v>
                </c:pt>
                <c:pt idx="66">
                  <c:v>353.0</c:v>
                </c:pt>
                <c:pt idx="67">
                  <c:v>353.5</c:v>
                </c:pt>
                <c:pt idx="68">
                  <c:v>354.0</c:v>
                </c:pt>
                <c:pt idx="69">
                  <c:v>354.5</c:v>
                </c:pt>
                <c:pt idx="70">
                  <c:v>355.0</c:v>
                </c:pt>
                <c:pt idx="71">
                  <c:v>355.5</c:v>
                </c:pt>
                <c:pt idx="72">
                  <c:v>356.0</c:v>
                </c:pt>
                <c:pt idx="73">
                  <c:v>356.5</c:v>
                </c:pt>
                <c:pt idx="74">
                  <c:v>357.0</c:v>
                </c:pt>
                <c:pt idx="75">
                  <c:v>357.5</c:v>
                </c:pt>
                <c:pt idx="76">
                  <c:v>358.0</c:v>
                </c:pt>
                <c:pt idx="77">
                  <c:v>358.5</c:v>
                </c:pt>
                <c:pt idx="78">
                  <c:v>359.0</c:v>
                </c:pt>
                <c:pt idx="79">
                  <c:v>359.5</c:v>
                </c:pt>
                <c:pt idx="80">
                  <c:v>360.0</c:v>
                </c:pt>
                <c:pt idx="81">
                  <c:v>360.5</c:v>
                </c:pt>
                <c:pt idx="82">
                  <c:v>361.0</c:v>
                </c:pt>
                <c:pt idx="83">
                  <c:v>361.5</c:v>
                </c:pt>
                <c:pt idx="84">
                  <c:v>362.0</c:v>
                </c:pt>
                <c:pt idx="85">
                  <c:v>362.5</c:v>
                </c:pt>
                <c:pt idx="86">
                  <c:v>363.0</c:v>
                </c:pt>
                <c:pt idx="87">
                  <c:v>363.5</c:v>
                </c:pt>
                <c:pt idx="88">
                  <c:v>364.0</c:v>
                </c:pt>
                <c:pt idx="89">
                  <c:v>364.5</c:v>
                </c:pt>
                <c:pt idx="90">
                  <c:v>365.0</c:v>
                </c:pt>
                <c:pt idx="91">
                  <c:v>365.5</c:v>
                </c:pt>
                <c:pt idx="92">
                  <c:v>366.0</c:v>
                </c:pt>
                <c:pt idx="93">
                  <c:v>366.5</c:v>
                </c:pt>
                <c:pt idx="94">
                  <c:v>367.0</c:v>
                </c:pt>
                <c:pt idx="95">
                  <c:v>367.5</c:v>
                </c:pt>
                <c:pt idx="96">
                  <c:v>368.0</c:v>
                </c:pt>
                <c:pt idx="97">
                  <c:v>368.5</c:v>
                </c:pt>
                <c:pt idx="98">
                  <c:v>369.0</c:v>
                </c:pt>
                <c:pt idx="99">
                  <c:v>369.5</c:v>
                </c:pt>
                <c:pt idx="100">
                  <c:v>370.0</c:v>
                </c:pt>
                <c:pt idx="101">
                  <c:v>370.5</c:v>
                </c:pt>
                <c:pt idx="102">
                  <c:v>371.0</c:v>
                </c:pt>
                <c:pt idx="103">
                  <c:v>371.5</c:v>
                </c:pt>
                <c:pt idx="104">
                  <c:v>372.0</c:v>
                </c:pt>
                <c:pt idx="105">
                  <c:v>372.5</c:v>
                </c:pt>
                <c:pt idx="106">
                  <c:v>373.0</c:v>
                </c:pt>
                <c:pt idx="107">
                  <c:v>373.5</c:v>
                </c:pt>
                <c:pt idx="108">
                  <c:v>374.0</c:v>
                </c:pt>
                <c:pt idx="109">
                  <c:v>374.5</c:v>
                </c:pt>
                <c:pt idx="110">
                  <c:v>375.0</c:v>
                </c:pt>
                <c:pt idx="111">
                  <c:v>375.5</c:v>
                </c:pt>
                <c:pt idx="112">
                  <c:v>376.0</c:v>
                </c:pt>
                <c:pt idx="113">
                  <c:v>376.5</c:v>
                </c:pt>
                <c:pt idx="114">
                  <c:v>377.0</c:v>
                </c:pt>
                <c:pt idx="115">
                  <c:v>377.5</c:v>
                </c:pt>
                <c:pt idx="116">
                  <c:v>378.0</c:v>
                </c:pt>
                <c:pt idx="117">
                  <c:v>378.5</c:v>
                </c:pt>
                <c:pt idx="118">
                  <c:v>379.0</c:v>
                </c:pt>
                <c:pt idx="119">
                  <c:v>379.5</c:v>
                </c:pt>
                <c:pt idx="120">
                  <c:v>380.0</c:v>
                </c:pt>
                <c:pt idx="121">
                  <c:v>380.5</c:v>
                </c:pt>
                <c:pt idx="122">
                  <c:v>381.0</c:v>
                </c:pt>
                <c:pt idx="123">
                  <c:v>381.5</c:v>
                </c:pt>
                <c:pt idx="124">
                  <c:v>382.0</c:v>
                </c:pt>
                <c:pt idx="125">
                  <c:v>382.5</c:v>
                </c:pt>
                <c:pt idx="126">
                  <c:v>383.0</c:v>
                </c:pt>
                <c:pt idx="127">
                  <c:v>383.5</c:v>
                </c:pt>
                <c:pt idx="128">
                  <c:v>384.0</c:v>
                </c:pt>
                <c:pt idx="129">
                  <c:v>384.5</c:v>
                </c:pt>
                <c:pt idx="130">
                  <c:v>385.0</c:v>
                </c:pt>
                <c:pt idx="131">
                  <c:v>385.5</c:v>
                </c:pt>
                <c:pt idx="132">
                  <c:v>386.0</c:v>
                </c:pt>
                <c:pt idx="133">
                  <c:v>386.5</c:v>
                </c:pt>
                <c:pt idx="134">
                  <c:v>387.0</c:v>
                </c:pt>
                <c:pt idx="135">
                  <c:v>387.5</c:v>
                </c:pt>
                <c:pt idx="136">
                  <c:v>388.0</c:v>
                </c:pt>
                <c:pt idx="137">
                  <c:v>388.5</c:v>
                </c:pt>
                <c:pt idx="138">
                  <c:v>389.0</c:v>
                </c:pt>
                <c:pt idx="139">
                  <c:v>389.5</c:v>
                </c:pt>
                <c:pt idx="140">
                  <c:v>390.0</c:v>
                </c:pt>
                <c:pt idx="141">
                  <c:v>390.5</c:v>
                </c:pt>
                <c:pt idx="142">
                  <c:v>391.0</c:v>
                </c:pt>
                <c:pt idx="143">
                  <c:v>391.5</c:v>
                </c:pt>
                <c:pt idx="144">
                  <c:v>392.0</c:v>
                </c:pt>
                <c:pt idx="145">
                  <c:v>392.5</c:v>
                </c:pt>
                <c:pt idx="146">
                  <c:v>393.0</c:v>
                </c:pt>
                <c:pt idx="147">
                  <c:v>393.5</c:v>
                </c:pt>
                <c:pt idx="148">
                  <c:v>394.0</c:v>
                </c:pt>
                <c:pt idx="149">
                  <c:v>394.5</c:v>
                </c:pt>
                <c:pt idx="150">
                  <c:v>395.0</c:v>
                </c:pt>
                <c:pt idx="151">
                  <c:v>395.5</c:v>
                </c:pt>
                <c:pt idx="152">
                  <c:v>396.0</c:v>
                </c:pt>
                <c:pt idx="153">
                  <c:v>396.5</c:v>
                </c:pt>
                <c:pt idx="154">
                  <c:v>397.0</c:v>
                </c:pt>
                <c:pt idx="155">
                  <c:v>397.5</c:v>
                </c:pt>
                <c:pt idx="156">
                  <c:v>398.0</c:v>
                </c:pt>
                <c:pt idx="157">
                  <c:v>398.5</c:v>
                </c:pt>
                <c:pt idx="158">
                  <c:v>399.0</c:v>
                </c:pt>
                <c:pt idx="159">
                  <c:v>399.5</c:v>
                </c:pt>
                <c:pt idx="160">
                  <c:v>400.0</c:v>
                </c:pt>
                <c:pt idx="161">
                  <c:v>400.5</c:v>
                </c:pt>
                <c:pt idx="162">
                  <c:v>401.0</c:v>
                </c:pt>
                <c:pt idx="163">
                  <c:v>401.5</c:v>
                </c:pt>
                <c:pt idx="164">
                  <c:v>402.0</c:v>
                </c:pt>
                <c:pt idx="165">
                  <c:v>402.5</c:v>
                </c:pt>
                <c:pt idx="166">
                  <c:v>403.0</c:v>
                </c:pt>
                <c:pt idx="167">
                  <c:v>403.5</c:v>
                </c:pt>
                <c:pt idx="168">
                  <c:v>404.0</c:v>
                </c:pt>
                <c:pt idx="169">
                  <c:v>404.5</c:v>
                </c:pt>
                <c:pt idx="170">
                  <c:v>405.0</c:v>
                </c:pt>
                <c:pt idx="171">
                  <c:v>405.5</c:v>
                </c:pt>
                <c:pt idx="172">
                  <c:v>406.0</c:v>
                </c:pt>
                <c:pt idx="173">
                  <c:v>406.5</c:v>
                </c:pt>
                <c:pt idx="174">
                  <c:v>407.0</c:v>
                </c:pt>
                <c:pt idx="175">
                  <c:v>407.5</c:v>
                </c:pt>
                <c:pt idx="176">
                  <c:v>408.0</c:v>
                </c:pt>
                <c:pt idx="177">
                  <c:v>408.5</c:v>
                </c:pt>
                <c:pt idx="178">
                  <c:v>409.0</c:v>
                </c:pt>
                <c:pt idx="179">
                  <c:v>409.5</c:v>
                </c:pt>
                <c:pt idx="180">
                  <c:v>410.0</c:v>
                </c:pt>
                <c:pt idx="181">
                  <c:v>410.5</c:v>
                </c:pt>
                <c:pt idx="182">
                  <c:v>411.0</c:v>
                </c:pt>
                <c:pt idx="183">
                  <c:v>411.5</c:v>
                </c:pt>
                <c:pt idx="184">
                  <c:v>412.0</c:v>
                </c:pt>
                <c:pt idx="185">
                  <c:v>412.5</c:v>
                </c:pt>
                <c:pt idx="186">
                  <c:v>413.0</c:v>
                </c:pt>
                <c:pt idx="187">
                  <c:v>413.5</c:v>
                </c:pt>
                <c:pt idx="188">
                  <c:v>414.0</c:v>
                </c:pt>
                <c:pt idx="189">
                  <c:v>414.5</c:v>
                </c:pt>
                <c:pt idx="190">
                  <c:v>415.0</c:v>
                </c:pt>
                <c:pt idx="191">
                  <c:v>415.5</c:v>
                </c:pt>
                <c:pt idx="192">
                  <c:v>416.0</c:v>
                </c:pt>
                <c:pt idx="193">
                  <c:v>416.5</c:v>
                </c:pt>
                <c:pt idx="194">
                  <c:v>417.0</c:v>
                </c:pt>
                <c:pt idx="195">
                  <c:v>417.5</c:v>
                </c:pt>
                <c:pt idx="196">
                  <c:v>418.0</c:v>
                </c:pt>
                <c:pt idx="197">
                  <c:v>418.5</c:v>
                </c:pt>
                <c:pt idx="198">
                  <c:v>419.0</c:v>
                </c:pt>
                <c:pt idx="199">
                  <c:v>419.5</c:v>
                </c:pt>
                <c:pt idx="200">
                  <c:v>420.0</c:v>
                </c:pt>
                <c:pt idx="201">
                  <c:v>420.5</c:v>
                </c:pt>
                <c:pt idx="202">
                  <c:v>421.0</c:v>
                </c:pt>
                <c:pt idx="203">
                  <c:v>421.5</c:v>
                </c:pt>
                <c:pt idx="204">
                  <c:v>422.0</c:v>
                </c:pt>
                <c:pt idx="205">
                  <c:v>422.5</c:v>
                </c:pt>
                <c:pt idx="206">
                  <c:v>423.0</c:v>
                </c:pt>
                <c:pt idx="207">
                  <c:v>423.5</c:v>
                </c:pt>
                <c:pt idx="208">
                  <c:v>424.0</c:v>
                </c:pt>
                <c:pt idx="209">
                  <c:v>424.5</c:v>
                </c:pt>
                <c:pt idx="210">
                  <c:v>425.0</c:v>
                </c:pt>
                <c:pt idx="211">
                  <c:v>425.5</c:v>
                </c:pt>
                <c:pt idx="212">
                  <c:v>426.0</c:v>
                </c:pt>
                <c:pt idx="213">
                  <c:v>426.5</c:v>
                </c:pt>
                <c:pt idx="214">
                  <c:v>427.0</c:v>
                </c:pt>
                <c:pt idx="215">
                  <c:v>427.5</c:v>
                </c:pt>
                <c:pt idx="216">
                  <c:v>428.0</c:v>
                </c:pt>
                <c:pt idx="217">
                  <c:v>428.5</c:v>
                </c:pt>
                <c:pt idx="218">
                  <c:v>429.0</c:v>
                </c:pt>
                <c:pt idx="219">
                  <c:v>429.5</c:v>
                </c:pt>
                <c:pt idx="220">
                  <c:v>430.0</c:v>
                </c:pt>
                <c:pt idx="221">
                  <c:v>430.5</c:v>
                </c:pt>
                <c:pt idx="222">
                  <c:v>431.0</c:v>
                </c:pt>
                <c:pt idx="223">
                  <c:v>431.5</c:v>
                </c:pt>
                <c:pt idx="224">
                  <c:v>432.0</c:v>
                </c:pt>
                <c:pt idx="225">
                  <c:v>432.5</c:v>
                </c:pt>
                <c:pt idx="226">
                  <c:v>433.0</c:v>
                </c:pt>
                <c:pt idx="227">
                  <c:v>433.5</c:v>
                </c:pt>
                <c:pt idx="228">
                  <c:v>434.0</c:v>
                </c:pt>
                <c:pt idx="229">
                  <c:v>434.5</c:v>
                </c:pt>
                <c:pt idx="230">
                  <c:v>435.0</c:v>
                </c:pt>
                <c:pt idx="231">
                  <c:v>435.5</c:v>
                </c:pt>
                <c:pt idx="232">
                  <c:v>436.0</c:v>
                </c:pt>
                <c:pt idx="233">
                  <c:v>436.5</c:v>
                </c:pt>
                <c:pt idx="234">
                  <c:v>437.0</c:v>
                </c:pt>
                <c:pt idx="235">
                  <c:v>437.5</c:v>
                </c:pt>
                <c:pt idx="236">
                  <c:v>438.0</c:v>
                </c:pt>
                <c:pt idx="237">
                  <c:v>438.5</c:v>
                </c:pt>
                <c:pt idx="238">
                  <c:v>439.0</c:v>
                </c:pt>
                <c:pt idx="239">
                  <c:v>439.5</c:v>
                </c:pt>
                <c:pt idx="240">
                  <c:v>440.0</c:v>
                </c:pt>
                <c:pt idx="241">
                  <c:v>440.5</c:v>
                </c:pt>
                <c:pt idx="242">
                  <c:v>441.0</c:v>
                </c:pt>
                <c:pt idx="243">
                  <c:v>441.5</c:v>
                </c:pt>
                <c:pt idx="244">
                  <c:v>442.0</c:v>
                </c:pt>
                <c:pt idx="245">
                  <c:v>442.5</c:v>
                </c:pt>
                <c:pt idx="246">
                  <c:v>443.0</c:v>
                </c:pt>
                <c:pt idx="247">
                  <c:v>443.5</c:v>
                </c:pt>
                <c:pt idx="248">
                  <c:v>444.0</c:v>
                </c:pt>
                <c:pt idx="249">
                  <c:v>444.5</c:v>
                </c:pt>
                <c:pt idx="250">
                  <c:v>445.0</c:v>
                </c:pt>
                <c:pt idx="251">
                  <c:v>445.5</c:v>
                </c:pt>
                <c:pt idx="252">
                  <c:v>446.0</c:v>
                </c:pt>
                <c:pt idx="253">
                  <c:v>446.5</c:v>
                </c:pt>
                <c:pt idx="254">
                  <c:v>447.0</c:v>
                </c:pt>
                <c:pt idx="255">
                  <c:v>447.5</c:v>
                </c:pt>
                <c:pt idx="256">
                  <c:v>448.0</c:v>
                </c:pt>
                <c:pt idx="257">
                  <c:v>448.5</c:v>
                </c:pt>
                <c:pt idx="258">
                  <c:v>449.0</c:v>
                </c:pt>
                <c:pt idx="259">
                  <c:v>449.5</c:v>
                </c:pt>
                <c:pt idx="260">
                  <c:v>450.0</c:v>
                </c:pt>
                <c:pt idx="261">
                  <c:v>450.5</c:v>
                </c:pt>
                <c:pt idx="262">
                  <c:v>451.0</c:v>
                </c:pt>
                <c:pt idx="263">
                  <c:v>451.5</c:v>
                </c:pt>
                <c:pt idx="264">
                  <c:v>452.0</c:v>
                </c:pt>
                <c:pt idx="265">
                  <c:v>452.5</c:v>
                </c:pt>
                <c:pt idx="266">
                  <c:v>453.0</c:v>
                </c:pt>
                <c:pt idx="267">
                  <c:v>453.5</c:v>
                </c:pt>
                <c:pt idx="268">
                  <c:v>454.0</c:v>
                </c:pt>
                <c:pt idx="269">
                  <c:v>454.5</c:v>
                </c:pt>
                <c:pt idx="270">
                  <c:v>455.0</c:v>
                </c:pt>
                <c:pt idx="271">
                  <c:v>455.5</c:v>
                </c:pt>
                <c:pt idx="272">
                  <c:v>456.0</c:v>
                </c:pt>
                <c:pt idx="273">
                  <c:v>456.5</c:v>
                </c:pt>
                <c:pt idx="274">
                  <c:v>457.0</c:v>
                </c:pt>
                <c:pt idx="275">
                  <c:v>457.5</c:v>
                </c:pt>
                <c:pt idx="276">
                  <c:v>458.0</c:v>
                </c:pt>
                <c:pt idx="277">
                  <c:v>458.5</c:v>
                </c:pt>
                <c:pt idx="278">
                  <c:v>459.0</c:v>
                </c:pt>
                <c:pt idx="279">
                  <c:v>459.5</c:v>
                </c:pt>
                <c:pt idx="280">
                  <c:v>460.0</c:v>
                </c:pt>
                <c:pt idx="281">
                  <c:v>460.5</c:v>
                </c:pt>
                <c:pt idx="282">
                  <c:v>461.0</c:v>
                </c:pt>
                <c:pt idx="283">
                  <c:v>461.5</c:v>
                </c:pt>
                <c:pt idx="284">
                  <c:v>462.0</c:v>
                </c:pt>
                <c:pt idx="285">
                  <c:v>462.5</c:v>
                </c:pt>
                <c:pt idx="286">
                  <c:v>463.0</c:v>
                </c:pt>
                <c:pt idx="287">
                  <c:v>463.5</c:v>
                </c:pt>
                <c:pt idx="288">
                  <c:v>464.0</c:v>
                </c:pt>
                <c:pt idx="289">
                  <c:v>464.5</c:v>
                </c:pt>
                <c:pt idx="290">
                  <c:v>465.0</c:v>
                </c:pt>
                <c:pt idx="291">
                  <c:v>465.5</c:v>
                </c:pt>
                <c:pt idx="292">
                  <c:v>466.0</c:v>
                </c:pt>
                <c:pt idx="293">
                  <c:v>466.5</c:v>
                </c:pt>
                <c:pt idx="294">
                  <c:v>467.0</c:v>
                </c:pt>
                <c:pt idx="295">
                  <c:v>467.5</c:v>
                </c:pt>
                <c:pt idx="296">
                  <c:v>468.0</c:v>
                </c:pt>
                <c:pt idx="297">
                  <c:v>468.5</c:v>
                </c:pt>
                <c:pt idx="298">
                  <c:v>469.0</c:v>
                </c:pt>
                <c:pt idx="299">
                  <c:v>469.5</c:v>
                </c:pt>
                <c:pt idx="300">
                  <c:v>470.0</c:v>
                </c:pt>
                <c:pt idx="301">
                  <c:v>470.5</c:v>
                </c:pt>
                <c:pt idx="302">
                  <c:v>471.0</c:v>
                </c:pt>
                <c:pt idx="303">
                  <c:v>471.5</c:v>
                </c:pt>
                <c:pt idx="304">
                  <c:v>472.0</c:v>
                </c:pt>
                <c:pt idx="305">
                  <c:v>472.5</c:v>
                </c:pt>
                <c:pt idx="306">
                  <c:v>473.0</c:v>
                </c:pt>
                <c:pt idx="307">
                  <c:v>473.5</c:v>
                </c:pt>
                <c:pt idx="308">
                  <c:v>474.0</c:v>
                </c:pt>
                <c:pt idx="309">
                  <c:v>474.5</c:v>
                </c:pt>
                <c:pt idx="310">
                  <c:v>475.0</c:v>
                </c:pt>
                <c:pt idx="311">
                  <c:v>475.5</c:v>
                </c:pt>
                <c:pt idx="312">
                  <c:v>476.0</c:v>
                </c:pt>
                <c:pt idx="313">
                  <c:v>476.5</c:v>
                </c:pt>
                <c:pt idx="314">
                  <c:v>477.0</c:v>
                </c:pt>
                <c:pt idx="315">
                  <c:v>477.5</c:v>
                </c:pt>
                <c:pt idx="316">
                  <c:v>478.0</c:v>
                </c:pt>
                <c:pt idx="317">
                  <c:v>478.5</c:v>
                </c:pt>
                <c:pt idx="318">
                  <c:v>479.0</c:v>
                </c:pt>
                <c:pt idx="319">
                  <c:v>479.5</c:v>
                </c:pt>
                <c:pt idx="320">
                  <c:v>480.0</c:v>
                </c:pt>
                <c:pt idx="321">
                  <c:v>480.5</c:v>
                </c:pt>
                <c:pt idx="322">
                  <c:v>481.0</c:v>
                </c:pt>
                <c:pt idx="323">
                  <c:v>481.5</c:v>
                </c:pt>
                <c:pt idx="324">
                  <c:v>482.0</c:v>
                </c:pt>
                <c:pt idx="325">
                  <c:v>482.5</c:v>
                </c:pt>
                <c:pt idx="326">
                  <c:v>483.0</c:v>
                </c:pt>
                <c:pt idx="327">
                  <c:v>483.5</c:v>
                </c:pt>
                <c:pt idx="328">
                  <c:v>484.0</c:v>
                </c:pt>
                <c:pt idx="329">
                  <c:v>484.5</c:v>
                </c:pt>
                <c:pt idx="330">
                  <c:v>485.0</c:v>
                </c:pt>
                <c:pt idx="331">
                  <c:v>485.5</c:v>
                </c:pt>
                <c:pt idx="332">
                  <c:v>486.0</c:v>
                </c:pt>
                <c:pt idx="333">
                  <c:v>486.5</c:v>
                </c:pt>
                <c:pt idx="334">
                  <c:v>487.0</c:v>
                </c:pt>
                <c:pt idx="335">
                  <c:v>487.5</c:v>
                </c:pt>
                <c:pt idx="336">
                  <c:v>488.0</c:v>
                </c:pt>
                <c:pt idx="337">
                  <c:v>488.5</c:v>
                </c:pt>
                <c:pt idx="338">
                  <c:v>489.0</c:v>
                </c:pt>
                <c:pt idx="339">
                  <c:v>489.5</c:v>
                </c:pt>
                <c:pt idx="340">
                  <c:v>490.0</c:v>
                </c:pt>
                <c:pt idx="341">
                  <c:v>490.5</c:v>
                </c:pt>
                <c:pt idx="342">
                  <c:v>491.0</c:v>
                </c:pt>
                <c:pt idx="343">
                  <c:v>491.5</c:v>
                </c:pt>
                <c:pt idx="344">
                  <c:v>492.0</c:v>
                </c:pt>
                <c:pt idx="345">
                  <c:v>492.5</c:v>
                </c:pt>
                <c:pt idx="346">
                  <c:v>493.0</c:v>
                </c:pt>
                <c:pt idx="347">
                  <c:v>493.5</c:v>
                </c:pt>
                <c:pt idx="348">
                  <c:v>494.0</c:v>
                </c:pt>
                <c:pt idx="349">
                  <c:v>494.5</c:v>
                </c:pt>
                <c:pt idx="350">
                  <c:v>495.0</c:v>
                </c:pt>
                <c:pt idx="351">
                  <c:v>495.5</c:v>
                </c:pt>
                <c:pt idx="352">
                  <c:v>496.0</c:v>
                </c:pt>
                <c:pt idx="353">
                  <c:v>496.5</c:v>
                </c:pt>
                <c:pt idx="354">
                  <c:v>497.0</c:v>
                </c:pt>
                <c:pt idx="355">
                  <c:v>497.5</c:v>
                </c:pt>
                <c:pt idx="356">
                  <c:v>498.0</c:v>
                </c:pt>
                <c:pt idx="357">
                  <c:v>498.5</c:v>
                </c:pt>
                <c:pt idx="358">
                  <c:v>499.0</c:v>
                </c:pt>
                <c:pt idx="359">
                  <c:v>499.5</c:v>
                </c:pt>
                <c:pt idx="360">
                  <c:v>500.0</c:v>
                </c:pt>
                <c:pt idx="361">
                  <c:v>500.5</c:v>
                </c:pt>
                <c:pt idx="362">
                  <c:v>501.0</c:v>
                </c:pt>
                <c:pt idx="363">
                  <c:v>501.5</c:v>
                </c:pt>
                <c:pt idx="364">
                  <c:v>502.0</c:v>
                </c:pt>
                <c:pt idx="365">
                  <c:v>502.5</c:v>
                </c:pt>
                <c:pt idx="366">
                  <c:v>503.0</c:v>
                </c:pt>
                <c:pt idx="367">
                  <c:v>503.5</c:v>
                </c:pt>
                <c:pt idx="368">
                  <c:v>504.0</c:v>
                </c:pt>
                <c:pt idx="369">
                  <c:v>504.5</c:v>
                </c:pt>
                <c:pt idx="370">
                  <c:v>505.0</c:v>
                </c:pt>
                <c:pt idx="371">
                  <c:v>505.5</c:v>
                </c:pt>
                <c:pt idx="372">
                  <c:v>506.0</c:v>
                </c:pt>
                <c:pt idx="373">
                  <c:v>506.5</c:v>
                </c:pt>
                <c:pt idx="374">
                  <c:v>507.0</c:v>
                </c:pt>
                <c:pt idx="375">
                  <c:v>507.5</c:v>
                </c:pt>
                <c:pt idx="376">
                  <c:v>508.0</c:v>
                </c:pt>
                <c:pt idx="377">
                  <c:v>508.5</c:v>
                </c:pt>
                <c:pt idx="378">
                  <c:v>509.0</c:v>
                </c:pt>
                <c:pt idx="379">
                  <c:v>509.5</c:v>
                </c:pt>
                <c:pt idx="380">
                  <c:v>510.0</c:v>
                </c:pt>
                <c:pt idx="381">
                  <c:v>510.5</c:v>
                </c:pt>
                <c:pt idx="382">
                  <c:v>511.0</c:v>
                </c:pt>
                <c:pt idx="383">
                  <c:v>511.5</c:v>
                </c:pt>
                <c:pt idx="384">
                  <c:v>512.0</c:v>
                </c:pt>
                <c:pt idx="385">
                  <c:v>512.5</c:v>
                </c:pt>
                <c:pt idx="386">
                  <c:v>513.0</c:v>
                </c:pt>
                <c:pt idx="387">
                  <c:v>513.5</c:v>
                </c:pt>
                <c:pt idx="388">
                  <c:v>514.0</c:v>
                </c:pt>
                <c:pt idx="389">
                  <c:v>514.5</c:v>
                </c:pt>
                <c:pt idx="390">
                  <c:v>515.0</c:v>
                </c:pt>
                <c:pt idx="391">
                  <c:v>515.5</c:v>
                </c:pt>
                <c:pt idx="392">
                  <c:v>516.0</c:v>
                </c:pt>
                <c:pt idx="393">
                  <c:v>516.5</c:v>
                </c:pt>
                <c:pt idx="394">
                  <c:v>517.0</c:v>
                </c:pt>
                <c:pt idx="395">
                  <c:v>517.5</c:v>
                </c:pt>
                <c:pt idx="396">
                  <c:v>518.0</c:v>
                </c:pt>
                <c:pt idx="397">
                  <c:v>518.5</c:v>
                </c:pt>
                <c:pt idx="398">
                  <c:v>519.0</c:v>
                </c:pt>
                <c:pt idx="399">
                  <c:v>519.5</c:v>
                </c:pt>
                <c:pt idx="400">
                  <c:v>520.0</c:v>
                </c:pt>
                <c:pt idx="401">
                  <c:v>520.5</c:v>
                </c:pt>
                <c:pt idx="402">
                  <c:v>521.0</c:v>
                </c:pt>
                <c:pt idx="403">
                  <c:v>521.5</c:v>
                </c:pt>
                <c:pt idx="404">
                  <c:v>522.0</c:v>
                </c:pt>
                <c:pt idx="405">
                  <c:v>522.5</c:v>
                </c:pt>
                <c:pt idx="406">
                  <c:v>523.0</c:v>
                </c:pt>
                <c:pt idx="407">
                  <c:v>523.5</c:v>
                </c:pt>
                <c:pt idx="408">
                  <c:v>524.0</c:v>
                </c:pt>
                <c:pt idx="409">
                  <c:v>524.5</c:v>
                </c:pt>
                <c:pt idx="410">
                  <c:v>525.0</c:v>
                </c:pt>
                <c:pt idx="411">
                  <c:v>525.5</c:v>
                </c:pt>
                <c:pt idx="412">
                  <c:v>526.0</c:v>
                </c:pt>
                <c:pt idx="413">
                  <c:v>526.5</c:v>
                </c:pt>
                <c:pt idx="414">
                  <c:v>527.0</c:v>
                </c:pt>
                <c:pt idx="415">
                  <c:v>527.5</c:v>
                </c:pt>
                <c:pt idx="416">
                  <c:v>528.0</c:v>
                </c:pt>
                <c:pt idx="417">
                  <c:v>528.5</c:v>
                </c:pt>
                <c:pt idx="418">
                  <c:v>529.0</c:v>
                </c:pt>
                <c:pt idx="419">
                  <c:v>529.5</c:v>
                </c:pt>
                <c:pt idx="420">
                  <c:v>530.0</c:v>
                </c:pt>
                <c:pt idx="421">
                  <c:v>530.5</c:v>
                </c:pt>
                <c:pt idx="422">
                  <c:v>531.0</c:v>
                </c:pt>
                <c:pt idx="423">
                  <c:v>531.5</c:v>
                </c:pt>
                <c:pt idx="424">
                  <c:v>532.0</c:v>
                </c:pt>
                <c:pt idx="425">
                  <c:v>532.5</c:v>
                </c:pt>
                <c:pt idx="426">
                  <c:v>533.0</c:v>
                </c:pt>
                <c:pt idx="427">
                  <c:v>533.5</c:v>
                </c:pt>
                <c:pt idx="428">
                  <c:v>534.0</c:v>
                </c:pt>
                <c:pt idx="429">
                  <c:v>534.5</c:v>
                </c:pt>
                <c:pt idx="430">
                  <c:v>535.0</c:v>
                </c:pt>
                <c:pt idx="431">
                  <c:v>535.5</c:v>
                </c:pt>
                <c:pt idx="432">
                  <c:v>536.0</c:v>
                </c:pt>
                <c:pt idx="433">
                  <c:v>536.5</c:v>
                </c:pt>
                <c:pt idx="434">
                  <c:v>537.0</c:v>
                </c:pt>
                <c:pt idx="435">
                  <c:v>537.5</c:v>
                </c:pt>
                <c:pt idx="436">
                  <c:v>538.0</c:v>
                </c:pt>
                <c:pt idx="437">
                  <c:v>538.5</c:v>
                </c:pt>
                <c:pt idx="438">
                  <c:v>539.0</c:v>
                </c:pt>
                <c:pt idx="439">
                  <c:v>539.5</c:v>
                </c:pt>
                <c:pt idx="440">
                  <c:v>540.0</c:v>
                </c:pt>
                <c:pt idx="441">
                  <c:v>540.5</c:v>
                </c:pt>
                <c:pt idx="442">
                  <c:v>541.0</c:v>
                </c:pt>
                <c:pt idx="443">
                  <c:v>541.5</c:v>
                </c:pt>
                <c:pt idx="444">
                  <c:v>542.0</c:v>
                </c:pt>
                <c:pt idx="445">
                  <c:v>542.5</c:v>
                </c:pt>
                <c:pt idx="446">
                  <c:v>543.0</c:v>
                </c:pt>
                <c:pt idx="447">
                  <c:v>543.5</c:v>
                </c:pt>
                <c:pt idx="448">
                  <c:v>544.0</c:v>
                </c:pt>
                <c:pt idx="449">
                  <c:v>544.5</c:v>
                </c:pt>
                <c:pt idx="450">
                  <c:v>545.0</c:v>
                </c:pt>
                <c:pt idx="451">
                  <c:v>545.5</c:v>
                </c:pt>
                <c:pt idx="452">
                  <c:v>546.0</c:v>
                </c:pt>
                <c:pt idx="453">
                  <c:v>546.5</c:v>
                </c:pt>
                <c:pt idx="454">
                  <c:v>547.0</c:v>
                </c:pt>
                <c:pt idx="455">
                  <c:v>547.5</c:v>
                </c:pt>
                <c:pt idx="456">
                  <c:v>548.0</c:v>
                </c:pt>
                <c:pt idx="457">
                  <c:v>548.5</c:v>
                </c:pt>
                <c:pt idx="458">
                  <c:v>549.0</c:v>
                </c:pt>
                <c:pt idx="459">
                  <c:v>549.5</c:v>
                </c:pt>
                <c:pt idx="460">
                  <c:v>550.0</c:v>
                </c:pt>
                <c:pt idx="461">
                  <c:v>550.5</c:v>
                </c:pt>
                <c:pt idx="462">
                  <c:v>551.0</c:v>
                </c:pt>
                <c:pt idx="463">
                  <c:v>551.5</c:v>
                </c:pt>
                <c:pt idx="464">
                  <c:v>552.0</c:v>
                </c:pt>
                <c:pt idx="465">
                  <c:v>552.5</c:v>
                </c:pt>
                <c:pt idx="466">
                  <c:v>553.0</c:v>
                </c:pt>
                <c:pt idx="467">
                  <c:v>553.5</c:v>
                </c:pt>
                <c:pt idx="468">
                  <c:v>554.0</c:v>
                </c:pt>
                <c:pt idx="469">
                  <c:v>554.5</c:v>
                </c:pt>
                <c:pt idx="470">
                  <c:v>555.0</c:v>
                </c:pt>
                <c:pt idx="471">
                  <c:v>555.5</c:v>
                </c:pt>
                <c:pt idx="472">
                  <c:v>556.0</c:v>
                </c:pt>
                <c:pt idx="473">
                  <c:v>556.5</c:v>
                </c:pt>
                <c:pt idx="474">
                  <c:v>557.0</c:v>
                </c:pt>
                <c:pt idx="475">
                  <c:v>557.5</c:v>
                </c:pt>
                <c:pt idx="476">
                  <c:v>558.0</c:v>
                </c:pt>
                <c:pt idx="477">
                  <c:v>558.5</c:v>
                </c:pt>
                <c:pt idx="478">
                  <c:v>559.0</c:v>
                </c:pt>
                <c:pt idx="479">
                  <c:v>559.5</c:v>
                </c:pt>
                <c:pt idx="480">
                  <c:v>560.0</c:v>
                </c:pt>
                <c:pt idx="481">
                  <c:v>560.5</c:v>
                </c:pt>
                <c:pt idx="482">
                  <c:v>561.0</c:v>
                </c:pt>
                <c:pt idx="483">
                  <c:v>561.5</c:v>
                </c:pt>
                <c:pt idx="484">
                  <c:v>562.0</c:v>
                </c:pt>
                <c:pt idx="485">
                  <c:v>562.5</c:v>
                </c:pt>
                <c:pt idx="486">
                  <c:v>563.0</c:v>
                </c:pt>
                <c:pt idx="487">
                  <c:v>563.5</c:v>
                </c:pt>
                <c:pt idx="488">
                  <c:v>564.0</c:v>
                </c:pt>
                <c:pt idx="489">
                  <c:v>564.5</c:v>
                </c:pt>
                <c:pt idx="490">
                  <c:v>565.0</c:v>
                </c:pt>
                <c:pt idx="491">
                  <c:v>565.5</c:v>
                </c:pt>
                <c:pt idx="492">
                  <c:v>566.0</c:v>
                </c:pt>
                <c:pt idx="493">
                  <c:v>566.5</c:v>
                </c:pt>
                <c:pt idx="494">
                  <c:v>567.0</c:v>
                </c:pt>
                <c:pt idx="495">
                  <c:v>567.5</c:v>
                </c:pt>
                <c:pt idx="496">
                  <c:v>568.0</c:v>
                </c:pt>
                <c:pt idx="497">
                  <c:v>568.5</c:v>
                </c:pt>
                <c:pt idx="498">
                  <c:v>569.0</c:v>
                </c:pt>
                <c:pt idx="499">
                  <c:v>569.5</c:v>
                </c:pt>
                <c:pt idx="500">
                  <c:v>570.0</c:v>
                </c:pt>
                <c:pt idx="501">
                  <c:v>570.5</c:v>
                </c:pt>
                <c:pt idx="502">
                  <c:v>571.0</c:v>
                </c:pt>
                <c:pt idx="503">
                  <c:v>571.5</c:v>
                </c:pt>
                <c:pt idx="504">
                  <c:v>572.0</c:v>
                </c:pt>
                <c:pt idx="505">
                  <c:v>572.5</c:v>
                </c:pt>
                <c:pt idx="506">
                  <c:v>573.0</c:v>
                </c:pt>
                <c:pt idx="507">
                  <c:v>573.5</c:v>
                </c:pt>
                <c:pt idx="508">
                  <c:v>574.0</c:v>
                </c:pt>
                <c:pt idx="509">
                  <c:v>574.5</c:v>
                </c:pt>
                <c:pt idx="510">
                  <c:v>575.0</c:v>
                </c:pt>
                <c:pt idx="511">
                  <c:v>575.5</c:v>
                </c:pt>
                <c:pt idx="512">
                  <c:v>576.0</c:v>
                </c:pt>
                <c:pt idx="513">
                  <c:v>576.5</c:v>
                </c:pt>
                <c:pt idx="514">
                  <c:v>577.0</c:v>
                </c:pt>
                <c:pt idx="515">
                  <c:v>577.5</c:v>
                </c:pt>
                <c:pt idx="516">
                  <c:v>578.0</c:v>
                </c:pt>
                <c:pt idx="517">
                  <c:v>578.5</c:v>
                </c:pt>
                <c:pt idx="518">
                  <c:v>579.0</c:v>
                </c:pt>
                <c:pt idx="519">
                  <c:v>579.5</c:v>
                </c:pt>
                <c:pt idx="520">
                  <c:v>580.0</c:v>
                </c:pt>
                <c:pt idx="521">
                  <c:v>580.5</c:v>
                </c:pt>
                <c:pt idx="522">
                  <c:v>581.0</c:v>
                </c:pt>
                <c:pt idx="523">
                  <c:v>581.5</c:v>
                </c:pt>
                <c:pt idx="524">
                  <c:v>582.0</c:v>
                </c:pt>
                <c:pt idx="525">
                  <c:v>582.5</c:v>
                </c:pt>
                <c:pt idx="526">
                  <c:v>583.0</c:v>
                </c:pt>
                <c:pt idx="527">
                  <c:v>583.5</c:v>
                </c:pt>
                <c:pt idx="528">
                  <c:v>584.0</c:v>
                </c:pt>
                <c:pt idx="529">
                  <c:v>584.5</c:v>
                </c:pt>
                <c:pt idx="530">
                  <c:v>585.0</c:v>
                </c:pt>
                <c:pt idx="531">
                  <c:v>585.5</c:v>
                </c:pt>
                <c:pt idx="532">
                  <c:v>586.0</c:v>
                </c:pt>
                <c:pt idx="533">
                  <c:v>586.5</c:v>
                </c:pt>
                <c:pt idx="534">
                  <c:v>587.0</c:v>
                </c:pt>
                <c:pt idx="535">
                  <c:v>587.5</c:v>
                </c:pt>
                <c:pt idx="536">
                  <c:v>588.0</c:v>
                </c:pt>
                <c:pt idx="537">
                  <c:v>588.5</c:v>
                </c:pt>
                <c:pt idx="538">
                  <c:v>589.0</c:v>
                </c:pt>
                <c:pt idx="539">
                  <c:v>589.5</c:v>
                </c:pt>
                <c:pt idx="540">
                  <c:v>590.0</c:v>
                </c:pt>
                <c:pt idx="541">
                  <c:v>590.5</c:v>
                </c:pt>
                <c:pt idx="542">
                  <c:v>591.0</c:v>
                </c:pt>
                <c:pt idx="543">
                  <c:v>591.5</c:v>
                </c:pt>
                <c:pt idx="544">
                  <c:v>592.0</c:v>
                </c:pt>
                <c:pt idx="545">
                  <c:v>592.5</c:v>
                </c:pt>
                <c:pt idx="546">
                  <c:v>593.0</c:v>
                </c:pt>
                <c:pt idx="547">
                  <c:v>593.5</c:v>
                </c:pt>
                <c:pt idx="548">
                  <c:v>594.0</c:v>
                </c:pt>
                <c:pt idx="549">
                  <c:v>594.5</c:v>
                </c:pt>
                <c:pt idx="550">
                  <c:v>595.0</c:v>
                </c:pt>
                <c:pt idx="551">
                  <c:v>595.5</c:v>
                </c:pt>
                <c:pt idx="552">
                  <c:v>596.0</c:v>
                </c:pt>
                <c:pt idx="553">
                  <c:v>596.5</c:v>
                </c:pt>
                <c:pt idx="554">
                  <c:v>597.0</c:v>
                </c:pt>
                <c:pt idx="555">
                  <c:v>597.5</c:v>
                </c:pt>
                <c:pt idx="556">
                  <c:v>598.0</c:v>
                </c:pt>
                <c:pt idx="557">
                  <c:v>598.5</c:v>
                </c:pt>
                <c:pt idx="558">
                  <c:v>599.0</c:v>
                </c:pt>
                <c:pt idx="559">
                  <c:v>599.5</c:v>
                </c:pt>
                <c:pt idx="560">
                  <c:v>600.0</c:v>
                </c:pt>
                <c:pt idx="561">
                  <c:v>600.5</c:v>
                </c:pt>
                <c:pt idx="562">
                  <c:v>601.0</c:v>
                </c:pt>
                <c:pt idx="563">
                  <c:v>601.5</c:v>
                </c:pt>
                <c:pt idx="564">
                  <c:v>602.0</c:v>
                </c:pt>
                <c:pt idx="565">
                  <c:v>602.5</c:v>
                </c:pt>
                <c:pt idx="566">
                  <c:v>603.0</c:v>
                </c:pt>
                <c:pt idx="567">
                  <c:v>603.5</c:v>
                </c:pt>
                <c:pt idx="568">
                  <c:v>604.0</c:v>
                </c:pt>
                <c:pt idx="569">
                  <c:v>604.5</c:v>
                </c:pt>
                <c:pt idx="570">
                  <c:v>605.0</c:v>
                </c:pt>
                <c:pt idx="571">
                  <c:v>605.5</c:v>
                </c:pt>
                <c:pt idx="572">
                  <c:v>606.0</c:v>
                </c:pt>
                <c:pt idx="573">
                  <c:v>606.5</c:v>
                </c:pt>
                <c:pt idx="574">
                  <c:v>607.0</c:v>
                </c:pt>
                <c:pt idx="575">
                  <c:v>607.5</c:v>
                </c:pt>
                <c:pt idx="576">
                  <c:v>608.0</c:v>
                </c:pt>
                <c:pt idx="577">
                  <c:v>608.5</c:v>
                </c:pt>
                <c:pt idx="578">
                  <c:v>609.0</c:v>
                </c:pt>
                <c:pt idx="579">
                  <c:v>609.5</c:v>
                </c:pt>
                <c:pt idx="580">
                  <c:v>610.0</c:v>
                </c:pt>
                <c:pt idx="581">
                  <c:v>610.5</c:v>
                </c:pt>
                <c:pt idx="582">
                  <c:v>611.0</c:v>
                </c:pt>
                <c:pt idx="583">
                  <c:v>611.5</c:v>
                </c:pt>
                <c:pt idx="584">
                  <c:v>612.0</c:v>
                </c:pt>
                <c:pt idx="585">
                  <c:v>612.5</c:v>
                </c:pt>
                <c:pt idx="586">
                  <c:v>613.0</c:v>
                </c:pt>
                <c:pt idx="587">
                  <c:v>613.5</c:v>
                </c:pt>
                <c:pt idx="588">
                  <c:v>614.0</c:v>
                </c:pt>
                <c:pt idx="589">
                  <c:v>614.5</c:v>
                </c:pt>
                <c:pt idx="590">
                  <c:v>615.0</c:v>
                </c:pt>
                <c:pt idx="591">
                  <c:v>615.5</c:v>
                </c:pt>
                <c:pt idx="592">
                  <c:v>616.0</c:v>
                </c:pt>
                <c:pt idx="593">
                  <c:v>616.5</c:v>
                </c:pt>
                <c:pt idx="594">
                  <c:v>617.0</c:v>
                </c:pt>
                <c:pt idx="595">
                  <c:v>617.5</c:v>
                </c:pt>
                <c:pt idx="596">
                  <c:v>618.0</c:v>
                </c:pt>
                <c:pt idx="597">
                  <c:v>618.5</c:v>
                </c:pt>
                <c:pt idx="598">
                  <c:v>619.0</c:v>
                </c:pt>
                <c:pt idx="599">
                  <c:v>619.5</c:v>
                </c:pt>
                <c:pt idx="600">
                  <c:v>620.0</c:v>
                </c:pt>
                <c:pt idx="601">
                  <c:v>620.5</c:v>
                </c:pt>
                <c:pt idx="602">
                  <c:v>621.0</c:v>
                </c:pt>
                <c:pt idx="603">
                  <c:v>621.5</c:v>
                </c:pt>
                <c:pt idx="604">
                  <c:v>622.0</c:v>
                </c:pt>
                <c:pt idx="605">
                  <c:v>622.5</c:v>
                </c:pt>
                <c:pt idx="606">
                  <c:v>623.0</c:v>
                </c:pt>
                <c:pt idx="607">
                  <c:v>623.5</c:v>
                </c:pt>
                <c:pt idx="608">
                  <c:v>624.0</c:v>
                </c:pt>
                <c:pt idx="609">
                  <c:v>624.5</c:v>
                </c:pt>
                <c:pt idx="610">
                  <c:v>625.0</c:v>
                </c:pt>
                <c:pt idx="611">
                  <c:v>625.5</c:v>
                </c:pt>
                <c:pt idx="612">
                  <c:v>626.0</c:v>
                </c:pt>
                <c:pt idx="613">
                  <c:v>626.5</c:v>
                </c:pt>
                <c:pt idx="614">
                  <c:v>627.0</c:v>
                </c:pt>
                <c:pt idx="615">
                  <c:v>627.5</c:v>
                </c:pt>
                <c:pt idx="616">
                  <c:v>628.0</c:v>
                </c:pt>
                <c:pt idx="617">
                  <c:v>628.5</c:v>
                </c:pt>
                <c:pt idx="618">
                  <c:v>629.0</c:v>
                </c:pt>
                <c:pt idx="619">
                  <c:v>629.5</c:v>
                </c:pt>
                <c:pt idx="620">
                  <c:v>630.0</c:v>
                </c:pt>
                <c:pt idx="621">
                  <c:v>630.5</c:v>
                </c:pt>
                <c:pt idx="622">
                  <c:v>631.0</c:v>
                </c:pt>
                <c:pt idx="623">
                  <c:v>631.5</c:v>
                </c:pt>
                <c:pt idx="624">
                  <c:v>632.0</c:v>
                </c:pt>
                <c:pt idx="625">
                  <c:v>632.5</c:v>
                </c:pt>
                <c:pt idx="626">
                  <c:v>633.0</c:v>
                </c:pt>
                <c:pt idx="627">
                  <c:v>633.5</c:v>
                </c:pt>
                <c:pt idx="628">
                  <c:v>634.0</c:v>
                </c:pt>
                <c:pt idx="629">
                  <c:v>634.5</c:v>
                </c:pt>
                <c:pt idx="630">
                  <c:v>635.0</c:v>
                </c:pt>
                <c:pt idx="631">
                  <c:v>635.5</c:v>
                </c:pt>
                <c:pt idx="632">
                  <c:v>636.0</c:v>
                </c:pt>
                <c:pt idx="633">
                  <c:v>636.5</c:v>
                </c:pt>
                <c:pt idx="634">
                  <c:v>637.0</c:v>
                </c:pt>
                <c:pt idx="635">
                  <c:v>637.5</c:v>
                </c:pt>
                <c:pt idx="636">
                  <c:v>638.0</c:v>
                </c:pt>
                <c:pt idx="637">
                  <c:v>638.5</c:v>
                </c:pt>
                <c:pt idx="638">
                  <c:v>639.0</c:v>
                </c:pt>
                <c:pt idx="639">
                  <c:v>639.5</c:v>
                </c:pt>
                <c:pt idx="640">
                  <c:v>640.0</c:v>
                </c:pt>
                <c:pt idx="641">
                  <c:v>640.5</c:v>
                </c:pt>
                <c:pt idx="642">
                  <c:v>641.0</c:v>
                </c:pt>
                <c:pt idx="643">
                  <c:v>641.5</c:v>
                </c:pt>
                <c:pt idx="644">
                  <c:v>642.0</c:v>
                </c:pt>
                <c:pt idx="645">
                  <c:v>642.5</c:v>
                </c:pt>
                <c:pt idx="646">
                  <c:v>643.0</c:v>
                </c:pt>
                <c:pt idx="647">
                  <c:v>643.5</c:v>
                </c:pt>
                <c:pt idx="648">
                  <c:v>644.0</c:v>
                </c:pt>
                <c:pt idx="649">
                  <c:v>644.5</c:v>
                </c:pt>
                <c:pt idx="650">
                  <c:v>645.0</c:v>
                </c:pt>
                <c:pt idx="651">
                  <c:v>645.5</c:v>
                </c:pt>
                <c:pt idx="652">
                  <c:v>646.0</c:v>
                </c:pt>
                <c:pt idx="653">
                  <c:v>646.5</c:v>
                </c:pt>
                <c:pt idx="654">
                  <c:v>647.0</c:v>
                </c:pt>
                <c:pt idx="655">
                  <c:v>647.5</c:v>
                </c:pt>
                <c:pt idx="656">
                  <c:v>648.0</c:v>
                </c:pt>
                <c:pt idx="657">
                  <c:v>648.5</c:v>
                </c:pt>
                <c:pt idx="658">
                  <c:v>649.0</c:v>
                </c:pt>
                <c:pt idx="659">
                  <c:v>649.5</c:v>
                </c:pt>
                <c:pt idx="660">
                  <c:v>650.0</c:v>
                </c:pt>
                <c:pt idx="661">
                  <c:v>650.5</c:v>
                </c:pt>
                <c:pt idx="662">
                  <c:v>651.0</c:v>
                </c:pt>
                <c:pt idx="663">
                  <c:v>651.5</c:v>
                </c:pt>
                <c:pt idx="664">
                  <c:v>652.0</c:v>
                </c:pt>
                <c:pt idx="665">
                  <c:v>652.5</c:v>
                </c:pt>
                <c:pt idx="666">
                  <c:v>653.0</c:v>
                </c:pt>
                <c:pt idx="667">
                  <c:v>653.5</c:v>
                </c:pt>
                <c:pt idx="668">
                  <c:v>654.0</c:v>
                </c:pt>
                <c:pt idx="669">
                  <c:v>654.5</c:v>
                </c:pt>
                <c:pt idx="670">
                  <c:v>655.0</c:v>
                </c:pt>
                <c:pt idx="671">
                  <c:v>655.5</c:v>
                </c:pt>
                <c:pt idx="672">
                  <c:v>656.0</c:v>
                </c:pt>
                <c:pt idx="673">
                  <c:v>656.5</c:v>
                </c:pt>
                <c:pt idx="674">
                  <c:v>657.0</c:v>
                </c:pt>
                <c:pt idx="675">
                  <c:v>657.5</c:v>
                </c:pt>
                <c:pt idx="676">
                  <c:v>658.0</c:v>
                </c:pt>
                <c:pt idx="677">
                  <c:v>658.5</c:v>
                </c:pt>
                <c:pt idx="678">
                  <c:v>659.0</c:v>
                </c:pt>
                <c:pt idx="679">
                  <c:v>659.5</c:v>
                </c:pt>
                <c:pt idx="680">
                  <c:v>660.0</c:v>
                </c:pt>
                <c:pt idx="681">
                  <c:v>660.5</c:v>
                </c:pt>
                <c:pt idx="682">
                  <c:v>661.0</c:v>
                </c:pt>
                <c:pt idx="683">
                  <c:v>661.5</c:v>
                </c:pt>
                <c:pt idx="684">
                  <c:v>662.0</c:v>
                </c:pt>
                <c:pt idx="685">
                  <c:v>662.5</c:v>
                </c:pt>
                <c:pt idx="686">
                  <c:v>663.0</c:v>
                </c:pt>
                <c:pt idx="687">
                  <c:v>663.5</c:v>
                </c:pt>
                <c:pt idx="688">
                  <c:v>664.0</c:v>
                </c:pt>
                <c:pt idx="689">
                  <c:v>664.5</c:v>
                </c:pt>
                <c:pt idx="690">
                  <c:v>665.0</c:v>
                </c:pt>
                <c:pt idx="691">
                  <c:v>665.5</c:v>
                </c:pt>
                <c:pt idx="692">
                  <c:v>666.0</c:v>
                </c:pt>
                <c:pt idx="693">
                  <c:v>666.5</c:v>
                </c:pt>
                <c:pt idx="694">
                  <c:v>667.0</c:v>
                </c:pt>
                <c:pt idx="695">
                  <c:v>667.5</c:v>
                </c:pt>
                <c:pt idx="696">
                  <c:v>668.0</c:v>
                </c:pt>
                <c:pt idx="697">
                  <c:v>668.5</c:v>
                </c:pt>
                <c:pt idx="698">
                  <c:v>669.0</c:v>
                </c:pt>
                <c:pt idx="699">
                  <c:v>669.5</c:v>
                </c:pt>
                <c:pt idx="700">
                  <c:v>670.0</c:v>
                </c:pt>
                <c:pt idx="701">
                  <c:v>670.5</c:v>
                </c:pt>
                <c:pt idx="702">
                  <c:v>671.0</c:v>
                </c:pt>
                <c:pt idx="703">
                  <c:v>671.5</c:v>
                </c:pt>
                <c:pt idx="704">
                  <c:v>672.0</c:v>
                </c:pt>
                <c:pt idx="705">
                  <c:v>672.5</c:v>
                </c:pt>
                <c:pt idx="706">
                  <c:v>673.0</c:v>
                </c:pt>
                <c:pt idx="707">
                  <c:v>673.5</c:v>
                </c:pt>
                <c:pt idx="708">
                  <c:v>674.0</c:v>
                </c:pt>
                <c:pt idx="709">
                  <c:v>674.5</c:v>
                </c:pt>
                <c:pt idx="710">
                  <c:v>675.0</c:v>
                </c:pt>
                <c:pt idx="711">
                  <c:v>675.5</c:v>
                </c:pt>
                <c:pt idx="712">
                  <c:v>676.0</c:v>
                </c:pt>
                <c:pt idx="713">
                  <c:v>676.5</c:v>
                </c:pt>
                <c:pt idx="714">
                  <c:v>677.0</c:v>
                </c:pt>
                <c:pt idx="715">
                  <c:v>677.5</c:v>
                </c:pt>
                <c:pt idx="716">
                  <c:v>678.0</c:v>
                </c:pt>
                <c:pt idx="717">
                  <c:v>678.5</c:v>
                </c:pt>
                <c:pt idx="718">
                  <c:v>679.0</c:v>
                </c:pt>
                <c:pt idx="719">
                  <c:v>679.5</c:v>
                </c:pt>
                <c:pt idx="720">
                  <c:v>680.0</c:v>
                </c:pt>
                <c:pt idx="721">
                  <c:v>680.5</c:v>
                </c:pt>
                <c:pt idx="722">
                  <c:v>681.0</c:v>
                </c:pt>
                <c:pt idx="723">
                  <c:v>681.5</c:v>
                </c:pt>
                <c:pt idx="724">
                  <c:v>682.0</c:v>
                </c:pt>
                <c:pt idx="725">
                  <c:v>682.5</c:v>
                </c:pt>
                <c:pt idx="726">
                  <c:v>683.0</c:v>
                </c:pt>
                <c:pt idx="727">
                  <c:v>683.5</c:v>
                </c:pt>
                <c:pt idx="728">
                  <c:v>684.0</c:v>
                </c:pt>
                <c:pt idx="729">
                  <c:v>684.5</c:v>
                </c:pt>
                <c:pt idx="730">
                  <c:v>685.0</c:v>
                </c:pt>
                <c:pt idx="731">
                  <c:v>685.5</c:v>
                </c:pt>
                <c:pt idx="732">
                  <c:v>686.0</c:v>
                </c:pt>
                <c:pt idx="733">
                  <c:v>686.5</c:v>
                </c:pt>
                <c:pt idx="734">
                  <c:v>687.0</c:v>
                </c:pt>
                <c:pt idx="735">
                  <c:v>687.5</c:v>
                </c:pt>
                <c:pt idx="736">
                  <c:v>688.0</c:v>
                </c:pt>
                <c:pt idx="737">
                  <c:v>688.5</c:v>
                </c:pt>
                <c:pt idx="738">
                  <c:v>689.0</c:v>
                </c:pt>
                <c:pt idx="739">
                  <c:v>689.5</c:v>
                </c:pt>
                <c:pt idx="740">
                  <c:v>690.0</c:v>
                </c:pt>
                <c:pt idx="741">
                  <c:v>690.5</c:v>
                </c:pt>
                <c:pt idx="742">
                  <c:v>691.0</c:v>
                </c:pt>
                <c:pt idx="743">
                  <c:v>691.5</c:v>
                </c:pt>
                <c:pt idx="744">
                  <c:v>692.0</c:v>
                </c:pt>
                <c:pt idx="745">
                  <c:v>692.5</c:v>
                </c:pt>
                <c:pt idx="746">
                  <c:v>693.0</c:v>
                </c:pt>
                <c:pt idx="747">
                  <c:v>693.5</c:v>
                </c:pt>
                <c:pt idx="748">
                  <c:v>694.0</c:v>
                </c:pt>
                <c:pt idx="749">
                  <c:v>694.5</c:v>
                </c:pt>
                <c:pt idx="750">
                  <c:v>695.0</c:v>
                </c:pt>
                <c:pt idx="751">
                  <c:v>695.5</c:v>
                </c:pt>
                <c:pt idx="752">
                  <c:v>696.0</c:v>
                </c:pt>
                <c:pt idx="753">
                  <c:v>696.5</c:v>
                </c:pt>
                <c:pt idx="754">
                  <c:v>697.0</c:v>
                </c:pt>
                <c:pt idx="755">
                  <c:v>697.5</c:v>
                </c:pt>
                <c:pt idx="756">
                  <c:v>698.0</c:v>
                </c:pt>
                <c:pt idx="757">
                  <c:v>698.5</c:v>
                </c:pt>
                <c:pt idx="758">
                  <c:v>699.0</c:v>
                </c:pt>
              </c:numCache>
            </c:numRef>
          </c:xVal>
          <c:yVal>
            <c:numRef>
              <c:f>'UV3.txt'!$F$1:$F$759</c:f>
              <c:numCache>
                <c:formatCode>General</c:formatCode>
                <c:ptCount val="759"/>
                <c:pt idx="0">
                  <c:v>0.273</c:v>
                </c:pt>
                <c:pt idx="1">
                  <c:v>0.272</c:v>
                </c:pt>
                <c:pt idx="2">
                  <c:v>0.272</c:v>
                </c:pt>
                <c:pt idx="3">
                  <c:v>0.273</c:v>
                </c:pt>
                <c:pt idx="4">
                  <c:v>0.274</c:v>
                </c:pt>
                <c:pt idx="5">
                  <c:v>0.275</c:v>
                </c:pt>
                <c:pt idx="6">
                  <c:v>0.277</c:v>
                </c:pt>
                <c:pt idx="7">
                  <c:v>0.28</c:v>
                </c:pt>
                <c:pt idx="8">
                  <c:v>0.284</c:v>
                </c:pt>
                <c:pt idx="9">
                  <c:v>0.288</c:v>
                </c:pt>
                <c:pt idx="10">
                  <c:v>0.293</c:v>
                </c:pt>
                <c:pt idx="11">
                  <c:v>0.299</c:v>
                </c:pt>
                <c:pt idx="12">
                  <c:v>0.305</c:v>
                </c:pt>
                <c:pt idx="13">
                  <c:v>0.314</c:v>
                </c:pt>
                <c:pt idx="14">
                  <c:v>0.322</c:v>
                </c:pt>
                <c:pt idx="15">
                  <c:v>0.33</c:v>
                </c:pt>
                <c:pt idx="16">
                  <c:v>0.339</c:v>
                </c:pt>
                <c:pt idx="17">
                  <c:v>0.347</c:v>
                </c:pt>
                <c:pt idx="18">
                  <c:v>0.356</c:v>
                </c:pt>
                <c:pt idx="19">
                  <c:v>0.364</c:v>
                </c:pt>
                <c:pt idx="20">
                  <c:v>0.371</c:v>
                </c:pt>
                <c:pt idx="21">
                  <c:v>0.378</c:v>
                </c:pt>
                <c:pt idx="22">
                  <c:v>0.384</c:v>
                </c:pt>
                <c:pt idx="23">
                  <c:v>0.387</c:v>
                </c:pt>
                <c:pt idx="24">
                  <c:v>0.391</c:v>
                </c:pt>
                <c:pt idx="25">
                  <c:v>0.391</c:v>
                </c:pt>
                <c:pt idx="26">
                  <c:v>0.391</c:v>
                </c:pt>
                <c:pt idx="27">
                  <c:v>0.391</c:v>
                </c:pt>
                <c:pt idx="28">
                  <c:v>0.389</c:v>
                </c:pt>
                <c:pt idx="29">
                  <c:v>0.386</c:v>
                </c:pt>
                <c:pt idx="30">
                  <c:v>0.381</c:v>
                </c:pt>
                <c:pt idx="31">
                  <c:v>0.377</c:v>
                </c:pt>
                <c:pt idx="32">
                  <c:v>0.374</c:v>
                </c:pt>
                <c:pt idx="33">
                  <c:v>0.37</c:v>
                </c:pt>
                <c:pt idx="34">
                  <c:v>0.367</c:v>
                </c:pt>
                <c:pt idx="35">
                  <c:v>0.366</c:v>
                </c:pt>
                <c:pt idx="36">
                  <c:v>0.367</c:v>
                </c:pt>
                <c:pt idx="37">
                  <c:v>0.369</c:v>
                </c:pt>
                <c:pt idx="38">
                  <c:v>0.372</c:v>
                </c:pt>
                <c:pt idx="39">
                  <c:v>0.378</c:v>
                </c:pt>
                <c:pt idx="40">
                  <c:v>0.385</c:v>
                </c:pt>
                <c:pt idx="41">
                  <c:v>0.396</c:v>
                </c:pt>
                <c:pt idx="42">
                  <c:v>0.407</c:v>
                </c:pt>
                <c:pt idx="43">
                  <c:v>0.422</c:v>
                </c:pt>
                <c:pt idx="44">
                  <c:v>0.438</c:v>
                </c:pt>
                <c:pt idx="45">
                  <c:v>0.456</c:v>
                </c:pt>
                <c:pt idx="46">
                  <c:v>0.477</c:v>
                </c:pt>
                <c:pt idx="47">
                  <c:v>0.499</c:v>
                </c:pt>
                <c:pt idx="48">
                  <c:v>0.52</c:v>
                </c:pt>
                <c:pt idx="49">
                  <c:v>0.541</c:v>
                </c:pt>
                <c:pt idx="50">
                  <c:v>0.562</c:v>
                </c:pt>
                <c:pt idx="51">
                  <c:v>0.581</c:v>
                </c:pt>
                <c:pt idx="52">
                  <c:v>0.602</c:v>
                </c:pt>
                <c:pt idx="53">
                  <c:v>0.618</c:v>
                </c:pt>
                <c:pt idx="54">
                  <c:v>0.633</c:v>
                </c:pt>
                <c:pt idx="55">
                  <c:v>0.647</c:v>
                </c:pt>
                <c:pt idx="56">
                  <c:v>0.657</c:v>
                </c:pt>
                <c:pt idx="57">
                  <c:v>0.663</c:v>
                </c:pt>
                <c:pt idx="58">
                  <c:v>0.664</c:v>
                </c:pt>
                <c:pt idx="59">
                  <c:v>0.659</c:v>
                </c:pt>
                <c:pt idx="60">
                  <c:v>0.651</c:v>
                </c:pt>
                <c:pt idx="61">
                  <c:v>0.638</c:v>
                </c:pt>
                <c:pt idx="62">
                  <c:v>0.622</c:v>
                </c:pt>
                <c:pt idx="63">
                  <c:v>0.606</c:v>
                </c:pt>
                <c:pt idx="64">
                  <c:v>0.587</c:v>
                </c:pt>
                <c:pt idx="65">
                  <c:v>0.571</c:v>
                </c:pt>
                <c:pt idx="66">
                  <c:v>0.556</c:v>
                </c:pt>
                <c:pt idx="67">
                  <c:v>0.541</c:v>
                </c:pt>
                <c:pt idx="68">
                  <c:v>0.529</c:v>
                </c:pt>
                <c:pt idx="69">
                  <c:v>0.521</c:v>
                </c:pt>
                <c:pt idx="70">
                  <c:v>0.515</c:v>
                </c:pt>
                <c:pt idx="71">
                  <c:v>0.511</c:v>
                </c:pt>
                <c:pt idx="72">
                  <c:v>0.51</c:v>
                </c:pt>
                <c:pt idx="73">
                  <c:v>0.512</c:v>
                </c:pt>
                <c:pt idx="74">
                  <c:v>0.516</c:v>
                </c:pt>
                <c:pt idx="75">
                  <c:v>0.523</c:v>
                </c:pt>
                <c:pt idx="76">
                  <c:v>0.534</c:v>
                </c:pt>
                <c:pt idx="77">
                  <c:v>0.549</c:v>
                </c:pt>
                <c:pt idx="78">
                  <c:v>0.567</c:v>
                </c:pt>
                <c:pt idx="79">
                  <c:v>0.589</c:v>
                </c:pt>
                <c:pt idx="80">
                  <c:v>0.614</c:v>
                </c:pt>
                <c:pt idx="81">
                  <c:v>0.641</c:v>
                </c:pt>
                <c:pt idx="82">
                  <c:v>0.669</c:v>
                </c:pt>
                <c:pt idx="83">
                  <c:v>0.695</c:v>
                </c:pt>
                <c:pt idx="84">
                  <c:v>0.723</c:v>
                </c:pt>
                <c:pt idx="85">
                  <c:v>0.746</c:v>
                </c:pt>
                <c:pt idx="86">
                  <c:v>0.771</c:v>
                </c:pt>
                <c:pt idx="87">
                  <c:v>0.796</c:v>
                </c:pt>
                <c:pt idx="88">
                  <c:v>0.827</c:v>
                </c:pt>
                <c:pt idx="89">
                  <c:v>0.855</c:v>
                </c:pt>
                <c:pt idx="90">
                  <c:v>0.888</c:v>
                </c:pt>
                <c:pt idx="91">
                  <c:v>0.914</c:v>
                </c:pt>
                <c:pt idx="92">
                  <c:v>0.937</c:v>
                </c:pt>
                <c:pt idx="93">
                  <c:v>0.953</c:v>
                </c:pt>
                <c:pt idx="94">
                  <c:v>0.957</c:v>
                </c:pt>
                <c:pt idx="95">
                  <c:v>0.95</c:v>
                </c:pt>
                <c:pt idx="96">
                  <c:v>0.932</c:v>
                </c:pt>
                <c:pt idx="97">
                  <c:v>0.903</c:v>
                </c:pt>
                <c:pt idx="98">
                  <c:v>0.869</c:v>
                </c:pt>
                <c:pt idx="99">
                  <c:v>0.825</c:v>
                </c:pt>
                <c:pt idx="100">
                  <c:v>0.781</c:v>
                </c:pt>
                <c:pt idx="101">
                  <c:v>0.739</c:v>
                </c:pt>
                <c:pt idx="102">
                  <c:v>0.697</c:v>
                </c:pt>
                <c:pt idx="103">
                  <c:v>0.657</c:v>
                </c:pt>
                <c:pt idx="104">
                  <c:v>0.618</c:v>
                </c:pt>
                <c:pt idx="105">
                  <c:v>0.587</c:v>
                </c:pt>
                <c:pt idx="106">
                  <c:v>0.56</c:v>
                </c:pt>
                <c:pt idx="107">
                  <c:v>0.536</c:v>
                </c:pt>
                <c:pt idx="108">
                  <c:v>0.517</c:v>
                </c:pt>
                <c:pt idx="109">
                  <c:v>0.501</c:v>
                </c:pt>
                <c:pt idx="110">
                  <c:v>0.489</c:v>
                </c:pt>
                <c:pt idx="111">
                  <c:v>0.482</c:v>
                </c:pt>
                <c:pt idx="112">
                  <c:v>0.479</c:v>
                </c:pt>
                <c:pt idx="113">
                  <c:v>0.477</c:v>
                </c:pt>
                <c:pt idx="114">
                  <c:v>0.48</c:v>
                </c:pt>
                <c:pt idx="115">
                  <c:v>0.486</c:v>
                </c:pt>
                <c:pt idx="116">
                  <c:v>0.497</c:v>
                </c:pt>
                <c:pt idx="117">
                  <c:v>0.512</c:v>
                </c:pt>
                <c:pt idx="118">
                  <c:v>0.53</c:v>
                </c:pt>
                <c:pt idx="119">
                  <c:v>0.552</c:v>
                </c:pt>
                <c:pt idx="120">
                  <c:v>0.573</c:v>
                </c:pt>
                <c:pt idx="121">
                  <c:v>0.594</c:v>
                </c:pt>
                <c:pt idx="122">
                  <c:v>0.611</c:v>
                </c:pt>
                <c:pt idx="123">
                  <c:v>0.629</c:v>
                </c:pt>
                <c:pt idx="124">
                  <c:v>0.647</c:v>
                </c:pt>
                <c:pt idx="125">
                  <c:v>0.668</c:v>
                </c:pt>
                <c:pt idx="126">
                  <c:v>0.694</c:v>
                </c:pt>
                <c:pt idx="127">
                  <c:v>0.724</c:v>
                </c:pt>
                <c:pt idx="128">
                  <c:v>0.761</c:v>
                </c:pt>
                <c:pt idx="129">
                  <c:v>0.806</c:v>
                </c:pt>
                <c:pt idx="130">
                  <c:v>0.85</c:v>
                </c:pt>
                <c:pt idx="131">
                  <c:v>0.891</c:v>
                </c:pt>
                <c:pt idx="132">
                  <c:v>0.921</c:v>
                </c:pt>
                <c:pt idx="133">
                  <c:v>0.942</c:v>
                </c:pt>
                <c:pt idx="134">
                  <c:v>0.947</c:v>
                </c:pt>
                <c:pt idx="135">
                  <c:v>0.936</c:v>
                </c:pt>
                <c:pt idx="136">
                  <c:v>0.91</c:v>
                </c:pt>
                <c:pt idx="137">
                  <c:v>0.878</c:v>
                </c:pt>
                <c:pt idx="138">
                  <c:v>0.838</c:v>
                </c:pt>
                <c:pt idx="139">
                  <c:v>0.793</c:v>
                </c:pt>
                <c:pt idx="140">
                  <c:v>0.749</c:v>
                </c:pt>
                <c:pt idx="141">
                  <c:v>0.71</c:v>
                </c:pt>
                <c:pt idx="142">
                  <c:v>0.676</c:v>
                </c:pt>
                <c:pt idx="143">
                  <c:v>0.649</c:v>
                </c:pt>
                <c:pt idx="144">
                  <c:v>0.628</c:v>
                </c:pt>
                <c:pt idx="145">
                  <c:v>0.613</c:v>
                </c:pt>
                <c:pt idx="146">
                  <c:v>0.604</c:v>
                </c:pt>
                <c:pt idx="147">
                  <c:v>0.599</c:v>
                </c:pt>
                <c:pt idx="148">
                  <c:v>0.6</c:v>
                </c:pt>
                <c:pt idx="149">
                  <c:v>0.603</c:v>
                </c:pt>
                <c:pt idx="150">
                  <c:v>0.609</c:v>
                </c:pt>
                <c:pt idx="151">
                  <c:v>0.617</c:v>
                </c:pt>
                <c:pt idx="152">
                  <c:v>0.626</c:v>
                </c:pt>
                <c:pt idx="153">
                  <c:v>0.637</c:v>
                </c:pt>
                <c:pt idx="154">
                  <c:v>0.648</c:v>
                </c:pt>
                <c:pt idx="155">
                  <c:v>0.66</c:v>
                </c:pt>
                <c:pt idx="156">
                  <c:v>0.671</c:v>
                </c:pt>
                <c:pt idx="157">
                  <c:v>0.682</c:v>
                </c:pt>
                <c:pt idx="158">
                  <c:v>0.692</c:v>
                </c:pt>
                <c:pt idx="159">
                  <c:v>0.7</c:v>
                </c:pt>
                <c:pt idx="160">
                  <c:v>0.71</c:v>
                </c:pt>
                <c:pt idx="161">
                  <c:v>0.718</c:v>
                </c:pt>
                <c:pt idx="162">
                  <c:v>0.726</c:v>
                </c:pt>
                <c:pt idx="163">
                  <c:v>0.734</c:v>
                </c:pt>
                <c:pt idx="164">
                  <c:v>0.743</c:v>
                </c:pt>
                <c:pt idx="165">
                  <c:v>0.754</c:v>
                </c:pt>
                <c:pt idx="166">
                  <c:v>0.766</c:v>
                </c:pt>
                <c:pt idx="167">
                  <c:v>0.779</c:v>
                </c:pt>
                <c:pt idx="168">
                  <c:v>0.796</c:v>
                </c:pt>
                <c:pt idx="169">
                  <c:v>0.817</c:v>
                </c:pt>
                <c:pt idx="170">
                  <c:v>0.842</c:v>
                </c:pt>
                <c:pt idx="171">
                  <c:v>0.871</c:v>
                </c:pt>
                <c:pt idx="172">
                  <c:v>0.904</c:v>
                </c:pt>
                <c:pt idx="173">
                  <c:v>0.943</c:v>
                </c:pt>
                <c:pt idx="174">
                  <c:v>0.988</c:v>
                </c:pt>
                <c:pt idx="175">
                  <c:v>1.044</c:v>
                </c:pt>
                <c:pt idx="176">
                  <c:v>1.107</c:v>
                </c:pt>
                <c:pt idx="177">
                  <c:v>1.179</c:v>
                </c:pt>
                <c:pt idx="178">
                  <c:v>1.254</c:v>
                </c:pt>
                <c:pt idx="179">
                  <c:v>1.345</c:v>
                </c:pt>
                <c:pt idx="180">
                  <c:v>1.446</c:v>
                </c:pt>
                <c:pt idx="181">
                  <c:v>1.567</c:v>
                </c:pt>
                <c:pt idx="182">
                  <c:v>1.691</c:v>
                </c:pt>
                <c:pt idx="183">
                  <c:v>1.822</c:v>
                </c:pt>
                <c:pt idx="184">
                  <c:v>1.962</c:v>
                </c:pt>
                <c:pt idx="185">
                  <c:v>2.116</c:v>
                </c:pt>
                <c:pt idx="186">
                  <c:v>2.264</c:v>
                </c:pt>
                <c:pt idx="187">
                  <c:v>2.426</c:v>
                </c:pt>
                <c:pt idx="188">
                  <c:v>2.56</c:v>
                </c:pt>
                <c:pt idx="189">
                  <c:v>2.682</c:v>
                </c:pt>
                <c:pt idx="190">
                  <c:v>2.798</c:v>
                </c:pt>
                <c:pt idx="191">
                  <c:v>2.89</c:v>
                </c:pt>
                <c:pt idx="192">
                  <c:v>2.935</c:v>
                </c:pt>
                <c:pt idx="193">
                  <c:v>2.947</c:v>
                </c:pt>
                <c:pt idx="194">
                  <c:v>2.978</c:v>
                </c:pt>
                <c:pt idx="195">
                  <c:v>2.978</c:v>
                </c:pt>
                <c:pt idx="196">
                  <c:v>2.959</c:v>
                </c:pt>
                <c:pt idx="197">
                  <c:v>2.947</c:v>
                </c:pt>
                <c:pt idx="198">
                  <c:v>2.901</c:v>
                </c:pt>
                <c:pt idx="199">
                  <c:v>2.839</c:v>
                </c:pt>
                <c:pt idx="200">
                  <c:v>2.773</c:v>
                </c:pt>
                <c:pt idx="201">
                  <c:v>2.67</c:v>
                </c:pt>
                <c:pt idx="202">
                  <c:v>2.547</c:v>
                </c:pt>
                <c:pt idx="203">
                  <c:v>2.415</c:v>
                </c:pt>
                <c:pt idx="204">
                  <c:v>2.262</c:v>
                </c:pt>
                <c:pt idx="205">
                  <c:v>2.104</c:v>
                </c:pt>
                <c:pt idx="206">
                  <c:v>1.934</c:v>
                </c:pt>
                <c:pt idx="207">
                  <c:v>1.766</c:v>
                </c:pt>
                <c:pt idx="208">
                  <c:v>1.611</c:v>
                </c:pt>
                <c:pt idx="209">
                  <c:v>1.455</c:v>
                </c:pt>
                <c:pt idx="210">
                  <c:v>1.312</c:v>
                </c:pt>
                <c:pt idx="211">
                  <c:v>1.177</c:v>
                </c:pt>
                <c:pt idx="212">
                  <c:v>1.06</c:v>
                </c:pt>
                <c:pt idx="213">
                  <c:v>0.947</c:v>
                </c:pt>
                <c:pt idx="214">
                  <c:v>0.846</c:v>
                </c:pt>
                <c:pt idx="215">
                  <c:v>0.758</c:v>
                </c:pt>
                <c:pt idx="216">
                  <c:v>0.678</c:v>
                </c:pt>
                <c:pt idx="217">
                  <c:v>0.602</c:v>
                </c:pt>
                <c:pt idx="218">
                  <c:v>0.534</c:v>
                </c:pt>
                <c:pt idx="219">
                  <c:v>0.475</c:v>
                </c:pt>
                <c:pt idx="220">
                  <c:v>0.427</c:v>
                </c:pt>
                <c:pt idx="221">
                  <c:v>0.379</c:v>
                </c:pt>
                <c:pt idx="222">
                  <c:v>0.337</c:v>
                </c:pt>
                <c:pt idx="223">
                  <c:v>0.301</c:v>
                </c:pt>
                <c:pt idx="224">
                  <c:v>0.269</c:v>
                </c:pt>
                <c:pt idx="225">
                  <c:v>0.244</c:v>
                </c:pt>
                <c:pt idx="226">
                  <c:v>0.219</c:v>
                </c:pt>
                <c:pt idx="227">
                  <c:v>0.196</c:v>
                </c:pt>
                <c:pt idx="228">
                  <c:v>0.176</c:v>
                </c:pt>
                <c:pt idx="229">
                  <c:v>0.16</c:v>
                </c:pt>
                <c:pt idx="230">
                  <c:v>0.145</c:v>
                </c:pt>
                <c:pt idx="231">
                  <c:v>0.131</c:v>
                </c:pt>
                <c:pt idx="232">
                  <c:v>0.119</c:v>
                </c:pt>
                <c:pt idx="233">
                  <c:v>0.109</c:v>
                </c:pt>
                <c:pt idx="234">
                  <c:v>0.099</c:v>
                </c:pt>
                <c:pt idx="235">
                  <c:v>0.091</c:v>
                </c:pt>
                <c:pt idx="236">
                  <c:v>0.084</c:v>
                </c:pt>
                <c:pt idx="237">
                  <c:v>0.078</c:v>
                </c:pt>
                <c:pt idx="238">
                  <c:v>0.072</c:v>
                </c:pt>
                <c:pt idx="239">
                  <c:v>0.067</c:v>
                </c:pt>
                <c:pt idx="240">
                  <c:v>0.063</c:v>
                </c:pt>
                <c:pt idx="241">
                  <c:v>0.059</c:v>
                </c:pt>
                <c:pt idx="242">
                  <c:v>0.055</c:v>
                </c:pt>
                <c:pt idx="243">
                  <c:v>0.052</c:v>
                </c:pt>
                <c:pt idx="244">
                  <c:v>0.049</c:v>
                </c:pt>
                <c:pt idx="245">
                  <c:v>0.046</c:v>
                </c:pt>
                <c:pt idx="246">
                  <c:v>0.044</c:v>
                </c:pt>
                <c:pt idx="247">
                  <c:v>0.042</c:v>
                </c:pt>
                <c:pt idx="248">
                  <c:v>0.04</c:v>
                </c:pt>
                <c:pt idx="249">
                  <c:v>0.038</c:v>
                </c:pt>
                <c:pt idx="250">
                  <c:v>0.037</c:v>
                </c:pt>
                <c:pt idx="251">
                  <c:v>0.035</c:v>
                </c:pt>
                <c:pt idx="252">
                  <c:v>0.034</c:v>
                </c:pt>
                <c:pt idx="253">
                  <c:v>0.033</c:v>
                </c:pt>
                <c:pt idx="254">
                  <c:v>0.032</c:v>
                </c:pt>
                <c:pt idx="255">
                  <c:v>0.031</c:v>
                </c:pt>
                <c:pt idx="256">
                  <c:v>0.03</c:v>
                </c:pt>
                <c:pt idx="257">
                  <c:v>0.029</c:v>
                </c:pt>
                <c:pt idx="258">
                  <c:v>0.029</c:v>
                </c:pt>
                <c:pt idx="259">
                  <c:v>0.028</c:v>
                </c:pt>
                <c:pt idx="260">
                  <c:v>0.028</c:v>
                </c:pt>
                <c:pt idx="261">
                  <c:v>0.027</c:v>
                </c:pt>
                <c:pt idx="262">
                  <c:v>0.027</c:v>
                </c:pt>
                <c:pt idx="263">
                  <c:v>0.026</c:v>
                </c:pt>
                <c:pt idx="264">
                  <c:v>0.026</c:v>
                </c:pt>
                <c:pt idx="265">
                  <c:v>0.026</c:v>
                </c:pt>
                <c:pt idx="266">
                  <c:v>0.025</c:v>
                </c:pt>
                <c:pt idx="267">
                  <c:v>0.024</c:v>
                </c:pt>
                <c:pt idx="268">
                  <c:v>0.024</c:v>
                </c:pt>
                <c:pt idx="269">
                  <c:v>0.024</c:v>
                </c:pt>
                <c:pt idx="270">
                  <c:v>0.023</c:v>
                </c:pt>
                <c:pt idx="271">
                  <c:v>0.023</c:v>
                </c:pt>
                <c:pt idx="272">
                  <c:v>0.023</c:v>
                </c:pt>
                <c:pt idx="273">
                  <c:v>0.022</c:v>
                </c:pt>
                <c:pt idx="274">
                  <c:v>0.022</c:v>
                </c:pt>
                <c:pt idx="275">
                  <c:v>0.022</c:v>
                </c:pt>
                <c:pt idx="276">
                  <c:v>0.021</c:v>
                </c:pt>
                <c:pt idx="277">
                  <c:v>0.021</c:v>
                </c:pt>
                <c:pt idx="278">
                  <c:v>0.021</c:v>
                </c:pt>
                <c:pt idx="279">
                  <c:v>0.021</c:v>
                </c:pt>
                <c:pt idx="280">
                  <c:v>0.02</c:v>
                </c:pt>
                <c:pt idx="281">
                  <c:v>0.02</c:v>
                </c:pt>
                <c:pt idx="282">
                  <c:v>0.02</c:v>
                </c:pt>
                <c:pt idx="283">
                  <c:v>0.02</c:v>
                </c:pt>
                <c:pt idx="284">
                  <c:v>0.019</c:v>
                </c:pt>
                <c:pt idx="285">
                  <c:v>0.019</c:v>
                </c:pt>
                <c:pt idx="286">
                  <c:v>0.019</c:v>
                </c:pt>
                <c:pt idx="287">
                  <c:v>0.019</c:v>
                </c:pt>
                <c:pt idx="288">
                  <c:v>0.019</c:v>
                </c:pt>
                <c:pt idx="289">
                  <c:v>0.019</c:v>
                </c:pt>
                <c:pt idx="290">
                  <c:v>0.018</c:v>
                </c:pt>
                <c:pt idx="291">
                  <c:v>0.019</c:v>
                </c:pt>
                <c:pt idx="292">
                  <c:v>0.019</c:v>
                </c:pt>
                <c:pt idx="293">
                  <c:v>0.019</c:v>
                </c:pt>
                <c:pt idx="294">
                  <c:v>0.019</c:v>
                </c:pt>
                <c:pt idx="295">
                  <c:v>0.019</c:v>
                </c:pt>
                <c:pt idx="296">
                  <c:v>0.019</c:v>
                </c:pt>
                <c:pt idx="297">
                  <c:v>0.019</c:v>
                </c:pt>
                <c:pt idx="298">
                  <c:v>0.019</c:v>
                </c:pt>
                <c:pt idx="299">
                  <c:v>0.019</c:v>
                </c:pt>
                <c:pt idx="300">
                  <c:v>0.02</c:v>
                </c:pt>
                <c:pt idx="301">
                  <c:v>0.02</c:v>
                </c:pt>
                <c:pt idx="302">
                  <c:v>0.02</c:v>
                </c:pt>
                <c:pt idx="303">
                  <c:v>0.021</c:v>
                </c:pt>
                <c:pt idx="304">
                  <c:v>0.021</c:v>
                </c:pt>
                <c:pt idx="305">
                  <c:v>0.022</c:v>
                </c:pt>
                <c:pt idx="306">
                  <c:v>0.022</c:v>
                </c:pt>
                <c:pt idx="307">
                  <c:v>0.023</c:v>
                </c:pt>
                <c:pt idx="308">
                  <c:v>0.023</c:v>
                </c:pt>
                <c:pt idx="309">
                  <c:v>0.024</c:v>
                </c:pt>
                <c:pt idx="310">
                  <c:v>0.024</c:v>
                </c:pt>
                <c:pt idx="311">
                  <c:v>0.025</c:v>
                </c:pt>
                <c:pt idx="312">
                  <c:v>0.026</c:v>
                </c:pt>
                <c:pt idx="313">
                  <c:v>0.026</c:v>
                </c:pt>
                <c:pt idx="314">
                  <c:v>0.027</c:v>
                </c:pt>
                <c:pt idx="315">
                  <c:v>0.027</c:v>
                </c:pt>
                <c:pt idx="316">
                  <c:v>0.027</c:v>
                </c:pt>
                <c:pt idx="317">
                  <c:v>0.028</c:v>
                </c:pt>
                <c:pt idx="318">
                  <c:v>0.028</c:v>
                </c:pt>
                <c:pt idx="319">
                  <c:v>0.028</c:v>
                </c:pt>
                <c:pt idx="320">
                  <c:v>0.029</c:v>
                </c:pt>
                <c:pt idx="321">
                  <c:v>0.029</c:v>
                </c:pt>
                <c:pt idx="322">
                  <c:v>0.029</c:v>
                </c:pt>
                <c:pt idx="323">
                  <c:v>0.029</c:v>
                </c:pt>
                <c:pt idx="324">
                  <c:v>0.029</c:v>
                </c:pt>
                <c:pt idx="325">
                  <c:v>0.029</c:v>
                </c:pt>
                <c:pt idx="326">
                  <c:v>0.029</c:v>
                </c:pt>
                <c:pt idx="327">
                  <c:v>0.029</c:v>
                </c:pt>
                <c:pt idx="328">
                  <c:v>0.029</c:v>
                </c:pt>
                <c:pt idx="329">
                  <c:v>0.029</c:v>
                </c:pt>
                <c:pt idx="330">
                  <c:v>0.029</c:v>
                </c:pt>
                <c:pt idx="331">
                  <c:v>0.029</c:v>
                </c:pt>
                <c:pt idx="332">
                  <c:v>0.029</c:v>
                </c:pt>
                <c:pt idx="333">
                  <c:v>0.028</c:v>
                </c:pt>
                <c:pt idx="334">
                  <c:v>0.028</c:v>
                </c:pt>
                <c:pt idx="335">
                  <c:v>0.028</c:v>
                </c:pt>
                <c:pt idx="336">
                  <c:v>0.028</c:v>
                </c:pt>
                <c:pt idx="337">
                  <c:v>0.028</c:v>
                </c:pt>
                <c:pt idx="338">
                  <c:v>0.028</c:v>
                </c:pt>
                <c:pt idx="339">
                  <c:v>0.028</c:v>
                </c:pt>
                <c:pt idx="340">
                  <c:v>0.028</c:v>
                </c:pt>
                <c:pt idx="341">
                  <c:v>0.029</c:v>
                </c:pt>
                <c:pt idx="342">
                  <c:v>0.029</c:v>
                </c:pt>
                <c:pt idx="343">
                  <c:v>0.029</c:v>
                </c:pt>
                <c:pt idx="344">
                  <c:v>0.03</c:v>
                </c:pt>
                <c:pt idx="345">
                  <c:v>0.031</c:v>
                </c:pt>
                <c:pt idx="346">
                  <c:v>0.032</c:v>
                </c:pt>
                <c:pt idx="347">
                  <c:v>0.032</c:v>
                </c:pt>
                <c:pt idx="348">
                  <c:v>0.033</c:v>
                </c:pt>
                <c:pt idx="349">
                  <c:v>0.035</c:v>
                </c:pt>
                <c:pt idx="350">
                  <c:v>0.036</c:v>
                </c:pt>
                <c:pt idx="351">
                  <c:v>0.039</c:v>
                </c:pt>
                <c:pt idx="352">
                  <c:v>0.041</c:v>
                </c:pt>
                <c:pt idx="353">
                  <c:v>0.043</c:v>
                </c:pt>
                <c:pt idx="354">
                  <c:v>0.045</c:v>
                </c:pt>
                <c:pt idx="355">
                  <c:v>0.048</c:v>
                </c:pt>
                <c:pt idx="356">
                  <c:v>0.051</c:v>
                </c:pt>
                <c:pt idx="357">
                  <c:v>0.054</c:v>
                </c:pt>
                <c:pt idx="358">
                  <c:v>0.057</c:v>
                </c:pt>
                <c:pt idx="359">
                  <c:v>0.06</c:v>
                </c:pt>
                <c:pt idx="360">
                  <c:v>0.064</c:v>
                </c:pt>
                <c:pt idx="361">
                  <c:v>0.068</c:v>
                </c:pt>
                <c:pt idx="362">
                  <c:v>0.071</c:v>
                </c:pt>
                <c:pt idx="363">
                  <c:v>0.075</c:v>
                </c:pt>
                <c:pt idx="364">
                  <c:v>0.078</c:v>
                </c:pt>
                <c:pt idx="365">
                  <c:v>0.082</c:v>
                </c:pt>
                <c:pt idx="366">
                  <c:v>0.086</c:v>
                </c:pt>
                <c:pt idx="367">
                  <c:v>0.089</c:v>
                </c:pt>
                <c:pt idx="368">
                  <c:v>0.093</c:v>
                </c:pt>
                <c:pt idx="369">
                  <c:v>0.096</c:v>
                </c:pt>
                <c:pt idx="370">
                  <c:v>0.1</c:v>
                </c:pt>
                <c:pt idx="371">
                  <c:v>0.104</c:v>
                </c:pt>
                <c:pt idx="372">
                  <c:v>0.107</c:v>
                </c:pt>
                <c:pt idx="373">
                  <c:v>0.111</c:v>
                </c:pt>
                <c:pt idx="374">
                  <c:v>0.115</c:v>
                </c:pt>
                <c:pt idx="375">
                  <c:v>0.119</c:v>
                </c:pt>
                <c:pt idx="376">
                  <c:v>0.123</c:v>
                </c:pt>
                <c:pt idx="377">
                  <c:v>0.126</c:v>
                </c:pt>
                <c:pt idx="378">
                  <c:v>0.129</c:v>
                </c:pt>
                <c:pt idx="379">
                  <c:v>0.133</c:v>
                </c:pt>
                <c:pt idx="380">
                  <c:v>0.136</c:v>
                </c:pt>
                <c:pt idx="381">
                  <c:v>0.139</c:v>
                </c:pt>
                <c:pt idx="382">
                  <c:v>0.141</c:v>
                </c:pt>
                <c:pt idx="383">
                  <c:v>0.144</c:v>
                </c:pt>
                <c:pt idx="384">
                  <c:v>0.146</c:v>
                </c:pt>
                <c:pt idx="385">
                  <c:v>0.147</c:v>
                </c:pt>
                <c:pt idx="386">
                  <c:v>0.148</c:v>
                </c:pt>
                <c:pt idx="387">
                  <c:v>0.149</c:v>
                </c:pt>
                <c:pt idx="388">
                  <c:v>0.149</c:v>
                </c:pt>
                <c:pt idx="389">
                  <c:v>0.149</c:v>
                </c:pt>
                <c:pt idx="390">
                  <c:v>0.148</c:v>
                </c:pt>
                <c:pt idx="391">
                  <c:v>0.147</c:v>
                </c:pt>
                <c:pt idx="392">
                  <c:v>0.145</c:v>
                </c:pt>
                <c:pt idx="393">
                  <c:v>0.144</c:v>
                </c:pt>
                <c:pt idx="394">
                  <c:v>0.141</c:v>
                </c:pt>
                <c:pt idx="395">
                  <c:v>0.139</c:v>
                </c:pt>
                <c:pt idx="396">
                  <c:v>0.136</c:v>
                </c:pt>
                <c:pt idx="397">
                  <c:v>0.133</c:v>
                </c:pt>
                <c:pt idx="398">
                  <c:v>0.129</c:v>
                </c:pt>
                <c:pt idx="399">
                  <c:v>0.125</c:v>
                </c:pt>
                <c:pt idx="400">
                  <c:v>0.121</c:v>
                </c:pt>
                <c:pt idx="401">
                  <c:v>0.117</c:v>
                </c:pt>
                <c:pt idx="402">
                  <c:v>0.112</c:v>
                </c:pt>
                <c:pt idx="403">
                  <c:v>0.108</c:v>
                </c:pt>
                <c:pt idx="404">
                  <c:v>0.103</c:v>
                </c:pt>
                <c:pt idx="405">
                  <c:v>0.098</c:v>
                </c:pt>
                <c:pt idx="406">
                  <c:v>0.093</c:v>
                </c:pt>
                <c:pt idx="407">
                  <c:v>0.088</c:v>
                </c:pt>
                <c:pt idx="408">
                  <c:v>0.084</c:v>
                </c:pt>
                <c:pt idx="409">
                  <c:v>0.079</c:v>
                </c:pt>
                <c:pt idx="410">
                  <c:v>0.075</c:v>
                </c:pt>
                <c:pt idx="411">
                  <c:v>0.07</c:v>
                </c:pt>
                <c:pt idx="412">
                  <c:v>0.066</c:v>
                </c:pt>
                <c:pt idx="413">
                  <c:v>0.062</c:v>
                </c:pt>
                <c:pt idx="414">
                  <c:v>0.059</c:v>
                </c:pt>
                <c:pt idx="415">
                  <c:v>0.056</c:v>
                </c:pt>
                <c:pt idx="416">
                  <c:v>0.053</c:v>
                </c:pt>
                <c:pt idx="417">
                  <c:v>0.05</c:v>
                </c:pt>
                <c:pt idx="418">
                  <c:v>0.047</c:v>
                </c:pt>
                <c:pt idx="419">
                  <c:v>0.045</c:v>
                </c:pt>
                <c:pt idx="420">
                  <c:v>0.042</c:v>
                </c:pt>
                <c:pt idx="421">
                  <c:v>0.04</c:v>
                </c:pt>
                <c:pt idx="422">
                  <c:v>0.039</c:v>
                </c:pt>
                <c:pt idx="423">
                  <c:v>0.037</c:v>
                </c:pt>
                <c:pt idx="424">
                  <c:v>0.035</c:v>
                </c:pt>
                <c:pt idx="425">
                  <c:v>0.034</c:v>
                </c:pt>
                <c:pt idx="426">
                  <c:v>0.033</c:v>
                </c:pt>
                <c:pt idx="427">
                  <c:v>0.032</c:v>
                </c:pt>
                <c:pt idx="428">
                  <c:v>0.032</c:v>
                </c:pt>
                <c:pt idx="429">
                  <c:v>0.032</c:v>
                </c:pt>
                <c:pt idx="430">
                  <c:v>0.032</c:v>
                </c:pt>
                <c:pt idx="431">
                  <c:v>0.032</c:v>
                </c:pt>
                <c:pt idx="432">
                  <c:v>0.032</c:v>
                </c:pt>
                <c:pt idx="433">
                  <c:v>0.033</c:v>
                </c:pt>
                <c:pt idx="434">
                  <c:v>0.034</c:v>
                </c:pt>
                <c:pt idx="435">
                  <c:v>0.035</c:v>
                </c:pt>
                <c:pt idx="436">
                  <c:v>0.036</c:v>
                </c:pt>
                <c:pt idx="437">
                  <c:v>0.038</c:v>
                </c:pt>
                <c:pt idx="438">
                  <c:v>0.039</c:v>
                </c:pt>
                <c:pt idx="439">
                  <c:v>0.041</c:v>
                </c:pt>
                <c:pt idx="440">
                  <c:v>0.044</c:v>
                </c:pt>
                <c:pt idx="441">
                  <c:v>0.046</c:v>
                </c:pt>
                <c:pt idx="442">
                  <c:v>0.048</c:v>
                </c:pt>
                <c:pt idx="443">
                  <c:v>0.05</c:v>
                </c:pt>
                <c:pt idx="444">
                  <c:v>0.052</c:v>
                </c:pt>
                <c:pt idx="445">
                  <c:v>0.054</c:v>
                </c:pt>
                <c:pt idx="446">
                  <c:v>0.057</c:v>
                </c:pt>
                <c:pt idx="447">
                  <c:v>0.059</c:v>
                </c:pt>
                <c:pt idx="448">
                  <c:v>0.061</c:v>
                </c:pt>
                <c:pt idx="449">
                  <c:v>0.063</c:v>
                </c:pt>
                <c:pt idx="450">
                  <c:v>0.065</c:v>
                </c:pt>
                <c:pt idx="451">
                  <c:v>0.066</c:v>
                </c:pt>
                <c:pt idx="452">
                  <c:v>0.067</c:v>
                </c:pt>
                <c:pt idx="453">
                  <c:v>0.069</c:v>
                </c:pt>
                <c:pt idx="454">
                  <c:v>0.069</c:v>
                </c:pt>
                <c:pt idx="455">
                  <c:v>0.07</c:v>
                </c:pt>
                <c:pt idx="456">
                  <c:v>0.07</c:v>
                </c:pt>
                <c:pt idx="457">
                  <c:v>0.071</c:v>
                </c:pt>
                <c:pt idx="458">
                  <c:v>0.071</c:v>
                </c:pt>
                <c:pt idx="459">
                  <c:v>0.07</c:v>
                </c:pt>
                <c:pt idx="460">
                  <c:v>0.07</c:v>
                </c:pt>
                <c:pt idx="461">
                  <c:v>0.069</c:v>
                </c:pt>
                <c:pt idx="462">
                  <c:v>0.067</c:v>
                </c:pt>
                <c:pt idx="463">
                  <c:v>0.066</c:v>
                </c:pt>
                <c:pt idx="464">
                  <c:v>0.064</c:v>
                </c:pt>
                <c:pt idx="465">
                  <c:v>0.062</c:v>
                </c:pt>
                <c:pt idx="466">
                  <c:v>0.06</c:v>
                </c:pt>
                <c:pt idx="467">
                  <c:v>0.058</c:v>
                </c:pt>
                <c:pt idx="468">
                  <c:v>0.056</c:v>
                </c:pt>
                <c:pt idx="469">
                  <c:v>0.054</c:v>
                </c:pt>
                <c:pt idx="470">
                  <c:v>0.052</c:v>
                </c:pt>
                <c:pt idx="471">
                  <c:v>0.05</c:v>
                </c:pt>
                <c:pt idx="472">
                  <c:v>0.047</c:v>
                </c:pt>
                <c:pt idx="473">
                  <c:v>0.045</c:v>
                </c:pt>
                <c:pt idx="474">
                  <c:v>0.043</c:v>
                </c:pt>
                <c:pt idx="475">
                  <c:v>0.041</c:v>
                </c:pt>
                <c:pt idx="476">
                  <c:v>0.039</c:v>
                </c:pt>
                <c:pt idx="477">
                  <c:v>0.036</c:v>
                </c:pt>
                <c:pt idx="478">
                  <c:v>0.035</c:v>
                </c:pt>
                <c:pt idx="479">
                  <c:v>0.033</c:v>
                </c:pt>
                <c:pt idx="480">
                  <c:v>0.031</c:v>
                </c:pt>
                <c:pt idx="481">
                  <c:v>0.029</c:v>
                </c:pt>
                <c:pt idx="482">
                  <c:v>0.028</c:v>
                </c:pt>
                <c:pt idx="483">
                  <c:v>0.026</c:v>
                </c:pt>
                <c:pt idx="484">
                  <c:v>0.024</c:v>
                </c:pt>
                <c:pt idx="485">
                  <c:v>0.023</c:v>
                </c:pt>
                <c:pt idx="486">
                  <c:v>0.022</c:v>
                </c:pt>
                <c:pt idx="487">
                  <c:v>0.021</c:v>
                </c:pt>
                <c:pt idx="488">
                  <c:v>0.02</c:v>
                </c:pt>
                <c:pt idx="489">
                  <c:v>0.019</c:v>
                </c:pt>
                <c:pt idx="490">
                  <c:v>0.018</c:v>
                </c:pt>
                <c:pt idx="491">
                  <c:v>0.017</c:v>
                </c:pt>
                <c:pt idx="492">
                  <c:v>0.016</c:v>
                </c:pt>
                <c:pt idx="493">
                  <c:v>0.015</c:v>
                </c:pt>
                <c:pt idx="494">
                  <c:v>0.015</c:v>
                </c:pt>
                <c:pt idx="495">
                  <c:v>0.014</c:v>
                </c:pt>
                <c:pt idx="496">
                  <c:v>0.014</c:v>
                </c:pt>
                <c:pt idx="497">
                  <c:v>0.013</c:v>
                </c:pt>
                <c:pt idx="498">
                  <c:v>0.013</c:v>
                </c:pt>
                <c:pt idx="499">
                  <c:v>0.013</c:v>
                </c:pt>
                <c:pt idx="500">
                  <c:v>0.012</c:v>
                </c:pt>
                <c:pt idx="501">
                  <c:v>0.012</c:v>
                </c:pt>
                <c:pt idx="502">
                  <c:v>0.012</c:v>
                </c:pt>
                <c:pt idx="503">
                  <c:v>0.012</c:v>
                </c:pt>
                <c:pt idx="504">
                  <c:v>0.012</c:v>
                </c:pt>
                <c:pt idx="505">
                  <c:v>0.013</c:v>
                </c:pt>
                <c:pt idx="506">
                  <c:v>0.013</c:v>
                </c:pt>
                <c:pt idx="507">
                  <c:v>0.013</c:v>
                </c:pt>
                <c:pt idx="508">
                  <c:v>0.013</c:v>
                </c:pt>
                <c:pt idx="509">
                  <c:v>0.013</c:v>
                </c:pt>
                <c:pt idx="510">
                  <c:v>0.014</c:v>
                </c:pt>
                <c:pt idx="511">
                  <c:v>0.014</c:v>
                </c:pt>
                <c:pt idx="512">
                  <c:v>0.015</c:v>
                </c:pt>
                <c:pt idx="513">
                  <c:v>0.015</c:v>
                </c:pt>
                <c:pt idx="514">
                  <c:v>0.016</c:v>
                </c:pt>
                <c:pt idx="515">
                  <c:v>0.016</c:v>
                </c:pt>
                <c:pt idx="516">
                  <c:v>0.016</c:v>
                </c:pt>
                <c:pt idx="517">
                  <c:v>0.017</c:v>
                </c:pt>
                <c:pt idx="518">
                  <c:v>0.018</c:v>
                </c:pt>
                <c:pt idx="519">
                  <c:v>0.019</c:v>
                </c:pt>
                <c:pt idx="520">
                  <c:v>0.019</c:v>
                </c:pt>
                <c:pt idx="521">
                  <c:v>0.02</c:v>
                </c:pt>
                <c:pt idx="522">
                  <c:v>0.021</c:v>
                </c:pt>
                <c:pt idx="523">
                  <c:v>0.022</c:v>
                </c:pt>
                <c:pt idx="524">
                  <c:v>0.023</c:v>
                </c:pt>
                <c:pt idx="525">
                  <c:v>0.024</c:v>
                </c:pt>
                <c:pt idx="526">
                  <c:v>0.026</c:v>
                </c:pt>
                <c:pt idx="527">
                  <c:v>0.027</c:v>
                </c:pt>
                <c:pt idx="528">
                  <c:v>0.029</c:v>
                </c:pt>
                <c:pt idx="529">
                  <c:v>0.03</c:v>
                </c:pt>
                <c:pt idx="530">
                  <c:v>0.032</c:v>
                </c:pt>
                <c:pt idx="531">
                  <c:v>0.034</c:v>
                </c:pt>
                <c:pt idx="532">
                  <c:v>0.035</c:v>
                </c:pt>
                <c:pt idx="533">
                  <c:v>0.037</c:v>
                </c:pt>
                <c:pt idx="534">
                  <c:v>0.038</c:v>
                </c:pt>
                <c:pt idx="535">
                  <c:v>0.039</c:v>
                </c:pt>
                <c:pt idx="536">
                  <c:v>0.04</c:v>
                </c:pt>
                <c:pt idx="537">
                  <c:v>0.041</c:v>
                </c:pt>
                <c:pt idx="538">
                  <c:v>0.041</c:v>
                </c:pt>
                <c:pt idx="539">
                  <c:v>0.042</c:v>
                </c:pt>
                <c:pt idx="540">
                  <c:v>0.042</c:v>
                </c:pt>
                <c:pt idx="541">
                  <c:v>0.042</c:v>
                </c:pt>
                <c:pt idx="542">
                  <c:v>0.042</c:v>
                </c:pt>
                <c:pt idx="543">
                  <c:v>0.042</c:v>
                </c:pt>
                <c:pt idx="544">
                  <c:v>0.042</c:v>
                </c:pt>
                <c:pt idx="545">
                  <c:v>0.042</c:v>
                </c:pt>
                <c:pt idx="546">
                  <c:v>0.041</c:v>
                </c:pt>
                <c:pt idx="547">
                  <c:v>0.041</c:v>
                </c:pt>
                <c:pt idx="548">
                  <c:v>0.041</c:v>
                </c:pt>
                <c:pt idx="549">
                  <c:v>0.04</c:v>
                </c:pt>
                <c:pt idx="550">
                  <c:v>0.039</c:v>
                </c:pt>
                <c:pt idx="551">
                  <c:v>0.039</c:v>
                </c:pt>
                <c:pt idx="552">
                  <c:v>0.038</c:v>
                </c:pt>
                <c:pt idx="553">
                  <c:v>0.037</c:v>
                </c:pt>
                <c:pt idx="554">
                  <c:v>0.036</c:v>
                </c:pt>
                <c:pt idx="555">
                  <c:v>0.035</c:v>
                </c:pt>
                <c:pt idx="556">
                  <c:v>0.034</c:v>
                </c:pt>
                <c:pt idx="557">
                  <c:v>0.032</c:v>
                </c:pt>
                <c:pt idx="558">
                  <c:v>0.031</c:v>
                </c:pt>
                <c:pt idx="559">
                  <c:v>0.03</c:v>
                </c:pt>
                <c:pt idx="560">
                  <c:v>0.029</c:v>
                </c:pt>
                <c:pt idx="561">
                  <c:v>0.028</c:v>
                </c:pt>
                <c:pt idx="562">
                  <c:v>0.026</c:v>
                </c:pt>
                <c:pt idx="563">
                  <c:v>0.025</c:v>
                </c:pt>
                <c:pt idx="564">
                  <c:v>0.024</c:v>
                </c:pt>
                <c:pt idx="565">
                  <c:v>0.023</c:v>
                </c:pt>
                <c:pt idx="566">
                  <c:v>0.022</c:v>
                </c:pt>
                <c:pt idx="567">
                  <c:v>0.021</c:v>
                </c:pt>
                <c:pt idx="568">
                  <c:v>0.02</c:v>
                </c:pt>
                <c:pt idx="569">
                  <c:v>0.019</c:v>
                </c:pt>
                <c:pt idx="570">
                  <c:v>0.019</c:v>
                </c:pt>
                <c:pt idx="571">
                  <c:v>0.018</c:v>
                </c:pt>
                <c:pt idx="572">
                  <c:v>0.017</c:v>
                </c:pt>
                <c:pt idx="573">
                  <c:v>0.016</c:v>
                </c:pt>
                <c:pt idx="574">
                  <c:v>0.016</c:v>
                </c:pt>
                <c:pt idx="575">
                  <c:v>0.015</c:v>
                </c:pt>
                <c:pt idx="576">
                  <c:v>0.014</c:v>
                </c:pt>
                <c:pt idx="577">
                  <c:v>0.014</c:v>
                </c:pt>
                <c:pt idx="578">
                  <c:v>0.013</c:v>
                </c:pt>
                <c:pt idx="579">
                  <c:v>0.013</c:v>
                </c:pt>
                <c:pt idx="580">
                  <c:v>0.012</c:v>
                </c:pt>
                <c:pt idx="581">
                  <c:v>0.012</c:v>
                </c:pt>
                <c:pt idx="582">
                  <c:v>0.011</c:v>
                </c:pt>
                <c:pt idx="583">
                  <c:v>0.011</c:v>
                </c:pt>
                <c:pt idx="584">
                  <c:v>0.01</c:v>
                </c:pt>
                <c:pt idx="585">
                  <c:v>0.01</c:v>
                </c:pt>
                <c:pt idx="586">
                  <c:v>0.009</c:v>
                </c:pt>
                <c:pt idx="587">
                  <c:v>0.009</c:v>
                </c:pt>
                <c:pt idx="588">
                  <c:v>0.008</c:v>
                </c:pt>
                <c:pt idx="589">
                  <c:v>0.008</c:v>
                </c:pt>
                <c:pt idx="590">
                  <c:v>0.007</c:v>
                </c:pt>
                <c:pt idx="591">
                  <c:v>0.007</c:v>
                </c:pt>
                <c:pt idx="592">
                  <c:v>0.007</c:v>
                </c:pt>
                <c:pt idx="593">
                  <c:v>0.006</c:v>
                </c:pt>
                <c:pt idx="594">
                  <c:v>0.006</c:v>
                </c:pt>
                <c:pt idx="595">
                  <c:v>0.006</c:v>
                </c:pt>
                <c:pt idx="596">
                  <c:v>0.005</c:v>
                </c:pt>
                <c:pt idx="597">
                  <c:v>0.005</c:v>
                </c:pt>
                <c:pt idx="598">
                  <c:v>0.005</c:v>
                </c:pt>
                <c:pt idx="599">
                  <c:v>0.005</c:v>
                </c:pt>
                <c:pt idx="600">
                  <c:v>0.005</c:v>
                </c:pt>
                <c:pt idx="601">
                  <c:v>0.005</c:v>
                </c:pt>
                <c:pt idx="602">
                  <c:v>0.004</c:v>
                </c:pt>
                <c:pt idx="603">
                  <c:v>0.004</c:v>
                </c:pt>
                <c:pt idx="604">
                  <c:v>0.004</c:v>
                </c:pt>
                <c:pt idx="605">
                  <c:v>0.004</c:v>
                </c:pt>
                <c:pt idx="606">
                  <c:v>0.004</c:v>
                </c:pt>
                <c:pt idx="607">
                  <c:v>0.004</c:v>
                </c:pt>
                <c:pt idx="608">
                  <c:v>0.004</c:v>
                </c:pt>
                <c:pt idx="609">
                  <c:v>0.004</c:v>
                </c:pt>
                <c:pt idx="610">
                  <c:v>0.004</c:v>
                </c:pt>
                <c:pt idx="611">
                  <c:v>0.004</c:v>
                </c:pt>
                <c:pt idx="612">
                  <c:v>0.004</c:v>
                </c:pt>
                <c:pt idx="613">
                  <c:v>0.004</c:v>
                </c:pt>
                <c:pt idx="614">
                  <c:v>0.004</c:v>
                </c:pt>
                <c:pt idx="615">
                  <c:v>0.004</c:v>
                </c:pt>
                <c:pt idx="616">
                  <c:v>0.004</c:v>
                </c:pt>
                <c:pt idx="617">
                  <c:v>0.005</c:v>
                </c:pt>
                <c:pt idx="618">
                  <c:v>0.005</c:v>
                </c:pt>
                <c:pt idx="619">
                  <c:v>0.005</c:v>
                </c:pt>
                <c:pt idx="620">
                  <c:v>0.005</c:v>
                </c:pt>
                <c:pt idx="621">
                  <c:v>0.006</c:v>
                </c:pt>
                <c:pt idx="622">
                  <c:v>0.006</c:v>
                </c:pt>
                <c:pt idx="623">
                  <c:v>0.006</c:v>
                </c:pt>
                <c:pt idx="624">
                  <c:v>0.007</c:v>
                </c:pt>
                <c:pt idx="625">
                  <c:v>0.007</c:v>
                </c:pt>
                <c:pt idx="626">
                  <c:v>0.007</c:v>
                </c:pt>
                <c:pt idx="627">
                  <c:v>0.008</c:v>
                </c:pt>
                <c:pt idx="628">
                  <c:v>0.008</c:v>
                </c:pt>
                <c:pt idx="629">
                  <c:v>0.009</c:v>
                </c:pt>
                <c:pt idx="630">
                  <c:v>0.009</c:v>
                </c:pt>
                <c:pt idx="631">
                  <c:v>0.01</c:v>
                </c:pt>
                <c:pt idx="632">
                  <c:v>0.01</c:v>
                </c:pt>
                <c:pt idx="633">
                  <c:v>0.011</c:v>
                </c:pt>
                <c:pt idx="634">
                  <c:v>0.012</c:v>
                </c:pt>
                <c:pt idx="635">
                  <c:v>0.012</c:v>
                </c:pt>
                <c:pt idx="636">
                  <c:v>0.013</c:v>
                </c:pt>
                <c:pt idx="637">
                  <c:v>0.014</c:v>
                </c:pt>
                <c:pt idx="638">
                  <c:v>0.015</c:v>
                </c:pt>
                <c:pt idx="639">
                  <c:v>0.016</c:v>
                </c:pt>
                <c:pt idx="640">
                  <c:v>0.017</c:v>
                </c:pt>
                <c:pt idx="641">
                  <c:v>0.018</c:v>
                </c:pt>
                <c:pt idx="642">
                  <c:v>0.02</c:v>
                </c:pt>
                <c:pt idx="643">
                  <c:v>0.021</c:v>
                </c:pt>
                <c:pt idx="644">
                  <c:v>0.023</c:v>
                </c:pt>
                <c:pt idx="645">
                  <c:v>0.024</c:v>
                </c:pt>
                <c:pt idx="646">
                  <c:v>0.026</c:v>
                </c:pt>
                <c:pt idx="647">
                  <c:v>0.027</c:v>
                </c:pt>
                <c:pt idx="648">
                  <c:v>0.029</c:v>
                </c:pt>
                <c:pt idx="649">
                  <c:v>0.03</c:v>
                </c:pt>
                <c:pt idx="650">
                  <c:v>0.031</c:v>
                </c:pt>
                <c:pt idx="651">
                  <c:v>0.032</c:v>
                </c:pt>
                <c:pt idx="652">
                  <c:v>0.033</c:v>
                </c:pt>
                <c:pt idx="653">
                  <c:v>0.033</c:v>
                </c:pt>
                <c:pt idx="654">
                  <c:v>0.033</c:v>
                </c:pt>
                <c:pt idx="655">
                  <c:v>0.034</c:v>
                </c:pt>
                <c:pt idx="656">
                  <c:v>0.033</c:v>
                </c:pt>
                <c:pt idx="657">
                  <c:v>0.033</c:v>
                </c:pt>
                <c:pt idx="658">
                  <c:v>0.033</c:v>
                </c:pt>
                <c:pt idx="659">
                  <c:v>0.032</c:v>
                </c:pt>
                <c:pt idx="660">
                  <c:v>0.031</c:v>
                </c:pt>
                <c:pt idx="661">
                  <c:v>0.03</c:v>
                </c:pt>
                <c:pt idx="662">
                  <c:v>0.029</c:v>
                </c:pt>
                <c:pt idx="663">
                  <c:v>0.028</c:v>
                </c:pt>
                <c:pt idx="664">
                  <c:v>0.027</c:v>
                </c:pt>
                <c:pt idx="665">
                  <c:v>0.026</c:v>
                </c:pt>
                <c:pt idx="666">
                  <c:v>0.025</c:v>
                </c:pt>
                <c:pt idx="667">
                  <c:v>0.023</c:v>
                </c:pt>
                <c:pt idx="668">
                  <c:v>0.022</c:v>
                </c:pt>
                <c:pt idx="669">
                  <c:v>0.021</c:v>
                </c:pt>
                <c:pt idx="670">
                  <c:v>0.019</c:v>
                </c:pt>
                <c:pt idx="671">
                  <c:v>0.018</c:v>
                </c:pt>
                <c:pt idx="672">
                  <c:v>0.017</c:v>
                </c:pt>
                <c:pt idx="673">
                  <c:v>0.016</c:v>
                </c:pt>
                <c:pt idx="674">
                  <c:v>0.015</c:v>
                </c:pt>
                <c:pt idx="675">
                  <c:v>0.014</c:v>
                </c:pt>
                <c:pt idx="676">
                  <c:v>0.013</c:v>
                </c:pt>
                <c:pt idx="677">
                  <c:v>0.012</c:v>
                </c:pt>
                <c:pt idx="678">
                  <c:v>0.011</c:v>
                </c:pt>
                <c:pt idx="679">
                  <c:v>0.01</c:v>
                </c:pt>
                <c:pt idx="680">
                  <c:v>0.009</c:v>
                </c:pt>
                <c:pt idx="681">
                  <c:v>0.008</c:v>
                </c:pt>
                <c:pt idx="682">
                  <c:v>0.008</c:v>
                </c:pt>
                <c:pt idx="683">
                  <c:v>0.007</c:v>
                </c:pt>
                <c:pt idx="684">
                  <c:v>0.006</c:v>
                </c:pt>
                <c:pt idx="685">
                  <c:v>0.006</c:v>
                </c:pt>
                <c:pt idx="686">
                  <c:v>0.005</c:v>
                </c:pt>
                <c:pt idx="687">
                  <c:v>0.005</c:v>
                </c:pt>
                <c:pt idx="688">
                  <c:v>0.004</c:v>
                </c:pt>
                <c:pt idx="689">
                  <c:v>0.004</c:v>
                </c:pt>
                <c:pt idx="690">
                  <c:v>0.004</c:v>
                </c:pt>
                <c:pt idx="691">
                  <c:v>0.003</c:v>
                </c:pt>
                <c:pt idx="692">
                  <c:v>0.003</c:v>
                </c:pt>
                <c:pt idx="693">
                  <c:v>0.003</c:v>
                </c:pt>
                <c:pt idx="694">
                  <c:v>0.003</c:v>
                </c:pt>
                <c:pt idx="695">
                  <c:v>0.002</c:v>
                </c:pt>
                <c:pt idx="696">
                  <c:v>0.002</c:v>
                </c:pt>
                <c:pt idx="697">
                  <c:v>0.002</c:v>
                </c:pt>
                <c:pt idx="698">
                  <c:v>0.002</c:v>
                </c:pt>
                <c:pt idx="699">
                  <c:v>0.001</c:v>
                </c:pt>
                <c:pt idx="700">
                  <c:v>0.001</c:v>
                </c:pt>
                <c:pt idx="701">
                  <c:v>0.001</c:v>
                </c:pt>
                <c:pt idx="702">
                  <c:v>0.001</c:v>
                </c:pt>
                <c:pt idx="703">
                  <c:v>0.001</c:v>
                </c:pt>
                <c:pt idx="704">
                  <c:v>0.001</c:v>
                </c:pt>
                <c:pt idx="705">
                  <c:v>0.0</c:v>
                </c:pt>
                <c:pt idx="706">
                  <c:v>0.0</c:v>
                </c:pt>
                <c:pt idx="707">
                  <c:v>0.0</c:v>
                </c:pt>
                <c:pt idx="708">
                  <c:v>0.0</c:v>
                </c:pt>
                <c:pt idx="709">
                  <c:v>0.0</c:v>
                </c:pt>
                <c:pt idx="710">
                  <c:v>0.0</c:v>
                </c:pt>
                <c:pt idx="711">
                  <c:v>0.0</c:v>
                </c:pt>
                <c:pt idx="712">
                  <c:v>0.0</c:v>
                </c:pt>
                <c:pt idx="713">
                  <c:v>0.0</c:v>
                </c:pt>
                <c:pt idx="714">
                  <c:v>0.0</c:v>
                </c:pt>
                <c:pt idx="715">
                  <c:v>0.0</c:v>
                </c:pt>
                <c:pt idx="716">
                  <c:v>0.0</c:v>
                </c:pt>
                <c:pt idx="717">
                  <c:v>0.0</c:v>
                </c:pt>
                <c:pt idx="718">
                  <c:v>0.0</c:v>
                </c:pt>
                <c:pt idx="719">
                  <c:v>0.0</c:v>
                </c:pt>
                <c:pt idx="720">
                  <c:v>-0.001</c:v>
                </c:pt>
                <c:pt idx="721">
                  <c:v>-0.001</c:v>
                </c:pt>
                <c:pt idx="722">
                  <c:v>0.0</c:v>
                </c:pt>
                <c:pt idx="723">
                  <c:v>0.0</c:v>
                </c:pt>
                <c:pt idx="724">
                  <c:v>0.0</c:v>
                </c:pt>
                <c:pt idx="725">
                  <c:v>-0.001</c:v>
                </c:pt>
                <c:pt idx="726">
                  <c:v>0.0</c:v>
                </c:pt>
                <c:pt idx="727">
                  <c:v>-0.001</c:v>
                </c:pt>
                <c:pt idx="728">
                  <c:v>-0.001</c:v>
                </c:pt>
                <c:pt idx="729">
                  <c:v>-0.001</c:v>
                </c:pt>
                <c:pt idx="730">
                  <c:v>-0.001</c:v>
                </c:pt>
                <c:pt idx="731">
                  <c:v>-0.001</c:v>
                </c:pt>
                <c:pt idx="732">
                  <c:v>-0.001</c:v>
                </c:pt>
                <c:pt idx="733">
                  <c:v>0.0</c:v>
                </c:pt>
                <c:pt idx="734">
                  <c:v>-0.001</c:v>
                </c:pt>
                <c:pt idx="735">
                  <c:v>-0.001</c:v>
                </c:pt>
                <c:pt idx="736">
                  <c:v>-0.001</c:v>
                </c:pt>
                <c:pt idx="737">
                  <c:v>-0.001</c:v>
                </c:pt>
                <c:pt idx="738">
                  <c:v>-0.001</c:v>
                </c:pt>
                <c:pt idx="739">
                  <c:v>-0.001</c:v>
                </c:pt>
                <c:pt idx="740">
                  <c:v>-0.001</c:v>
                </c:pt>
                <c:pt idx="741">
                  <c:v>-0.001</c:v>
                </c:pt>
                <c:pt idx="742">
                  <c:v>-0.001</c:v>
                </c:pt>
                <c:pt idx="743">
                  <c:v>-0.001</c:v>
                </c:pt>
                <c:pt idx="744">
                  <c:v>-0.001</c:v>
                </c:pt>
                <c:pt idx="745">
                  <c:v>-0.001</c:v>
                </c:pt>
                <c:pt idx="746">
                  <c:v>-0.001</c:v>
                </c:pt>
                <c:pt idx="747">
                  <c:v>-0.001</c:v>
                </c:pt>
                <c:pt idx="748">
                  <c:v>-0.001</c:v>
                </c:pt>
                <c:pt idx="749">
                  <c:v>-0.001</c:v>
                </c:pt>
                <c:pt idx="750">
                  <c:v>-0.001</c:v>
                </c:pt>
                <c:pt idx="751">
                  <c:v>-0.001</c:v>
                </c:pt>
                <c:pt idx="752">
                  <c:v>-0.001</c:v>
                </c:pt>
                <c:pt idx="753">
                  <c:v>-0.001</c:v>
                </c:pt>
                <c:pt idx="754">
                  <c:v>-0.001</c:v>
                </c:pt>
                <c:pt idx="755">
                  <c:v>-0.001</c:v>
                </c:pt>
                <c:pt idx="756">
                  <c:v>-0.001</c:v>
                </c:pt>
                <c:pt idx="757">
                  <c:v>-0.001</c:v>
                </c:pt>
                <c:pt idx="758">
                  <c:v>-0.001</c:v>
                </c:pt>
              </c:numCache>
            </c:numRef>
          </c:yVal>
          <c:smooth val="1"/>
        </c:ser>
        <c:ser>
          <c:idx val="4"/>
          <c:order val="4"/>
          <c:tx>
            <c:v>60 min</c:v>
          </c:tx>
          <c:spPr>
            <a:ln w="28575" cap="rnd">
              <a:solidFill>
                <a:srgbClr val="00B0F0"/>
              </a:solidFill>
              <a:round/>
            </a:ln>
            <a:effectLst/>
          </c:spPr>
          <c:marker>
            <c:symbol val="none"/>
          </c:marker>
          <c:xVal>
            <c:numRef>
              <c:f>'UV3.txt'!$G$1:$G$761</c:f>
              <c:numCache>
                <c:formatCode>General</c:formatCode>
                <c:ptCount val="761"/>
                <c:pt idx="0">
                  <c:v>320.0</c:v>
                </c:pt>
                <c:pt idx="1">
                  <c:v>320.5</c:v>
                </c:pt>
                <c:pt idx="2">
                  <c:v>321.0</c:v>
                </c:pt>
                <c:pt idx="3">
                  <c:v>321.5</c:v>
                </c:pt>
                <c:pt idx="4">
                  <c:v>322.0</c:v>
                </c:pt>
                <c:pt idx="5">
                  <c:v>322.5</c:v>
                </c:pt>
                <c:pt idx="6">
                  <c:v>323.0</c:v>
                </c:pt>
                <c:pt idx="7">
                  <c:v>323.5</c:v>
                </c:pt>
                <c:pt idx="8">
                  <c:v>324.0</c:v>
                </c:pt>
                <c:pt idx="9">
                  <c:v>324.5</c:v>
                </c:pt>
                <c:pt idx="10">
                  <c:v>325.0</c:v>
                </c:pt>
                <c:pt idx="11">
                  <c:v>325.5</c:v>
                </c:pt>
                <c:pt idx="12">
                  <c:v>326.0</c:v>
                </c:pt>
                <c:pt idx="13">
                  <c:v>326.5</c:v>
                </c:pt>
                <c:pt idx="14">
                  <c:v>327.0</c:v>
                </c:pt>
                <c:pt idx="15">
                  <c:v>327.5</c:v>
                </c:pt>
                <c:pt idx="16">
                  <c:v>328.0</c:v>
                </c:pt>
                <c:pt idx="17">
                  <c:v>328.5</c:v>
                </c:pt>
                <c:pt idx="18">
                  <c:v>329.0</c:v>
                </c:pt>
                <c:pt idx="19">
                  <c:v>329.5</c:v>
                </c:pt>
                <c:pt idx="20">
                  <c:v>330.0</c:v>
                </c:pt>
                <c:pt idx="21">
                  <c:v>330.5</c:v>
                </c:pt>
                <c:pt idx="22">
                  <c:v>331.0</c:v>
                </c:pt>
                <c:pt idx="23">
                  <c:v>331.5</c:v>
                </c:pt>
                <c:pt idx="24">
                  <c:v>332.0</c:v>
                </c:pt>
                <c:pt idx="25">
                  <c:v>332.5</c:v>
                </c:pt>
                <c:pt idx="26">
                  <c:v>333.0</c:v>
                </c:pt>
                <c:pt idx="27">
                  <c:v>333.5</c:v>
                </c:pt>
                <c:pt idx="28">
                  <c:v>334.0</c:v>
                </c:pt>
                <c:pt idx="29">
                  <c:v>334.5</c:v>
                </c:pt>
                <c:pt idx="30">
                  <c:v>335.0</c:v>
                </c:pt>
                <c:pt idx="31">
                  <c:v>335.5</c:v>
                </c:pt>
                <c:pt idx="32">
                  <c:v>336.0</c:v>
                </c:pt>
                <c:pt idx="33">
                  <c:v>336.5</c:v>
                </c:pt>
                <c:pt idx="34">
                  <c:v>337.0</c:v>
                </c:pt>
                <c:pt idx="35">
                  <c:v>337.5</c:v>
                </c:pt>
                <c:pt idx="36">
                  <c:v>338.0</c:v>
                </c:pt>
                <c:pt idx="37">
                  <c:v>338.5</c:v>
                </c:pt>
                <c:pt idx="38">
                  <c:v>339.0</c:v>
                </c:pt>
                <c:pt idx="39">
                  <c:v>339.5</c:v>
                </c:pt>
                <c:pt idx="40">
                  <c:v>340.0</c:v>
                </c:pt>
                <c:pt idx="41">
                  <c:v>340.5</c:v>
                </c:pt>
                <c:pt idx="42">
                  <c:v>341.0</c:v>
                </c:pt>
                <c:pt idx="43">
                  <c:v>341.5</c:v>
                </c:pt>
                <c:pt idx="44">
                  <c:v>342.0</c:v>
                </c:pt>
                <c:pt idx="45">
                  <c:v>342.5</c:v>
                </c:pt>
                <c:pt idx="46">
                  <c:v>343.0</c:v>
                </c:pt>
                <c:pt idx="47">
                  <c:v>343.5</c:v>
                </c:pt>
                <c:pt idx="48">
                  <c:v>344.0</c:v>
                </c:pt>
                <c:pt idx="49">
                  <c:v>344.5</c:v>
                </c:pt>
                <c:pt idx="50">
                  <c:v>345.0</c:v>
                </c:pt>
                <c:pt idx="51">
                  <c:v>345.5</c:v>
                </c:pt>
                <c:pt idx="52">
                  <c:v>346.0</c:v>
                </c:pt>
                <c:pt idx="53">
                  <c:v>346.5</c:v>
                </c:pt>
                <c:pt idx="54">
                  <c:v>347.0</c:v>
                </c:pt>
                <c:pt idx="55">
                  <c:v>347.5</c:v>
                </c:pt>
                <c:pt idx="56">
                  <c:v>348.0</c:v>
                </c:pt>
                <c:pt idx="57">
                  <c:v>348.5</c:v>
                </c:pt>
                <c:pt idx="58">
                  <c:v>349.0</c:v>
                </c:pt>
                <c:pt idx="59">
                  <c:v>349.5</c:v>
                </c:pt>
                <c:pt idx="60">
                  <c:v>350.0</c:v>
                </c:pt>
                <c:pt idx="61">
                  <c:v>350.5</c:v>
                </c:pt>
                <c:pt idx="62">
                  <c:v>351.0</c:v>
                </c:pt>
                <c:pt idx="63">
                  <c:v>351.5</c:v>
                </c:pt>
                <c:pt idx="64">
                  <c:v>352.0</c:v>
                </c:pt>
                <c:pt idx="65">
                  <c:v>352.5</c:v>
                </c:pt>
                <c:pt idx="66">
                  <c:v>353.0</c:v>
                </c:pt>
                <c:pt idx="67">
                  <c:v>353.5</c:v>
                </c:pt>
                <c:pt idx="68">
                  <c:v>354.0</c:v>
                </c:pt>
                <c:pt idx="69">
                  <c:v>354.5</c:v>
                </c:pt>
                <c:pt idx="70">
                  <c:v>355.0</c:v>
                </c:pt>
                <c:pt idx="71">
                  <c:v>355.5</c:v>
                </c:pt>
                <c:pt idx="72">
                  <c:v>356.0</c:v>
                </c:pt>
                <c:pt idx="73">
                  <c:v>356.5</c:v>
                </c:pt>
                <c:pt idx="74">
                  <c:v>357.0</c:v>
                </c:pt>
                <c:pt idx="75">
                  <c:v>357.5</c:v>
                </c:pt>
                <c:pt idx="76">
                  <c:v>358.0</c:v>
                </c:pt>
                <c:pt idx="77">
                  <c:v>358.5</c:v>
                </c:pt>
                <c:pt idx="78">
                  <c:v>359.0</c:v>
                </c:pt>
                <c:pt idx="79">
                  <c:v>359.5</c:v>
                </c:pt>
                <c:pt idx="80">
                  <c:v>360.0</c:v>
                </c:pt>
                <c:pt idx="81">
                  <c:v>360.5</c:v>
                </c:pt>
                <c:pt idx="82">
                  <c:v>361.0</c:v>
                </c:pt>
                <c:pt idx="83">
                  <c:v>361.5</c:v>
                </c:pt>
                <c:pt idx="84">
                  <c:v>362.0</c:v>
                </c:pt>
                <c:pt idx="85">
                  <c:v>362.5</c:v>
                </c:pt>
                <c:pt idx="86">
                  <c:v>363.0</c:v>
                </c:pt>
                <c:pt idx="87">
                  <c:v>363.5</c:v>
                </c:pt>
                <c:pt idx="88">
                  <c:v>364.0</c:v>
                </c:pt>
                <c:pt idx="89">
                  <c:v>364.5</c:v>
                </c:pt>
                <c:pt idx="90">
                  <c:v>365.0</c:v>
                </c:pt>
                <c:pt idx="91">
                  <c:v>365.5</c:v>
                </c:pt>
                <c:pt idx="92">
                  <c:v>366.0</c:v>
                </c:pt>
                <c:pt idx="93">
                  <c:v>366.5</c:v>
                </c:pt>
                <c:pt idx="94">
                  <c:v>367.0</c:v>
                </c:pt>
                <c:pt idx="95">
                  <c:v>367.5</c:v>
                </c:pt>
                <c:pt idx="96">
                  <c:v>368.0</c:v>
                </c:pt>
                <c:pt idx="97">
                  <c:v>368.5</c:v>
                </c:pt>
                <c:pt idx="98">
                  <c:v>369.0</c:v>
                </c:pt>
                <c:pt idx="99">
                  <c:v>369.5</c:v>
                </c:pt>
                <c:pt idx="100">
                  <c:v>370.0</c:v>
                </c:pt>
                <c:pt idx="101">
                  <c:v>370.5</c:v>
                </c:pt>
                <c:pt idx="102">
                  <c:v>371.0</c:v>
                </c:pt>
                <c:pt idx="103">
                  <c:v>371.5</c:v>
                </c:pt>
                <c:pt idx="104">
                  <c:v>372.0</c:v>
                </c:pt>
                <c:pt idx="105">
                  <c:v>372.5</c:v>
                </c:pt>
                <c:pt idx="106">
                  <c:v>373.0</c:v>
                </c:pt>
                <c:pt idx="107">
                  <c:v>373.5</c:v>
                </c:pt>
                <c:pt idx="108">
                  <c:v>374.0</c:v>
                </c:pt>
                <c:pt idx="109">
                  <c:v>374.5</c:v>
                </c:pt>
                <c:pt idx="110">
                  <c:v>375.0</c:v>
                </c:pt>
                <c:pt idx="111">
                  <c:v>375.5</c:v>
                </c:pt>
                <c:pt idx="112">
                  <c:v>376.0</c:v>
                </c:pt>
                <c:pt idx="113">
                  <c:v>376.5</c:v>
                </c:pt>
                <c:pt idx="114">
                  <c:v>377.0</c:v>
                </c:pt>
                <c:pt idx="115">
                  <c:v>377.5</c:v>
                </c:pt>
                <c:pt idx="116">
                  <c:v>378.0</c:v>
                </c:pt>
                <c:pt idx="117">
                  <c:v>378.5</c:v>
                </c:pt>
                <c:pt idx="118">
                  <c:v>379.0</c:v>
                </c:pt>
                <c:pt idx="119">
                  <c:v>379.5</c:v>
                </c:pt>
                <c:pt idx="120">
                  <c:v>380.0</c:v>
                </c:pt>
                <c:pt idx="121">
                  <c:v>380.5</c:v>
                </c:pt>
                <c:pt idx="122">
                  <c:v>381.0</c:v>
                </c:pt>
                <c:pt idx="123">
                  <c:v>381.5</c:v>
                </c:pt>
                <c:pt idx="124">
                  <c:v>382.0</c:v>
                </c:pt>
                <c:pt idx="125">
                  <c:v>382.5</c:v>
                </c:pt>
                <c:pt idx="126">
                  <c:v>383.0</c:v>
                </c:pt>
                <c:pt idx="127">
                  <c:v>383.5</c:v>
                </c:pt>
                <c:pt idx="128">
                  <c:v>384.0</c:v>
                </c:pt>
                <c:pt idx="129">
                  <c:v>384.5</c:v>
                </c:pt>
                <c:pt idx="130">
                  <c:v>385.0</c:v>
                </c:pt>
                <c:pt idx="131">
                  <c:v>385.5</c:v>
                </c:pt>
                <c:pt idx="132">
                  <c:v>386.0</c:v>
                </c:pt>
                <c:pt idx="133">
                  <c:v>386.5</c:v>
                </c:pt>
                <c:pt idx="134">
                  <c:v>387.0</c:v>
                </c:pt>
                <c:pt idx="135">
                  <c:v>387.5</c:v>
                </c:pt>
                <c:pt idx="136">
                  <c:v>388.0</c:v>
                </c:pt>
                <c:pt idx="137">
                  <c:v>388.5</c:v>
                </c:pt>
                <c:pt idx="138">
                  <c:v>389.0</c:v>
                </c:pt>
                <c:pt idx="139">
                  <c:v>389.5</c:v>
                </c:pt>
                <c:pt idx="140">
                  <c:v>390.0</c:v>
                </c:pt>
                <c:pt idx="141">
                  <c:v>390.5</c:v>
                </c:pt>
                <c:pt idx="142">
                  <c:v>391.0</c:v>
                </c:pt>
                <c:pt idx="143">
                  <c:v>391.5</c:v>
                </c:pt>
                <c:pt idx="144">
                  <c:v>392.0</c:v>
                </c:pt>
                <c:pt idx="145">
                  <c:v>392.5</c:v>
                </c:pt>
                <c:pt idx="146">
                  <c:v>393.0</c:v>
                </c:pt>
                <c:pt idx="147">
                  <c:v>393.5</c:v>
                </c:pt>
                <c:pt idx="148">
                  <c:v>394.0</c:v>
                </c:pt>
                <c:pt idx="149">
                  <c:v>394.5</c:v>
                </c:pt>
                <c:pt idx="150">
                  <c:v>395.0</c:v>
                </c:pt>
                <c:pt idx="151">
                  <c:v>395.5</c:v>
                </c:pt>
                <c:pt idx="152">
                  <c:v>396.0</c:v>
                </c:pt>
                <c:pt idx="153">
                  <c:v>396.5</c:v>
                </c:pt>
                <c:pt idx="154">
                  <c:v>397.0</c:v>
                </c:pt>
                <c:pt idx="155">
                  <c:v>397.5</c:v>
                </c:pt>
                <c:pt idx="156">
                  <c:v>398.0</c:v>
                </c:pt>
                <c:pt idx="157">
                  <c:v>398.5</c:v>
                </c:pt>
                <c:pt idx="158">
                  <c:v>399.0</c:v>
                </c:pt>
                <c:pt idx="159">
                  <c:v>399.5</c:v>
                </c:pt>
                <c:pt idx="160">
                  <c:v>400.0</c:v>
                </c:pt>
                <c:pt idx="161">
                  <c:v>400.5</c:v>
                </c:pt>
                <c:pt idx="162">
                  <c:v>401.0</c:v>
                </c:pt>
                <c:pt idx="163">
                  <c:v>401.5</c:v>
                </c:pt>
                <c:pt idx="164">
                  <c:v>402.0</c:v>
                </c:pt>
                <c:pt idx="165">
                  <c:v>402.5</c:v>
                </c:pt>
                <c:pt idx="166">
                  <c:v>403.0</c:v>
                </c:pt>
                <c:pt idx="167">
                  <c:v>403.5</c:v>
                </c:pt>
                <c:pt idx="168">
                  <c:v>404.0</c:v>
                </c:pt>
                <c:pt idx="169">
                  <c:v>404.5</c:v>
                </c:pt>
                <c:pt idx="170">
                  <c:v>405.0</c:v>
                </c:pt>
                <c:pt idx="171">
                  <c:v>405.5</c:v>
                </c:pt>
                <c:pt idx="172">
                  <c:v>406.0</c:v>
                </c:pt>
                <c:pt idx="173">
                  <c:v>406.5</c:v>
                </c:pt>
                <c:pt idx="174">
                  <c:v>407.0</c:v>
                </c:pt>
                <c:pt idx="175">
                  <c:v>407.5</c:v>
                </c:pt>
                <c:pt idx="176">
                  <c:v>408.0</c:v>
                </c:pt>
                <c:pt idx="177">
                  <c:v>408.5</c:v>
                </c:pt>
                <c:pt idx="178">
                  <c:v>409.0</c:v>
                </c:pt>
                <c:pt idx="179">
                  <c:v>409.5</c:v>
                </c:pt>
                <c:pt idx="180">
                  <c:v>410.0</c:v>
                </c:pt>
                <c:pt idx="181">
                  <c:v>410.5</c:v>
                </c:pt>
                <c:pt idx="182">
                  <c:v>411.0</c:v>
                </c:pt>
                <c:pt idx="183">
                  <c:v>411.5</c:v>
                </c:pt>
                <c:pt idx="184">
                  <c:v>412.0</c:v>
                </c:pt>
                <c:pt idx="185">
                  <c:v>412.5</c:v>
                </c:pt>
                <c:pt idx="186">
                  <c:v>413.0</c:v>
                </c:pt>
                <c:pt idx="187">
                  <c:v>413.5</c:v>
                </c:pt>
                <c:pt idx="188">
                  <c:v>414.0</c:v>
                </c:pt>
                <c:pt idx="189">
                  <c:v>414.5</c:v>
                </c:pt>
                <c:pt idx="190">
                  <c:v>415.0</c:v>
                </c:pt>
                <c:pt idx="191">
                  <c:v>415.5</c:v>
                </c:pt>
                <c:pt idx="192">
                  <c:v>416.0</c:v>
                </c:pt>
                <c:pt idx="193">
                  <c:v>416.5</c:v>
                </c:pt>
                <c:pt idx="194">
                  <c:v>417.0</c:v>
                </c:pt>
                <c:pt idx="195">
                  <c:v>417.5</c:v>
                </c:pt>
                <c:pt idx="196">
                  <c:v>418.0</c:v>
                </c:pt>
                <c:pt idx="197">
                  <c:v>418.5</c:v>
                </c:pt>
                <c:pt idx="198">
                  <c:v>419.0</c:v>
                </c:pt>
                <c:pt idx="199">
                  <c:v>419.5</c:v>
                </c:pt>
                <c:pt idx="200">
                  <c:v>420.0</c:v>
                </c:pt>
                <c:pt idx="201">
                  <c:v>420.5</c:v>
                </c:pt>
                <c:pt idx="202">
                  <c:v>421.0</c:v>
                </c:pt>
                <c:pt idx="203">
                  <c:v>421.5</c:v>
                </c:pt>
                <c:pt idx="204">
                  <c:v>422.0</c:v>
                </c:pt>
                <c:pt idx="205">
                  <c:v>422.5</c:v>
                </c:pt>
                <c:pt idx="206">
                  <c:v>423.0</c:v>
                </c:pt>
                <c:pt idx="207">
                  <c:v>423.5</c:v>
                </c:pt>
                <c:pt idx="208">
                  <c:v>424.0</c:v>
                </c:pt>
                <c:pt idx="209">
                  <c:v>424.5</c:v>
                </c:pt>
                <c:pt idx="210">
                  <c:v>425.0</c:v>
                </c:pt>
                <c:pt idx="211">
                  <c:v>425.5</c:v>
                </c:pt>
                <c:pt idx="212">
                  <c:v>426.0</c:v>
                </c:pt>
                <c:pt idx="213">
                  <c:v>426.5</c:v>
                </c:pt>
                <c:pt idx="214">
                  <c:v>427.0</c:v>
                </c:pt>
                <c:pt idx="215">
                  <c:v>427.5</c:v>
                </c:pt>
                <c:pt idx="216">
                  <c:v>428.0</c:v>
                </c:pt>
                <c:pt idx="217">
                  <c:v>428.5</c:v>
                </c:pt>
                <c:pt idx="218">
                  <c:v>429.0</c:v>
                </c:pt>
                <c:pt idx="219">
                  <c:v>429.5</c:v>
                </c:pt>
                <c:pt idx="220">
                  <c:v>430.0</c:v>
                </c:pt>
                <c:pt idx="221">
                  <c:v>430.5</c:v>
                </c:pt>
                <c:pt idx="222">
                  <c:v>431.0</c:v>
                </c:pt>
                <c:pt idx="223">
                  <c:v>431.5</c:v>
                </c:pt>
                <c:pt idx="224">
                  <c:v>432.0</c:v>
                </c:pt>
                <c:pt idx="225">
                  <c:v>432.5</c:v>
                </c:pt>
                <c:pt idx="226">
                  <c:v>433.0</c:v>
                </c:pt>
                <c:pt idx="227">
                  <c:v>433.5</c:v>
                </c:pt>
                <c:pt idx="228">
                  <c:v>434.0</c:v>
                </c:pt>
                <c:pt idx="229">
                  <c:v>434.5</c:v>
                </c:pt>
                <c:pt idx="230">
                  <c:v>435.0</c:v>
                </c:pt>
                <c:pt idx="231">
                  <c:v>435.5</c:v>
                </c:pt>
                <c:pt idx="232">
                  <c:v>436.0</c:v>
                </c:pt>
                <c:pt idx="233">
                  <c:v>436.5</c:v>
                </c:pt>
                <c:pt idx="234">
                  <c:v>437.0</c:v>
                </c:pt>
                <c:pt idx="235">
                  <c:v>437.5</c:v>
                </c:pt>
                <c:pt idx="236">
                  <c:v>438.0</c:v>
                </c:pt>
                <c:pt idx="237">
                  <c:v>438.5</c:v>
                </c:pt>
                <c:pt idx="238">
                  <c:v>439.0</c:v>
                </c:pt>
                <c:pt idx="239">
                  <c:v>439.5</c:v>
                </c:pt>
                <c:pt idx="240">
                  <c:v>440.0</c:v>
                </c:pt>
                <c:pt idx="241">
                  <c:v>440.5</c:v>
                </c:pt>
                <c:pt idx="242">
                  <c:v>441.0</c:v>
                </c:pt>
                <c:pt idx="243">
                  <c:v>441.5</c:v>
                </c:pt>
                <c:pt idx="244">
                  <c:v>442.0</c:v>
                </c:pt>
                <c:pt idx="245">
                  <c:v>442.5</c:v>
                </c:pt>
                <c:pt idx="246">
                  <c:v>443.0</c:v>
                </c:pt>
                <c:pt idx="247">
                  <c:v>443.5</c:v>
                </c:pt>
                <c:pt idx="248">
                  <c:v>444.0</c:v>
                </c:pt>
                <c:pt idx="249">
                  <c:v>444.5</c:v>
                </c:pt>
                <c:pt idx="250">
                  <c:v>445.0</c:v>
                </c:pt>
                <c:pt idx="251">
                  <c:v>445.5</c:v>
                </c:pt>
                <c:pt idx="252">
                  <c:v>446.0</c:v>
                </c:pt>
                <c:pt idx="253">
                  <c:v>446.5</c:v>
                </c:pt>
                <c:pt idx="254">
                  <c:v>447.0</c:v>
                </c:pt>
                <c:pt idx="255">
                  <c:v>447.5</c:v>
                </c:pt>
                <c:pt idx="256">
                  <c:v>448.0</c:v>
                </c:pt>
                <c:pt idx="257">
                  <c:v>448.5</c:v>
                </c:pt>
                <c:pt idx="258">
                  <c:v>449.0</c:v>
                </c:pt>
                <c:pt idx="259">
                  <c:v>449.5</c:v>
                </c:pt>
                <c:pt idx="260">
                  <c:v>450.0</c:v>
                </c:pt>
                <c:pt idx="261">
                  <c:v>450.5</c:v>
                </c:pt>
                <c:pt idx="262">
                  <c:v>451.0</c:v>
                </c:pt>
                <c:pt idx="263">
                  <c:v>451.5</c:v>
                </c:pt>
                <c:pt idx="264">
                  <c:v>452.0</c:v>
                </c:pt>
                <c:pt idx="265">
                  <c:v>452.5</c:v>
                </c:pt>
                <c:pt idx="266">
                  <c:v>453.0</c:v>
                </c:pt>
                <c:pt idx="267">
                  <c:v>453.5</c:v>
                </c:pt>
                <c:pt idx="268">
                  <c:v>454.0</c:v>
                </c:pt>
                <c:pt idx="269">
                  <c:v>454.5</c:v>
                </c:pt>
                <c:pt idx="270">
                  <c:v>455.0</c:v>
                </c:pt>
                <c:pt idx="271">
                  <c:v>455.5</c:v>
                </c:pt>
                <c:pt idx="272">
                  <c:v>456.0</c:v>
                </c:pt>
                <c:pt idx="273">
                  <c:v>456.5</c:v>
                </c:pt>
                <c:pt idx="274">
                  <c:v>457.0</c:v>
                </c:pt>
                <c:pt idx="275">
                  <c:v>457.5</c:v>
                </c:pt>
                <c:pt idx="276">
                  <c:v>458.0</c:v>
                </c:pt>
                <c:pt idx="277">
                  <c:v>458.5</c:v>
                </c:pt>
                <c:pt idx="278">
                  <c:v>459.0</c:v>
                </c:pt>
                <c:pt idx="279">
                  <c:v>459.5</c:v>
                </c:pt>
                <c:pt idx="280">
                  <c:v>460.0</c:v>
                </c:pt>
                <c:pt idx="281">
                  <c:v>460.5</c:v>
                </c:pt>
                <c:pt idx="282">
                  <c:v>461.0</c:v>
                </c:pt>
                <c:pt idx="283">
                  <c:v>461.5</c:v>
                </c:pt>
                <c:pt idx="284">
                  <c:v>462.0</c:v>
                </c:pt>
                <c:pt idx="285">
                  <c:v>462.5</c:v>
                </c:pt>
                <c:pt idx="286">
                  <c:v>463.0</c:v>
                </c:pt>
                <c:pt idx="287">
                  <c:v>463.5</c:v>
                </c:pt>
                <c:pt idx="288">
                  <c:v>464.0</c:v>
                </c:pt>
                <c:pt idx="289">
                  <c:v>464.5</c:v>
                </c:pt>
                <c:pt idx="290">
                  <c:v>465.0</c:v>
                </c:pt>
                <c:pt idx="291">
                  <c:v>465.5</c:v>
                </c:pt>
                <c:pt idx="292">
                  <c:v>466.0</c:v>
                </c:pt>
                <c:pt idx="293">
                  <c:v>466.5</c:v>
                </c:pt>
                <c:pt idx="294">
                  <c:v>467.0</c:v>
                </c:pt>
                <c:pt idx="295">
                  <c:v>467.5</c:v>
                </c:pt>
                <c:pt idx="296">
                  <c:v>468.0</c:v>
                </c:pt>
                <c:pt idx="297">
                  <c:v>468.5</c:v>
                </c:pt>
                <c:pt idx="298">
                  <c:v>469.0</c:v>
                </c:pt>
                <c:pt idx="299">
                  <c:v>469.5</c:v>
                </c:pt>
                <c:pt idx="300">
                  <c:v>470.0</c:v>
                </c:pt>
                <c:pt idx="301">
                  <c:v>470.5</c:v>
                </c:pt>
                <c:pt idx="302">
                  <c:v>471.0</c:v>
                </c:pt>
                <c:pt idx="303">
                  <c:v>471.5</c:v>
                </c:pt>
                <c:pt idx="304">
                  <c:v>472.0</c:v>
                </c:pt>
                <c:pt idx="305">
                  <c:v>472.5</c:v>
                </c:pt>
                <c:pt idx="306">
                  <c:v>473.0</c:v>
                </c:pt>
                <c:pt idx="307">
                  <c:v>473.5</c:v>
                </c:pt>
                <c:pt idx="308">
                  <c:v>474.0</c:v>
                </c:pt>
                <c:pt idx="309">
                  <c:v>474.5</c:v>
                </c:pt>
                <c:pt idx="310">
                  <c:v>475.0</c:v>
                </c:pt>
                <c:pt idx="311">
                  <c:v>475.5</c:v>
                </c:pt>
                <c:pt idx="312">
                  <c:v>476.0</c:v>
                </c:pt>
                <c:pt idx="313">
                  <c:v>476.5</c:v>
                </c:pt>
                <c:pt idx="314">
                  <c:v>477.0</c:v>
                </c:pt>
                <c:pt idx="315">
                  <c:v>477.5</c:v>
                </c:pt>
                <c:pt idx="316">
                  <c:v>478.0</c:v>
                </c:pt>
                <c:pt idx="317">
                  <c:v>478.5</c:v>
                </c:pt>
                <c:pt idx="318">
                  <c:v>479.0</c:v>
                </c:pt>
                <c:pt idx="319">
                  <c:v>479.5</c:v>
                </c:pt>
                <c:pt idx="320">
                  <c:v>480.0</c:v>
                </c:pt>
                <c:pt idx="321">
                  <c:v>480.5</c:v>
                </c:pt>
                <c:pt idx="322">
                  <c:v>481.0</c:v>
                </c:pt>
                <c:pt idx="323">
                  <c:v>481.5</c:v>
                </c:pt>
                <c:pt idx="324">
                  <c:v>482.0</c:v>
                </c:pt>
                <c:pt idx="325">
                  <c:v>482.5</c:v>
                </c:pt>
                <c:pt idx="326">
                  <c:v>483.0</c:v>
                </c:pt>
                <c:pt idx="327">
                  <c:v>483.5</c:v>
                </c:pt>
                <c:pt idx="328">
                  <c:v>484.0</c:v>
                </c:pt>
                <c:pt idx="329">
                  <c:v>484.5</c:v>
                </c:pt>
                <c:pt idx="330">
                  <c:v>485.0</c:v>
                </c:pt>
                <c:pt idx="331">
                  <c:v>485.5</c:v>
                </c:pt>
                <c:pt idx="332">
                  <c:v>486.0</c:v>
                </c:pt>
                <c:pt idx="333">
                  <c:v>486.5</c:v>
                </c:pt>
                <c:pt idx="334">
                  <c:v>487.0</c:v>
                </c:pt>
                <c:pt idx="335">
                  <c:v>487.5</c:v>
                </c:pt>
                <c:pt idx="336">
                  <c:v>488.0</c:v>
                </c:pt>
                <c:pt idx="337">
                  <c:v>488.5</c:v>
                </c:pt>
                <c:pt idx="338">
                  <c:v>489.0</c:v>
                </c:pt>
                <c:pt idx="339">
                  <c:v>489.5</c:v>
                </c:pt>
                <c:pt idx="340">
                  <c:v>490.0</c:v>
                </c:pt>
                <c:pt idx="341">
                  <c:v>490.5</c:v>
                </c:pt>
                <c:pt idx="342">
                  <c:v>491.0</c:v>
                </c:pt>
                <c:pt idx="343">
                  <c:v>491.5</c:v>
                </c:pt>
                <c:pt idx="344">
                  <c:v>492.0</c:v>
                </c:pt>
                <c:pt idx="345">
                  <c:v>492.5</c:v>
                </c:pt>
                <c:pt idx="346">
                  <c:v>493.0</c:v>
                </c:pt>
                <c:pt idx="347">
                  <c:v>493.5</c:v>
                </c:pt>
                <c:pt idx="348">
                  <c:v>494.0</c:v>
                </c:pt>
                <c:pt idx="349">
                  <c:v>494.5</c:v>
                </c:pt>
                <c:pt idx="350">
                  <c:v>495.0</c:v>
                </c:pt>
                <c:pt idx="351">
                  <c:v>495.5</c:v>
                </c:pt>
                <c:pt idx="352">
                  <c:v>496.0</c:v>
                </c:pt>
                <c:pt idx="353">
                  <c:v>496.5</c:v>
                </c:pt>
                <c:pt idx="354">
                  <c:v>497.0</c:v>
                </c:pt>
                <c:pt idx="355">
                  <c:v>497.5</c:v>
                </c:pt>
                <c:pt idx="356">
                  <c:v>498.0</c:v>
                </c:pt>
                <c:pt idx="357">
                  <c:v>498.5</c:v>
                </c:pt>
                <c:pt idx="358">
                  <c:v>499.0</c:v>
                </c:pt>
                <c:pt idx="359">
                  <c:v>499.5</c:v>
                </c:pt>
                <c:pt idx="360">
                  <c:v>500.0</c:v>
                </c:pt>
                <c:pt idx="361">
                  <c:v>500.5</c:v>
                </c:pt>
                <c:pt idx="362">
                  <c:v>501.0</c:v>
                </c:pt>
                <c:pt idx="363">
                  <c:v>501.5</c:v>
                </c:pt>
                <c:pt idx="364">
                  <c:v>502.0</c:v>
                </c:pt>
                <c:pt idx="365">
                  <c:v>502.5</c:v>
                </c:pt>
                <c:pt idx="366">
                  <c:v>503.0</c:v>
                </c:pt>
                <c:pt idx="367">
                  <c:v>503.5</c:v>
                </c:pt>
                <c:pt idx="368">
                  <c:v>504.0</c:v>
                </c:pt>
                <c:pt idx="369">
                  <c:v>504.5</c:v>
                </c:pt>
                <c:pt idx="370">
                  <c:v>505.0</c:v>
                </c:pt>
                <c:pt idx="371">
                  <c:v>505.5</c:v>
                </c:pt>
                <c:pt idx="372">
                  <c:v>506.0</c:v>
                </c:pt>
                <c:pt idx="373">
                  <c:v>506.5</c:v>
                </c:pt>
                <c:pt idx="374">
                  <c:v>507.0</c:v>
                </c:pt>
                <c:pt idx="375">
                  <c:v>507.5</c:v>
                </c:pt>
                <c:pt idx="376">
                  <c:v>508.0</c:v>
                </c:pt>
                <c:pt idx="377">
                  <c:v>508.5</c:v>
                </c:pt>
                <c:pt idx="378">
                  <c:v>509.0</c:v>
                </c:pt>
                <c:pt idx="379">
                  <c:v>509.5</c:v>
                </c:pt>
                <c:pt idx="380">
                  <c:v>510.0</c:v>
                </c:pt>
                <c:pt idx="381">
                  <c:v>510.5</c:v>
                </c:pt>
                <c:pt idx="382">
                  <c:v>511.0</c:v>
                </c:pt>
                <c:pt idx="383">
                  <c:v>511.5</c:v>
                </c:pt>
                <c:pt idx="384">
                  <c:v>512.0</c:v>
                </c:pt>
                <c:pt idx="385">
                  <c:v>512.5</c:v>
                </c:pt>
                <c:pt idx="386">
                  <c:v>513.0</c:v>
                </c:pt>
                <c:pt idx="387">
                  <c:v>513.5</c:v>
                </c:pt>
                <c:pt idx="388">
                  <c:v>514.0</c:v>
                </c:pt>
                <c:pt idx="389">
                  <c:v>514.5</c:v>
                </c:pt>
                <c:pt idx="390">
                  <c:v>515.0</c:v>
                </c:pt>
                <c:pt idx="391">
                  <c:v>515.5</c:v>
                </c:pt>
                <c:pt idx="392">
                  <c:v>516.0</c:v>
                </c:pt>
                <c:pt idx="393">
                  <c:v>516.5</c:v>
                </c:pt>
                <c:pt idx="394">
                  <c:v>517.0</c:v>
                </c:pt>
                <c:pt idx="395">
                  <c:v>517.5</c:v>
                </c:pt>
                <c:pt idx="396">
                  <c:v>518.0</c:v>
                </c:pt>
                <c:pt idx="397">
                  <c:v>518.5</c:v>
                </c:pt>
                <c:pt idx="398">
                  <c:v>519.0</c:v>
                </c:pt>
                <c:pt idx="399">
                  <c:v>519.5</c:v>
                </c:pt>
                <c:pt idx="400">
                  <c:v>520.0</c:v>
                </c:pt>
                <c:pt idx="401">
                  <c:v>520.5</c:v>
                </c:pt>
                <c:pt idx="402">
                  <c:v>521.0</c:v>
                </c:pt>
                <c:pt idx="403">
                  <c:v>521.5</c:v>
                </c:pt>
                <c:pt idx="404">
                  <c:v>522.0</c:v>
                </c:pt>
                <c:pt idx="405">
                  <c:v>522.5</c:v>
                </c:pt>
                <c:pt idx="406">
                  <c:v>523.0</c:v>
                </c:pt>
                <c:pt idx="407">
                  <c:v>523.5</c:v>
                </c:pt>
                <c:pt idx="408">
                  <c:v>524.0</c:v>
                </c:pt>
                <c:pt idx="409">
                  <c:v>524.5</c:v>
                </c:pt>
                <c:pt idx="410">
                  <c:v>525.0</c:v>
                </c:pt>
                <c:pt idx="411">
                  <c:v>525.5</c:v>
                </c:pt>
                <c:pt idx="412">
                  <c:v>526.0</c:v>
                </c:pt>
                <c:pt idx="413">
                  <c:v>526.5</c:v>
                </c:pt>
                <c:pt idx="414">
                  <c:v>527.0</c:v>
                </c:pt>
                <c:pt idx="415">
                  <c:v>527.5</c:v>
                </c:pt>
                <c:pt idx="416">
                  <c:v>528.0</c:v>
                </c:pt>
                <c:pt idx="417">
                  <c:v>528.5</c:v>
                </c:pt>
                <c:pt idx="418">
                  <c:v>529.0</c:v>
                </c:pt>
                <c:pt idx="419">
                  <c:v>529.5</c:v>
                </c:pt>
                <c:pt idx="420">
                  <c:v>530.0</c:v>
                </c:pt>
                <c:pt idx="421">
                  <c:v>530.5</c:v>
                </c:pt>
                <c:pt idx="422">
                  <c:v>531.0</c:v>
                </c:pt>
                <c:pt idx="423">
                  <c:v>531.5</c:v>
                </c:pt>
                <c:pt idx="424">
                  <c:v>532.0</c:v>
                </c:pt>
                <c:pt idx="425">
                  <c:v>532.5</c:v>
                </c:pt>
                <c:pt idx="426">
                  <c:v>533.0</c:v>
                </c:pt>
                <c:pt idx="427">
                  <c:v>533.5</c:v>
                </c:pt>
                <c:pt idx="428">
                  <c:v>534.0</c:v>
                </c:pt>
                <c:pt idx="429">
                  <c:v>534.5</c:v>
                </c:pt>
                <c:pt idx="430">
                  <c:v>535.0</c:v>
                </c:pt>
                <c:pt idx="431">
                  <c:v>535.5</c:v>
                </c:pt>
                <c:pt idx="432">
                  <c:v>536.0</c:v>
                </c:pt>
                <c:pt idx="433">
                  <c:v>536.5</c:v>
                </c:pt>
                <c:pt idx="434">
                  <c:v>537.0</c:v>
                </c:pt>
                <c:pt idx="435">
                  <c:v>537.5</c:v>
                </c:pt>
                <c:pt idx="436">
                  <c:v>538.0</c:v>
                </c:pt>
                <c:pt idx="437">
                  <c:v>538.5</c:v>
                </c:pt>
                <c:pt idx="438">
                  <c:v>539.0</c:v>
                </c:pt>
                <c:pt idx="439">
                  <c:v>539.5</c:v>
                </c:pt>
                <c:pt idx="440">
                  <c:v>540.0</c:v>
                </c:pt>
                <c:pt idx="441">
                  <c:v>540.5</c:v>
                </c:pt>
                <c:pt idx="442">
                  <c:v>541.0</c:v>
                </c:pt>
                <c:pt idx="443">
                  <c:v>541.5</c:v>
                </c:pt>
                <c:pt idx="444">
                  <c:v>542.0</c:v>
                </c:pt>
                <c:pt idx="445">
                  <c:v>542.5</c:v>
                </c:pt>
                <c:pt idx="446">
                  <c:v>543.0</c:v>
                </c:pt>
                <c:pt idx="447">
                  <c:v>543.5</c:v>
                </c:pt>
                <c:pt idx="448">
                  <c:v>544.0</c:v>
                </c:pt>
                <c:pt idx="449">
                  <c:v>544.5</c:v>
                </c:pt>
                <c:pt idx="450">
                  <c:v>545.0</c:v>
                </c:pt>
                <c:pt idx="451">
                  <c:v>545.5</c:v>
                </c:pt>
                <c:pt idx="452">
                  <c:v>546.0</c:v>
                </c:pt>
                <c:pt idx="453">
                  <c:v>546.5</c:v>
                </c:pt>
                <c:pt idx="454">
                  <c:v>547.0</c:v>
                </c:pt>
                <c:pt idx="455">
                  <c:v>547.5</c:v>
                </c:pt>
                <c:pt idx="456">
                  <c:v>548.0</c:v>
                </c:pt>
                <c:pt idx="457">
                  <c:v>548.5</c:v>
                </c:pt>
                <c:pt idx="458">
                  <c:v>549.0</c:v>
                </c:pt>
                <c:pt idx="459">
                  <c:v>549.5</c:v>
                </c:pt>
                <c:pt idx="460">
                  <c:v>550.0</c:v>
                </c:pt>
                <c:pt idx="461">
                  <c:v>550.5</c:v>
                </c:pt>
                <c:pt idx="462">
                  <c:v>551.0</c:v>
                </c:pt>
                <c:pt idx="463">
                  <c:v>551.5</c:v>
                </c:pt>
                <c:pt idx="464">
                  <c:v>552.0</c:v>
                </c:pt>
                <c:pt idx="465">
                  <c:v>552.5</c:v>
                </c:pt>
                <c:pt idx="466">
                  <c:v>553.0</c:v>
                </c:pt>
                <c:pt idx="467">
                  <c:v>553.5</c:v>
                </c:pt>
                <c:pt idx="468">
                  <c:v>554.0</c:v>
                </c:pt>
                <c:pt idx="469">
                  <c:v>554.5</c:v>
                </c:pt>
                <c:pt idx="470">
                  <c:v>555.0</c:v>
                </c:pt>
                <c:pt idx="471">
                  <c:v>555.5</c:v>
                </c:pt>
                <c:pt idx="472">
                  <c:v>556.0</c:v>
                </c:pt>
                <c:pt idx="473">
                  <c:v>556.5</c:v>
                </c:pt>
                <c:pt idx="474">
                  <c:v>557.0</c:v>
                </c:pt>
                <c:pt idx="475">
                  <c:v>557.5</c:v>
                </c:pt>
                <c:pt idx="476">
                  <c:v>558.0</c:v>
                </c:pt>
                <c:pt idx="477">
                  <c:v>558.5</c:v>
                </c:pt>
                <c:pt idx="478">
                  <c:v>559.0</c:v>
                </c:pt>
                <c:pt idx="479">
                  <c:v>559.5</c:v>
                </c:pt>
                <c:pt idx="480">
                  <c:v>560.0</c:v>
                </c:pt>
                <c:pt idx="481">
                  <c:v>560.5</c:v>
                </c:pt>
                <c:pt idx="482">
                  <c:v>561.0</c:v>
                </c:pt>
                <c:pt idx="483">
                  <c:v>561.5</c:v>
                </c:pt>
                <c:pt idx="484">
                  <c:v>562.0</c:v>
                </c:pt>
                <c:pt idx="485">
                  <c:v>562.5</c:v>
                </c:pt>
                <c:pt idx="486">
                  <c:v>563.0</c:v>
                </c:pt>
                <c:pt idx="487">
                  <c:v>563.5</c:v>
                </c:pt>
                <c:pt idx="488">
                  <c:v>564.0</c:v>
                </c:pt>
                <c:pt idx="489">
                  <c:v>564.5</c:v>
                </c:pt>
                <c:pt idx="490">
                  <c:v>565.0</c:v>
                </c:pt>
                <c:pt idx="491">
                  <c:v>565.5</c:v>
                </c:pt>
                <c:pt idx="492">
                  <c:v>566.0</c:v>
                </c:pt>
                <c:pt idx="493">
                  <c:v>566.5</c:v>
                </c:pt>
                <c:pt idx="494">
                  <c:v>567.0</c:v>
                </c:pt>
                <c:pt idx="495">
                  <c:v>567.5</c:v>
                </c:pt>
                <c:pt idx="496">
                  <c:v>568.0</c:v>
                </c:pt>
                <c:pt idx="497">
                  <c:v>568.5</c:v>
                </c:pt>
                <c:pt idx="498">
                  <c:v>569.0</c:v>
                </c:pt>
                <c:pt idx="499">
                  <c:v>569.5</c:v>
                </c:pt>
                <c:pt idx="500">
                  <c:v>570.0</c:v>
                </c:pt>
                <c:pt idx="501">
                  <c:v>570.5</c:v>
                </c:pt>
                <c:pt idx="502">
                  <c:v>571.0</c:v>
                </c:pt>
                <c:pt idx="503">
                  <c:v>571.5</c:v>
                </c:pt>
                <c:pt idx="504">
                  <c:v>572.0</c:v>
                </c:pt>
                <c:pt idx="505">
                  <c:v>572.5</c:v>
                </c:pt>
                <c:pt idx="506">
                  <c:v>573.0</c:v>
                </c:pt>
                <c:pt idx="507">
                  <c:v>573.5</c:v>
                </c:pt>
                <c:pt idx="508">
                  <c:v>574.0</c:v>
                </c:pt>
                <c:pt idx="509">
                  <c:v>574.5</c:v>
                </c:pt>
                <c:pt idx="510">
                  <c:v>575.0</c:v>
                </c:pt>
                <c:pt idx="511">
                  <c:v>575.5</c:v>
                </c:pt>
                <c:pt idx="512">
                  <c:v>576.0</c:v>
                </c:pt>
                <c:pt idx="513">
                  <c:v>576.5</c:v>
                </c:pt>
                <c:pt idx="514">
                  <c:v>577.0</c:v>
                </c:pt>
                <c:pt idx="515">
                  <c:v>577.5</c:v>
                </c:pt>
                <c:pt idx="516">
                  <c:v>578.0</c:v>
                </c:pt>
                <c:pt idx="517">
                  <c:v>578.5</c:v>
                </c:pt>
                <c:pt idx="518">
                  <c:v>579.0</c:v>
                </c:pt>
                <c:pt idx="519">
                  <c:v>579.5</c:v>
                </c:pt>
                <c:pt idx="520">
                  <c:v>580.0</c:v>
                </c:pt>
                <c:pt idx="521">
                  <c:v>580.5</c:v>
                </c:pt>
                <c:pt idx="522">
                  <c:v>581.0</c:v>
                </c:pt>
                <c:pt idx="523">
                  <c:v>581.5</c:v>
                </c:pt>
                <c:pt idx="524">
                  <c:v>582.0</c:v>
                </c:pt>
                <c:pt idx="525">
                  <c:v>582.5</c:v>
                </c:pt>
                <c:pt idx="526">
                  <c:v>583.0</c:v>
                </c:pt>
                <c:pt idx="527">
                  <c:v>583.5</c:v>
                </c:pt>
                <c:pt idx="528">
                  <c:v>584.0</c:v>
                </c:pt>
                <c:pt idx="529">
                  <c:v>584.5</c:v>
                </c:pt>
                <c:pt idx="530">
                  <c:v>585.0</c:v>
                </c:pt>
                <c:pt idx="531">
                  <c:v>585.5</c:v>
                </c:pt>
                <c:pt idx="532">
                  <c:v>586.0</c:v>
                </c:pt>
                <c:pt idx="533">
                  <c:v>586.5</c:v>
                </c:pt>
                <c:pt idx="534">
                  <c:v>587.0</c:v>
                </c:pt>
                <c:pt idx="535">
                  <c:v>587.5</c:v>
                </c:pt>
                <c:pt idx="536">
                  <c:v>588.0</c:v>
                </c:pt>
                <c:pt idx="537">
                  <c:v>588.5</c:v>
                </c:pt>
                <c:pt idx="538">
                  <c:v>589.0</c:v>
                </c:pt>
                <c:pt idx="539">
                  <c:v>589.5</c:v>
                </c:pt>
                <c:pt idx="540">
                  <c:v>590.0</c:v>
                </c:pt>
                <c:pt idx="541">
                  <c:v>590.5</c:v>
                </c:pt>
                <c:pt idx="542">
                  <c:v>591.0</c:v>
                </c:pt>
                <c:pt idx="543">
                  <c:v>591.5</c:v>
                </c:pt>
                <c:pt idx="544">
                  <c:v>592.0</c:v>
                </c:pt>
                <c:pt idx="545">
                  <c:v>592.5</c:v>
                </c:pt>
                <c:pt idx="546">
                  <c:v>593.0</c:v>
                </c:pt>
                <c:pt idx="547">
                  <c:v>593.5</c:v>
                </c:pt>
                <c:pt idx="548">
                  <c:v>594.0</c:v>
                </c:pt>
                <c:pt idx="549">
                  <c:v>594.5</c:v>
                </c:pt>
                <c:pt idx="550">
                  <c:v>595.0</c:v>
                </c:pt>
                <c:pt idx="551">
                  <c:v>595.5</c:v>
                </c:pt>
                <c:pt idx="552">
                  <c:v>596.0</c:v>
                </c:pt>
                <c:pt idx="553">
                  <c:v>596.5</c:v>
                </c:pt>
                <c:pt idx="554">
                  <c:v>597.0</c:v>
                </c:pt>
                <c:pt idx="555">
                  <c:v>597.5</c:v>
                </c:pt>
                <c:pt idx="556">
                  <c:v>598.0</c:v>
                </c:pt>
                <c:pt idx="557">
                  <c:v>598.5</c:v>
                </c:pt>
                <c:pt idx="558">
                  <c:v>599.0</c:v>
                </c:pt>
                <c:pt idx="559">
                  <c:v>599.5</c:v>
                </c:pt>
                <c:pt idx="560">
                  <c:v>600.0</c:v>
                </c:pt>
                <c:pt idx="561">
                  <c:v>600.5</c:v>
                </c:pt>
                <c:pt idx="562">
                  <c:v>601.0</c:v>
                </c:pt>
                <c:pt idx="563">
                  <c:v>601.5</c:v>
                </c:pt>
                <c:pt idx="564">
                  <c:v>602.0</c:v>
                </c:pt>
                <c:pt idx="565">
                  <c:v>602.5</c:v>
                </c:pt>
                <c:pt idx="566">
                  <c:v>603.0</c:v>
                </c:pt>
                <c:pt idx="567">
                  <c:v>603.5</c:v>
                </c:pt>
                <c:pt idx="568">
                  <c:v>604.0</c:v>
                </c:pt>
                <c:pt idx="569">
                  <c:v>604.5</c:v>
                </c:pt>
                <c:pt idx="570">
                  <c:v>605.0</c:v>
                </c:pt>
                <c:pt idx="571">
                  <c:v>605.5</c:v>
                </c:pt>
                <c:pt idx="572">
                  <c:v>606.0</c:v>
                </c:pt>
                <c:pt idx="573">
                  <c:v>606.5</c:v>
                </c:pt>
                <c:pt idx="574">
                  <c:v>607.0</c:v>
                </c:pt>
                <c:pt idx="575">
                  <c:v>607.5</c:v>
                </c:pt>
                <c:pt idx="576">
                  <c:v>608.0</c:v>
                </c:pt>
                <c:pt idx="577">
                  <c:v>608.5</c:v>
                </c:pt>
                <c:pt idx="578">
                  <c:v>609.0</c:v>
                </c:pt>
                <c:pt idx="579">
                  <c:v>609.5</c:v>
                </c:pt>
                <c:pt idx="580">
                  <c:v>610.0</c:v>
                </c:pt>
                <c:pt idx="581">
                  <c:v>610.5</c:v>
                </c:pt>
                <c:pt idx="582">
                  <c:v>611.0</c:v>
                </c:pt>
                <c:pt idx="583">
                  <c:v>611.5</c:v>
                </c:pt>
                <c:pt idx="584">
                  <c:v>612.0</c:v>
                </c:pt>
                <c:pt idx="585">
                  <c:v>612.5</c:v>
                </c:pt>
                <c:pt idx="586">
                  <c:v>613.0</c:v>
                </c:pt>
                <c:pt idx="587">
                  <c:v>613.5</c:v>
                </c:pt>
                <c:pt idx="588">
                  <c:v>614.0</c:v>
                </c:pt>
                <c:pt idx="589">
                  <c:v>614.5</c:v>
                </c:pt>
                <c:pt idx="590">
                  <c:v>615.0</c:v>
                </c:pt>
                <c:pt idx="591">
                  <c:v>615.5</c:v>
                </c:pt>
                <c:pt idx="592">
                  <c:v>616.0</c:v>
                </c:pt>
                <c:pt idx="593">
                  <c:v>616.5</c:v>
                </c:pt>
                <c:pt idx="594">
                  <c:v>617.0</c:v>
                </c:pt>
                <c:pt idx="595">
                  <c:v>617.5</c:v>
                </c:pt>
                <c:pt idx="596">
                  <c:v>618.0</c:v>
                </c:pt>
                <c:pt idx="597">
                  <c:v>618.5</c:v>
                </c:pt>
                <c:pt idx="598">
                  <c:v>619.0</c:v>
                </c:pt>
                <c:pt idx="599">
                  <c:v>619.5</c:v>
                </c:pt>
                <c:pt idx="600">
                  <c:v>620.0</c:v>
                </c:pt>
                <c:pt idx="601">
                  <c:v>620.5</c:v>
                </c:pt>
                <c:pt idx="602">
                  <c:v>621.0</c:v>
                </c:pt>
                <c:pt idx="603">
                  <c:v>621.5</c:v>
                </c:pt>
                <c:pt idx="604">
                  <c:v>622.0</c:v>
                </c:pt>
                <c:pt idx="605">
                  <c:v>622.5</c:v>
                </c:pt>
                <c:pt idx="606">
                  <c:v>623.0</c:v>
                </c:pt>
                <c:pt idx="607">
                  <c:v>623.5</c:v>
                </c:pt>
                <c:pt idx="608">
                  <c:v>624.0</c:v>
                </c:pt>
                <c:pt idx="609">
                  <c:v>624.5</c:v>
                </c:pt>
                <c:pt idx="610">
                  <c:v>625.0</c:v>
                </c:pt>
                <c:pt idx="611">
                  <c:v>625.5</c:v>
                </c:pt>
                <c:pt idx="612">
                  <c:v>626.0</c:v>
                </c:pt>
                <c:pt idx="613">
                  <c:v>626.5</c:v>
                </c:pt>
                <c:pt idx="614">
                  <c:v>627.0</c:v>
                </c:pt>
                <c:pt idx="615">
                  <c:v>627.5</c:v>
                </c:pt>
                <c:pt idx="616">
                  <c:v>628.0</c:v>
                </c:pt>
                <c:pt idx="617">
                  <c:v>628.5</c:v>
                </c:pt>
                <c:pt idx="618">
                  <c:v>629.0</c:v>
                </c:pt>
                <c:pt idx="619">
                  <c:v>629.5</c:v>
                </c:pt>
                <c:pt idx="620">
                  <c:v>630.0</c:v>
                </c:pt>
                <c:pt idx="621">
                  <c:v>630.5</c:v>
                </c:pt>
                <c:pt idx="622">
                  <c:v>631.0</c:v>
                </c:pt>
                <c:pt idx="623">
                  <c:v>631.5</c:v>
                </c:pt>
                <c:pt idx="624">
                  <c:v>632.0</c:v>
                </c:pt>
                <c:pt idx="625">
                  <c:v>632.5</c:v>
                </c:pt>
                <c:pt idx="626">
                  <c:v>633.0</c:v>
                </c:pt>
                <c:pt idx="627">
                  <c:v>633.5</c:v>
                </c:pt>
                <c:pt idx="628">
                  <c:v>634.0</c:v>
                </c:pt>
                <c:pt idx="629">
                  <c:v>634.5</c:v>
                </c:pt>
                <c:pt idx="630">
                  <c:v>635.0</c:v>
                </c:pt>
                <c:pt idx="631">
                  <c:v>635.5</c:v>
                </c:pt>
                <c:pt idx="632">
                  <c:v>636.0</c:v>
                </c:pt>
                <c:pt idx="633">
                  <c:v>636.5</c:v>
                </c:pt>
                <c:pt idx="634">
                  <c:v>637.0</c:v>
                </c:pt>
                <c:pt idx="635">
                  <c:v>637.5</c:v>
                </c:pt>
                <c:pt idx="636">
                  <c:v>638.0</c:v>
                </c:pt>
                <c:pt idx="637">
                  <c:v>638.5</c:v>
                </c:pt>
                <c:pt idx="638">
                  <c:v>639.0</c:v>
                </c:pt>
                <c:pt idx="639">
                  <c:v>639.5</c:v>
                </c:pt>
                <c:pt idx="640">
                  <c:v>640.0</c:v>
                </c:pt>
                <c:pt idx="641">
                  <c:v>640.5</c:v>
                </c:pt>
                <c:pt idx="642">
                  <c:v>641.0</c:v>
                </c:pt>
                <c:pt idx="643">
                  <c:v>641.5</c:v>
                </c:pt>
                <c:pt idx="644">
                  <c:v>642.0</c:v>
                </c:pt>
                <c:pt idx="645">
                  <c:v>642.5</c:v>
                </c:pt>
                <c:pt idx="646">
                  <c:v>643.0</c:v>
                </c:pt>
                <c:pt idx="647">
                  <c:v>643.5</c:v>
                </c:pt>
                <c:pt idx="648">
                  <c:v>644.0</c:v>
                </c:pt>
                <c:pt idx="649">
                  <c:v>644.5</c:v>
                </c:pt>
                <c:pt idx="650">
                  <c:v>645.0</c:v>
                </c:pt>
                <c:pt idx="651">
                  <c:v>645.5</c:v>
                </c:pt>
                <c:pt idx="652">
                  <c:v>646.0</c:v>
                </c:pt>
                <c:pt idx="653">
                  <c:v>646.5</c:v>
                </c:pt>
                <c:pt idx="654">
                  <c:v>647.0</c:v>
                </c:pt>
                <c:pt idx="655">
                  <c:v>647.5</c:v>
                </c:pt>
                <c:pt idx="656">
                  <c:v>648.0</c:v>
                </c:pt>
                <c:pt idx="657">
                  <c:v>648.5</c:v>
                </c:pt>
                <c:pt idx="658">
                  <c:v>649.0</c:v>
                </c:pt>
                <c:pt idx="659">
                  <c:v>649.5</c:v>
                </c:pt>
                <c:pt idx="660">
                  <c:v>650.0</c:v>
                </c:pt>
                <c:pt idx="661">
                  <c:v>650.5</c:v>
                </c:pt>
                <c:pt idx="662">
                  <c:v>651.0</c:v>
                </c:pt>
                <c:pt idx="663">
                  <c:v>651.5</c:v>
                </c:pt>
                <c:pt idx="664">
                  <c:v>652.0</c:v>
                </c:pt>
                <c:pt idx="665">
                  <c:v>652.5</c:v>
                </c:pt>
                <c:pt idx="666">
                  <c:v>653.0</c:v>
                </c:pt>
                <c:pt idx="667">
                  <c:v>653.5</c:v>
                </c:pt>
                <c:pt idx="668">
                  <c:v>654.0</c:v>
                </c:pt>
                <c:pt idx="669">
                  <c:v>654.5</c:v>
                </c:pt>
                <c:pt idx="670">
                  <c:v>655.0</c:v>
                </c:pt>
                <c:pt idx="671">
                  <c:v>655.5</c:v>
                </c:pt>
                <c:pt idx="672">
                  <c:v>656.0</c:v>
                </c:pt>
                <c:pt idx="673">
                  <c:v>656.5</c:v>
                </c:pt>
                <c:pt idx="674">
                  <c:v>657.0</c:v>
                </c:pt>
                <c:pt idx="675">
                  <c:v>657.5</c:v>
                </c:pt>
                <c:pt idx="676">
                  <c:v>658.0</c:v>
                </c:pt>
                <c:pt idx="677">
                  <c:v>658.5</c:v>
                </c:pt>
                <c:pt idx="678">
                  <c:v>659.0</c:v>
                </c:pt>
                <c:pt idx="679">
                  <c:v>659.5</c:v>
                </c:pt>
                <c:pt idx="680">
                  <c:v>660.0</c:v>
                </c:pt>
                <c:pt idx="681">
                  <c:v>660.5</c:v>
                </c:pt>
                <c:pt idx="682">
                  <c:v>661.0</c:v>
                </c:pt>
                <c:pt idx="683">
                  <c:v>661.5</c:v>
                </c:pt>
                <c:pt idx="684">
                  <c:v>662.0</c:v>
                </c:pt>
                <c:pt idx="685">
                  <c:v>662.5</c:v>
                </c:pt>
                <c:pt idx="686">
                  <c:v>663.0</c:v>
                </c:pt>
                <c:pt idx="687">
                  <c:v>663.5</c:v>
                </c:pt>
                <c:pt idx="688">
                  <c:v>664.0</c:v>
                </c:pt>
                <c:pt idx="689">
                  <c:v>664.5</c:v>
                </c:pt>
                <c:pt idx="690">
                  <c:v>665.0</c:v>
                </c:pt>
                <c:pt idx="691">
                  <c:v>665.5</c:v>
                </c:pt>
                <c:pt idx="692">
                  <c:v>666.0</c:v>
                </c:pt>
                <c:pt idx="693">
                  <c:v>666.5</c:v>
                </c:pt>
                <c:pt idx="694">
                  <c:v>667.0</c:v>
                </c:pt>
                <c:pt idx="695">
                  <c:v>667.5</c:v>
                </c:pt>
                <c:pt idx="696">
                  <c:v>668.0</c:v>
                </c:pt>
                <c:pt idx="697">
                  <c:v>668.5</c:v>
                </c:pt>
                <c:pt idx="698">
                  <c:v>669.0</c:v>
                </c:pt>
                <c:pt idx="699">
                  <c:v>669.5</c:v>
                </c:pt>
                <c:pt idx="700">
                  <c:v>670.0</c:v>
                </c:pt>
                <c:pt idx="701">
                  <c:v>670.5</c:v>
                </c:pt>
                <c:pt idx="702">
                  <c:v>671.0</c:v>
                </c:pt>
                <c:pt idx="703">
                  <c:v>671.5</c:v>
                </c:pt>
                <c:pt idx="704">
                  <c:v>672.0</c:v>
                </c:pt>
                <c:pt idx="705">
                  <c:v>672.5</c:v>
                </c:pt>
                <c:pt idx="706">
                  <c:v>673.0</c:v>
                </c:pt>
                <c:pt idx="707">
                  <c:v>673.5</c:v>
                </c:pt>
                <c:pt idx="708">
                  <c:v>674.0</c:v>
                </c:pt>
                <c:pt idx="709">
                  <c:v>674.5</c:v>
                </c:pt>
                <c:pt idx="710">
                  <c:v>675.0</c:v>
                </c:pt>
                <c:pt idx="711">
                  <c:v>675.5</c:v>
                </c:pt>
                <c:pt idx="712">
                  <c:v>676.0</c:v>
                </c:pt>
                <c:pt idx="713">
                  <c:v>676.5</c:v>
                </c:pt>
                <c:pt idx="714">
                  <c:v>677.0</c:v>
                </c:pt>
                <c:pt idx="715">
                  <c:v>677.5</c:v>
                </c:pt>
                <c:pt idx="716">
                  <c:v>678.0</c:v>
                </c:pt>
                <c:pt idx="717">
                  <c:v>678.5</c:v>
                </c:pt>
                <c:pt idx="718">
                  <c:v>679.0</c:v>
                </c:pt>
                <c:pt idx="719">
                  <c:v>679.5</c:v>
                </c:pt>
                <c:pt idx="720">
                  <c:v>680.0</c:v>
                </c:pt>
                <c:pt idx="721">
                  <c:v>680.5</c:v>
                </c:pt>
                <c:pt idx="722">
                  <c:v>681.0</c:v>
                </c:pt>
                <c:pt idx="723">
                  <c:v>681.5</c:v>
                </c:pt>
                <c:pt idx="724">
                  <c:v>682.0</c:v>
                </c:pt>
                <c:pt idx="725">
                  <c:v>682.5</c:v>
                </c:pt>
                <c:pt idx="726">
                  <c:v>683.0</c:v>
                </c:pt>
                <c:pt idx="727">
                  <c:v>683.5</c:v>
                </c:pt>
                <c:pt idx="728">
                  <c:v>684.0</c:v>
                </c:pt>
                <c:pt idx="729">
                  <c:v>684.5</c:v>
                </c:pt>
                <c:pt idx="730">
                  <c:v>685.0</c:v>
                </c:pt>
                <c:pt idx="731">
                  <c:v>685.5</c:v>
                </c:pt>
                <c:pt idx="732">
                  <c:v>686.0</c:v>
                </c:pt>
                <c:pt idx="733">
                  <c:v>686.5</c:v>
                </c:pt>
                <c:pt idx="734">
                  <c:v>687.0</c:v>
                </c:pt>
                <c:pt idx="735">
                  <c:v>687.5</c:v>
                </c:pt>
                <c:pt idx="736">
                  <c:v>688.0</c:v>
                </c:pt>
                <c:pt idx="737">
                  <c:v>688.5</c:v>
                </c:pt>
                <c:pt idx="738">
                  <c:v>689.0</c:v>
                </c:pt>
                <c:pt idx="739">
                  <c:v>689.5</c:v>
                </c:pt>
                <c:pt idx="740">
                  <c:v>690.0</c:v>
                </c:pt>
                <c:pt idx="741">
                  <c:v>690.5</c:v>
                </c:pt>
                <c:pt idx="742">
                  <c:v>691.0</c:v>
                </c:pt>
                <c:pt idx="743">
                  <c:v>691.5</c:v>
                </c:pt>
                <c:pt idx="744">
                  <c:v>692.0</c:v>
                </c:pt>
                <c:pt idx="745">
                  <c:v>692.5</c:v>
                </c:pt>
                <c:pt idx="746">
                  <c:v>693.0</c:v>
                </c:pt>
                <c:pt idx="747">
                  <c:v>693.5</c:v>
                </c:pt>
                <c:pt idx="748">
                  <c:v>694.0</c:v>
                </c:pt>
                <c:pt idx="749">
                  <c:v>694.5</c:v>
                </c:pt>
                <c:pt idx="750">
                  <c:v>695.0</c:v>
                </c:pt>
                <c:pt idx="751">
                  <c:v>695.5</c:v>
                </c:pt>
                <c:pt idx="752">
                  <c:v>696.0</c:v>
                </c:pt>
                <c:pt idx="753">
                  <c:v>696.5</c:v>
                </c:pt>
                <c:pt idx="754">
                  <c:v>697.0</c:v>
                </c:pt>
                <c:pt idx="755">
                  <c:v>697.5</c:v>
                </c:pt>
                <c:pt idx="756">
                  <c:v>698.0</c:v>
                </c:pt>
                <c:pt idx="757">
                  <c:v>698.5</c:v>
                </c:pt>
                <c:pt idx="758">
                  <c:v>699.0</c:v>
                </c:pt>
                <c:pt idx="759">
                  <c:v>699.5</c:v>
                </c:pt>
                <c:pt idx="760">
                  <c:v>700.0</c:v>
                </c:pt>
              </c:numCache>
            </c:numRef>
          </c:xVal>
          <c:yVal>
            <c:numRef>
              <c:f>'UV3.txt'!$H$1:$H$761</c:f>
              <c:numCache>
                <c:formatCode>General</c:formatCode>
                <c:ptCount val="761"/>
                <c:pt idx="0">
                  <c:v>0.254</c:v>
                </c:pt>
                <c:pt idx="1">
                  <c:v>0.253</c:v>
                </c:pt>
                <c:pt idx="2">
                  <c:v>0.253</c:v>
                </c:pt>
                <c:pt idx="3">
                  <c:v>0.254</c:v>
                </c:pt>
                <c:pt idx="4">
                  <c:v>0.255</c:v>
                </c:pt>
                <c:pt idx="5">
                  <c:v>0.257</c:v>
                </c:pt>
                <c:pt idx="6">
                  <c:v>0.259</c:v>
                </c:pt>
                <c:pt idx="7">
                  <c:v>0.261</c:v>
                </c:pt>
                <c:pt idx="8">
                  <c:v>0.265</c:v>
                </c:pt>
                <c:pt idx="9">
                  <c:v>0.269</c:v>
                </c:pt>
                <c:pt idx="10">
                  <c:v>0.274</c:v>
                </c:pt>
                <c:pt idx="11">
                  <c:v>0.28</c:v>
                </c:pt>
                <c:pt idx="12">
                  <c:v>0.287</c:v>
                </c:pt>
                <c:pt idx="13">
                  <c:v>0.294</c:v>
                </c:pt>
                <c:pt idx="14">
                  <c:v>0.302</c:v>
                </c:pt>
                <c:pt idx="15">
                  <c:v>0.31</c:v>
                </c:pt>
                <c:pt idx="16">
                  <c:v>0.318</c:v>
                </c:pt>
                <c:pt idx="17">
                  <c:v>0.326</c:v>
                </c:pt>
                <c:pt idx="18">
                  <c:v>0.335</c:v>
                </c:pt>
                <c:pt idx="19">
                  <c:v>0.343</c:v>
                </c:pt>
                <c:pt idx="20">
                  <c:v>0.349</c:v>
                </c:pt>
                <c:pt idx="21">
                  <c:v>0.356</c:v>
                </c:pt>
                <c:pt idx="22">
                  <c:v>0.361</c:v>
                </c:pt>
                <c:pt idx="23">
                  <c:v>0.365</c:v>
                </c:pt>
                <c:pt idx="24">
                  <c:v>0.367</c:v>
                </c:pt>
                <c:pt idx="25">
                  <c:v>0.369</c:v>
                </c:pt>
                <c:pt idx="26">
                  <c:v>0.369</c:v>
                </c:pt>
                <c:pt idx="27">
                  <c:v>0.368</c:v>
                </c:pt>
                <c:pt idx="28">
                  <c:v>0.367</c:v>
                </c:pt>
                <c:pt idx="29">
                  <c:v>0.364</c:v>
                </c:pt>
                <c:pt idx="30">
                  <c:v>0.36</c:v>
                </c:pt>
                <c:pt idx="31">
                  <c:v>0.356</c:v>
                </c:pt>
                <c:pt idx="32">
                  <c:v>0.352</c:v>
                </c:pt>
                <c:pt idx="33">
                  <c:v>0.35</c:v>
                </c:pt>
                <c:pt idx="34">
                  <c:v>0.347</c:v>
                </c:pt>
                <c:pt idx="35">
                  <c:v>0.346</c:v>
                </c:pt>
                <c:pt idx="36">
                  <c:v>0.347</c:v>
                </c:pt>
                <c:pt idx="37">
                  <c:v>0.349</c:v>
                </c:pt>
                <c:pt idx="38">
                  <c:v>0.353</c:v>
                </c:pt>
                <c:pt idx="39">
                  <c:v>0.358</c:v>
                </c:pt>
                <c:pt idx="40">
                  <c:v>0.365</c:v>
                </c:pt>
                <c:pt idx="41">
                  <c:v>0.376</c:v>
                </c:pt>
                <c:pt idx="42">
                  <c:v>0.386</c:v>
                </c:pt>
                <c:pt idx="43">
                  <c:v>0.4</c:v>
                </c:pt>
                <c:pt idx="44">
                  <c:v>0.415</c:v>
                </c:pt>
                <c:pt idx="45">
                  <c:v>0.432</c:v>
                </c:pt>
                <c:pt idx="46">
                  <c:v>0.452</c:v>
                </c:pt>
                <c:pt idx="47">
                  <c:v>0.473</c:v>
                </c:pt>
                <c:pt idx="48">
                  <c:v>0.493</c:v>
                </c:pt>
                <c:pt idx="49">
                  <c:v>0.513</c:v>
                </c:pt>
                <c:pt idx="50">
                  <c:v>0.532</c:v>
                </c:pt>
                <c:pt idx="51">
                  <c:v>0.551</c:v>
                </c:pt>
                <c:pt idx="52">
                  <c:v>0.571</c:v>
                </c:pt>
                <c:pt idx="53">
                  <c:v>0.587</c:v>
                </c:pt>
                <c:pt idx="54">
                  <c:v>0.601</c:v>
                </c:pt>
                <c:pt idx="55">
                  <c:v>0.614</c:v>
                </c:pt>
                <c:pt idx="56">
                  <c:v>0.624</c:v>
                </c:pt>
                <c:pt idx="57">
                  <c:v>0.629</c:v>
                </c:pt>
                <c:pt idx="58">
                  <c:v>0.63</c:v>
                </c:pt>
                <c:pt idx="59">
                  <c:v>0.626</c:v>
                </c:pt>
                <c:pt idx="60">
                  <c:v>0.618</c:v>
                </c:pt>
                <c:pt idx="61">
                  <c:v>0.606</c:v>
                </c:pt>
                <c:pt idx="62">
                  <c:v>0.591</c:v>
                </c:pt>
                <c:pt idx="63">
                  <c:v>0.577</c:v>
                </c:pt>
                <c:pt idx="64">
                  <c:v>0.559</c:v>
                </c:pt>
                <c:pt idx="65">
                  <c:v>0.543</c:v>
                </c:pt>
                <c:pt idx="66">
                  <c:v>0.529</c:v>
                </c:pt>
                <c:pt idx="67">
                  <c:v>0.516</c:v>
                </c:pt>
                <c:pt idx="68">
                  <c:v>0.504</c:v>
                </c:pt>
                <c:pt idx="69">
                  <c:v>0.496</c:v>
                </c:pt>
                <c:pt idx="70">
                  <c:v>0.491</c:v>
                </c:pt>
                <c:pt idx="71">
                  <c:v>0.487</c:v>
                </c:pt>
                <c:pt idx="72">
                  <c:v>0.487</c:v>
                </c:pt>
                <c:pt idx="73">
                  <c:v>0.488</c:v>
                </c:pt>
                <c:pt idx="74">
                  <c:v>0.492</c:v>
                </c:pt>
                <c:pt idx="75">
                  <c:v>0.5</c:v>
                </c:pt>
                <c:pt idx="76">
                  <c:v>0.51</c:v>
                </c:pt>
                <c:pt idx="77">
                  <c:v>0.523</c:v>
                </c:pt>
                <c:pt idx="78">
                  <c:v>0.543</c:v>
                </c:pt>
                <c:pt idx="79">
                  <c:v>0.563</c:v>
                </c:pt>
                <c:pt idx="80">
                  <c:v>0.587</c:v>
                </c:pt>
                <c:pt idx="81">
                  <c:v>0.612</c:v>
                </c:pt>
                <c:pt idx="82">
                  <c:v>0.639</c:v>
                </c:pt>
                <c:pt idx="83">
                  <c:v>0.663</c:v>
                </c:pt>
                <c:pt idx="84">
                  <c:v>0.688</c:v>
                </c:pt>
                <c:pt idx="85">
                  <c:v>0.71</c:v>
                </c:pt>
                <c:pt idx="86">
                  <c:v>0.735</c:v>
                </c:pt>
                <c:pt idx="87">
                  <c:v>0.759</c:v>
                </c:pt>
                <c:pt idx="88">
                  <c:v>0.788</c:v>
                </c:pt>
                <c:pt idx="89">
                  <c:v>0.816</c:v>
                </c:pt>
                <c:pt idx="90">
                  <c:v>0.846</c:v>
                </c:pt>
                <c:pt idx="91">
                  <c:v>0.872</c:v>
                </c:pt>
                <c:pt idx="92">
                  <c:v>0.893</c:v>
                </c:pt>
                <c:pt idx="93">
                  <c:v>0.908</c:v>
                </c:pt>
                <c:pt idx="94">
                  <c:v>0.911</c:v>
                </c:pt>
                <c:pt idx="95">
                  <c:v>0.904</c:v>
                </c:pt>
                <c:pt idx="96">
                  <c:v>0.888</c:v>
                </c:pt>
                <c:pt idx="97">
                  <c:v>0.861</c:v>
                </c:pt>
                <c:pt idx="98">
                  <c:v>0.829</c:v>
                </c:pt>
                <c:pt idx="99">
                  <c:v>0.787</c:v>
                </c:pt>
                <c:pt idx="100">
                  <c:v>0.746</c:v>
                </c:pt>
                <c:pt idx="101">
                  <c:v>0.705</c:v>
                </c:pt>
                <c:pt idx="102">
                  <c:v>0.666</c:v>
                </c:pt>
                <c:pt idx="103">
                  <c:v>0.628</c:v>
                </c:pt>
                <c:pt idx="104">
                  <c:v>0.591</c:v>
                </c:pt>
                <c:pt idx="105">
                  <c:v>0.563</c:v>
                </c:pt>
                <c:pt idx="106">
                  <c:v>0.538</c:v>
                </c:pt>
                <c:pt idx="107">
                  <c:v>0.515</c:v>
                </c:pt>
                <c:pt idx="108">
                  <c:v>0.497</c:v>
                </c:pt>
                <c:pt idx="109">
                  <c:v>0.482</c:v>
                </c:pt>
                <c:pt idx="110">
                  <c:v>0.472</c:v>
                </c:pt>
                <c:pt idx="111">
                  <c:v>0.465</c:v>
                </c:pt>
                <c:pt idx="112">
                  <c:v>0.461</c:v>
                </c:pt>
                <c:pt idx="113">
                  <c:v>0.46</c:v>
                </c:pt>
                <c:pt idx="114">
                  <c:v>0.462</c:v>
                </c:pt>
                <c:pt idx="115">
                  <c:v>0.469</c:v>
                </c:pt>
                <c:pt idx="116">
                  <c:v>0.48</c:v>
                </c:pt>
                <c:pt idx="117">
                  <c:v>0.494</c:v>
                </c:pt>
                <c:pt idx="118">
                  <c:v>0.511</c:v>
                </c:pt>
                <c:pt idx="119">
                  <c:v>0.531</c:v>
                </c:pt>
                <c:pt idx="120">
                  <c:v>0.552</c:v>
                </c:pt>
                <c:pt idx="121">
                  <c:v>0.571</c:v>
                </c:pt>
                <c:pt idx="122">
                  <c:v>0.587</c:v>
                </c:pt>
                <c:pt idx="123">
                  <c:v>0.604</c:v>
                </c:pt>
                <c:pt idx="124">
                  <c:v>0.62</c:v>
                </c:pt>
                <c:pt idx="125">
                  <c:v>0.64</c:v>
                </c:pt>
                <c:pt idx="126">
                  <c:v>0.665</c:v>
                </c:pt>
                <c:pt idx="127">
                  <c:v>0.693</c:v>
                </c:pt>
                <c:pt idx="128">
                  <c:v>0.729</c:v>
                </c:pt>
                <c:pt idx="129">
                  <c:v>0.77</c:v>
                </c:pt>
                <c:pt idx="130">
                  <c:v>0.812</c:v>
                </c:pt>
                <c:pt idx="131">
                  <c:v>0.853</c:v>
                </c:pt>
                <c:pt idx="132">
                  <c:v>0.88</c:v>
                </c:pt>
                <c:pt idx="133">
                  <c:v>0.9</c:v>
                </c:pt>
                <c:pt idx="134">
                  <c:v>0.906</c:v>
                </c:pt>
                <c:pt idx="135">
                  <c:v>0.895</c:v>
                </c:pt>
                <c:pt idx="136">
                  <c:v>0.872</c:v>
                </c:pt>
                <c:pt idx="137">
                  <c:v>0.841</c:v>
                </c:pt>
                <c:pt idx="138">
                  <c:v>0.803</c:v>
                </c:pt>
                <c:pt idx="139">
                  <c:v>0.762</c:v>
                </c:pt>
                <c:pt idx="140">
                  <c:v>0.721</c:v>
                </c:pt>
                <c:pt idx="141">
                  <c:v>0.685</c:v>
                </c:pt>
                <c:pt idx="142">
                  <c:v>0.655</c:v>
                </c:pt>
                <c:pt idx="143">
                  <c:v>0.63</c:v>
                </c:pt>
                <c:pt idx="144">
                  <c:v>0.612</c:v>
                </c:pt>
                <c:pt idx="145">
                  <c:v>0.599</c:v>
                </c:pt>
                <c:pt idx="146">
                  <c:v>0.591</c:v>
                </c:pt>
                <c:pt idx="147">
                  <c:v>0.589</c:v>
                </c:pt>
                <c:pt idx="148">
                  <c:v>0.59</c:v>
                </c:pt>
                <c:pt idx="149">
                  <c:v>0.594</c:v>
                </c:pt>
                <c:pt idx="150">
                  <c:v>0.601</c:v>
                </c:pt>
                <c:pt idx="151">
                  <c:v>0.61</c:v>
                </c:pt>
                <c:pt idx="152">
                  <c:v>0.62</c:v>
                </c:pt>
                <c:pt idx="153">
                  <c:v>0.631</c:v>
                </c:pt>
                <c:pt idx="154">
                  <c:v>0.642</c:v>
                </c:pt>
                <c:pt idx="155">
                  <c:v>0.655</c:v>
                </c:pt>
                <c:pt idx="156">
                  <c:v>0.667</c:v>
                </c:pt>
                <c:pt idx="157">
                  <c:v>0.677</c:v>
                </c:pt>
                <c:pt idx="158">
                  <c:v>0.687</c:v>
                </c:pt>
                <c:pt idx="159">
                  <c:v>0.696</c:v>
                </c:pt>
                <c:pt idx="160">
                  <c:v>0.705</c:v>
                </c:pt>
                <c:pt idx="161">
                  <c:v>0.714</c:v>
                </c:pt>
                <c:pt idx="162">
                  <c:v>0.722</c:v>
                </c:pt>
                <c:pt idx="163">
                  <c:v>0.73</c:v>
                </c:pt>
                <c:pt idx="164">
                  <c:v>0.739</c:v>
                </c:pt>
                <c:pt idx="165">
                  <c:v>0.749</c:v>
                </c:pt>
                <c:pt idx="166">
                  <c:v>0.762</c:v>
                </c:pt>
                <c:pt idx="167">
                  <c:v>0.776</c:v>
                </c:pt>
                <c:pt idx="168">
                  <c:v>0.793</c:v>
                </c:pt>
                <c:pt idx="169">
                  <c:v>0.813</c:v>
                </c:pt>
                <c:pt idx="170">
                  <c:v>0.838</c:v>
                </c:pt>
                <c:pt idx="171">
                  <c:v>0.868</c:v>
                </c:pt>
                <c:pt idx="172">
                  <c:v>0.9</c:v>
                </c:pt>
                <c:pt idx="173">
                  <c:v>0.939</c:v>
                </c:pt>
                <c:pt idx="174">
                  <c:v>0.984</c:v>
                </c:pt>
                <c:pt idx="175">
                  <c:v>1.038</c:v>
                </c:pt>
                <c:pt idx="176">
                  <c:v>1.101</c:v>
                </c:pt>
                <c:pt idx="177">
                  <c:v>1.174</c:v>
                </c:pt>
                <c:pt idx="178">
                  <c:v>1.246</c:v>
                </c:pt>
                <c:pt idx="179">
                  <c:v>1.338</c:v>
                </c:pt>
                <c:pt idx="180">
                  <c:v>1.438</c:v>
                </c:pt>
                <c:pt idx="181">
                  <c:v>1.56</c:v>
                </c:pt>
                <c:pt idx="182">
                  <c:v>1.685</c:v>
                </c:pt>
                <c:pt idx="183">
                  <c:v>1.815</c:v>
                </c:pt>
                <c:pt idx="184">
                  <c:v>1.955</c:v>
                </c:pt>
                <c:pt idx="185">
                  <c:v>2.106</c:v>
                </c:pt>
                <c:pt idx="186">
                  <c:v>2.253</c:v>
                </c:pt>
                <c:pt idx="187">
                  <c:v>2.415</c:v>
                </c:pt>
                <c:pt idx="188">
                  <c:v>2.555</c:v>
                </c:pt>
                <c:pt idx="189">
                  <c:v>2.692</c:v>
                </c:pt>
                <c:pt idx="190">
                  <c:v>2.794</c:v>
                </c:pt>
                <c:pt idx="191">
                  <c:v>2.89</c:v>
                </c:pt>
                <c:pt idx="192">
                  <c:v>2.935</c:v>
                </c:pt>
                <c:pt idx="193">
                  <c:v>2.959</c:v>
                </c:pt>
                <c:pt idx="194">
                  <c:v>2.978</c:v>
                </c:pt>
                <c:pt idx="195">
                  <c:v>2.978</c:v>
                </c:pt>
                <c:pt idx="196">
                  <c:v>2.978</c:v>
                </c:pt>
                <c:pt idx="197">
                  <c:v>2.947</c:v>
                </c:pt>
                <c:pt idx="198">
                  <c:v>2.901</c:v>
                </c:pt>
                <c:pt idx="199">
                  <c:v>2.839</c:v>
                </c:pt>
                <c:pt idx="200">
                  <c:v>2.765</c:v>
                </c:pt>
                <c:pt idx="201">
                  <c:v>2.67</c:v>
                </c:pt>
                <c:pt idx="202">
                  <c:v>2.54</c:v>
                </c:pt>
                <c:pt idx="203">
                  <c:v>2.403</c:v>
                </c:pt>
                <c:pt idx="204">
                  <c:v>2.246</c:v>
                </c:pt>
                <c:pt idx="205">
                  <c:v>2.087</c:v>
                </c:pt>
                <c:pt idx="206">
                  <c:v>1.924</c:v>
                </c:pt>
                <c:pt idx="207">
                  <c:v>1.75</c:v>
                </c:pt>
                <c:pt idx="208">
                  <c:v>1.595</c:v>
                </c:pt>
                <c:pt idx="209">
                  <c:v>1.44</c:v>
                </c:pt>
                <c:pt idx="210">
                  <c:v>1.296</c:v>
                </c:pt>
                <c:pt idx="211">
                  <c:v>1.162</c:v>
                </c:pt>
                <c:pt idx="212">
                  <c:v>1.047</c:v>
                </c:pt>
                <c:pt idx="213">
                  <c:v>0.935</c:v>
                </c:pt>
                <c:pt idx="214">
                  <c:v>0.837</c:v>
                </c:pt>
                <c:pt idx="215">
                  <c:v>0.748</c:v>
                </c:pt>
                <c:pt idx="216">
                  <c:v>0.67</c:v>
                </c:pt>
                <c:pt idx="217">
                  <c:v>0.595</c:v>
                </c:pt>
                <c:pt idx="218">
                  <c:v>0.527</c:v>
                </c:pt>
                <c:pt idx="219">
                  <c:v>0.468</c:v>
                </c:pt>
                <c:pt idx="220">
                  <c:v>0.42</c:v>
                </c:pt>
                <c:pt idx="221">
                  <c:v>0.373</c:v>
                </c:pt>
                <c:pt idx="222">
                  <c:v>0.333</c:v>
                </c:pt>
                <c:pt idx="223">
                  <c:v>0.296</c:v>
                </c:pt>
                <c:pt idx="224">
                  <c:v>0.267</c:v>
                </c:pt>
                <c:pt idx="225">
                  <c:v>0.241</c:v>
                </c:pt>
                <c:pt idx="226">
                  <c:v>0.217</c:v>
                </c:pt>
                <c:pt idx="227">
                  <c:v>0.195</c:v>
                </c:pt>
                <c:pt idx="228">
                  <c:v>0.175</c:v>
                </c:pt>
                <c:pt idx="229">
                  <c:v>0.158</c:v>
                </c:pt>
                <c:pt idx="230">
                  <c:v>0.143</c:v>
                </c:pt>
                <c:pt idx="231">
                  <c:v>0.13</c:v>
                </c:pt>
                <c:pt idx="232">
                  <c:v>0.118</c:v>
                </c:pt>
                <c:pt idx="233">
                  <c:v>0.108</c:v>
                </c:pt>
                <c:pt idx="234">
                  <c:v>0.099</c:v>
                </c:pt>
                <c:pt idx="235">
                  <c:v>0.091</c:v>
                </c:pt>
                <c:pt idx="236">
                  <c:v>0.084</c:v>
                </c:pt>
                <c:pt idx="237">
                  <c:v>0.077</c:v>
                </c:pt>
                <c:pt idx="238">
                  <c:v>0.072</c:v>
                </c:pt>
                <c:pt idx="239">
                  <c:v>0.067</c:v>
                </c:pt>
                <c:pt idx="240">
                  <c:v>0.062</c:v>
                </c:pt>
                <c:pt idx="241">
                  <c:v>0.059</c:v>
                </c:pt>
                <c:pt idx="242">
                  <c:v>0.055</c:v>
                </c:pt>
                <c:pt idx="243">
                  <c:v>0.052</c:v>
                </c:pt>
                <c:pt idx="244">
                  <c:v>0.049</c:v>
                </c:pt>
                <c:pt idx="245">
                  <c:v>0.046</c:v>
                </c:pt>
                <c:pt idx="246">
                  <c:v>0.044</c:v>
                </c:pt>
                <c:pt idx="247">
                  <c:v>0.042</c:v>
                </c:pt>
                <c:pt idx="248">
                  <c:v>0.039</c:v>
                </c:pt>
                <c:pt idx="249">
                  <c:v>0.038</c:v>
                </c:pt>
                <c:pt idx="250">
                  <c:v>0.036</c:v>
                </c:pt>
                <c:pt idx="251">
                  <c:v>0.035</c:v>
                </c:pt>
                <c:pt idx="252">
                  <c:v>0.034</c:v>
                </c:pt>
                <c:pt idx="253">
                  <c:v>0.033</c:v>
                </c:pt>
                <c:pt idx="254">
                  <c:v>0.032</c:v>
                </c:pt>
                <c:pt idx="255">
                  <c:v>0.031</c:v>
                </c:pt>
                <c:pt idx="256">
                  <c:v>0.03</c:v>
                </c:pt>
                <c:pt idx="257">
                  <c:v>0.029</c:v>
                </c:pt>
                <c:pt idx="258">
                  <c:v>0.028</c:v>
                </c:pt>
                <c:pt idx="259">
                  <c:v>0.028</c:v>
                </c:pt>
                <c:pt idx="260">
                  <c:v>0.027</c:v>
                </c:pt>
                <c:pt idx="261">
                  <c:v>0.027</c:v>
                </c:pt>
                <c:pt idx="262">
                  <c:v>0.026</c:v>
                </c:pt>
                <c:pt idx="263">
                  <c:v>0.026</c:v>
                </c:pt>
                <c:pt idx="264">
                  <c:v>0.025</c:v>
                </c:pt>
                <c:pt idx="265">
                  <c:v>0.025</c:v>
                </c:pt>
                <c:pt idx="266">
                  <c:v>0.024</c:v>
                </c:pt>
                <c:pt idx="267">
                  <c:v>0.024</c:v>
                </c:pt>
                <c:pt idx="268">
                  <c:v>0.024</c:v>
                </c:pt>
                <c:pt idx="269">
                  <c:v>0.024</c:v>
                </c:pt>
                <c:pt idx="270">
                  <c:v>0.023</c:v>
                </c:pt>
                <c:pt idx="271">
                  <c:v>0.023</c:v>
                </c:pt>
                <c:pt idx="272">
                  <c:v>0.023</c:v>
                </c:pt>
                <c:pt idx="273">
                  <c:v>0.022</c:v>
                </c:pt>
                <c:pt idx="274">
                  <c:v>0.022</c:v>
                </c:pt>
                <c:pt idx="275">
                  <c:v>0.021</c:v>
                </c:pt>
                <c:pt idx="276">
                  <c:v>0.021</c:v>
                </c:pt>
                <c:pt idx="277">
                  <c:v>0.021</c:v>
                </c:pt>
                <c:pt idx="278">
                  <c:v>0.021</c:v>
                </c:pt>
                <c:pt idx="279">
                  <c:v>0.021</c:v>
                </c:pt>
                <c:pt idx="280">
                  <c:v>0.02</c:v>
                </c:pt>
                <c:pt idx="281">
                  <c:v>0.02</c:v>
                </c:pt>
                <c:pt idx="282">
                  <c:v>0.02</c:v>
                </c:pt>
                <c:pt idx="283">
                  <c:v>0.02</c:v>
                </c:pt>
                <c:pt idx="284">
                  <c:v>0.019</c:v>
                </c:pt>
                <c:pt idx="285">
                  <c:v>0.019</c:v>
                </c:pt>
                <c:pt idx="286">
                  <c:v>0.019</c:v>
                </c:pt>
                <c:pt idx="287">
                  <c:v>0.019</c:v>
                </c:pt>
                <c:pt idx="288">
                  <c:v>0.019</c:v>
                </c:pt>
                <c:pt idx="289">
                  <c:v>0.019</c:v>
                </c:pt>
                <c:pt idx="290">
                  <c:v>0.019</c:v>
                </c:pt>
                <c:pt idx="291">
                  <c:v>0.019</c:v>
                </c:pt>
                <c:pt idx="292">
                  <c:v>0.019</c:v>
                </c:pt>
                <c:pt idx="293">
                  <c:v>0.019</c:v>
                </c:pt>
                <c:pt idx="294">
                  <c:v>0.019</c:v>
                </c:pt>
                <c:pt idx="295">
                  <c:v>0.019</c:v>
                </c:pt>
                <c:pt idx="296">
                  <c:v>0.019</c:v>
                </c:pt>
                <c:pt idx="297">
                  <c:v>0.019</c:v>
                </c:pt>
                <c:pt idx="298">
                  <c:v>0.019</c:v>
                </c:pt>
                <c:pt idx="299">
                  <c:v>0.02</c:v>
                </c:pt>
                <c:pt idx="300">
                  <c:v>0.02</c:v>
                </c:pt>
                <c:pt idx="301">
                  <c:v>0.02</c:v>
                </c:pt>
                <c:pt idx="302">
                  <c:v>0.021</c:v>
                </c:pt>
                <c:pt idx="303">
                  <c:v>0.021</c:v>
                </c:pt>
                <c:pt idx="304">
                  <c:v>0.021</c:v>
                </c:pt>
                <c:pt idx="305">
                  <c:v>0.022</c:v>
                </c:pt>
                <c:pt idx="306">
                  <c:v>0.022</c:v>
                </c:pt>
                <c:pt idx="307">
                  <c:v>0.023</c:v>
                </c:pt>
                <c:pt idx="308">
                  <c:v>0.023</c:v>
                </c:pt>
                <c:pt idx="309">
                  <c:v>0.024</c:v>
                </c:pt>
                <c:pt idx="310">
                  <c:v>0.025</c:v>
                </c:pt>
                <c:pt idx="311">
                  <c:v>0.025</c:v>
                </c:pt>
                <c:pt idx="312">
                  <c:v>0.026</c:v>
                </c:pt>
                <c:pt idx="313">
                  <c:v>0.026</c:v>
                </c:pt>
                <c:pt idx="314">
                  <c:v>0.027</c:v>
                </c:pt>
                <c:pt idx="315">
                  <c:v>0.027</c:v>
                </c:pt>
                <c:pt idx="316">
                  <c:v>0.027</c:v>
                </c:pt>
                <c:pt idx="317">
                  <c:v>0.028</c:v>
                </c:pt>
                <c:pt idx="318">
                  <c:v>0.028</c:v>
                </c:pt>
                <c:pt idx="319">
                  <c:v>0.029</c:v>
                </c:pt>
                <c:pt idx="320">
                  <c:v>0.029</c:v>
                </c:pt>
                <c:pt idx="321">
                  <c:v>0.029</c:v>
                </c:pt>
                <c:pt idx="322">
                  <c:v>0.029</c:v>
                </c:pt>
                <c:pt idx="323">
                  <c:v>0.029</c:v>
                </c:pt>
                <c:pt idx="324">
                  <c:v>0.029</c:v>
                </c:pt>
                <c:pt idx="325">
                  <c:v>0.029</c:v>
                </c:pt>
                <c:pt idx="326">
                  <c:v>0.03</c:v>
                </c:pt>
                <c:pt idx="327">
                  <c:v>0.03</c:v>
                </c:pt>
                <c:pt idx="328">
                  <c:v>0.029</c:v>
                </c:pt>
                <c:pt idx="329">
                  <c:v>0.029</c:v>
                </c:pt>
                <c:pt idx="330">
                  <c:v>0.029</c:v>
                </c:pt>
                <c:pt idx="331">
                  <c:v>0.029</c:v>
                </c:pt>
                <c:pt idx="332">
                  <c:v>0.029</c:v>
                </c:pt>
                <c:pt idx="333">
                  <c:v>0.029</c:v>
                </c:pt>
                <c:pt idx="334">
                  <c:v>0.028</c:v>
                </c:pt>
                <c:pt idx="335">
                  <c:v>0.028</c:v>
                </c:pt>
                <c:pt idx="336">
                  <c:v>0.028</c:v>
                </c:pt>
                <c:pt idx="337">
                  <c:v>0.028</c:v>
                </c:pt>
                <c:pt idx="338">
                  <c:v>0.028</c:v>
                </c:pt>
                <c:pt idx="339">
                  <c:v>0.028</c:v>
                </c:pt>
                <c:pt idx="340">
                  <c:v>0.029</c:v>
                </c:pt>
                <c:pt idx="341">
                  <c:v>0.029</c:v>
                </c:pt>
                <c:pt idx="342">
                  <c:v>0.029</c:v>
                </c:pt>
                <c:pt idx="343">
                  <c:v>0.03</c:v>
                </c:pt>
                <c:pt idx="344">
                  <c:v>0.03</c:v>
                </c:pt>
                <c:pt idx="345">
                  <c:v>0.031</c:v>
                </c:pt>
                <c:pt idx="346">
                  <c:v>0.032</c:v>
                </c:pt>
                <c:pt idx="347">
                  <c:v>0.032</c:v>
                </c:pt>
                <c:pt idx="348">
                  <c:v>0.034</c:v>
                </c:pt>
                <c:pt idx="349">
                  <c:v>0.035</c:v>
                </c:pt>
                <c:pt idx="350">
                  <c:v>0.037</c:v>
                </c:pt>
                <c:pt idx="351">
                  <c:v>0.039</c:v>
                </c:pt>
                <c:pt idx="352">
                  <c:v>0.041</c:v>
                </c:pt>
                <c:pt idx="353">
                  <c:v>0.043</c:v>
                </c:pt>
                <c:pt idx="354">
                  <c:v>0.045</c:v>
                </c:pt>
                <c:pt idx="355">
                  <c:v>0.048</c:v>
                </c:pt>
                <c:pt idx="356">
                  <c:v>0.051</c:v>
                </c:pt>
                <c:pt idx="357">
                  <c:v>0.054</c:v>
                </c:pt>
                <c:pt idx="358">
                  <c:v>0.057</c:v>
                </c:pt>
                <c:pt idx="359">
                  <c:v>0.06</c:v>
                </c:pt>
                <c:pt idx="360">
                  <c:v>0.064</c:v>
                </c:pt>
                <c:pt idx="361">
                  <c:v>0.068</c:v>
                </c:pt>
                <c:pt idx="362">
                  <c:v>0.071</c:v>
                </c:pt>
                <c:pt idx="363">
                  <c:v>0.075</c:v>
                </c:pt>
                <c:pt idx="364">
                  <c:v>0.078</c:v>
                </c:pt>
                <c:pt idx="365">
                  <c:v>0.082</c:v>
                </c:pt>
                <c:pt idx="366">
                  <c:v>0.086</c:v>
                </c:pt>
                <c:pt idx="367">
                  <c:v>0.089</c:v>
                </c:pt>
                <c:pt idx="368">
                  <c:v>0.093</c:v>
                </c:pt>
                <c:pt idx="369">
                  <c:v>0.096</c:v>
                </c:pt>
                <c:pt idx="370">
                  <c:v>0.1</c:v>
                </c:pt>
                <c:pt idx="371">
                  <c:v>0.104</c:v>
                </c:pt>
                <c:pt idx="372">
                  <c:v>0.107</c:v>
                </c:pt>
                <c:pt idx="373">
                  <c:v>0.111</c:v>
                </c:pt>
                <c:pt idx="374">
                  <c:v>0.115</c:v>
                </c:pt>
                <c:pt idx="375">
                  <c:v>0.118</c:v>
                </c:pt>
                <c:pt idx="376">
                  <c:v>0.122</c:v>
                </c:pt>
                <c:pt idx="377">
                  <c:v>0.126</c:v>
                </c:pt>
                <c:pt idx="378">
                  <c:v>0.129</c:v>
                </c:pt>
                <c:pt idx="379">
                  <c:v>0.132</c:v>
                </c:pt>
                <c:pt idx="380">
                  <c:v>0.135</c:v>
                </c:pt>
                <c:pt idx="381">
                  <c:v>0.138</c:v>
                </c:pt>
                <c:pt idx="382">
                  <c:v>0.14</c:v>
                </c:pt>
                <c:pt idx="383">
                  <c:v>0.143</c:v>
                </c:pt>
                <c:pt idx="384">
                  <c:v>0.145</c:v>
                </c:pt>
                <c:pt idx="385">
                  <c:v>0.146</c:v>
                </c:pt>
                <c:pt idx="386">
                  <c:v>0.147</c:v>
                </c:pt>
                <c:pt idx="387">
                  <c:v>0.148</c:v>
                </c:pt>
                <c:pt idx="388">
                  <c:v>0.148</c:v>
                </c:pt>
                <c:pt idx="389">
                  <c:v>0.148</c:v>
                </c:pt>
                <c:pt idx="390">
                  <c:v>0.147</c:v>
                </c:pt>
                <c:pt idx="391">
                  <c:v>0.146</c:v>
                </c:pt>
                <c:pt idx="392">
                  <c:v>0.145</c:v>
                </c:pt>
                <c:pt idx="393">
                  <c:v>0.143</c:v>
                </c:pt>
                <c:pt idx="394">
                  <c:v>0.141</c:v>
                </c:pt>
                <c:pt idx="395">
                  <c:v>0.138</c:v>
                </c:pt>
                <c:pt idx="396">
                  <c:v>0.135</c:v>
                </c:pt>
                <c:pt idx="397">
                  <c:v>0.132</c:v>
                </c:pt>
                <c:pt idx="398">
                  <c:v>0.129</c:v>
                </c:pt>
                <c:pt idx="399">
                  <c:v>0.124</c:v>
                </c:pt>
                <c:pt idx="400">
                  <c:v>0.12</c:v>
                </c:pt>
                <c:pt idx="401">
                  <c:v>0.116</c:v>
                </c:pt>
                <c:pt idx="402">
                  <c:v>0.112</c:v>
                </c:pt>
                <c:pt idx="403">
                  <c:v>0.107</c:v>
                </c:pt>
                <c:pt idx="404">
                  <c:v>0.103</c:v>
                </c:pt>
                <c:pt idx="405">
                  <c:v>0.098</c:v>
                </c:pt>
                <c:pt idx="406">
                  <c:v>0.093</c:v>
                </c:pt>
                <c:pt idx="407">
                  <c:v>0.088</c:v>
                </c:pt>
                <c:pt idx="408">
                  <c:v>0.084</c:v>
                </c:pt>
                <c:pt idx="409">
                  <c:v>0.079</c:v>
                </c:pt>
                <c:pt idx="410">
                  <c:v>0.074</c:v>
                </c:pt>
                <c:pt idx="411">
                  <c:v>0.07</c:v>
                </c:pt>
                <c:pt idx="412">
                  <c:v>0.066</c:v>
                </c:pt>
                <c:pt idx="413">
                  <c:v>0.062</c:v>
                </c:pt>
                <c:pt idx="414">
                  <c:v>0.059</c:v>
                </c:pt>
                <c:pt idx="415">
                  <c:v>0.056</c:v>
                </c:pt>
                <c:pt idx="416">
                  <c:v>0.053</c:v>
                </c:pt>
                <c:pt idx="417">
                  <c:v>0.05</c:v>
                </c:pt>
                <c:pt idx="418">
                  <c:v>0.047</c:v>
                </c:pt>
                <c:pt idx="419">
                  <c:v>0.045</c:v>
                </c:pt>
                <c:pt idx="420">
                  <c:v>0.043</c:v>
                </c:pt>
                <c:pt idx="421">
                  <c:v>0.04</c:v>
                </c:pt>
                <c:pt idx="422">
                  <c:v>0.038</c:v>
                </c:pt>
                <c:pt idx="423">
                  <c:v>0.037</c:v>
                </c:pt>
                <c:pt idx="424">
                  <c:v>0.036</c:v>
                </c:pt>
                <c:pt idx="425">
                  <c:v>0.034</c:v>
                </c:pt>
                <c:pt idx="426">
                  <c:v>0.033</c:v>
                </c:pt>
                <c:pt idx="427">
                  <c:v>0.033</c:v>
                </c:pt>
                <c:pt idx="428">
                  <c:v>0.032</c:v>
                </c:pt>
                <c:pt idx="429">
                  <c:v>0.032</c:v>
                </c:pt>
                <c:pt idx="430">
                  <c:v>0.032</c:v>
                </c:pt>
                <c:pt idx="431">
                  <c:v>0.032</c:v>
                </c:pt>
                <c:pt idx="432">
                  <c:v>0.033</c:v>
                </c:pt>
                <c:pt idx="433">
                  <c:v>0.033</c:v>
                </c:pt>
                <c:pt idx="434">
                  <c:v>0.034</c:v>
                </c:pt>
                <c:pt idx="435">
                  <c:v>0.035</c:v>
                </c:pt>
                <c:pt idx="436">
                  <c:v>0.036</c:v>
                </c:pt>
                <c:pt idx="437">
                  <c:v>0.038</c:v>
                </c:pt>
                <c:pt idx="438">
                  <c:v>0.039</c:v>
                </c:pt>
                <c:pt idx="439">
                  <c:v>0.042</c:v>
                </c:pt>
                <c:pt idx="440">
                  <c:v>0.044</c:v>
                </c:pt>
                <c:pt idx="441">
                  <c:v>0.046</c:v>
                </c:pt>
                <c:pt idx="442">
                  <c:v>0.048</c:v>
                </c:pt>
                <c:pt idx="443">
                  <c:v>0.05</c:v>
                </c:pt>
                <c:pt idx="444">
                  <c:v>0.052</c:v>
                </c:pt>
                <c:pt idx="445">
                  <c:v>0.055</c:v>
                </c:pt>
                <c:pt idx="446">
                  <c:v>0.057</c:v>
                </c:pt>
                <c:pt idx="447">
                  <c:v>0.059</c:v>
                </c:pt>
                <c:pt idx="448">
                  <c:v>0.061</c:v>
                </c:pt>
                <c:pt idx="449">
                  <c:v>0.063</c:v>
                </c:pt>
                <c:pt idx="450">
                  <c:v>0.065</c:v>
                </c:pt>
                <c:pt idx="451">
                  <c:v>0.066</c:v>
                </c:pt>
                <c:pt idx="452">
                  <c:v>0.067</c:v>
                </c:pt>
                <c:pt idx="453">
                  <c:v>0.068</c:v>
                </c:pt>
                <c:pt idx="454">
                  <c:v>0.069</c:v>
                </c:pt>
                <c:pt idx="455">
                  <c:v>0.07</c:v>
                </c:pt>
                <c:pt idx="456">
                  <c:v>0.07</c:v>
                </c:pt>
                <c:pt idx="457">
                  <c:v>0.071</c:v>
                </c:pt>
                <c:pt idx="458">
                  <c:v>0.07</c:v>
                </c:pt>
                <c:pt idx="459">
                  <c:v>0.07</c:v>
                </c:pt>
                <c:pt idx="460">
                  <c:v>0.069</c:v>
                </c:pt>
                <c:pt idx="461">
                  <c:v>0.068</c:v>
                </c:pt>
                <c:pt idx="462">
                  <c:v>0.067</c:v>
                </c:pt>
                <c:pt idx="463">
                  <c:v>0.066</c:v>
                </c:pt>
                <c:pt idx="464">
                  <c:v>0.064</c:v>
                </c:pt>
                <c:pt idx="465">
                  <c:v>0.062</c:v>
                </c:pt>
                <c:pt idx="466">
                  <c:v>0.06</c:v>
                </c:pt>
                <c:pt idx="467">
                  <c:v>0.058</c:v>
                </c:pt>
                <c:pt idx="468">
                  <c:v>0.056</c:v>
                </c:pt>
                <c:pt idx="469">
                  <c:v>0.054</c:v>
                </c:pt>
                <c:pt idx="470">
                  <c:v>0.052</c:v>
                </c:pt>
                <c:pt idx="471">
                  <c:v>0.049</c:v>
                </c:pt>
                <c:pt idx="472">
                  <c:v>0.047</c:v>
                </c:pt>
                <c:pt idx="473">
                  <c:v>0.045</c:v>
                </c:pt>
                <c:pt idx="474">
                  <c:v>0.043</c:v>
                </c:pt>
                <c:pt idx="475">
                  <c:v>0.041</c:v>
                </c:pt>
                <c:pt idx="476">
                  <c:v>0.039</c:v>
                </c:pt>
                <c:pt idx="477">
                  <c:v>0.037</c:v>
                </c:pt>
                <c:pt idx="478">
                  <c:v>0.035</c:v>
                </c:pt>
                <c:pt idx="479">
                  <c:v>0.033</c:v>
                </c:pt>
                <c:pt idx="480">
                  <c:v>0.031</c:v>
                </c:pt>
                <c:pt idx="481">
                  <c:v>0.029</c:v>
                </c:pt>
                <c:pt idx="482">
                  <c:v>0.028</c:v>
                </c:pt>
                <c:pt idx="483">
                  <c:v>0.026</c:v>
                </c:pt>
                <c:pt idx="484">
                  <c:v>0.025</c:v>
                </c:pt>
                <c:pt idx="485">
                  <c:v>0.023</c:v>
                </c:pt>
                <c:pt idx="486">
                  <c:v>0.022</c:v>
                </c:pt>
                <c:pt idx="487">
                  <c:v>0.021</c:v>
                </c:pt>
                <c:pt idx="488">
                  <c:v>0.02</c:v>
                </c:pt>
                <c:pt idx="489">
                  <c:v>0.019</c:v>
                </c:pt>
                <c:pt idx="490">
                  <c:v>0.018</c:v>
                </c:pt>
                <c:pt idx="491">
                  <c:v>0.017</c:v>
                </c:pt>
                <c:pt idx="492">
                  <c:v>0.016</c:v>
                </c:pt>
                <c:pt idx="493">
                  <c:v>0.016</c:v>
                </c:pt>
                <c:pt idx="494">
                  <c:v>0.015</c:v>
                </c:pt>
                <c:pt idx="495">
                  <c:v>0.015</c:v>
                </c:pt>
                <c:pt idx="496">
                  <c:v>0.014</c:v>
                </c:pt>
                <c:pt idx="497">
                  <c:v>0.014</c:v>
                </c:pt>
                <c:pt idx="498">
                  <c:v>0.013</c:v>
                </c:pt>
                <c:pt idx="499">
                  <c:v>0.013</c:v>
                </c:pt>
                <c:pt idx="500">
                  <c:v>0.013</c:v>
                </c:pt>
                <c:pt idx="501">
                  <c:v>0.013</c:v>
                </c:pt>
                <c:pt idx="502">
                  <c:v>0.013</c:v>
                </c:pt>
                <c:pt idx="503">
                  <c:v>0.013</c:v>
                </c:pt>
                <c:pt idx="504">
                  <c:v>0.013</c:v>
                </c:pt>
                <c:pt idx="505">
                  <c:v>0.013</c:v>
                </c:pt>
                <c:pt idx="506">
                  <c:v>0.013</c:v>
                </c:pt>
                <c:pt idx="507">
                  <c:v>0.013</c:v>
                </c:pt>
                <c:pt idx="508">
                  <c:v>0.013</c:v>
                </c:pt>
                <c:pt idx="509">
                  <c:v>0.014</c:v>
                </c:pt>
                <c:pt idx="510">
                  <c:v>0.014</c:v>
                </c:pt>
                <c:pt idx="511">
                  <c:v>0.015</c:v>
                </c:pt>
                <c:pt idx="512">
                  <c:v>0.015</c:v>
                </c:pt>
                <c:pt idx="513">
                  <c:v>0.016</c:v>
                </c:pt>
                <c:pt idx="514">
                  <c:v>0.016</c:v>
                </c:pt>
                <c:pt idx="515">
                  <c:v>0.016</c:v>
                </c:pt>
                <c:pt idx="516">
                  <c:v>0.017</c:v>
                </c:pt>
                <c:pt idx="517">
                  <c:v>0.018</c:v>
                </c:pt>
                <c:pt idx="518">
                  <c:v>0.018</c:v>
                </c:pt>
                <c:pt idx="519">
                  <c:v>0.019</c:v>
                </c:pt>
                <c:pt idx="520">
                  <c:v>0.02</c:v>
                </c:pt>
                <c:pt idx="521">
                  <c:v>0.02</c:v>
                </c:pt>
                <c:pt idx="522">
                  <c:v>0.022</c:v>
                </c:pt>
                <c:pt idx="523">
                  <c:v>0.022</c:v>
                </c:pt>
                <c:pt idx="524">
                  <c:v>0.024</c:v>
                </c:pt>
                <c:pt idx="525">
                  <c:v>0.025</c:v>
                </c:pt>
                <c:pt idx="526">
                  <c:v>0.026</c:v>
                </c:pt>
                <c:pt idx="527">
                  <c:v>0.028</c:v>
                </c:pt>
                <c:pt idx="528">
                  <c:v>0.029</c:v>
                </c:pt>
                <c:pt idx="529">
                  <c:v>0.031</c:v>
                </c:pt>
                <c:pt idx="530">
                  <c:v>0.032</c:v>
                </c:pt>
                <c:pt idx="531">
                  <c:v>0.034</c:v>
                </c:pt>
                <c:pt idx="532">
                  <c:v>0.035</c:v>
                </c:pt>
                <c:pt idx="533">
                  <c:v>0.037</c:v>
                </c:pt>
                <c:pt idx="534">
                  <c:v>0.038</c:v>
                </c:pt>
                <c:pt idx="535">
                  <c:v>0.039</c:v>
                </c:pt>
                <c:pt idx="536">
                  <c:v>0.04</c:v>
                </c:pt>
                <c:pt idx="537">
                  <c:v>0.041</c:v>
                </c:pt>
                <c:pt idx="538">
                  <c:v>0.041</c:v>
                </c:pt>
                <c:pt idx="539">
                  <c:v>0.042</c:v>
                </c:pt>
                <c:pt idx="540">
                  <c:v>0.042</c:v>
                </c:pt>
                <c:pt idx="541">
                  <c:v>0.042</c:v>
                </c:pt>
                <c:pt idx="542">
                  <c:v>0.042</c:v>
                </c:pt>
                <c:pt idx="543">
                  <c:v>0.042</c:v>
                </c:pt>
                <c:pt idx="544">
                  <c:v>0.042</c:v>
                </c:pt>
                <c:pt idx="545">
                  <c:v>0.042</c:v>
                </c:pt>
                <c:pt idx="546">
                  <c:v>0.041</c:v>
                </c:pt>
                <c:pt idx="547">
                  <c:v>0.041</c:v>
                </c:pt>
                <c:pt idx="548">
                  <c:v>0.041</c:v>
                </c:pt>
                <c:pt idx="549">
                  <c:v>0.04</c:v>
                </c:pt>
                <c:pt idx="550">
                  <c:v>0.04</c:v>
                </c:pt>
                <c:pt idx="551">
                  <c:v>0.039</c:v>
                </c:pt>
                <c:pt idx="552">
                  <c:v>0.038</c:v>
                </c:pt>
                <c:pt idx="553">
                  <c:v>0.037</c:v>
                </c:pt>
                <c:pt idx="554">
                  <c:v>0.036</c:v>
                </c:pt>
                <c:pt idx="555">
                  <c:v>0.035</c:v>
                </c:pt>
                <c:pt idx="556">
                  <c:v>0.034</c:v>
                </c:pt>
                <c:pt idx="557">
                  <c:v>0.033</c:v>
                </c:pt>
                <c:pt idx="558">
                  <c:v>0.031</c:v>
                </c:pt>
                <c:pt idx="559">
                  <c:v>0.03</c:v>
                </c:pt>
                <c:pt idx="560">
                  <c:v>0.029</c:v>
                </c:pt>
                <c:pt idx="561">
                  <c:v>0.028</c:v>
                </c:pt>
                <c:pt idx="562">
                  <c:v>0.027</c:v>
                </c:pt>
                <c:pt idx="563">
                  <c:v>0.025</c:v>
                </c:pt>
                <c:pt idx="564">
                  <c:v>0.024</c:v>
                </c:pt>
                <c:pt idx="565">
                  <c:v>0.023</c:v>
                </c:pt>
                <c:pt idx="566">
                  <c:v>0.022</c:v>
                </c:pt>
                <c:pt idx="567">
                  <c:v>0.021</c:v>
                </c:pt>
                <c:pt idx="568">
                  <c:v>0.02</c:v>
                </c:pt>
                <c:pt idx="569">
                  <c:v>0.02</c:v>
                </c:pt>
                <c:pt idx="570">
                  <c:v>0.019</c:v>
                </c:pt>
                <c:pt idx="571">
                  <c:v>0.018</c:v>
                </c:pt>
                <c:pt idx="572">
                  <c:v>0.017</c:v>
                </c:pt>
                <c:pt idx="573">
                  <c:v>0.017</c:v>
                </c:pt>
                <c:pt idx="574">
                  <c:v>0.016</c:v>
                </c:pt>
                <c:pt idx="575">
                  <c:v>0.015</c:v>
                </c:pt>
                <c:pt idx="576">
                  <c:v>0.015</c:v>
                </c:pt>
                <c:pt idx="577">
                  <c:v>0.014</c:v>
                </c:pt>
                <c:pt idx="578">
                  <c:v>0.014</c:v>
                </c:pt>
                <c:pt idx="579">
                  <c:v>0.013</c:v>
                </c:pt>
                <c:pt idx="580">
                  <c:v>0.012</c:v>
                </c:pt>
                <c:pt idx="581">
                  <c:v>0.012</c:v>
                </c:pt>
                <c:pt idx="582">
                  <c:v>0.012</c:v>
                </c:pt>
                <c:pt idx="583">
                  <c:v>0.011</c:v>
                </c:pt>
                <c:pt idx="584">
                  <c:v>0.01</c:v>
                </c:pt>
                <c:pt idx="585">
                  <c:v>0.01</c:v>
                </c:pt>
                <c:pt idx="586">
                  <c:v>0.009</c:v>
                </c:pt>
                <c:pt idx="587">
                  <c:v>0.009</c:v>
                </c:pt>
                <c:pt idx="588">
                  <c:v>0.009</c:v>
                </c:pt>
                <c:pt idx="589">
                  <c:v>0.008</c:v>
                </c:pt>
                <c:pt idx="590">
                  <c:v>0.008</c:v>
                </c:pt>
                <c:pt idx="591">
                  <c:v>0.007</c:v>
                </c:pt>
                <c:pt idx="592">
                  <c:v>0.007</c:v>
                </c:pt>
                <c:pt idx="593">
                  <c:v>0.007</c:v>
                </c:pt>
                <c:pt idx="594">
                  <c:v>0.006</c:v>
                </c:pt>
                <c:pt idx="595">
                  <c:v>0.006</c:v>
                </c:pt>
                <c:pt idx="596">
                  <c:v>0.006</c:v>
                </c:pt>
                <c:pt idx="597">
                  <c:v>0.006</c:v>
                </c:pt>
                <c:pt idx="598">
                  <c:v>0.005</c:v>
                </c:pt>
                <c:pt idx="599">
                  <c:v>0.005</c:v>
                </c:pt>
                <c:pt idx="600">
                  <c:v>0.005</c:v>
                </c:pt>
                <c:pt idx="601">
                  <c:v>0.005</c:v>
                </c:pt>
                <c:pt idx="602">
                  <c:v>0.004</c:v>
                </c:pt>
                <c:pt idx="603">
                  <c:v>0.004</c:v>
                </c:pt>
                <c:pt idx="604">
                  <c:v>0.004</c:v>
                </c:pt>
                <c:pt idx="605">
                  <c:v>0.004</c:v>
                </c:pt>
                <c:pt idx="606">
                  <c:v>0.004</c:v>
                </c:pt>
                <c:pt idx="607">
                  <c:v>0.004</c:v>
                </c:pt>
                <c:pt idx="608">
                  <c:v>0.004</c:v>
                </c:pt>
                <c:pt idx="609">
                  <c:v>0.004</c:v>
                </c:pt>
                <c:pt idx="610">
                  <c:v>0.004</c:v>
                </c:pt>
                <c:pt idx="611">
                  <c:v>0.004</c:v>
                </c:pt>
                <c:pt idx="612">
                  <c:v>0.004</c:v>
                </c:pt>
                <c:pt idx="613">
                  <c:v>0.004</c:v>
                </c:pt>
                <c:pt idx="614">
                  <c:v>0.004</c:v>
                </c:pt>
                <c:pt idx="615">
                  <c:v>0.004</c:v>
                </c:pt>
                <c:pt idx="616">
                  <c:v>0.005</c:v>
                </c:pt>
                <c:pt idx="617">
                  <c:v>0.005</c:v>
                </c:pt>
                <c:pt idx="618">
                  <c:v>0.005</c:v>
                </c:pt>
                <c:pt idx="619">
                  <c:v>0.005</c:v>
                </c:pt>
                <c:pt idx="620">
                  <c:v>0.006</c:v>
                </c:pt>
                <c:pt idx="621">
                  <c:v>0.006</c:v>
                </c:pt>
                <c:pt idx="622">
                  <c:v>0.006</c:v>
                </c:pt>
                <c:pt idx="623">
                  <c:v>0.007</c:v>
                </c:pt>
                <c:pt idx="624">
                  <c:v>0.007</c:v>
                </c:pt>
                <c:pt idx="625">
                  <c:v>0.007</c:v>
                </c:pt>
                <c:pt idx="626">
                  <c:v>0.008</c:v>
                </c:pt>
                <c:pt idx="627">
                  <c:v>0.008</c:v>
                </c:pt>
                <c:pt idx="628">
                  <c:v>0.008</c:v>
                </c:pt>
                <c:pt idx="629">
                  <c:v>0.009</c:v>
                </c:pt>
                <c:pt idx="630">
                  <c:v>0.009</c:v>
                </c:pt>
                <c:pt idx="631">
                  <c:v>0.01</c:v>
                </c:pt>
                <c:pt idx="632">
                  <c:v>0.01</c:v>
                </c:pt>
                <c:pt idx="633">
                  <c:v>0.011</c:v>
                </c:pt>
                <c:pt idx="634">
                  <c:v>0.012</c:v>
                </c:pt>
                <c:pt idx="635">
                  <c:v>0.013</c:v>
                </c:pt>
                <c:pt idx="636">
                  <c:v>0.014</c:v>
                </c:pt>
                <c:pt idx="637">
                  <c:v>0.014</c:v>
                </c:pt>
                <c:pt idx="638">
                  <c:v>0.015</c:v>
                </c:pt>
                <c:pt idx="639">
                  <c:v>0.016</c:v>
                </c:pt>
                <c:pt idx="640">
                  <c:v>0.018</c:v>
                </c:pt>
                <c:pt idx="641">
                  <c:v>0.019</c:v>
                </c:pt>
                <c:pt idx="642">
                  <c:v>0.02</c:v>
                </c:pt>
                <c:pt idx="643">
                  <c:v>0.022</c:v>
                </c:pt>
                <c:pt idx="644">
                  <c:v>0.023</c:v>
                </c:pt>
                <c:pt idx="645">
                  <c:v>0.025</c:v>
                </c:pt>
                <c:pt idx="646">
                  <c:v>0.026</c:v>
                </c:pt>
                <c:pt idx="647">
                  <c:v>0.027</c:v>
                </c:pt>
                <c:pt idx="648">
                  <c:v>0.029</c:v>
                </c:pt>
                <c:pt idx="649">
                  <c:v>0.03</c:v>
                </c:pt>
                <c:pt idx="650">
                  <c:v>0.031</c:v>
                </c:pt>
                <c:pt idx="651">
                  <c:v>0.032</c:v>
                </c:pt>
                <c:pt idx="652">
                  <c:v>0.033</c:v>
                </c:pt>
                <c:pt idx="653">
                  <c:v>0.033</c:v>
                </c:pt>
                <c:pt idx="654">
                  <c:v>0.034</c:v>
                </c:pt>
                <c:pt idx="655">
                  <c:v>0.034</c:v>
                </c:pt>
                <c:pt idx="656">
                  <c:v>0.034</c:v>
                </c:pt>
                <c:pt idx="657">
                  <c:v>0.033</c:v>
                </c:pt>
                <c:pt idx="658">
                  <c:v>0.033</c:v>
                </c:pt>
                <c:pt idx="659">
                  <c:v>0.032</c:v>
                </c:pt>
                <c:pt idx="660">
                  <c:v>0.031</c:v>
                </c:pt>
                <c:pt idx="661">
                  <c:v>0.031</c:v>
                </c:pt>
                <c:pt idx="662">
                  <c:v>0.03</c:v>
                </c:pt>
                <c:pt idx="663">
                  <c:v>0.029</c:v>
                </c:pt>
                <c:pt idx="664">
                  <c:v>0.028</c:v>
                </c:pt>
                <c:pt idx="665">
                  <c:v>0.026</c:v>
                </c:pt>
                <c:pt idx="666">
                  <c:v>0.025</c:v>
                </c:pt>
                <c:pt idx="667">
                  <c:v>0.024</c:v>
                </c:pt>
                <c:pt idx="668">
                  <c:v>0.022</c:v>
                </c:pt>
                <c:pt idx="669">
                  <c:v>0.021</c:v>
                </c:pt>
                <c:pt idx="670">
                  <c:v>0.02</c:v>
                </c:pt>
                <c:pt idx="671">
                  <c:v>0.019</c:v>
                </c:pt>
                <c:pt idx="672">
                  <c:v>0.017</c:v>
                </c:pt>
                <c:pt idx="673">
                  <c:v>0.016</c:v>
                </c:pt>
                <c:pt idx="674">
                  <c:v>0.015</c:v>
                </c:pt>
                <c:pt idx="675">
                  <c:v>0.014</c:v>
                </c:pt>
                <c:pt idx="676">
                  <c:v>0.013</c:v>
                </c:pt>
                <c:pt idx="677">
                  <c:v>0.012</c:v>
                </c:pt>
                <c:pt idx="678">
                  <c:v>0.011</c:v>
                </c:pt>
                <c:pt idx="679">
                  <c:v>0.01</c:v>
                </c:pt>
                <c:pt idx="680">
                  <c:v>0.009</c:v>
                </c:pt>
                <c:pt idx="681">
                  <c:v>0.009</c:v>
                </c:pt>
                <c:pt idx="682">
                  <c:v>0.008</c:v>
                </c:pt>
                <c:pt idx="683">
                  <c:v>0.007</c:v>
                </c:pt>
                <c:pt idx="684">
                  <c:v>0.007</c:v>
                </c:pt>
                <c:pt idx="685">
                  <c:v>0.006</c:v>
                </c:pt>
                <c:pt idx="686">
                  <c:v>0.006</c:v>
                </c:pt>
                <c:pt idx="687">
                  <c:v>0.005</c:v>
                </c:pt>
                <c:pt idx="688">
                  <c:v>0.005</c:v>
                </c:pt>
                <c:pt idx="689">
                  <c:v>0.004</c:v>
                </c:pt>
                <c:pt idx="690">
                  <c:v>0.004</c:v>
                </c:pt>
                <c:pt idx="691">
                  <c:v>0.004</c:v>
                </c:pt>
                <c:pt idx="692">
                  <c:v>0.003</c:v>
                </c:pt>
                <c:pt idx="693">
                  <c:v>0.003</c:v>
                </c:pt>
                <c:pt idx="694">
                  <c:v>0.003</c:v>
                </c:pt>
                <c:pt idx="695">
                  <c:v>0.002</c:v>
                </c:pt>
                <c:pt idx="696">
                  <c:v>0.002</c:v>
                </c:pt>
                <c:pt idx="697">
                  <c:v>0.002</c:v>
                </c:pt>
                <c:pt idx="698">
                  <c:v>0.002</c:v>
                </c:pt>
                <c:pt idx="699">
                  <c:v>0.002</c:v>
                </c:pt>
                <c:pt idx="700">
                  <c:v>0.001</c:v>
                </c:pt>
                <c:pt idx="701">
                  <c:v>0.001</c:v>
                </c:pt>
                <c:pt idx="702">
                  <c:v>0.001</c:v>
                </c:pt>
                <c:pt idx="703">
                  <c:v>0.001</c:v>
                </c:pt>
                <c:pt idx="704">
                  <c:v>0.001</c:v>
                </c:pt>
                <c:pt idx="705">
                  <c:v>0.001</c:v>
                </c:pt>
                <c:pt idx="706">
                  <c:v>0.001</c:v>
                </c:pt>
                <c:pt idx="707">
                  <c:v>0.001</c:v>
                </c:pt>
                <c:pt idx="708">
                  <c:v>0.0</c:v>
                </c:pt>
                <c:pt idx="709">
                  <c:v>0.0</c:v>
                </c:pt>
                <c:pt idx="710">
                  <c:v>0.0</c:v>
                </c:pt>
                <c:pt idx="711">
                  <c:v>0.0</c:v>
                </c:pt>
                <c:pt idx="712">
                  <c:v>0.0</c:v>
                </c:pt>
                <c:pt idx="713">
                  <c:v>0.0</c:v>
                </c:pt>
                <c:pt idx="714">
                  <c:v>0.0</c:v>
                </c:pt>
                <c:pt idx="715">
                  <c:v>0.0</c:v>
                </c:pt>
                <c:pt idx="716">
                  <c:v>0.0</c:v>
                </c:pt>
                <c:pt idx="717">
                  <c:v>0.0</c:v>
                </c:pt>
                <c:pt idx="718">
                  <c:v>0.0</c:v>
                </c:pt>
                <c:pt idx="719">
                  <c:v>0.0</c:v>
                </c:pt>
                <c:pt idx="720">
                  <c:v>0.0</c:v>
                </c:pt>
                <c:pt idx="721">
                  <c:v>0.0</c:v>
                </c:pt>
                <c:pt idx="722">
                  <c:v>0.0</c:v>
                </c:pt>
                <c:pt idx="723">
                  <c:v>0.0</c:v>
                </c:pt>
                <c:pt idx="724">
                  <c:v>0.0</c:v>
                </c:pt>
                <c:pt idx="725">
                  <c:v>0.0</c:v>
                </c:pt>
                <c:pt idx="726">
                  <c:v>0.0</c:v>
                </c:pt>
                <c:pt idx="727">
                  <c:v>0.0</c:v>
                </c:pt>
                <c:pt idx="728">
                  <c:v>0.0</c:v>
                </c:pt>
                <c:pt idx="729">
                  <c:v>0.0</c:v>
                </c:pt>
                <c:pt idx="730">
                  <c:v>0.0</c:v>
                </c:pt>
                <c:pt idx="731">
                  <c:v>0.0</c:v>
                </c:pt>
                <c:pt idx="732">
                  <c:v>0.0</c:v>
                </c:pt>
                <c:pt idx="733">
                  <c:v>0.0</c:v>
                </c:pt>
                <c:pt idx="734">
                  <c:v>0.0</c:v>
                </c:pt>
                <c:pt idx="735">
                  <c:v>-0.001</c:v>
                </c:pt>
                <c:pt idx="736">
                  <c:v>0.0</c:v>
                </c:pt>
                <c:pt idx="737">
                  <c:v>0.0</c:v>
                </c:pt>
                <c:pt idx="738">
                  <c:v>-0.001</c:v>
                </c:pt>
                <c:pt idx="739">
                  <c:v>-0.001</c:v>
                </c:pt>
                <c:pt idx="740">
                  <c:v>-0.001</c:v>
                </c:pt>
                <c:pt idx="741">
                  <c:v>-0.001</c:v>
                </c:pt>
                <c:pt idx="742">
                  <c:v>-0.001</c:v>
                </c:pt>
                <c:pt idx="743">
                  <c:v>-0.001</c:v>
                </c:pt>
                <c:pt idx="744">
                  <c:v>-0.001</c:v>
                </c:pt>
                <c:pt idx="745">
                  <c:v>-0.001</c:v>
                </c:pt>
                <c:pt idx="746">
                  <c:v>-0.001</c:v>
                </c:pt>
                <c:pt idx="747">
                  <c:v>-0.001</c:v>
                </c:pt>
                <c:pt idx="748">
                  <c:v>-0.001</c:v>
                </c:pt>
                <c:pt idx="749">
                  <c:v>-0.001</c:v>
                </c:pt>
                <c:pt idx="750">
                  <c:v>-0.001</c:v>
                </c:pt>
                <c:pt idx="751">
                  <c:v>-0.001</c:v>
                </c:pt>
                <c:pt idx="752">
                  <c:v>-0.001</c:v>
                </c:pt>
                <c:pt idx="753">
                  <c:v>-0.001</c:v>
                </c:pt>
                <c:pt idx="754">
                  <c:v>-0.001</c:v>
                </c:pt>
                <c:pt idx="755">
                  <c:v>-0.001</c:v>
                </c:pt>
                <c:pt idx="756">
                  <c:v>-0.001</c:v>
                </c:pt>
                <c:pt idx="757">
                  <c:v>-0.001</c:v>
                </c:pt>
                <c:pt idx="758">
                  <c:v>-0.001</c:v>
                </c:pt>
                <c:pt idx="759">
                  <c:v>-0.001</c:v>
                </c:pt>
                <c:pt idx="760">
                  <c:v>-0.001</c:v>
                </c:pt>
              </c:numCache>
            </c:numRef>
          </c:yVal>
          <c:smooth val="1"/>
        </c:ser>
        <c:ser>
          <c:idx val="5"/>
          <c:order val="5"/>
          <c:tx>
            <c:v>90 min</c:v>
          </c:tx>
          <c:spPr>
            <a:ln w="28575" cap="rnd">
              <a:solidFill>
                <a:srgbClr val="7030A0"/>
              </a:solidFill>
              <a:round/>
            </a:ln>
            <a:effectLst/>
          </c:spPr>
          <c:marker>
            <c:symbol val="none"/>
          </c:marker>
          <c:xVal>
            <c:numRef>
              <c:f>'UV3.txt'!$I$1:$I$761</c:f>
              <c:numCache>
                <c:formatCode>General</c:formatCode>
                <c:ptCount val="761"/>
                <c:pt idx="0">
                  <c:v>320.0</c:v>
                </c:pt>
                <c:pt idx="1">
                  <c:v>320.5</c:v>
                </c:pt>
                <c:pt idx="2">
                  <c:v>321.0</c:v>
                </c:pt>
                <c:pt idx="3">
                  <c:v>321.5</c:v>
                </c:pt>
                <c:pt idx="4">
                  <c:v>322.0</c:v>
                </c:pt>
                <c:pt idx="5">
                  <c:v>322.5</c:v>
                </c:pt>
                <c:pt idx="6">
                  <c:v>323.0</c:v>
                </c:pt>
                <c:pt idx="7">
                  <c:v>323.5</c:v>
                </c:pt>
                <c:pt idx="8">
                  <c:v>324.0</c:v>
                </c:pt>
                <c:pt idx="9">
                  <c:v>324.5</c:v>
                </c:pt>
                <c:pt idx="10">
                  <c:v>325.0</c:v>
                </c:pt>
                <c:pt idx="11">
                  <c:v>325.5</c:v>
                </c:pt>
                <c:pt idx="12">
                  <c:v>326.0</c:v>
                </c:pt>
                <c:pt idx="13">
                  <c:v>326.5</c:v>
                </c:pt>
                <c:pt idx="14">
                  <c:v>327.0</c:v>
                </c:pt>
                <c:pt idx="15">
                  <c:v>327.5</c:v>
                </c:pt>
                <c:pt idx="16">
                  <c:v>328.0</c:v>
                </c:pt>
                <c:pt idx="17">
                  <c:v>328.5</c:v>
                </c:pt>
                <c:pt idx="18">
                  <c:v>329.0</c:v>
                </c:pt>
                <c:pt idx="19">
                  <c:v>329.5</c:v>
                </c:pt>
                <c:pt idx="20">
                  <c:v>330.0</c:v>
                </c:pt>
                <c:pt idx="21">
                  <c:v>330.5</c:v>
                </c:pt>
                <c:pt idx="22">
                  <c:v>331.0</c:v>
                </c:pt>
                <c:pt idx="23">
                  <c:v>331.5</c:v>
                </c:pt>
                <c:pt idx="24">
                  <c:v>332.0</c:v>
                </c:pt>
                <c:pt idx="25">
                  <c:v>332.5</c:v>
                </c:pt>
                <c:pt idx="26">
                  <c:v>333.0</c:v>
                </c:pt>
                <c:pt idx="27">
                  <c:v>333.5</c:v>
                </c:pt>
                <c:pt idx="28">
                  <c:v>334.0</c:v>
                </c:pt>
                <c:pt idx="29">
                  <c:v>334.5</c:v>
                </c:pt>
                <c:pt idx="30">
                  <c:v>335.0</c:v>
                </c:pt>
                <c:pt idx="31">
                  <c:v>335.5</c:v>
                </c:pt>
                <c:pt idx="32">
                  <c:v>336.0</c:v>
                </c:pt>
                <c:pt idx="33">
                  <c:v>336.5</c:v>
                </c:pt>
                <c:pt idx="34">
                  <c:v>337.0</c:v>
                </c:pt>
                <c:pt idx="35">
                  <c:v>337.5</c:v>
                </c:pt>
                <c:pt idx="36">
                  <c:v>338.0</c:v>
                </c:pt>
                <c:pt idx="37">
                  <c:v>338.5</c:v>
                </c:pt>
                <c:pt idx="38">
                  <c:v>339.0</c:v>
                </c:pt>
                <c:pt idx="39">
                  <c:v>339.5</c:v>
                </c:pt>
                <c:pt idx="40">
                  <c:v>340.0</c:v>
                </c:pt>
                <c:pt idx="41">
                  <c:v>340.5</c:v>
                </c:pt>
                <c:pt idx="42">
                  <c:v>341.0</c:v>
                </c:pt>
                <c:pt idx="43">
                  <c:v>341.5</c:v>
                </c:pt>
                <c:pt idx="44">
                  <c:v>342.0</c:v>
                </c:pt>
                <c:pt idx="45">
                  <c:v>342.5</c:v>
                </c:pt>
                <c:pt idx="46">
                  <c:v>343.0</c:v>
                </c:pt>
                <c:pt idx="47">
                  <c:v>343.5</c:v>
                </c:pt>
                <c:pt idx="48">
                  <c:v>344.0</c:v>
                </c:pt>
                <c:pt idx="49">
                  <c:v>344.5</c:v>
                </c:pt>
                <c:pt idx="50">
                  <c:v>345.0</c:v>
                </c:pt>
                <c:pt idx="51">
                  <c:v>345.5</c:v>
                </c:pt>
                <c:pt idx="52">
                  <c:v>346.0</c:v>
                </c:pt>
                <c:pt idx="53">
                  <c:v>346.5</c:v>
                </c:pt>
                <c:pt idx="54">
                  <c:v>347.0</c:v>
                </c:pt>
                <c:pt idx="55">
                  <c:v>347.5</c:v>
                </c:pt>
                <c:pt idx="56">
                  <c:v>348.0</c:v>
                </c:pt>
                <c:pt idx="57">
                  <c:v>348.5</c:v>
                </c:pt>
                <c:pt idx="58">
                  <c:v>349.0</c:v>
                </c:pt>
                <c:pt idx="59">
                  <c:v>349.5</c:v>
                </c:pt>
                <c:pt idx="60">
                  <c:v>350.0</c:v>
                </c:pt>
                <c:pt idx="61">
                  <c:v>350.5</c:v>
                </c:pt>
                <c:pt idx="62">
                  <c:v>351.0</c:v>
                </c:pt>
                <c:pt idx="63">
                  <c:v>351.5</c:v>
                </c:pt>
                <c:pt idx="64">
                  <c:v>352.0</c:v>
                </c:pt>
                <c:pt idx="65">
                  <c:v>352.5</c:v>
                </c:pt>
                <c:pt idx="66">
                  <c:v>353.0</c:v>
                </c:pt>
                <c:pt idx="67">
                  <c:v>353.5</c:v>
                </c:pt>
                <c:pt idx="68">
                  <c:v>354.0</c:v>
                </c:pt>
                <c:pt idx="69">
                  <c:v>354.5</c:v>
                </c:pt>
                <c:pt idx="70">
                  <c:v>355.0</c:v>
                </c:pt>
                <c:pt idx="71">
                  <c:v>355.5</c:v>
                </c:pt>
                <c:pt idx="72">
                  <c:v>356.0</c:v>
                </c:pt>
                <c:pt idx="73">
                  <c:v>356.5</c:v>
                </c:pt>
                <c:pt idx="74">
                  <c:v>357.0</c:v>
                </c:pt>
                <c:pt idx="75">
                  <c:v>357.5</c:v>
                </c:pt>
                <c:pt idx="76">
                  <c:v>358.0</c:v>
                </c:pt>
                <c:pt idx="77">
                  <c:v>358.5</c:v>
                </c:pt>
                <c:pt idx="78">
                  <c:v>359.0</c:v>
                </c:pt>
                <c:pt idx="79">
                  <c:v>359.5</c:v>
                </c:pt>
                <c:pt idx="80">
                  <c:v>360.0</c:v>
                </c:pt>
                <c:pt idx="81">
                  <c:v>360.5</c:v>
                </c:pt>
                <c:pt idx="82">
                  <c:v>361.0</c:v>
                </c:pt>
                <c:pt idx="83">
                  <c:v>361.5</c:v>
                </c:pt>
                <c:pt idx="84">
                  <c:v>362.0</c:v>
                </c:pt>
                <c:pt idx="85">
                  <c:v>362.5</c:v>
                </c:pt>
                <c:pt idx="86">
                  <c:v>363.0</c:v>
                </c:pt>
                <c:pt idx="87">
                  <c:v>363.5</c:v>
                </c:pt>
                <c:pt idx="88">
                  <c:v>364.0</c:v>
                </c:pt>
                <c:pt idx="89">
                  <c:v>364.5</c:v>
                </c:pt>
                <c:pt idx="90">
                  <c:v>365.0</c:v>
                </c:pt>
                <c:pt idx="91">
                  <c:v>365.5</c:v>
                </c:pt>
                <c:pt idx="92">
                  <c:v>366.0</c:v>
                </c:pt>
                <c:pt idx="93">
                  <c:v>366.5</c:v>
                </c:pt>
                <c:pt idx="94">
                  <c:v>367.0</c:v>
                </c:pt>
                <c:pt idx="95">
                  <c:v>367.5</c:v>
                </c:pt>
                <c:pt idx="96">
                  <c:v>368.0</c:v>
                </c:pt>
                <c:pt idx="97">
                  <c:v>368.5</c:v>
                </c:pt>
                <c:pt idx="98">
                  <c:v>369.0</c:v>
                </c:pt>
                <c:pt idx="99">
                  <c:v>369.5</c:v>
                </c:pt>
                <c:pt idx="100">
                  <c:v>370.0</c:v>
                </c:pt>
                <c:pt idx="101">
                  <c:v>370.5</c:v>
                </c:pt>
                <c:pt idx="102">
                  <c:v>371.0</c:v>
                </c:pt>
                <c:pt idx="103">
                  <c:v>371.5</c:v>
                </c:pt>
                <c:pt idx="104">
                  <c:v>372.0</c:v>
                </c:pt>
                <c:pt idx="105">
                  <c:v>372.5</c:v>
                </c:pt>
                <c:pt idx="106">
                  <c:v>373.0</c:v>
                </c:pt>
                <c:pt idx="107">
                  <c:v>373.5</c:v>
                </c:pt>
                <c:pt idx="108">
                  <c:v>374.0</c:v>
                </c:pt>
                <c:pt idx="109">
                  <c:v>374.5</c:v>
                </c:pt>
                <c:pt idx="110">
                  <c:v>375.0</c:v>
                </c:pt>
                <c:pt idx="111">
                  <c:v>375.5</c:v>
                </c:pt>
                <c:pt idx="112">
                  <c:v>376.0</c:v>
                </c:pt>
                <c:pt idx="113">
                  <c:v>376.5</c:v>
                </c:pt>
                <c:pt idx="114">
                  <c:v>377.0</c:v>
                </c:pt>
                <c:pt idx="115">
                  <c:v>377.5</c:v>
                </c:pt>
                <c:pt idx="116">
                  <c:v>378.0</c:v>
                </c:pt>
                <c:pt idx="117">
                  <c:v>378.5</c:v>
                </c:pt>
                <c:pt idx="118">
                  <c:v>379.0</c:v>
                </c:pt>
                <c:pt idx="119">
                  <c:v>379.5</c:v>
                </c:pt>
                <c:pt idx="120">
                  <c:v>380.0</c:v>
                </c:pt>
                <c:pt idx="121">
                  <c:v>380.5</c:v>
                </c:pt>
                <c:pt idx="122">
                  <c:v>381.0</c:v>
                </c:pt>
                <c:pt idx="123">
                  <c:v>381.5</c:v>
                </c:pt>
                <c:pt idx="124">
                  <c:v>382.0</c:v>
                </c:pt>
                <c:pt idx="125">
                  <c:v>382.5</c:v>
                </c:pt>
                <c:pt idx="126">
                  <c:v>383.0</c:v>
                </c:pt>
                <c:pt idx="127">
                  <c:v>383.5</c:v>
                </c:pt>
                <c:pt idx="128">
                  <c:v>384.0</c:v>
                </c:pt>
                <c:pt idx="129">
                  <c:v>384.5</c:v>
                </c:pt>
                <c:pt idx="130">
                  <c:v>385.0</c:v>
                </c:pt>
                <c:pt idx="131">
                  <c:v>385.5</c:v>
                </c:pt>
                <c:pt idx="132">
                  <c:v>386.0</c:v>
                </c:pt>
                <c:pt idx="133">
                  <c:v>386.5</c:v>
                </c:pt>
                <c:pt idx="134">
                  <c:v>387.0</c:v>
                </c:pt>
                <c:pt idx="135">
                  <c:v>387.5</c:v>
                </c:pt>
                <c:pt idx="136">
                  <c:v>388.0</c:v>
                </c:pt>
                <c:pt idx="137">
                  <c:v>388.5</c:v>
                </c:pt>
                <c:pt idx="138">
                  <c:v>389.0</c:v>
                </c:pt>
                <c:pt idx="139">
                  <c:v>389.5</c:v>
                </c:pt>
                <c:pt idx="140">
                  <c:v>390.0</c:v>
                </c:pt>
                <c:pt idx="141">
                  <c:v>390.5</c:v>
                </c:pt>
                <c:pt idx="142">
                  <c:v>391.0</c:v>
                </c:pt>
                <c:pt idx="143">
                  <c:v>391.5</c:v>
                </c:pt>
                <c:pt idx="144">
                  <c:v>392.0</c:v>
                </c:pt>
                <c:pt idx="145">
                  <c:v>392.5</c:v>
                </c:pt>
                <c:pt idx="146">
                  <c:v>393.0</c:v>
                </c:pt>
                <c:pt idx="147">
                  <c:v>393.5</c:v>
                </c:pt>
                <c:pt idx="148">
                  <c:v>394.0</c:v>
                </c:pt>
                <c:pt idx="149">
                  <c:v>394.5</c:v>
                </c:pt>
                <c:pt idx="150">
                  <c:v>395.0</c:v>
                </c:pt>
                <c:pt idx="151">
                  <c:v>395.5</c:v>
                </c:pt>
                <c:pt idx="152">
                  <c:v>396.0</c:v>
                </c:pt>
                <c:pt idx="153">
                  <c:v>396.5</c:v>
                </c:pt>
                <c:pt idx="154">
                  <c:v>397.0</c:v>
                </c:pt>
                <c:pt idx="155">
                  <c:v>397.5</c:v>
                </c:pt>
                <c:pt idx="156">
                  <c:v>398.0</c:v>
                </c:pt>
                <c:pt idx="157">
                  <c:v>398.5</c:v>
                </c:pt>
                <c:pt idx="158">
                  <c:v>399.0</c:v>
                </c:pt>
                <c:pt idx="159">
                  <c:v>399.5</c:v>
                </c:pt>
                <c:pt idx="160">
                  <c:v>400.0</c:v>
                </c:pt>
                <c:pt idx="161">
                  <c:v>400.5</c:v>
                </c:pt>
                <c:pt idx="162">
                  <c:v>401.0</c:v>
                </c:pt>
                <c:pt idx="163">
                  <c:v>401.5</c:v>
                </c:pt>
                <c:pt idx="164">
                  <c:v>402.0</c:v>
                </c:pt>
                <c:pt idx="165">
                  <c:v>402.5</c:v>
                </c:pt>
                <c:pt idx="166">
                  <c:v>403.0</c:v>
                </c:pt>
                <c:pt idx="167">
                  <c:v>403.5</c:v>
                </c:pt>
                <c:pt idx="168">
                  <c:v>404.0</c:v>
                </c:pt>
                <c:pt idx="169">
                  <c:v>404.5</c:v>
                </c:pt>
                <c:pt idx="170">
                  <c:v>405.0</c:v>
                </c:pt>
                <c:pt idx="171">
                  <c:v>405.5</c:v>
                </c:pt>
                <c:pt idx="172">
                  <c:v>406.0</c:v>
                </c:pt>
                <c:pt idx="173">
                  <c:v>406.5</c:v>
                </c:pt>
                <c:pt idx="174">
                  <c:v>407.0</c:v>
                </c:pt>
                <c:pt idx="175">
                  <c:v>407.5</c:v>
                </c:pt>
                <c:pt idx="176">
                  <c:v>408.0</c:v>
                </c:pt>
                <c:pt idx="177">
                  <c:v>408.5</c:v>
                </c:pt>
                <c:pt idx="178">
                  <c:v>409.0</c:v>
                </c:pt>
                <c:pt idx="179">
                  <c:v>409.5</c:v>
                </c:pt>
                <c:pt idx="180">
                  <c:v>410.0</c:v>
                </c:pt>
                <c:pt idx="181">
                  <c:v>410.5</c:v>
                </c:pt>
                <c:pt idx="182">
                  <c:v>411.0</c:v>
                </c:pt>
                <c:pt idx="183">
                  <c:v>411.5</c:v>
                </c:pt>
                <c:pt idx="184">
                  <c:v>412.0</c:v>
                </c:pt>
                <c:pt idx="185">
                  <c:v>412.5</c:v>
                </c:pt>
                <c:pt idx="186">
                  <c:v>413.0</c:v>
                </c:pt>
                <c:pt idx="187">
                  <c:v>413.5</c:v>
                </c:pt>
                <c:pt idx="188">
                  <c:v>414.0</c:v>
                </c:pt>
                <c:pt idx="189">
                  <c:v>414.5</c:v>
                </c:pt>
                <c:pt idx="190">
                  <c:v>415.0</c:v>
                </c:pt>
                <c:pt idx="191">
                  <c:v>415.5</c:v>
                </c:pt>
                <c:pt idx="192">
                  <c:v>416.0</c:v>
                </c:pt>
                <c:pt idx="193">
                  <c:v>416.5</c:v>
                </c:pt>
                <c:pt idx="194">
                  <c:v>417.0</c:v>
                </c:pt>
                <c:pt idx="195">
                  <c:v>417.5</c:v>
                </c:pt>
                <c:pt idx="196">
                  <c:v>418.0</c:v>
                </c:pt>
                <c:pt idx="197">
                  <c:v>418.5</c:v>
                </c:pt>
                <c:pt idx="198">
                  <c:v>419.0</c:v>
                </c:pt>
                <c:pt idx="199">
                  <c:v>419.5</c:v>
                </c:pt>
                <c:pt idx="200">
                  <c:v>420.0</c:v>
                </c:pt>
                <c:pt idx="201">
                  <c:v>420.5</c:v>
                </c:pt>
                <c:pt idx="202">
                  <c:v>421.0</c:v>
                </c:pt>
                <c:pt idx="203">
                  <c:v>421.5</c:v>
                </c:pt>
                <c:pt idx="204">
                  <c:v>422.0</c:v>
                </c:pt>
                <c:pt idx="205">
                  <c:v>422.5</c:v>
                </c:pt>
                <c:pt idx="206">
                  <c:v>423.0</c:v>
                </c:pt>
                <c:pt idx="207">
                  <c:v>423.5</c:v>
                </c:pt>
                <c:pt idx="208">
                  <c:v>424.0</c:v>
                </c:pt>
                <c:pt idx="209">
                  <c:v>424.5</c:v>
                </c:pt>
                <c:pt idx="210">
                  <c:v>425.0</c:v>
                </c:pt>
                <c:pt idx="211">
                  <c:v>425.5</c:v>
                </c:pt>
                <c:pt idx="212">
                  <c:v>426.0</c:v>
                </c:pt>
                <c:pt idx="213">
                  <c:v>426.5</c:v>
                </c:pt>
                <c:pt idx="214">
                  <c:v>427.0</c:v>
                </c:pt>
                <c:pt idx="215">
                  <c:v>427.5</c:v>
                </c:pt>
                <c:pt idx="216">
                  <c:v>428.0</c:v>
                </c:pt>
                <c:pt idx="217">
                  <c:v>428.5</c:v>
                </c:pt>
                <c:pt idx="218">
                  <c:v>429.0</c:v>
                </c:pt>
                <c:pt idx="219">
                  <c:v>429.5</c:v>
                </c:pt>
                <c:pt idx="220">
                  <c:v>430.0</c:v>
                </c:pt>
                <c:pt idx="221">
                  <c:v>430.5</c:v>
                </c:pt>
                <c:pt idx="222">
                  <c:v>431.0</c:v>
                </c:pt>
                <c:pt idx="223">
                  <c:v>431.5</c:v>
                </c:pt>
                <c:pt idx="224">
                  <c:v>432.0</c:v>
                </c:pt>
                <c:pt idx="225">
                  <c:v>432.5</c:v>
                </c:pt>
                <c:pt idx="226">
                  <c:v>433.0</c:v>
                </c:pt>
                <c:pt idx="227">
                  <c:v>433.5</c:v>
                </c:pt>
                <c:pt idx="228">
                  <c:v>434.0</c:v>
                </c:pt>
                <c:pt idx="229">
                  <c:v>434.5</c:v>
                </c:pt>
                <c:pt idx="230">
                  <c:v>435.0</c:v>
                </c:pt>
                <c:pt idx="231">
                  <c:v>435.5</c:v>
                </c:pt>
                <c:pt idx="232">
                  <c:v>436.0</c:v>
                </c:pt>
                <c:pt idx="233">
                  <c:v>436.5</c:v>
                </c:pt>
                <c:pt idx="234">
                  <c:v>437.0</c:v>
                </c:pt>
                <c:pt idx="235">
                  <c:v>437.5</c:v>
                </c:pt>
                <c:pt idx="236">
                  <c:v>438.0</c:v>
                </c:pt>
                <c:pt idx="237">
                  <c:v>438.5</c:v>
                </c:pt>
                <c:pt idx="238">
                  <c:v>439.0</c:v>
                </c:pt>
                <c:pt idx="239">
                  <c:v>439.5</c:v>
                </c:pt>
                <c:pt idx="240">
                  <c:v>440.0</c:v>
                </c:pt>
                <c:pt idx="241">
                  <c:v>440.5</c:v>
                </c:pt>
                <c:pt idx="242">
                  <c:v>441.0</c:v>
                </c:pt>
                <c:pt idx="243">
                  <c:v>441.5</c:v>
                </c:pt>
                <c:pt idx="244">
                  <c:v>442.0</c:v>
                </c:pt>
                <c:pt idx="245">
                  <c:v>442.5</c:v>
                </c:pt>
                <c:pt idx="246">
                  <c:v>443.0</c:v>
                </c:pt>
                <c:pt idx="247">
                  <c:v>443.5</c:v>
                </c:pt>
                <c:pt idx="248">
                  <c:v>444.0</c:v>
                </c:pt>
                <c:pt idx="249">
                  <c:v>444.5</c:v>
                </c:pt>
                <c:pt idx="250">
                  <c:v>445.0</c:v>
                </c:pt>
                <c:pt idx="251">
                  <c:v>445.5</c:v>
                </c:pt>
                <c:pt idx="252">
                  <c:v>446.0</c:v>
                </c:pt>
                <c:pt idx="253">
                  <c:v>446.5</c:v>
                </c:pt>
                <c:pt idx="254">
                  <c:v>447.0</c:v>
                </c:pt>
                <c:pt idx="255">
                  <c:v>447.5</c:v>
                </c:pt>
                <c:pt idx="256">
                  <c:v>448.0</c:v>
                </c:pt>
                <c:pt idx="257">
                  <c:v>448.5</c:v>
                </c:pt>
                <c:pt idx="258">
                  <c:v>449.0</c:v>
                </c:pt>
                <c:pt idx="259">
                  <c:v>449.5</c:v>
                </c:pt>
                <c:pt idx="260">
                  <c:v>450.0</c:v>
                </c:pt>
                <c:pt idx="261">
                  <c:v>450.5</c:v>
                </c:pt>
                <c:pt idx="262">
                  <c:v>451.0</c:v>
                </c:pt>
                <c:pt idx="263">
                  <c:v>451.5</c:v>
                </c:pt>
                <c:pt idx="264">
                  <c:v>452.0</c:v>
                </c:pt>
                <c:pt idx="265">
                  <c:v>452.5</c:v>
                </c:pt>
                <c:pt idx="266">
                  <c:v>453.0</c:v>
                </c:pt>
                <c:pt idx="267">
                  <c:v>453.5</c:v>
                </c:pt>
                <c:pt idx="268">
                  <c:v>454.0</c:v>
                </c:pt>
                <c:pt idx="269">
                  <c:v>454.5</c:v>
                </c:pt>
                <c:pt idx="270">
                  <c:v>455.0</c:v>
                </c:pt>
                <c:pt idx="271">
                  <c:v>455.5</c:v>
                </c:pt>
                <c:pt idx="272">
                  <c:v>456.0</c:v>
                </c:pt>
                <c:pt idx="273">
                  <c:v>456.5</c:v>
                </c:pt>
                <c:pt idx="274">
                  <c:v>457.0</c:v>
                </c:pt>
                <c:pt idx="275">
                  <c:v>457.5</c:v>
                </c:pt>
                <c:pt idx="276">
                  <c:v>458.0</c:v>
                </c:pt>
                <c:pt idx="277">
                  <c:v>458.5</c:v>
                </c:pt>
                <c:pt idx="278">
                  <c:v>459.0</c:v>
                </c:pt>
                <c:pt idx="279">
                  <c:v>459.5</c:v>
                </c:pt>
                <c:pt idx="280">
                  <c:v>460.0</c:v>
                </c:pt>
                <c:pt idx="281">
                  <c:v>460.5</c:v>
                </c:pt>
                <c:pt idx="282">
                  <c:v>461.0</c:v>
                </c:pt>
                <c:pt idx="283">
                  <c:v>461.5</c:v>
                </c:pt>
                <c:pt idx="284">
                  <c:v>462.0</c:v>
                </c:pt>
                <c:pt idx="285">
                  <c:v>462.5</c:v>
                </c:pt>
                <c:pt idx="286">
                  <c:v>463.0</c:v>
                </c:pt>
                <c:pt idx="287">
                  <c:v>463.5</c:v>
                </c:pt>
                <c:pt idx="288">
                  <c:v>464.0</c:v>
                </c:pt>
                <c:pt idx="289">
                  <c:v>464.5</c:v>
                </c:pt>
                <c:pt idx="290">
                  <c:v>465.0</c:v>
                </c:pt>
                <c:pt idx="291">
                  <c:v>465.5</c:v>
                </c:pt>
                <c:pt idx="292">
                  <c:v>466.0</c:v>
                </c:pt>
                <c:pt idx="293">
                  <c:v>466.5</c:v>
                </c:pt>
                <c:pt idx="294">
                  <c:v>467.0</c:v>
                </c:pt>
                <c:pt idx="295">
                  <c:v>467.5</c:v>
                </c:pt>
                <c:pt idx="296">
                  <c:v>468.0</c:v>
                </c:pt>
                <c:pt idx="297">
                  <c:v>468.5</c:v>
                </c:pt>
                <c:pt idx="298">
                  <c:v>469.0</c:v>
                </c:pt>
                <c:pt idx="299">
                  <c:v>469.5</c:v>
                </c:pt>
                <c:pt idx="300">
                  <c:v>470.0</c:v>
                </c:pt>
                <c:pt idx="301">
                  <c:v>470.5</c:v>
                </c:pt>
                <c:pt idx="302">
                  <c:v>471.0</c:v>
                </c:pt>
                <c:pt idx="303">
                  <c:v>471.5</c:v>
                </c:pt>
                <c:pt idx="304">
                  <c:v>472.0</c:v>
                </c:pt>
                <c:pt idx="305">
                  <c:v>472.5</c:v>
                </c:pt>
                <c:pt idx="306">
                  <c:v>473.0</c:v>
                </c:pt>
                <c:pt idx="307">
                  <c:v>473.5</c:v>
                </c:pt>
                <c:pt idx="308">
                  <c:v>474.0</c:v>
                </c:pt>
                <c:pt idx="309">
                  <c:v>474.5</c:v>
                </c:pt>
                <c:pt idx="310">
                  <c:v>475.0</c:v>
                </c:pt>
                <c:pt idx="311">
                  <c:v>475.5</c:v>
                </c:pt>
                <c:pt idx="312">
                  <c:v>476.0</c:v>
                </c:pt>
                <c:pt idx="313">
                  <c:v>476.5</c:v>
                </c:pt>
                <c:pt idx="314">
                  <c:v>477.0</c:v>
                </c:pt>
                <c:pt idx="315">
                  <c:v>477.5</c:v>
                </c:pt>
                <c:pt idx="316">
                  <c:v>478.0</c:v>
                </c:pt>
                <c:pt idx="317">
                  <c:v>478.5</c:v>
                </c:pt>
                <c:pt idx="318">
                  <c:v>479.0</c:v>
                </c:pt>
                <c:pt idx="319">
                  <c:v>479.5</c:v>
                </c:pt>
                <c:pt idx="320">
                  <c:v>480.0</c:v>
                </c:pt>
                <c:pt idx="321">
                  <c:v>480.5</c:v>
                </c:pt>
                <c:pt idx="322">
                  <c:v>481.0</c:v>
                </c:pt>
                <c:pt idx="323">
                  <c:v>481.5</c:v>
                </c:pt>
                <c:pt idx="324">
                  <c:v>482.0</c:v>
                </c:pt>
                <c:pt idx="325">
                  <c:v>482.5</c:v>
                </c:pt>
                <c:pt idx="326">
                  <c:v>483.0</c:v>
                </c:pt>
                <c:pt idx="327">
                  <c:v>483.5</c:v>
                </c:pt>
                <c:pt idx="328">
                  <c:v>484.0</c:v>
                </c:pt>
                <c:pt idx="329">
                  <c:v>484.5</c:v>
                </c:pt>
                <c:pt idx="330">
                  <c:v>485.0</c:v>
                </c:pt>
                <c:pt idx="331">
                  <c:v>485.5</c:v>
                </c:pt>
                <c:pt idx="332">
                  <c:v>486.0</c:v>
                </c:pt>
                <c:pt idx="333">
                  <c:v>486.5</c:v>
                </c:pt>
                <c:pt idx="334">
                  <c:v>487.0</c:v>
                </c:pt>
                <c:pt idx="335">
                  <c:v>487.5</c:v>
                </c:pt>
                <c:pt idx="336">
                  <c:v>488.0</c:v>
                </c:pt>
                <c:pt idx="337">
                  <c:v>488.5</c:v>
                </c:pt>
                <c:pt idx="338">
                  <c:v>489.0</c:v>
                </c:pt>
                <c:pt idx="339">
                  <c:v>489.5</c:v>
                </c:pt>
                <c:pt idx="340">
                  <c:v>490.0</c:v>
                </c:pt>
                <c:pt idx="341">
                  <c:v>490.5</c:v>
                </c:pt>
                <c:pt idx="342">
                  <c:v>491.0</c:v>
                </c:pt>
                <c:pt idx="343">
                  <c:v>491.5</c:v>
                </c:pt>
                <c:pt idx="344">
                  <c:v>492.0</c:v>
                </c:pt>
                <c:pt idx="345">
                  <c:v>492.5</c:v>
                </c:pt>
                <c:pt idx="346">
                  <c:v>493.0</c:v>
                </c:pt>
                <c:pt idx="347">
                  <c:v>493.5</c:v>
                </c:pt>
                <c:pt idx="348">
                  <c:v>494.0</c:v>
                </c:pt>
                <c:pt idx="349">
                  <c:v>494.5</c:v>
                </c:pt>
                <c:pt idx="350">
                  <c:v>495.0</c:v>
                </c:pt>
                <c:pt idx="351">
                  <c:v>495.5</c:v>
                </c:pt>
                <c:pt idx="352">
                  <c:v>496.0</c:v>
                </c:pt>
                <c:pt idx="353">
                  <c:v>496.5</c:v>
                </c:pt>
                <c:pt idx="354">
                  <c:v>497.0</c:v>
                </c:pt>
                <c:pt idx="355">
                  <c:v>497.5</c:v>
                </c:pt>
                <c:pt idx="356">
                  <c:v>498.0</c:v>
                </c:pt>
                <c:pt idx="357">
                  <c:v>498.5</c:v>
                </c:pt>
                <c:pt idx="358">
                  <c:v>499.0</c:v>
                </c:pt>
                <c:pt idx="359">
                  <c:v>499.5</c:v>
                </c:pt>
                <c:pt idx="360">
                  <c:v>500.0</c:v>
                </c:pt>
                <c:pt idx="361">
                  <c:v>500.5</c:v>
                </c:pt>
                <c:pt idx="362">
                  <c:v>501.0</c:v>
                </c:pt>
                <c:pt idx="363">
                  <c:v>501.5</c:v>
                </c:pt>
                <c:pt idx="364">
                  <c:v>502.0</c:v>
                </c:pt>
                <c:pt idx="365">
                  <c:v>502.5</c:v>
                </c:pt>
                <c:pt idx="366">
                  <c:v>503.0</c:v>
                </c:pt>
                <c:pt idx="367">
                  <c:v>503.5</c:v>
                </c:pt>
                <c:pt idx="368">
                  <c:v>504.0</c:v>
                </c:pt>
                <c:pt idx="369">
                  <c:v>504.5</c:v>
                </c:pt>
                <c:pt idx="370">
                  <c:v>505.0</c:v>
                </c:pt>
                <c:pt idx="371">
                  <c:v>505.5</c:v>
                </c:pt>
                <c:pt idx="372">
                  <c:v>506.0</c:v>
                </c:pt>
                <c:pt idx="373">
                  <c:v>506.5</c:v>
                </c:pt>
                <c:pt idx="374">
                  <c:v>507.0</c:v>
                </c:pt>
                <c:pt idx="375">
                  <c:v>507.5</c:v>
                </c:pt>
                <c:pt idx="376">
                  <c:v>508.0</c:v>
                </c:pt>
                <c:pt idx="377">
                  <c:v>508.5</c:v>
                </c:pt>
                <c:pt idx="378">
                  <c:v>509.0</c:v>
                </c:pt>
                <c:pt idx="379">
                  <c:v>509.5</c:v>
                </c:pt>
                <c:pt idx="380">
                  <c:v>510.0</c:v>
                </c:pt>
                <c:pt idx="381">
                  <c:v>510.5</c:v>
                </c:pt>
                <c:pt idx="382">
                  <c:v>511.0</c:v>
                </c:pt>
                <c:pt idx="383">
                  <c:v>511.5</c:v>
                </c:pt>
                <c:pt idx="384">
                  <c:v>512.0</c:v>
                </c:pt>
                <c:pt idx="385">
                  <c:v>512.5</c:v>
                </c:pt>
                <c:pt idx="386">
                  <c:v>513.0</c:v>
                </c:pt>
                <c:pt idx="387">
                  <c:v>513.5</c:v>
                </c:pt>
                <c:pt idx="388">
                  <c:v>514.0</c:v>
                </c:pt>
                <c:pt idx="389">
                  <c:v>514.5</c:v>
                </c:pt>
                <c:pt idx="390">
                  <c:v>515.0</c:v>
                </c:pt>
                <c:pt idx="391">
                  <c:v>515.5</c:v>
                </c:pt>
                <c:pt idx="392">
                  <c:v>516.0</c:v>
                </c:pt>
                <c:pt idx="393">
                  <c:v>516.5</c:v>
                </c:pt>
                <c:pt idx="394">
                  <c:v>517.0</c:v>
                </c:pt>
                <c:pt idx="395">
                  <c:v>517.5</c:v>
                </c:pt>
                <c:pt idx="396">
                  <c:v>518.0</c:v>
                </c:pt>
                <c:pt idx="397">
                  <c:v>518.5</c:v>
                </c:pt>
                <c:pt idx="398">
                  <c:v>519.0</c:v>
                </c:pt>
                <c:pt idx="399">
                  <c:v>519.5</c:v>
                </c:pt>
                <c:pt idx="400">
                  <c:v>520.0</c:v>
                </c:pt>
                <c:pt idx="401">
                  <c:v>520.5</c:v>
                </c:pt>
                <c:pt idx="402">
                  <c:v>521.0</c:v>
                </c:pt>
                <c:pt idx="403">
                  <c:v>521.5</c:v>
                </c:pt>
                <c:pt idx="404">
                  <c:v>522.0</c:v>
                </c:pt>
                <c:pt idx="405">
                  <c:v>522.5</c:v>
                </c:pt>
                <c:pt idx="406">
                  <c:v>523.0</c:v>
                </c:pt>
                <c:pt idx="407">
                  <c:v>523.5</c:v>
                </c:pt>
                <c:pt idx="408">
                  <c:v>524.0</c:v>
                </c:pt>
                <c:pt idx="409">
                  <c:v>524.5</c:v>
                </c:pt>
                <c:pt idx="410">
                  <c:v>525.0</c:v>
                </c:pt>
                <c:pt idx="411">
                  <c:v>525.5</c:v>
                </c:pt>
                <c:pt idx="412">
                  <c:v>526.0</c:v>
                </c:pt>
                <c:pt idx="413">
                  <c:v>526.5</c:v>
                </c:pt>
                <c:pt idx="414">
                  <c:v>527.0</c:v>
                </c:pt>
                <c:pt idx="415">
                  <c:v>527.5</c:v>
                </c:pt>
                <c:pt idx="416">
                  <c:v>528.0</c:v>
                </c:pt>
                <c:pt idx="417">
                  <c:v>528.5</c:v>
                </c:pt>
                <c:pt idx="418">
                  <c:v>529.0</c:v>
                </c:pt>
                <c:pt idx="419">
                  <c:v>529.5</c:v>
                </c:pt>
                <c:pt idx="420">
                  <c:v>530.0</c:v>
                </c:pt>
                <c:pt idx="421">
                  <c:v>530.5</c:v>
                </c:pt>
                <c:pt idx="422">
                  <c:v>531.0</c:v>
                </c:pt>
                <c:pt idx="423">
                  <c:v>531.5</c:v>
                </c:pt>
                <c:pt idx="424">
                  <c:v>532.0</c:v>
                </c:pt>
                <c:pt idx="425">
                  <c:v>532.5</c:v>
                </c:pt>
                <c:pt idx="426">
                  <c:v>533.0</c:v>
                </c:pt>
                <c:pt idx="427">
                  <c:v>533.5</c:v>
                </c:pt>
                <c:pt idx="428">
                  <c:v>534.0</c:v>
                </c:pt>
                <c:pt idx="429">
                  <c:v>534.5</c:v>
                </c:pt>
                <c:pt idx="430">
                  <c:v>535.0</c:v>
                </c:pt>
                <c:pt idx="431">
                  <c:v>535.5</c:v>
                </c:pt>
                <c:pt idx="432">
                  <c:v>536.0</c:v>
                </c:pt>
                <c:pt idx="433">
                  <c:v>536.5</c:v>
                </c:pt>
                <c:pt idx="434">
                  <c:v>537.0</c:v>
                </c:pt>
                <c:pt idx="435">
                  <c:v>537.5</c:v>
                </c:pt>
                <c:pt idx="436">
                  <c:v>538.0</c:v>
                </c:pt>
                <c:pt idx="437">
                  <c:v>538.5</c:v>
                </c:pt>
                <c:pt idx="438">
                  <c:v>539.0</c:v>
                </c:pt>
                <c:pt idx="439">
                  <c:v>539.5</c:v>
                </c:pt>
                <c:pt idx="440">
                  <c:v>540.0</c:v>
                </c:pt>
                <c:pt idx="441">
                  <c:v>540.5</c:v>
                </c:pt>
                <c:pt idx="442">
                  <c:v>541.0</c:v>
                </c:pt>
                <c:pt idx="443">
                  <c:v>541.5</c:v>
                </c:pt>
                <c:pt idx="444">
                  <c:v>542.0</c:v>
                </c:pt>
                <c:pt idx="445">
                  <c:v>542.5</c:v>
                </c:pt>
                <c:pt idx="446">
                  <c:v>543.0</c:v>
                </c:pt>
                <c:pt idx="447">
                  <c:v>543.5</c:v>
                </c:pt>
                <c:pt idx="448">
                  <c:v>544.0</c:v>
                </c:pt>
                <c:pt idx="449">
                  <c:v>544.5</c:v>
                </c:pt>
                <c:pt idx="450">
                  <c:v>545.0</c:v>
                </c:pt>
                <c:pt idx="451">
                  <c:v>545.5</c:v>
                </c:pt>
                <c:pt idx="452">
                  <c:v>546.0</c:v>
                </c:pt>
                <c:pt idx="453">
                  <c:v>546.5</c:v>
                </c:pt>
                <c:pt idx="454">
                  <c:v>547.0</c:v>
                </c:pt>
                <c:pt idx="455">
                  <c:v>547.5</c:v>
                </c:pt>
                <c:pt idx="456">
                  <c:v>548.0</c:v>
                </c:pt>
                <c:pt idx="457">
                  <c:v>548.5</c:v>
                </c:pt>
                <c:pt idx="458">
                  <c:v>549.0</c:v>
                </c:pt>
                <c:pt idx="459">
                  <c:v>549.5</c:v>
                </c:pt>
                <c:pt idx="460">
                  <c:v>550.0</c:v>
                </c:pt>
                <c:pt idx="461">
                  <c:v>550.5</c:v>
                </c:pt>
                <c:pt idx="462">
                  <c:v>551.0</c:v>
                </c:pt>
                <c:pt idx="463">
                  <c:v>551.5</c:v>
                </c:pt>
                <c:pt idx="464">
                  <c:v>552.0</c:v>
                </c:pt>
                <c:pt idx="465">
                  <c:v>552.5</c:v>
                </c:pt>
                <c:pt idx="466">
                  <c:v>553.0</c:v>
                </c:pt>
                <c:pt idx="467">
                  <c:v>553.5</c:v>
                </c:pt>
                <c:pt idx="468">
                  <c:v>554.0</c:v>
                </c:pt>
                <c:pt idx="469">
                  <c:v>554.5</c:v>
                </c:pt>
                <c:pt idx="470">
                  <c:v>555.0</c:v>
                </c:pt>
                <c:pt idx="471">
                  <c:v>555.5</c:v>
                </c:pt>
                <c:pt idx="472">
                  <c:v>556.0</c:v>
                </c:pt>
                <c:pt idx="473">
                  <c:v>556.5</c:v>
                </c:pt>
                <c:pt idx="474">
                  <c:v>557.0</c:v>
                </c:pt>
                <c:pt idx="475">
                  <c:v>557.5</c:v>
                </c:pt>
                <c:pt idx="476">
                  <c:v>558.0</c:v>
                </c:pt>
                <c:pt idx="477">
                  <c:v>558.5</c:v>
                </c:pt>
                <c:pt idx="478">
                  <c:v>559.0</c:v>
                </c:pt>
                <c:pt idx="479">
                  <c:v>559.5</c:v>
                </c:pt>
                <c:pt idx="480">
                  <c:v>560.0</c:v>
                </c:pt>
                <c:pt idx="481">
                  <c:v>560.5</c:v>
                </c:pt>
                <c:pt idx="482">
                  <c:v>561.0</c:v>
                </c:pt>
                <c:pt idx="483">
                  <c:v>561.5</c:v>
                </c:pt>
                <c:pt idx="484">
                  <c:v>562.0</c:v>
                </c:pt>
                <c:pt idx="485">
                  <c:v>562.5</c:v>
                </c:pt>
                <c:pt idx="486">
                  <c:v>563.0</c:v>
                </c:pt>
                <c:pt idx="487">
                  <c:v>563.5</c:v>
                </c:pt>
                <c:pt idx="488">
                  <c:v>564.0</c:v>
                </c:pt>
                <c:pt idx="489">
                  <c:v>564.5</c:v>
                </c:pt>
                <c:pt idx="490">
                  <c:v>565.0</c:v>
                </c:pt>
                <c:pt idx="491">
                  <c:v>565.5</c:v>
                </c:pt>
                <c:pt idx="492">
                  <c:v>566.0</c:v>
                </c:pt>
                <c:pt idx="493">
                  <c:v>566.5</c:v>
                </c:pt>
                <c:pt idx="494">
                  <c:v>567.0</c:v>
                </c:pt>
                <c:pt idx="495">
                  <c:v>567.5</c:v>
                </c:pt>
                <c:pt idx="496">
                  <c:v>568.0</c:v>
                </c:pt>
                <c:pt idx="497">
                  <c:v>568.5</c:v>
                </c:pt>
                <c:pt idx="498">
                  <c:v>569.0</c:v>
                </c:pt>
                <c:pt idx="499">
                  <c:v>569.5</c:v>
                </c:pt>
                <c:pt idx="500">
                  <c:v>570.0</c:v>
                </c:pt>
                <c:pt idx="501">
                  <c:v>570.5</c:v>
                </c:pt>
                <c:pt idx="502">
                  <c:v>571.0</c:v>
                </c:pt>
                <c:pt idx="503">
                  <c:v>571.5</c:v>
                </c:pt>
                <c:pt idx="504">
                  <c:v>572.0</c:v>
                </c:pt>
                <c:pt idx="505">
                  <c:v>572.5</c:v>
                </c:pt>
                <c:pt idx="506">
                  <c:v>573.0</c:v>
                </c:pt>
                <c:pt idx="507">
                  <c:v>573.5</c:v>
                </c:pt>
                <c:pt idx="508">
                  <c:v>574.0</c:v>
                </c:pt>
                <c:pt idx="509">
                  <c:v>574.5</c:v>
                </c:pt>
                <c:pt idx="510">
                  <c:v>575.0</c:v>
                </c:pt>
                <c:pt idx="511">
                  <c:v>575.5</c:v>
                </c:pt>
                <c:pt idx="512">
                  <c:v>576.0</c:v>
                </c:pt>
                <c:pt idx="513">
                  <c:v>576.5</c:v>
                </c:pt>
                <c:pt idx="514">
                  <c:v>577.0</c:v>
                </c:pt>
                <c:pt idx="515">
                  <c:v>577.5</c:v>
                </c:pt>
                <c:pt idx="516">
                  <c:v>578.0</c:v>
                </c:pt>
                <c:pt idx="517">
                  <c:v>578.5</c:v>
                </c:pt>
                <c:pt idx="518">
                  <c:v>579.0</c:v>
                </c:pt>
                <c:pt idx="519">
                  <c:v>579.5</c:v>
                </c:pt>
                <c:pt idx="520">
                  <c:v>580.0</c:v>
                </c:pt>
                <c:pt idx="521">
                  <c:v>580.5</c:v>
                </c:pt>
                <c:pt idx="522">
                  <c:v>581.0</c:v>
                </c:pt>
                <c:pt idx="523">
                  <c:v>581.5</c:v>
                </c:pt>
                <c:pt idx="524">
                  <c:v>582.0</c:v>
                </c:pt>
                <c:pt idx="525">
                  <c:v>582.5</c:v>
                </c:pt>
                <c:pt idx="526">
                  <c:v>583.0</c:v>
                </c:pt>
                <c:pt idx="527">
                  <c:v>583.5</c:v>
                </c:pt>
                <c:pt idx="528">
                  <c:v>584.0</c:v>
                </c:pt>
                <c:pt idx="529">
                  <c:v>584.5</c:v>
                </c:pt>
                <c:pt idx="530">
                  <c:v>585.0</c:v>
                </c:pt>
                <c:pt idx="531">
                  <c:v>585.5</c:v>
                </c:pt>
                <c:pt idx="532">
                  <c:v>586.0</c:v>
                </c:pt>
                <c:pt idx="533">
                  <c:v>586.5</c:v>
                </c:pt>
                <c:pt idx="534">
                  <c:v>587.0</c:v>
                </c:pt>
                <c:pt idx="535">
                  <c:v>587.5</c:v>
                </c:pt>
                <c:pt idx="536">
                  <c:v>588.0</c:v>
                </c:pt>
                <c:pt idx="537">
                  <c:v>588.5</c:v>
                </c:pt>
                <c:pt idx="538">
                  <c:v>589.0</c:v>
                </c:pt>
                <c:pt idx="539">
                  <c:v>589.5</c:v>
                </c:pt>
                <c:pt idx="540">
                  <c:v>590.0</c:v>
                </c:pt>
                <c:pt idx="541">
                  <c:v>590.5</c:v>
                </c:pt>
                <c:pt idx="542">
                  <c:v>591.0</c:v>
                </c:pt>
                <c:pt idx="543">
                  <c:v>591.5</c:v>
                </c:pt>
                <c:pt idx="544">
                  <c:v>592.0</c:v>
                </c:pt>
                <c:pt idx="545">
                  <c:v>592.5</c:v>
                </c:pt>
                <c:pt idx="546">
                  <c:v>593.0</c:v>
                </c:pt>
                <c:pt idx="547">
                  <c:v>593.5</c:v>
                </c:pt>
                <c:pt idx="548">
                  <c:v>594.0</c:v>
                </c:pt>
                <c:pt idx="549">
                  <c:v>594.5</c:v>
                </c:pt>
                <c:pt idx="550">
                  <c:v>595.0</c:v>
                </c:pt>
                <c:pt idx="551">
                  <c:v>595.5</c:v>
                </c:pt>
                <c:pt idx="552">
                  <c:v>596.0</c:v>
                </c:pt>
                <c:pt idx="553">
                  <c:v>596.5</c:v>
                </c:pt>
                <c:pt idx="554">
                  <c:v>597.0</c:v>
                </c:pt>
                <c:pt idx="555">
                  <c:v>597.5</c:v>
                </c:pt>
                <c:pt idx="556">
                  <c:v>598.0</c:v>
                </c:pt>
                <c:pt idx="557">
                  <c:v>598.5</c:v>
                </c:pt>
                <c:pt idx="558">
                  <c:v>599.0</c:v>
                </c:pt>
                <c:pt idx="559">
                  <c:v>599.5</c:v>
                </c:pt>
                <c:pt idx="560">
                  <c:v>600.0</c:v>
                </c:pt>
                <c:pt idx="561">
                  <c:v>600.5</c:v>
                </c:pt>
                <c:pt idx="562">
                  <c:v>601.0</c:v>
                </c:pt>
                <c:pt idx="563">
                  <c:v>601.5</c:v>
                </c:pt>
                <c:pt idx="564">
                  <c:v>602.0</c:v>
                </c:pt>
                <c:pt idx="565">
                  <c:v>602.5</c:v>
                </c:pt>
                <c:pt idx="566">
                  <c:v>603.0</c:v>
                </c:pt>
                <c:pt idx="567">
                  <c:v>603.5</c:v>
                </c:pt>
                <c:pt idx="568">
                  <c:v>604.0</c:v>
                </c:pt>
                <c:pt idx="569">
                  <c:v>604.5</c:v>
                </c:pt>
                <c:pt idx="570">
                  <c:v>605.0</c:v>
                </c:pt>
                <c:pt idx="571">
                  <c:v>605.5</c:v>
                </c:pt>
                <c:pt idx="572">
                  <c:v>606.0</c:v>
                </c:pt>
                <c:pt idx="573">
                  <c:v>606.5</c:v>
                </c:pt>
                <c:pt idx="574">
                  <c:v>607.0</c:v>
                </c:pt>
                <c:pt idx="575">
                  <c:v>607.5</c:v>
                </c:pt>
                <c:pt idx="576">
                  <c:v>608.0</c:v>
                </c:pt>
                <c:pt idx="577">
                  <c:v>608.5</c:v>
                </c:pt>
                <c:pt idx="578">
                  <c:v>609.0</c:v>
                </c:pt>
                <c:pt idx="579">
                  <c:v>609.5</c:v>
                </c:pt>
                <c:pt idx="580">
                  <c:v>610.0</c:v>
                </c:pt>
                <c:pt idx="581">
                  <c:v>610.5</c:v>
                </c:pt>
                <c:pt idx="582">
                  <c:v>611.0</c:v>
                </c:pt>
                <c:pt idx="583">
                  <c:v>611.5</c:v>
                </c:pt>
                <c:pt idx="584">
                  <c:v>612.0</c:v>
                </c:pt>
                <c:pt idx="585">
                  <c:v>612.5</c:v>
                </c:pt>
                <c:pt idx="586">
                  <c:v>613.0</c:v>
                </c:pt>
                <c:pt idx="587">
                  <c:v>613.5</c:v>
                </c:pt>
                <c:pt idx="588">
                  <c:v>614.0</c:v>
                </c:pt>
                <c:pt idx="589">
                  <c:v>614.5</c:v>
                </c:pt>
                <c:pt idx="590">
                  <c:v>615.0</c:v>
                </c:pt>
                <c:pt idx="591">
                  <c:v>615.5</c:v>
                </c:pt>
                <c:pt idx="592">
                  <c:v>616.0</c:v>
                </c:pt>
                <c:pt idx="593">
                  <c:v>616.5</c:v>
                </c:pt>
                <c:pt idx="594">
                  <c:v>617.0</c:v>
                </c:pt>
                <c:pt idx="595">
                  <c:v>617.5</c:v>
                </c:pt>
                <c:pt idx="596">
                  <c:v>618.0</c:v>
                </c:pt>
                <c:pt idx="597">
                  <c:v>618.5</c:v>
                </c:pt>
                <c:pt idx="598">
                  <c:v>619.0</c:v>
                </c:pt>
                <c:pt idx="599">
                  <c:v>619.5</c:v>
                </c:pt>
                <c:pt idx="600">
                  <c:v>620.0</c:v>
                </c:pt>
                <c:pt idx="601">
                  <c:v>620.5</c:v>
                </c:pt>
                <c:pt idx="602">
                  <c:v>621.0</c:v>
                </c:pt>
                <c:pt idx="603">
                  <c:v>621.5</c:v>
                </c:pt>
                <c:pt idx="604">
                  <c:v>622.0</c:v>
                </c:pt>
                <c:pt idx="605">
                  <c:v>622.5</c:v>
                </c:pt>
                <c:pt idx="606">
                  <c:v>623.0</c:v>
                </c:pt>
                <c:pt idx="607">
                  <c:v>623.5</c:v>
                </c:pt>
                <c:pt idx="608">
                  <c:v>624.0</c:v>
                </c:pt>
                <c:pt idx="609">
                  <c:v>624.5</c:v>
                </c:pt>
                <c:pt idx="610">
                  <c:v>625.0</c:v>
                </c:pt>
                <c:pt idx="611">
                  <c:v>625.5</c:v>
                </c:pt>
                <c:pt idx="612">
                  <c:v>626.0</c:v>
                </c:pt>
                <c:pt idx="613">
                  <c:v>626.5</c:v>
                </c:pt>
                <c:pt idx="614">
                  <c:v>627.0</c:v>
                </c:pt>
                <c:pt idx="615">
                  <c:v>627.5</c:v>
                </c:pt>
                <c:pt idx="616">
                  <c:v>628.0</c:v>
                </c:pt>
                <c:pt idx="617">
                  <c:v>628.5</c:v>
                </c:pt>
                <c:pt idx="618">
                  <c:v>629.0</c:v>
                </c:pt>
                <c:pt idx="619">
                  <c:v>629.5</c:v>
                </c:pt>
                <c:pt idx="620">
                  <c:v>630.0</c:v>
                </c:pt>
                <c:pt idx="621">
                  <c:v>630.5</c:v>
                </c:pt>
                <c:pt idx="622">
                  <c:v>631.0</c:v>
                </c:pt>
                <c:pt idx="623">
                  <c:v>631.5</c:v>
                </c:pt>
                <c:pt idx="624">
                  <c:v>632.0</c:v>
                </c:pt>
                <c:pt idx="625">
                  <c:v>632.5</c:v>
                </c:pt>
                <c:pt idx="626">
                  <c:v>633.0</c:v>
                </c:pt>
                <c:pt idx="627">
                  <c:v>633.5</c:v>
                </c:pt>
                <c:pt idx="628">
                  <c:v>634.0</c:v>
                </c:pt>
                <c:pt idx="629">
                  <c:v>634.5</c:v>
                </c:pt>
                <c:pt idx="630">
                  <c:v>635.0</c:v>
                </c:pt>
                <c:pt idx="631">
                  <c:v>635.5</c:v>
                </c:pt>
                <c:pt idx="632">
                  <c:v>636.0</c:v>
                </c:pt>
                <c:pt idx="633">
                  <c:v>636.5</c:v>
                </c:pt>
                <c:pt idx="634">
                  <c:v>637.0</c:v>
                </c:pt>
                <c:pt idx="635">
                  <c:v>637.5</c:v>
                </c:pt>
                <c:pt idx="636">
                  <c:v>638.0</c:v>
                </c:pt>
                <c:pt idx="637">
                  <c:v>638.5</c:v>
                </c:pt>
                <c:pt idx="638">
                  <c:v>639.0</c:v>
                </c:pt>
                <c:pt idx="639">
                  <c:v>639.5</c:v>
                </c:pt>
                <c:pt idx="640">
                  <c:v>640.0</c:v>
                </c:pt>
                <c:pt idx="641">
                  <c:v>640.5</c:v>
                </c:pt>
                <c:pt idx="642">
                  <c:v>641.0</c:v>
                </c:pt>
                <c:pt idx="643">
                  <c:v>641.5</c:v>
                </c:pt>
                <c:pt idx="644">
                  <c:v>642.0</c:v>
                </c:pt>
                <c:pt idx="645">
                  <c:v>642.5</c:v>
                </c:pt>
                <c:pt idx="646">
                  <c:v>643.0</c:v>
                </c:pt>
                <c:pt idx="647">
                  <c:v>643.5</c:v>
                </c:pt>
                <c:pt idx="648">
                  <c:v>644.0</c:v>
                </c:pt>
                <c:pt idx="649">
                  <c:v>644.5</c:v>
                </c:pt>
                <c:pt idx="650">
                  <c:v>645.0</c:v>
                </c:pt>
                <c:pt idx="651">
                  <c:v>645.5</c:v>
                </c:pt>
                <c:pt idx="652">
                  <c:v>646.0</c:v>
                </c:pt>
                <c:pt idx="653">
                  <c:v>646.5</c:v>
                </c:pt>
                <c:pt idx="654">
                  <c:v>647.0</c:v>
                </c:pt>
                <c:pt idx="655">
                  <c:v>647.5</c:v>
                </c:pt>
                <c:pt idx="656">
                  <c:v>648.0</c:v>
                </c:pt>
                <c:pt idx="657">
                  <c:v>648.5</c:v>
                </c:pt>
                <c:pt idx="658">
                  <c:v>649.0</c:v>
                </c:pt>
                <c:pt idx="659">
                  <c:v>649.5</c:v>
                </c:pt>
                <c:pt idx="660">
                  <c:v>650.0</c:v>
                </c:pt>
                <c:pt idx="661">
                  <c:v>650.5</c:v>
                </c:pt>
                <c:pt idx="662">
                  <c:v>651.0</c:v>
                </c:pt>
                <c:pt idx="663">
                  <c:v>651.5</c:v>
                </c:pt>
                <c:pt idx="664">
                  <c:v>652.0</c:v>
                </c:pt>
                <c:pt idx="665">
                  <c:v>652.5</c:v>
                </c:pt>
                <c:pt idx="666">
                  <c:v>653.0</c:v>
                </c:pt>
                <c:pt idx="667">
                  <c:v>653.5</c:v>
                </c:pt>
                <c:pt idx="668">
                  <c:v>654.0</c:v>
                </c:pt>
                <c:pt idx="669">
                  <c:v>654.5</c:v>
                </c:pt>
                <c:pt idx="670">
                  <c:v>655.0</c:v>
                </c:pt>
                <c:pt idx="671">
                  <c:v>655.5</c:v>
                </c:pt>
                <c:pt idx="672">
                  <c:v>656.0</c:v>
                </c:pt>
                <c:pt idx="673">
                  <c:v>656.5</c:v>
                </c:pt>
                <c:pt idx="674">
                  <c:v>657.0</c:v>
                </c:pt>
                <c:pt idx="675">
                  <c:v>657.5</c:v>
                </c:pt>
                <c:pt idx="676">
                  <c:v>658.0</c:v>
                </c:pt>
                <c:pt idx="677">
                  <c:v>658.5</c:v>
                </c:pt>
                <c:pt idx="678">
                  <c:v>659.0</c:v>
                </c:pt>
                <c:pt idx="679">
                  <c:v>659.5</c:v>
                </c:pt>
                <c:pt idx="680">
                  <c:v>660.0</c:v>
                </c:pt>
                <c:pt idx="681">
                  <c:v>660.5</c:v>
                </c:pt>
                <c:pt idx="682">
                  <c:v>661.0</c:v>
                </c:pt>
                <c:pt idx="683">
                  <c:v>661.5</c:v>
                </c:pt>
                <c:pt idx="684">
                  <c:v>662.0</c:v>
                </c:pt>
                <c:pt idx="685">
                  <c:v>662.5</c:v>
                </c:pt>
                <c:pt idx="686">
                  <c:v>663.0</c:v>
                </c:pt>
                <c:pt idx="687">
                  <c:v>663.5</c:v>
                </c:pt>
                <c:pt idx="688">
                  <c:v>664.0</c:v>
                </c:pt>
                <c:pt idx="689">
                  <c:v>664.5</c:v>
                </c:pt>
                <c:pt idx="690">
                  <c:v>665.0</c:v>
                </c:pt>
                <c:pt idx="691">
                  <c:v>665.5</c:v>
                </c:pt>
                <c:pt idx="692">
                  <c:v>666.0</c:v>
                </c:pt>
                <c:pt idx="693">
                  <c:v>666.5</c:v>
                </c:pt>
                <c:pt idx="694">
                  <c:v>667.0</c:v>
                </c:pt>
                <c:pt idx="695">
                  <c:v>667.5</c:v>
                </c:pt>
                <c:pt idx="696">
                  <c:v>668.0</c:v>
                </c:pt>
                <c:pt idx="697">
                  <c:v>668.5</c:v>
                </c:pt>
                <c:pt idx="698">
                  <c:v>669.0</c:v>
                </c:pt>
                <c:pt idx="699">
                  <c:v>669.5</c:v>
                </c:pt>
                <c:pt idx="700">
                  <c:v>670.0</c:v>
                </c:pt>
                <c:pt idx="701">
                  <c:v>670.5</c:v>
                </c:pt>
                <c:pt idx="702">
                  <c:v>671.0</c:v>
                </c:pt>
                <c:pt idx="703">
                  <c:v>671.5</c:v>
                </c:pt>
                <c:pt idx="704">
                  <c:v>672.0</c:v>
                </c:pt>
                <c:pt idx="705">
                  <c:v>672.5</c:v>
                </c:pt>
                <c:pt idx="706">
                  <c:v>673.0</c:v>
                </c:pt>
                <c:pt idx="707">
                  <c:v>673.5</c:v>
                </c:pt>
                <c:pt idx="708">
                  <c:v>674.0</c:v>
                </c:pt>
                <c:pt idx="709">
                  <c:v>674.5</c:v>
                </c:pt>
                <c:pt idx="710">
                  <c:v>675.0</c:v>
                </c:pt>
                <c:pt idx="711">
                  <c:v>675.5</c:v>
                </c:pt>
                <c:pt idx="712">
                  <c:v>676.0</c:v>
                </c:pt>
                <c:pt idx="713">
                  <c:v>676.5</c:v>
                </c:pt>
                <c:pt idx="714">
                  <c:v>677.0</c:v>
                </c:pt>
                <c:pt idx="715">
                  <c:v>677.5</c:v>
                </c:pt>
                <c:pt idx="716">
                  <c:v>678.0</c:v>
                </c:pt>
                <c:pt idx="717">
                  <c:v>678.5</c:v>
                </c:pt>
                <c:pt idx="718">
                  <c:v>679.0</c:v>
                </c:pt>
                <c:pt idx="719">
                  <c:v>679.5</c:v>
                </c:pt>
                <c:pt idx="720">
                  <c:v>680.0</c:v>
                </c:pt>
                <c:pt idx="721">
                  <c:v>680.5</c:v>
                </c:pt>
                <c:pt idx="722">
                  <c:v>681.0</c:v>
                </c:pt>
                <c:pt idx="723">
                  <c:v>681.5</c:v>
                </c:pt>
                <c:pt idx="724">
                  <c:v>682.0</c:v>
                </c:pt>
                <c:pt idx="725">
                  <c:v>682.5</c:v>
                </c:pt>
                <c:pt idx="726">
                  <c:v>683.0</c:v>
                </c:pt>
                <c:pt idx="727">
                  <c:v>683.5</c:v>
                </c:pt>
                <c:pt idx="728">
                  <c:v>684.0</c:v>
                </c:pt>
                <c:pt idx="729">
                  <c:v>684.5</c:v>
                </c:pt>
                <c:pt idx="730">
                  <c:v>685.0</c:v>
                </c:pt>
                <c:pt idx="731">
                  <c:v>685.5</c:v>
                </c:pt>
                <c:pt idx="732">
                  <c:v>686.0</c:v>
                </c:pt>
                <c:pt idx="733">
                  <c:v>686.5</c:v>
                </c:pt>
                <c:pt idx="734">
                  <c:v>687.0</c:v>
                </c:pt>
                <c:pt idx="735">
                  <c:v>687.5</c:v>
                </c:pt>
                <c:pt idx="736">
                  <c:v>688.0</c:v>
                </c:pt>
                <c:pt idx="737">
                  <c:v>688.5</c:v>
                </c:pt>
                <c:pt idx="738">
                  <c:v>689.0</c:v>
                </c:pt>
                <c:pt idx="739">
                  <c:v>689.5</c:v>
                </c:pt>
                <c:pt idx="740">
                  <c:v>690.0</c:v>
                </c:pt>
                <c:pt idx="741">
                  <c:v>690.5</c:v>
                </c:pt>
                <c:pt idx="742">
                  <c:v>691.0</c:v>
                </c:pt>
                <c:pt idx="743">
                  <c:v>691.5</c:v>
                </c:pt>
                <c:pt idx="744">
                  <c:v>692.0</c:v>
                </c:pt>
                <c:pt idx="745">
                  <c:v>692.5</c:v>
                </c:pt>
                <c:pt idx="746">
                  <c:v>693.0</c:v>
                </c:pt>
                <c:pt idx="747">
                  <c:v>693.5</c:v>
                </c:pt>
                <c:pt idx="748">
                  <c:v>694.0</c:v>
                </c:pt>
                <c:pt idx="749">
                  <c:v>694.5</c:v>
                </c:pt>
                <c:pt idx="750">
                  <c:v>695.0</c:v>
                </c:pt>
                <c:pt idx="751">
                  <c:v>695.5</c:v>
                </c:pt>
                <c:pt idx="752">
                  <c:v>696.0</c:v>
                </c:pt>
                <c:pt idx="753">
                  <c:v>696.5</c:v>
                </c:pt>
                <c:pt idx="754">
                  <c:v>697.0</c:v>
                </c:pt>
                <c:pt idx="755">
                  <c:v>697.5</c:v>
                </c:pt>
                <c:pt idx="756">
                  <c:v>698.0</c:v>
                </c:pt>
                <c:pt idx="757">
                  <c:v>698.5</c:v>
                </c:pt>
                <c:pt idx="758">
                  <c:v>699.0</c:v>
                </c:pt>
                <c:pt idx="759">
                  <c:v>699.5</c:v>
                </c:pt>
                <c:pt idx="760">
                  <c:v>700.0</c:v>
                </c:pt>
              </c:numCache>
            </c:numRef>
          </c:xVal>
          <c:yVal>
            <c:numRef>
              <c:f>'UV3.txt'!$J$1:$J$761</c:f>
              <c:numCache>
                <c:formatCode>General</c:formatCode>
                <c:ptCount val="761"/>
                <c:pt idx="0">
                  <c:v>0.242</c:v>
                </c:pt>
                <c:pt idx="1">
                  <c:v>0.241</c:v>
                </c:pt>
                <c:pt idx="2">
                  <c:v>0.241</c:v>
                </c:pt>
                <c:pt idx="3">
                  <c:v>0.242</c:v>
                </c:pt>
                <c:pt idx="4">
                  <c:v>0.243</c:v>
                </c:pt>
                <c:pt idx="5">
                  <c:v>0.243</c:v>
                </c:pt>
                <c:pt idx="6">
                  <c:v>0.246</c:v>
                </c:pt>
                <c:pt idx="7">
                  <c:v>0.248</c:v>
                </c:pt>
                <c:pt idx="8">
                  <c:v>0.252</c:v>
                </c:pt>
                <c:pt idx="9">
                  <c:v>0.256</c:v>
                </c:pt>
                <c:pt idx="10">
                  <c:v>0.261</c:v>
                </c:pt>
                <c:pt idx="11">
                  <c:v>0.266</c:v>
                </c:pt>
                <c:pt idx="12">
                  <c:v>0.271</c:v>
                </c:pt>
                <c:pt idx="13">
                  <c:v>0.278</c:v>
                </c:pt>
                <c:pt idx="14">
                  <c:v>0.285</c:v>
                </c:pt>
                <c:pt idx="15">
                  <c:v>0.292</c:v>
                </c:pt>
                <c:pt idx="16">
                  <c:v>0.3</c:v>
                </c:pt>
                <c:pt idx="17">
                  <c:v>0.307</c:v>
                </c:pt>
                <c:pt idx="18">
                  <c:v>0.314</c:v>
                </c:pt>
                <c:pt idx="19">
                  <c:v>0.322</c:v>
                </c:pt>
                <c:pt idx="20">
                  <c:v>0.327</c:v>
                </c:pt>
                <c:pt idx="21">
                  <c:v>0.333</c:v>
                </c:pt>
                <c:pt idx="22">
                  <c:v>0.337</c:v>
                </c:pt>
                <c:pt idx="23">
                  <c:v>0.34</c:v>
                </c:pt>
                <c:pt idx="24">
                  <c:v>0.343</c:v>
                </c:pt>
                <c:pt idx="25">
                  <c:v>0.344</c:v>
                </c:pt>
                <c:pt idx="26">
                  <c:v>0.345</c:v>
                </c:pt>
                <c:pt idx="27">
                  <c:v>0.344</c:v>
                </c:pt>
                <c:pt idx="28">
                  <c:v>0.343</c:v>
                </c:pt>
                <c:pt idx="29">
                  <c:v>0.34</c:v>
                </c:pt>
                <c:pt idx="30">
                  <c:v>0.337</c:v>
                </c:pt>
                <c:pt idx="31">
                  <c:v>0.333</c:v>
                </c:pt>
                <c:pt idx="32">
                  <c:v>0.33</c:v>
                </c:pt>
                <c:pt idx="33">
                  <c:v>0.328</c:v>
                </c:pt>
                <c:pt idx="34">
                  <c:v>0.326</c:v>
                </c:pt>
                <c:pt idx="35">
                  <c:v>0.325</c:v>
                </c:pt>
                <c:pt idx="36">
                  <c:v>0.326</c:v>
                </c:pt>
                <c:pt idx="37">
                  <c:v>0.327</c:v>
                </c:pt>
                <c:pt idx="38">
                  <c:v>0.331</c:v>
                </c:pt>
                <c:pt idx="39">
                  <c:v>0.335</c:v>
                </c:pt>
                <c:pt idx="40">
                  <c:v>0.342</c:v>
                </c:pt>
                <c:pt idx="41">
                  <c:v>0.352</c:v>
                </c:pt>
                <c:pt idx="42">
                  <c:v>0.361</c:v>
                </c:pt>
                <c:pt idx="43">
                  <c:v>0.373</c:v>
                </c:pt>
                <c:pt idx="44">
                  <c:v>0.387</c:v>
                </c:pt>
                <c:pt idx="45">
                  <c:v>0.402</c:v>
                </c:pt>
                <c:pt idx="46">
                  <c:v>0.42</c:v>
                </c:pt>
                <c:pt idx="47">
                  <c:v>0.439</c:v>
                </c:pt>
                <c:pt idx="48">
                  <c:v>0.457</c:v>
                </c:pt>
                <c:pt idx="49">
                  <c:v>0.475</c:v>
                </c:pt>
                <c:pt idx="50">
                  <c:v>0.492</c:v>
                </c:pt>
                <c:pt idx="51">
                  <c:v>0.51</c:v>
                </c:pt>
                <c:pt idx="52">
                  <c:v>0.527</c:v>
                </c:pt>
                <c:pt idx="53">
                  <c:v>0.542</c:v>
                </c:pt>
                <c:pt idx="54">
                  <c:v>0.555</c:v>
                </c:pt>
                <c:pt idx="55">
                  <c:v>0.567</c:v>
                </c:pt>
                <c:pt idx="56">
                  <c:v>0.575</c:v>
                </c:pt>
                <c:pt idx="57">
                  <c:v>0.58</c:v>
                </c:pt>
                <c:pt idx="58">
                  <c:v>0.582</c:v>
                </c:pt>
                <c:pt idx="59">
                  <c:v>0.578</c:v>
                </c:pt>
                <c:pt idx="60">
                  <c:v>0.571</c:v>
                </c:pt>
                <c:pt idx="61">
                  <c:v>0.56</c:v>
                </c:pt>
                <c:pt idx="62">
                  <c:v>0.547</c:v>
                </c:pt>
                <c:pt idx="63">
                  <c:v>0.535</c:v>
                </c:pt>
                <c:pt idx="64">
                  <c:v>0.518</c:v>
                </c:pt>
                <c:pt idx="65">
                  <c:v>0.504</c:v>
                </c:pt>
                <c:pt idx="66">
                  <c:v>0.492</c:v>
                </c:pt>
                <c:pt idx="67">
                  <c:v>0.48</c:v>
                </c:pt>
                <c:pt idx="68">
                  <c:v>0.47</c:v>
                </c:pt>
                <c:pt idx="69">
                  <c:v>0.463</c:v>
                </c:pt>
                <c:pt idx="70">
                  <c:v>0.459</c:v>
                </c:pt>
                <c:pt idx="71">
                  <c:v>0.455</c:v>
                </c:pt>
                <c:pt idx="72">
                  <c:v>0.455</c:v>
                </c:pt>
                <c:pt idx="73">
                  <c:v>0.456</c:v>
                </c:pt>
                <c:pt idx="74">
                  <c:v>0.46</c:v>
                </c:pt>
                <c:pt idx="75">
                  <c:v>0.466</c:v>
                </c:pt>
                <c:pt idx="76">
                  <c:v>0.476</c:v>
                </c:pt>
                <c:pt idx="77">
                  <c:v>0.488</c:v>
                </c:pt>
                <c:pt idx="78">
                  <c:v>0.506</c:v>
                </c:pt>
                <c:pt idx="79">
                  <c:v>0.525</c:v>
                </c:pt>
                <c:pt idx="80">
                  <c:v>0.547</c:v>
                </c:pt>
                <c:pt idx="81">
                  <c:v>0.568</c:v>
                </c:pt>
                <c:pt idx="82">
                  <c:v>0.592</c:v>
                </c:pt>
                <c:pt idx="83">
                  <c:v>0.614</c:v>
                </c:pt>
                <c:pt idx="84">
                  <c:v>0.636</c:v>
                </c:pt>
                <c:pt idx="85">
                  <c:v>0.657</c:v>
                </c:pt>
                <c:pt idx="86">
                  <c:v>0.678</c:v>
                </c:pt>
                <c:pt idx="87">
                  <c:v>0.7</c:v>
                </c:pt>
                <c:pt idx="88">
                  <c:v>0.726</c:v>
                </c:pt>
                <c:pt idx="89">
                  <c:v>0.751</c:v>
                </c:pt>
                <c:pt idx="90">
                  <c:v>0.778</c:v>
                </c:pt>
                <c:pt idx="91">
                  <c:v>0.802</c:v>
                </c:pt>
                <c:pt idx="92">
                  <c:v>0.821</c:v>
                </c:pt>
                <c:pt idx="93">
                  <c:v>0.834</c:v>
                </c:pt>
                <c:pt idx="94">
                  <c:v>0.837</c:v>
                </c:pt>
                <c:pt idx="95">
                  <c:v>0.832</c:v>
                </c:pt>
                <c:pt idx="96">
                  <c:v>0.817</c:v>
                </c:pt>
                <c:pt idx="97">
                  <c:v>0.793</c:v>
                </c:pt>
                <c:pt idx="98">
                  <c:v>0.763</c:v>
                </c:pt>
                <c:pt idx="99">
                  <c:v>0.726</c:v>
                </c:pt>
                <c:pt idx="100">
                  <c:v>0.688</c:v>
                </c:pt>
                <c:pt idx="101">
                  <c:v>0.652</c:v>
                </c:pt>
                <c:pt idx="102">
                  <c:v>0.618</c:v>
                </c:pt>
                <c:pt idx="103">
                  <c:v>0.585</c:v>
                </c:pt>
                <c:pt idx="104">
                  <c:v>0.553</c:v>
                </c:pt>
                <c:pt idx="105">
                  <c:v>0.528</c:v>
                </c:pt>
                <c:pt idx="106">
                  <c:v>0.506</c:v>
                </c:pt>
                <c:pt idx="107">
                  <c:v>0.485</c:v>
                </c:pt>
                <c:pt idx="108">
                  <c:v>0.469</c:v>
                </c:pt>
                <c:pt idx="109">
                  <c:v>0.456</c:v>
                </c:pt>
                <c:pt idx="110">
                  <c:v>0.447</c:v>
                </c:pt>
                <c:pt idx="111">
                  <c:v>0.44</c:v>
                </c:pt>
                <c:pt idx="112">
                  <c:v>0.437</c:v>
                </c:pt>
                <c:pt idx="113">
                  <c:v>0.436</c:v>
                </c:pt>
                <c:pt idx="114">
                  <c:v>0.439</c:v>
                </c:pt>
                <c:pt idx="115">
                  <c:v>0.444</c:v>
                </c:pt>
                <c:pt idx="116">
                  <c:v>0.454</c:v>
                </c:pt>
                <c:pt idx="117">
                  <c:v>0.466</c:v>
                </c:pt>
                <c:pt idx="118">
                  <c:v>0.482</c:v>
                </c:pt>
                <c:pt idx="119">
                  <c:v>0.5</c:v>
                </c:pt>
                <c:pt idx="120">
                  <c:v>0.517</c:v>
                </c:pt>
                <c:pt idx="121">
                  <c:v>0.536</c:v>
                </c:pt>
                <c:pt idx="122">
                  <c:v>0.55</c:v>
                </c:pt>
                <c:pt idx="123">
                  <c:v>0.566</c:v>
                </c:pt>
                <c:pt idx="124">
                  <c:v>0.58</c:v>
                </c:pt>
                <c:pt idx="125">
                  <c:v>0.598</c:v>
                </c:pt>
                <c:pt idx="126">
                  <c:v>0.62</c:v>
                </c:pt>
                <c:pt idx="127">
                  <c:v>0.646</c:v>
                </c:pt>
                <c:pt idx="128">
                  <c:v>0.677</c:v>
                </c:pt>
                <c:pt idx="129">
                  <c:v>0.714</c:v>
                </c:pt>
                <c:pt idx="130">
                  <c:v>0.752</c:v>
                </c:pt>
                <c:pt idx="131">
                  <c:v>0.788</c:v>
                </c:pt>
                <c:pt idx="132">
                  <c:v>0.813</c:v>
                </c:pt>
                <c:pt idx="133">
                  <c:v>0.832</c:v>
                </c:pt>
                <c:pt idx="134">
                  <c:v>0.837</c:v>
                </c:pt>
                <c:pt idx="135">
                  <c:v>0.828</c:v>
                </c:pt>
                <c:pt idx="136">
                  <c:v>0.807</c:v>
                </c:pt>
                <c:pt idx="137">
                  <c:v>0.781</c:v>
                </c:pt>
                <c:pt idx="138">
                  <c:v>0.748</c:v>
                </c:pt>
                <c:pt idx="139">
                  <c:v>0.713</c:v>
                </c:pt>
                <c:pt idx="140">
                  <c:v>0.677</c:v>
                </c:pt>
                <c:pt idx="141">
                  <c:v>0.648</c:v>
                </c:pt>
                <c:pt idx="142">
                  <c:v>0.623</c:v>
                </c:pt>
                <c:pt idx="143">
                  <c:v>0.604</c:v>
                </c:pt>
                <c:pt idx="144">
                  <c:v>0.589</c:v>
                </c:pt>
                <c:pt idx="145">
                  <c:v>0.579</c:v>
                </c:pt>
                <c:pt idx="146">
                  <c:v>0.575</c:v>
                </c:pt>
                <c:pt idx="147">
                  <c:v>0.575</c:v>
                </c:pt>
                <c:pt idx="148">
                  <c:v>0.578</c:v>
                </c:pt>
                <c:pt idx="149">
                  <c:v>0.585</c:v>
                </c:pt>
                <c:pt idx="150">
                  <c:v>0.593</c:v>
                </c:pt>
                <c:pt idx="151">
                  <c:v>0.604</c:v>
                </c:pt>
                <c:pt idx="152">
                  <c:v>0.614</c:v>
                </c:pt>
                <c:pt idx="153">
                  <c:v>0.626</c:v>
                </c:pt>
                <c:pt idx="154">
                  <c:v>0.638</c:v>
                </c:pt>
                <c:pt idx="155">
                  <c:v>0.652</c:v>
                </c:pt>
                <c:pt idx="156">
                  <c:v>0.664</c:v>
                </c:pt>
                <c:pt idx="157">
                  <c:v>0.675</c:v>
                </c:pt>
                <c:pt idx="158">
                  <c:v>0.685</c:v>
                </c:pt>
                <c:pt idx="159">
                  <c:v>0.694</c:v>
                </c:pt>
                <c:pt idx="160">
                  <c:v>0.704</c:v>
                </c:pt>
                <c:pt idx="161">
                  <c:v>0.712</c:v>
                </c:pt>
                <c:pt idx="162">
                  <c:v>0.721</c:v>
                </c:pt>
                <c:pt idx="163">
                  <c:v>0.729</c:v>
                </c:pt>
                <c:pt idx="164">
                  <c:v>0.739</c:v>
                </c:pt>
                <c:pt idx="165">
                  <c:v>0.75</c:v>
                </c:pt>
                <c:pt idx="166">
                  <c:v>0.762</c:v>
                </c:pt>
                <c:pt idx="167">
                  <c:v>0.776</c:v>
                </c:pt>
                <c:pt idx="168">
                  <c:v>0.793</c:v>
                </c:pt>
                <c:pt idx="169">
                  <c:v>0.813</c:v>
                </c:pt>
                <c:pt idx="170">
                  <c:v>0.838</c:v>
                </c:pt>
                <c:pt idx="171">
                  <c:v>0.868</c:v>
                </c:pt>
                <c:pt idx="172">
                  <c:v>0.9</c:v>
                </c:pt>
                <c:pt idx="173">
                  <c:v>0.939</c:v>
                </c:pt>
                <c:pt idx="174">
                  <c:v>0.983</c:v>
                </c:pt>
                <c:pt idx="175">
                  <c:v>1.039</c:v>
                </c:pt>
                <c:pt idx="176">
                  <c:v>1.1</c:v>
                </c:pt>
                <c:pt idx="177">
                  <c:v>1.173</c:v>
                </c:pt>
                <c:pt idx="178">
                  <c:v>1.247</c:v>
                </c:pt>
                <c:pt idx="179">
                  <c:v>1.338</c:v>
                </c:pt>
                <c:pt idx="180">
                  <c:v>1.438</c:v>
                </c:pt>
                <c:pt idx="181">
                  <c:v>1.56</c:v>
                </c:pt>
                <c:pt idx="182">
                  <c:v>1.685</c:v>
                </c:pt>
                <c:pt idx="183">
                  <c:v>1.818</c:v>
                </c:pt>
                <c:pt idx="184">
                  <c:v>1.952</c:v>
                </c:pt>
                <c:pt idx="185">
                  <c:v>2.102</c:v>
                </c:pt>
                <c:pt idx="186">
                  <c:v>2.252</c:v>
                </c:pt>
                <c:pt idx="187">
                  <c:v>2.407</c:v>
                </c:pt>
                <c:pt idx="188">
                  <c:v>2.545</c:v>
                </c:pt>
                <c:pt idx="189">
                  <c:v>2.682</c:v>
                </c:pt>
                <c:pt idx="190">
                  <c:v>2.794</c:v>
                </c:pt>
                <c:pt idx="191">
                  <c:v>2.874</c:v>
                </c:pt>
                <c:pt idx="192">
                  <c:v>2.935</c:v>
                </c:pt>
                <c:pt idx="193">
                  <c:v>2.947</c:v>
                </c:pt>
                <c:pt idx="194">
                  <c:v>2.978</c:v>
                </c:pt>
                <c:pt idx="195">
                  <c:v>2.978</c:v>
                </c:pt>
                <c:pt idx="196">
                  <c:v>2.978</c:v>
                </c:pt>
                <c:pt idx="197">
                  <c:v>2.947</c:v>
                </c:pt>
                <c:pt idx="198">
                  <c:v>2.901</c:v>
                </c:pt>
                <c:pt idx="199">
                  <c:v>2.839</c:v>
                </c:pt>
                <c:pt idx="200">
                  <c:v>2.753</c:v>
                </c:pt>
                <c:pt idx="201">
                  <c:v>2.654</c:v>
                </c:pt>
                <c:pt idx="202">
                  <c:v>2.524</c:v>
                </c:pt>
                <c:pt idx="203">
                  <c:v>2.388</c:v>
                </c:pt>
                <c:pt idx="204">
                  <c:v>2.235</c:v>
                </c:pt>
                <c:pt idx="205">
                  <c:v>2.071</c:v>
                </c:pt>
                <c:pt idx="206">
                  <c:v>1.901</c:v>
                </c:pt>
                <c:pt idx="207">
                  <c:v>1.733</c:v>
                </c:pt>
                <c:pt idx="208">
                  <c:v>1.58</c:v>
                </c:pt>
                <c:pt idx="209">
                  <c:v>1.428</c:v>
                </c:pt>
                <c:pt idx="210">
                  <c:v>1.287</c:v>
                </c:pt>
                <c:pt idx="211">
                  <c:v>1.155</c:v>
                </c:pt>
                <c:pt idx="212">
                  <c:v>1.042</c:v>
                </c:pt>
                <c:pt idx="213">
                  <c:v>0.931</c:v>
                </c:pt>
                <c:pt idx="214">
                  <c:v>0.833</c:v>
                </c:pt>
                <c:pt idx="215">
                  <c:v>0.742</c:v>
                </c:pt>
                <c:pt idx="216">
                  <c:v>0.666</c:v>
                </c:pt>
                <c:pt idx="217">
                  <c:v>0.591</c:v>
                </c:pt>
                <c:pt idx="218">
                  <c:v>0.524</c:v>
                </c:pt>
                <c:pt idx="219">
                  <c:v>0.465</c:v>
                </c:pt>
                <c:pt idx="220">
                  <c:v>0.417</c:v>
                </c:pt>
                <c:pt idx="221">
                  <c:v>0.371</c:v>
                </c:pt>
                <c:pt idx="222">
                  <c:v>0.331</c:v>
                </c:pt>
                <c:pt idx="223">
                  <c:v>0.296</c:v>
                </c:pt>
                <c:pt idx="224">
                  <c:v>0.266</c:v>
                </c:pt>
                <c:pt idx="225">
                  <c:v>0.241</c:v>
                </c:pt>
                <c:pt idx="226">
                  <c:v>0.217</c:v>
                </c:pt>
                <c:pt idx="227">
                  <c:v>0.195</c:v>
                </c:pt>
                <c:pt idx="228">
                  <c:v>0.175</c:v>
                </c:pt>
                <c:pt idx="229">
                  <c:v>0.159</c:v>
                </c:pt>
                <c:pt idx="230">
                  <c:v>0.144</c:v>
                </c:pt>
                <c:pt idx="231">
                  <c:v>0.132</c:v>
                </c:pt>
                <c:pt idx="232">
                  <c:v>0.12</c:v>
                </c:pt>
                <c:pt idx="233">
                  <c:v>0.11</c:v>
                </c:pt>
                <c:pt idx="234">
                  <c:v>0.101</c:v>
                </c:pt>
                <c:pt idx="235">
                  <c:v>0.093</c:v>
                </c:pt>
                <c:pt idx="236">
                  <c:v>0.086</c:v>
                </c:pt>
                <c:pt idx="237">
                  <c:v>0.08</c:v>
                </c:pt>
                <c:pt idx="238">
                  <c:v>0.074</c:v>
                </c:pt>
                <c:pt idx="239">
                  <c:v>0.069</c:v>
                </c:pt>
                <c:pt idx="240">
                  <c:v>0.065</c:v>
                </c:pt>
                <c:pt idx="241">
                  <c:v>0.061</c:v>
                </c:pt>
                <c:pt idx="242">
                  <c:v>0.057</c:v>
                </c:pt>
                <c:pt idx="243">
                  <c:v>0.054</c:v>
                </c:pt>
                <c:pt idx="244">
                  <c:v>0.051</c:v>
                </c:pt>
                <c:pt idx="245">
                  <c:v>0.048</c:v>
                </c:pt>
                <c:pt idx="246">
                  <c:v>0.046</c:v>
                </c:pt>
                <c:pt idx="247">
                  <c:v>0.044</c:v>
                </c:pt>
                <c:pt idx="248">
                  <c:v>0.042</c:v>
                </c:pt>
                <c:pt idx="249">
                  <c:v>0.04</c:v>
                </c:pt>
                <c:pt idx="250">
                  <c:v>0.039</c:v>
                </c:pt>
                <c:pt idx="251">
                  <c:v>0.037</c:v>
                </c:pt>
                <c:pt idx="252">
                  <c:v>0.036</c:v>
                </c:pt>
                <c:pt idx="253">
                  <c:v>0.035</c:v>
                </c:pt>
                <c:pt idx="254">
                  <c:v>0.034</c:v>
                </c:pt>
                <c:pt idx="255">
                  <c:v>0.033</c:v>
                </c:pt>
                <c:pt idx="256">
                  <c:v>0.032</c:v>
                </c:pt>
                <c:pt idx="257">
                  <c:v>0.031</c:v>
                </c:pt>
                <c:pt idx="258">
                  <c:v>0.03</c:v>
                </c:pt>
                <c:pt idx="259">
                  <c:v>0.03</c:v>
                </c:pt>
                <c:pt idx="260">
                  <c:v>0.029</c:v>
                </c:pt>
                <c:pt idx="261">
                  <c:v>0.029</c:v>
                </c:pt>
                <c:pt idx="262">
                  <c:v>0.028</c:v>
                </c:pt>
                <c:pt idx="263">
                  <c:v>0.028</c:v>
                </c:pt>
                <c:pt idx="264">
                  <c:v>0.028</c:v>
                </c:pt>
                <c:pt idx="265">
                  <c:v>0.027</c:v>
                </c:pt>
                <c:pt idx="266">
                  <c:v>0.027</c:v>
                </c:pt>
                <c:pt idx="267">
                  <c:v>0.026</c:v>
                </c:pt>
                <c:pt idx="268">
                  <c:v>0.026</c:v>
                </c:pt>
                <c:pt idx="269">
                  <c:v>0.026</c:v>
                </c:pt>
                <c:pt idx="270">
                  <c:v>0.025</c:v>
                </c:pt>
                <c:pt idx="271">
                  <c:v>0.025</c:v>
                </c:pt>
                <c:pt idx="272">
                  <c:v>0.025</c:v>
                </c:pt>
                <c:pt idx="273">
                  <c:v>0.024</c:v>
                </c:pt>
                <c:pt idx="274">
                  <c:v>0.024</c:v>
                </c:pt>
                <c:pt idx="275">
                  <c:v>0.024</c:v>
                </c:pt>
                <c:pt idx="276">
                  <c:v>0.023</c:v>
                </c:pt>
                <c:pt idx="277">
                  <c:v>0.023</c:v>
                </c:pt>
                <c:pt idx="278">
                  <c:v>0.023</c:v>
                </c:pt>
                <c:pt idx="279">
                  <c:v>0.023</c:v>
                </c:pt>
                <c:pt idx="280">
                  <c:v>0.022</c:v>
                </c:pt>
                <c:pt idx="281">
                  <c:v>0.022</c:v>
                </c:pt>
                <c:pt idx="282">
                  <c:v>0.022</c:v>
                </c:pt>
                <c:pt idx="283">
                  <c:v>0.022</c:v>
                </c:pt>
                <c:pt idx="284">
                  <c:v>0.022</c:v>
                </c:pt>
                <c:pt idx="285">
                  <c:v>0.021</c:v>
                </c:pt>
                <c:pt idx="286">
                  <c:v>0.021</c:v>
                </c:pt>
                <c:pt idx="287">
                  <c:v>0.021</c:v>
                </c:pt>
                <c:pt idx="288">
                  <c:v>0.021</c:v>
                </c:pt>
                <c:pt idx="289">
                  <c:v>0.021</c:v>
                </c:pt>
                <c:pt idx="290">
                  <c:v>0.021</c:v>
                </c:pt>
                <c:pt idx="291">
                  <c:v>0.021</c:v>
                </c:pt>
                <c:pt idx="292">
                  <c:v>0.021</c:v>
                </c:pt>
                <c:pt idx="293">
                  <c:v>0.021</c:v>
                </c:pt>
                <c:pt idx="294">
                  <c:v>0.021</c:v>
                </c:pt>
                <c:pt idx="295">
                  <c:v>0.021</c:v>
                </c:pt>
                <c:pt idx="296">
                  <c:v>0.022</c:v>
                </c:pt>
                <c:pt idx="297">
                  <c:v>0.022</c:v>
                </c:pt>
                <c:pt idx="298">
                  <c:v>0.022</c:v>
                </c:pt>
                <c:pt idx="299">
                  <c:v>0.022</c:v>
                </c:pt>
                <c:pt idx="300">
                  <c:v>0.022</c:v>
                </c:pt>
                <c:pt idx="301">
                  <c:v>0.023</c:v>
                </c:pt>
                <c:pt idx="302">
                  <c:v>0.023</c:v>
                </c:pt>
                <c:pt idx="303">
                  <c:v>0.023</c:v>
                </c:pt>
                <c:pt idx="304">
                  <c:v>0.024</c:v>
                </c:pt>
                <c:pt idx="305">
                  <c:v>0.024</c:v>
                </c:pt>
                <c:pt idx="306">
                  <c:v>0.025</c:v>
                </c:pt>
                <c:pt idx="307">
                  <c:v>0.025</c:v>
                </c:pt>
                <c:pt idx="308">
                  <c:v>0.026</c:v>
                </c:pt>
                <c:pt idx="309">
                  <c:v>0.026</c:v>
                </c:pt>
                <c:pt idx="310">
                  <c:v>0.027</c:v>
                </c:pt>
                <c:pt idx="311">
                  <c:v>0.027</c:v>
                </c:pt>
                <c:pt idx="312">
                  <c:v>0.028</c:v>
                </c:pt>
                <c:pt idx="313">
                  <c:v>0.029</c:v>
                </c:pt>
                <c:pt idx="314">
                  <c:v>0.029</c:v>
                </c:pt>
                <c:pt idx="315">
                  <c:v>0.029</c:v>
                </c:pt>
                <c:pt idx="316">
                  <c:v>0.03</c:v>
                </c:pt>
                <c:pt idx="317">
                  <c:v>0.03</c:v>
                </c:pt>
                <c:pt idx="318">
                  <c:v>0.031</c:v>
                </c:pt>
                <c:pt idx="319">
                  <c:v>0.031</c:v>
                </c:pt>
                <c:pt idx="320">
                  <c:v>0.031</c:v>
                </c:pt>
                <c:pt idx="321">
                  <c:v>0.031</c:v>
                </c:pt>
                <c:pt idx="322">
                  <c:v>0.032</c:v>
                </c:pt>
                <c:pt idx="323">
                  <c:v>0.032</c:v>
                </c:pt>
                <c:pt idx="324">
                  <c:v>0.032</c:v>
                </c:pt>
                <c:pt idx="325">
                  <c:v>0.032</c:v>
                </c:pt>
                <c:pt idx="326">
                  <c:v>0.032</c:v>
                </c:pt>
                <c:pt idx="327">
                  <c:v>0.032</c:v>
                </c:pt>
                <c:pt idx="328">
                  <c:v>0.032</c:v>
                </c:pt>
                <c:pt idx="329">
                  <c:v>0.031</c:v>
                </c:pt>
                <c:pt idx="330">
                  <c:v>0.031</c:v>
                </c:pt>
                <c:pt idx="331">
                  <c:v>0.031</c:v>
                </c:pt>
                <c:pt idx="332">
                  <c:v>0.031</c:v>
                </c:pt>
                <c:pt idx="333">
                  <c:v>0.031</c:v>
                </c:pt>
                <c:pt idx="334">
                  <c:v>0.031</c:v>
                </c:pt>
                <c:pt idx="335">
                  <c:v>0.031</c:v>
                </c:pt>
                <c:pt idx="336">
                  <c:v>0.03</c:v>
                </c:pt>
                <c:pt idx="337">
                  <c:v>0.03</c:v>
                </c:pt>
                <c:pt idx="338">
                  <c:v>0.03</c:v>
                </c:pt>
                <c:pt idx="339">
                  <c:v>0.031</c:v>
                </c:pt>
                <c:pt idx="340">
                  <c:v>0.031</c:v>
                </c:pt>
                <c:pt idx="341">
                  <c:v>0.031</c:v>
                </c:pt>
                <c:pt idx="342">
                  <c:v>0.031</c:v>
                </c:pt>
                <c:pt idx="343">
                  <c:v>0.032</c:v>
                </c:pt>
                <c:pt idx="344">
                  <c:v>0.032</c:v>
                </c:pt>
                <c:pt idx="345">
                  <c:v>0.033</c:v>
                </c:pt>
                <c:pt idx="346">
                  <c:v>0.034</c:v>
                </c:pt>
                <c:pt idx="347">
                  <c:v>0.034</c:v>
                </c:pt>
                <c:pt idx="348">
                  <c:v>0.036</c:v>
                </c:pt>
                <c:pt idx="349">
                  <c:v>0.037</c:v>
                </c:pt>
                <c:pt idx="350">
                  <c:v>0.038</c:v>
                </c:pt>
                <c:pt idx="351">
                  <c:v>0.04</c:v>
                </c:pt>
                <c:pt idx="352">
                  <c:v>0.043</c:v>
                </c:pt>
                <c:pt idx="353">
                  <c:v>0.045</c:v>
                </c:pt>
                <c:pt idx="354">
                  <c:v>0.048</c:v>
                </c:pt>
                <c:pt idx="355">
                  <c:v>0.05</c:v>
                </c:pt>
                <c:pt idx="356">
                  <c:v>0.053</c:v>
                </c:pt>
                <c:pt idx="357">
                  <c:v>0.056</c:v>
                </c:pt>
                <c:pt idx="358">
                  <c:v>0.059</c:v>
                </c:pt>
                <c:pt idx="359">
                  <c:v>0.062</c:v>
                </c:pt>
                <c:pt idx="360">
                  <c:v>0.066</c:v>
                </c:pt>
                <c:pt idx="361">
                  <c:v>0.069</c:v>
                </c:pt>
                <c:pt idx="362">
                  <c:v>0.073</c:v>
                </c:pt>
                <c:pt idx="363">
                  <c:v>0.076</c:v>
                </c:pt>
                <c:pt idx="364">
                  <c:v>0.08</c:v>
                </c:pt>
                <c:pt idx="365">
                  <c:v>0.084</c:v>
                </c:pt>
                <c:pt idx="366">
                  <c:v>0.087</c:v>
                </c:pt>
                <c:pt idx="367">
                  <c:v>0.091</c:v>
                </c:pt>
                <c:pt idx="368">
                  <c:v>0.094</c:v>
                </c:pt>
                <c:pt idx="369">
                  <c:v>0.098</c:v>
                </c:pt>
                <c:pt idx="370">
                  <c:v>0.101</c:v>
                </c:pt>
                <c:pt idx="371">
                  <c:v>0.105</c:v>
                </c:pt>
                <c:pt idx="372">
                  <c:v>0.109</c:v>
                </c:pt>
                <c:pt idx="373">
                  <c:v>0.112</c:v>
                </c:pt>
                <c:pt idx="374">
                  <c:v>0.116</c:v>
                </c:pt>
                <c:pt idx="375">
                  <c:v>0.12</c:v>
                </c:pt>
                <c:pt idx="376">
                  <c:v>0.124</c:v>
                </c:pt>
                <c:pt idx="377">
                  <c:v>0.127</c:v>
                </c:pt>
                <c:pt idx="378">
                  <c:v>0.13</c:v>
                </c:pt>
                <c:pt idx="379">
                  <c:v>0.133</c:v>
                </c:pt>
                <c:pt idx="380">
                  <c:v>0.136</c:v>
                </c:pt>
                <c:pt idx="381">
                  <c:v>0.139</c:v>
                </c:pt>
                <c:pt idx="382">
                  <c:v>0.142</c:v>
                </c:pt>
                <c:pt idx="383">
                  <c:v>0.144</c:v>
                </c:pt>
                <c:pt idx="384">
                  <c:v>0.146</c:v>
                </c:pt>
                <c:pt idx="385">
                  <c:v>0.148</c:v>
                </c:pt>
                <c:pt idx="386">
                  <c:v>0.149</c:v>
                </c:pt>
                <c:pt idx="387">
                  <c:v>0.149</c:v>
                </c:pt>
                <c:pt idx="388">
                  <c:v>0.149</c:v>
                </c:pt>
                <c:pt idx="389">
                  <c:v>0.149</c:v>
                </c:pt>
                <c:pt idx="390">
                  <c:v>0.148</c:v>
                </c:pt>
                <c:pt idx="391">
                  <c:v>0.147</c:v>
                </c:pt>
                <c:pt idx="392">
                  <c:v>0.146</c:v>
                </c:pt>
                <c:pt idx="393">
                  <c:v>0.144</c:v>
                </c:pt>
                <c:pt idx="394">
                  <c:v>0.142</c:v>
                </c:pt>
                <c:pt idx="395">
                  <c:v>0.139</c:v>
                </c:pt>
                <c:pt idx="396">
                  <c:v>0.136</c:v>
                </c:pt>
                <c:pt idx="397">
                  <c:v>0.133</c:v>
                </c:pt>
                <c:pt idx="398">
                  <c:v>0.129</c:v>
                </c:pt>
                <c:pt idx="399">
                  <c:v>0.125</c:v>
                </c:pt>
                <c:pt idx="400">
                  <c:v>0.121</c:v>
                </c:pt>
                <c:pt idx="401">
                  <c:v>0.117</c:v>
                </c:pt>
                <c:pt idx="402">
                  <c:v>0.113</c:v>
                </c:pt>
                <c:pt idx="403">
                  <c:v>0.109</c:v>
                </c:pt>
                <c:pt idx="404">
                  <c:v>0.104</c:v>
                </c:pt>
                <c:pt idx="405">
                  <c:v>0.099</c:v>
                </c:pt>
                <c:pt idx="406">
                  <c:v>0.094</c:v>
                </c:pt>
                <c:pt idx="407">
                  <c:v>0.089</c:v>
                </c:pt>
                <c:pt idx="408">
                  <c:v>0.085</c:v>
                </c:pt>
                <c:pt idx="409">
                  <c:v>0.08</c:v>
                </c:pt>
                <c:pt idx="410">
                  <c:v>0.076</c:v>
                </c:pt>
                <c:pt idx="411">
                  <c:v>0.071</c:v>
                </c:pt>
                <c:pt idx="412">
                  <c:v>0.067</c:v>
                </c:pt>
                <c:pt idx="413">
                  <c:v>0.063</c:v>
                </c:pt>
                <c:pt idx="414">
                  <c:v>0.06</c:v>
                </c:pt>
                <c:pt idx="415">
                  <c:v>0.057</c:v>
                </c:pt>
                <c:pt idx="416">
                  <c:v>0.054</c:v>
                </c:pt>
                <c:pt idx="417">
                  <c:v>0.051</c:v>
                </c:pt>
                <c:pt idx="418">
                  <c:v>0.049</c:v>
                </c:pt>
                <c:pt idx="419">
                  <c:v>0.046</c:v>
                </c:pt>
                <c:pt idx="420">
                  <c:v>0.044</c:v>
                </c:pt>
                <c:pt idx="421">
                  <c:v>0.042</c:v>
                </c:pt>
                <c:pt idx="422">
                  <c:v>0.04</c:v>
                </c:pt>
                <c:pt idx="423">
                  <c:v>0.038</c:v>
                </c:pt>
                <c:pt idx="424">
                  <c:v>0.037</c:v>
                </c:pt>
                <c:pt idx="425">
                  <c:v>0.036</c:v>
                </c:pt>
                <c:pt idx="426">
                  <c:v>0.035</c:v>
                </c:pt>
                <c:pt idx="427">
                  <c:v>0.034</c:v>
                </c:pt>
                <c:pt idx="428">
                  <c:v>0.034</c:v>
                </c:pt>
                <c:pt idx="429">
                  <c:v>0.033</c:v>
                </c:pt>
                <c:pt idx="430">
                  <c:v>0.034</c:v>
                </c:pt>
                <c:pt idx="431">
                  <c:v>0.034</c:v>
                </c:pt>
                <c:pt idx="432">
                  <c:v>0.034</c:v>
                </c:pt>
                <c:pt idx="433">
                  <c:v>0.035</c:v>
                </c:pt>
                <c:pt idx="434">
                  <c:v>0.035</c:v>
                </c:pt>
                <c:pt idx="435">
                  <c:v>0.037</c:v>
                </c:pt>
                <c:pt idx="436">
                  <c:v>0.038</c:v>
                </c:pt>
                <c:pt idx="437">
                  <c:v>0.039</c:v>
                </c:pt>
                <c:pt idx="438">
                  <c:v>0.041</c:v>
                </c:pt>
                <c:pt idx="439">
                  <c:v>0.043</c:v>
                </c:pt>
                <c:pt idx="440">
                  <c:v>0.045</c:v>
                </c:pt>
                <c:pt idx="441">
                  <c:v>0.047</c:v>
                </c:pt>
                <c:pt idx="442">
                  <c:v>0.049</c:v>
                </c:pt>
                <c:pt idx="443">
                  <c:v>0.052</c:v>
                </c:pt>
                <c:pt idx="444">
                  <c:v>0.054</c:v>
                </c:pt>
                <c:pt idx="445">
                  <c:v>0.056</c:v>
                </c:pt>
                <c:pt idx="446">
                  <c:v>0.058</c:v>
                </c:pt>
                <c:pt idx="447">
                  <c:v>0.06</c:v>
                </c:pt>
                <c:pt idx="448">
                  <c:v>0.062</c:v>
                </c:pt>
                <c:pt idx="449">
                  <c:v>0.064</c:v>
                </c:pt>
                <c:pt idx="450">
                  <c:v>0.066</c:v>
                </c:pt>
                <c:pt idx="451">
                  <c:v>0.068</c:v>
                </c:pt>
                <c:pt idx="452">
                  <c:v>0.069</c:v>
                </c:pt>
                <c:pt idx="453">
                  <c:v>0.07</c:v>
                </c:pt>
                <c:pt idx="454">
                  <c:v>0.071</c:v>
                </c:pt>
                <c:pt idx="455">
                  <c:v>0.071</c:v>
                </c:pt>
                <c:pt idx="456">
                  <c:v>0.072</c:v>
                </c:pt>
                <c:pt idx="457">
                  <c:v>0.072</c:v>
                </c:pt>
                <c:pt idx="458">
                  <c:v>0.072</c:v>
                </c:pt>
                <c:pt idx="459">
                  <c:v>0.071</c:v>
                </c:pt>
                <c:pt idx="460">
                  <c:v>0.071</c:v>
                </c:pt>
                <c:pt idx="461">
                  <c:v>0.07</c:v>
                </c:pt>
                <c:pt idx="462">
                  <c:v>0.068</c:v>
                </c:pt>
                <c:pt idx="463">
                  <c:v>0.067</c:v>
                </c:pt>
                <c:pt idx="464">
                  <c:v>0.065</c:v>
                </c:pt>
                <c:pt idx="465">
                  <c:v>0.063</c:v>
                </c:pt>
                <c:pt idx="466">
                  <c:v>0.061</c:v>
                </c:pt>
                <c:pt idx="467">
                  <c:v>0.059</c:v>
                </c:pt>
                <c:pt idx="468">
                  <c:v>0.057</c:v>
                </c:pt>
                <c:pt idx="469">
                  <c:v>0.055</c:v>
                </c:pt>
                <c:pt idx="470">
                  <c:v>0.053</c:v>
                </c:pt>
                <c:pt idx="471">
                  <c:v>0.051</c:v>
                </c:pt>
                <c:pt idx="472">
                  <c:v>0.049</c:v>
                </c:pt>
                <c:pt idx="473">
                  <c:v>0.046</c:v>
                </c:pt>
                <c:pt idx="474">
                  <c:v>0.044</c:v>
                </c:pt>
                <c:pt idx="475">
                  <c:v>0.042</c:v>
                </c:pt>
                <c:pt idx="476">
                  <c:v>0.04</c:v>
                </c:pt>
                <c:pt idx="477">
                  <c:v>0.038</c:v>
                </c:pt>
                <c:pt idx="478">
                  <c:v>0.036</c:v>
                </c:pt>
                <c:pt idx="479">
                  <c:v>0.034</c:v>
                </c:pt>
                <c:pt idx="480">
                  <c:v>0.032</c:v>
                </c:pt>
                <c:pt idx="481">
                  <c:v>0.031</c:v>
                </c:pt>
                <c:pt idx="482">
                  <c:v>0.029</c:v>
                </c:pt>
                <c:pt idx="483">
                  <c:v>0.027</c:v>
                </c:pt>
                <c:pt idx="484">
                  <c:v>0.026</c:v>
                </c:pt>
                <c:pt idx="485">
                  <c:v>0.025</c:v>
                </c:pt>
                <c:pt idx="486">
                  <c:v>0.024</c:v>
                </c:pt>
                <c:pt idx="487">
                  <c:v>0.022</c:v>
                </c:pt>
                <c:pt idx="488">
                  <c:v>0.021</c:v>
                </c:pt>
                <c:pt idx="489">
                  <c:v>0.02</c:v>
                </c:pt>
                <c:pt idx="490">
                  <c:v>0.019</c:v>
                </c:pt>
                <c:pt idx="491">
                  <c:v>0.019</c:v>
                </c:pt>
                <c:pt idx="492">
                  <c:v>0.018</c:v>
                </c:pt>
                <c:pt idx="493">
                  <c:v>0.017</c:v>
                </c:pt>
                <c:pt idx="494">
                  <c:v>0.016</c:v>
                </c:pt>
                <c:pt idx="495">
                  <c:v>0.016</c:v>
                </c:pt>
                <c:pt idx="496">
                  <c:v>0.015</c:v>
                </c:pt>
                <c:pt idx="497">
                  <c:v>0.015</c:v>
                </c:pt>
                <c:pt idx="498">
                  <c:v>0.015</c:v>
                </c:pt>
                <c:pt idx="499">
                  <c:v>0.014</c:v>
                </c:pt>
                <c:pt idx="500">
                  <c:v>0.014</c:v>
                </c:pt>
                <c:pt idx="501">
                  <c:v>0.014</c:v>
                </c:pt>
                <c:pt idx="502">
                  <c:v>0.014</c:v>
                </c:pt>
                <c:pt idx="503">
                  <c:v>0.014</c:v>
                </c:pt>
                <c:pt idx="504">
                  <c:v>0.014</c:v>
                </c:pt>
                <c:pt idx="505">
                  <c:v>0.014</c:v>
                </c:pt>
                <c:pt idx="506">
                  <c:v>0.014</c:v>
                </c:pt>
                <c:pt idx="507">
                  <c:v>0.015</c:v>
                </c:pt>
                <c:pt idx="508">
                  <c:v>0.015</c:v>
                </c:pt>
                <c:pt idx="509">
                  <c:v>0.015</c:v>
                </c:pt>
                <c:pt idx="510">
                  <c:v>0.016</c:v>
                </c:pt>
                <c:pt idx="511">
                  <c:v>0.016</c:v>
                </c:pt>
                <c:pt idx="512">
                  <c:v>0.016</c:v>
                </c:pt>
                <c:pt idx="513">
                  <c:v>0.017</c:v>
                </c:pt>
                <c:pt idx="514">
                  <c:v>0.017</c:v>
                </c:pt>
                <c:pt idx="515">
                  <c:v>0.018</c:v>
                </c:pt>
                <c:pt idx="516">
                  <c:v>0.018</c:v>
                </c:pt>
                <c:pt idx="517">
                  <c:v>0.019</c:v>
                </c:pt>
                <c:pt idx="518">
                  <c:v>0.02</c:v>
                </c:pt>
                <c:pt idx="519">
                  <c:v>0.02</c:v>
                </c:pt>
                <c:pt idx="520">
                  <c:v>0.021</c:v>
                </c:pt>
                <c:pt idx="521">
                  <c:v>0.022</c:v>
                </c:pt>
                <c:pt idx="522">
                  <c:v>0.023</c:v>
                </c:pt>
                <c:pt idx="523">
                  <c:v>0.024</c:v>
                </c:pt>
                <c:pt idx="524">
                  <c:v>0.025</c:v>
                </c:pt>
                <c:pt idx="525">
                  <c:v>0.026</c:v>
                </c:pt>
                <c:pt idx="526">
                  <c:v>0.027</c:v>
                </c:pt>
                <c:pt idx="527">
                  <c:v>0.029</c:v>
                </c:pt>
                <c:pt idx="528">
                  <c:v>0.03</c:v>
                </c:pt>
                <c:pt idx="529">
                  <c:v>0.032</c:v>
                </c:pt>
                <c:pt idx="530">
                  <c:v>0.033</c:v>
                </c:pt>
                <c:pt idx="531">
                  <c:v>0.035</c:v>
                </c:pt>
                <c:pt idx="532">
                  <c:v>0.037</c:v>
                </c:pt>
                <c:pt idx="533">
                  <c:v>0.038</c:v>
                </c:pt>
                <c:pt idx="534">
                  <c:v>0.039</c:v>
                </c:pt>
                <c:pt idx="535">
                  <c:v>0.04</c:v>
                </c:pt>
                <c:pt idx="536">
                  <c:v>0.041</c:v>
                </c:pt>
                <c:pt idx="537">
                  <c:v>0.042</c:v>
                </c:pt>
                <c:pt idx="538">
                  <c:v>0.042</c:v>
                </c:pt>
                <c:pt idx="539">
                  <c:v>0.043</c:v>
                </c:pt>
                <c:pt idx="540">
                  <c:v>0.043</c:v>
                </c:pt>
                <c:pt idx="541">
                  <c:v>0.043</c:v>
                </c:pt>
                <c:pt idx="542">
                  <c:v>0.043</c:v>
                </c:pt>
                <c:pt idx="543">
                  <c:v>0.043</c:v>
                </c:pt>
                <c:pt idx="544">
                  <c:v>0.043</c:v>
                </c:pt>
                <c:pt idx="545">
                  <c:v>0.043</c:v>
                </c:pt>
                <c:pt idx="546">
                  <c:v>0.043</c:v>
                </c:pt>
                <c:pt idx="547">
                  <c:v>0.042</c:v>
                </c:pt>
                <c:pt idx="548">
                  <c:v>0.042</c:v>
                </c:pt>
                <c:pt idx="549">
                  <c:v>0.041</c:v>
                </c:pt>
                <c:pt idx="550">
                  <c:v>0.04</c:v>
                </c:pt>
                <c:pt idx="551">
                  <c:v>0.04</c:v>
                </c:pt>
                <c:pt idx="552">
                  <c:v>0.039</c:v>
                </c:pt>
                <c:pt idx="553">
                  <c:v>0.038</c:v>
                </c:pt>
                <c:pt idx="554">
                  <c:v>0.037</c:v>
                </c:pt>
                <c:pt idx="555">
                  <c:v>0.036</c:v>
                </c:pt>
                <c:pt idx="556">
                  <c:v>0.035</c:v>
                </c:pt>
                <c:pt idx="557">
                  <c:v>0.034</c:v>
                </c:pt>
                <c:pt idx="558">
                  <c:v>0.032</c:v>
                </c:pt>
                <c:pt idx="559">
                  <c:v>0.031</c:v>
                </c:pt>
                <c:pt idx="560">
                  <c:v>0.03</c:v>
                </c:pt>
                <c:pt idx="561">
                  <c:v>0.029</c:v>
                </c:pt>
                <c:pt idx="562">
                  <c:v>0.028</c:v>
                </c:pt>
                <c:pt idx="563">
                  <c:v>0.027</c:v>
                </c:pt>
                <c:pt idx="564">
                  <c:v>0.025</c:v>
                </c:pt>
                <c:pt idx="565">
                  <c:v>0.024</c:v>
                </c:pt>
                <c:pt idx="566">
                  <c:v>0.023</c:v>
                </c:pt>
                <c:pt idx="567">
                  <c:v>0.022</c:v>
                </c:pt>
                <c:pt idx="568">
                  <c:v>0.021</c:v>
                </c:pt>
                <c:pt idx="569">
                  <c:v>0.021</c:v>
                </c:pt>
                <c:pt idx="570">
                  <c:v>0.02</c:v>
                </c:pt>
                <c:pt idx="571">
                  <c:v>0.019</c:v>
                </c:pt>
                <c:pt idx="572">
                  <c:v>0.018</c:v>
                </c:pt>
                <c:pt idx="573">
                  <c:v>0.018</c:v>
                </c:pt>
                <c:pt idx="574">
                  <c:v>0.017</c:v>
                </c:pt>
                <c:pt idx="575">
                  <c:v>0.016</c:v>
                </c:pt>
                <c:pt idx="576">
                  <c:v>0.016</c:v>
                </c:pt>
                <c:pt idx="577">
                  <c:v>0.015</c:v>
                </c:pt>
                <c:pt idx="578">
                  <c:v>0.015</c:v>
                </c:pt>
                <c:pt idx="579">
                  <c:v>0.014</c:v>
                </c:pt>
                <c:pt idx="580">
                  <c:v>0.014</c:v>
                </c:pt>
                <c:pt idx="581">
                  <c:v>0.013</c:v>
                </c:pt>
                <c:pt idx="582">
                  <c:v>0.013</c:v>
                </c:pt>
                <c:pt idx="583">
                  <c:v>0.012</c:v>
                </c:pt>
                <c:pt idx="584">
                  <c:v>0.011</c:v>
                </c:pt>
                <c:pt idx="585">
                  <c:v>0.011</c:v>
                </c:pt>
                <c:pt idx="586">
                  <c:v>0.01</c:v>
                </c:pt>
                <c:pt idx="587">
                  <c:v>0.01</c:v>
                </c:pt>
                <c:pt idx="588">
                  <c:v>0.01</c:v>
                </c:pt>
                <c:pt idx="589">
                  <c:v>0.009</c:v>
                </c:pt>
                <c:pt idx="590">
                  <c:v>0.009</c:v>
                </c:pt>
                <c:pt idx="591">
                  <c:v>0.008</c:v>
                </c:pt>
                <c:pt idx="592">
                  <c:v>0.008</c:v>
                </c:pt>
                <c:pt idx="593">
                  <c:v>0.008</c:v>
                </c:pt>
                <c:pt idx="594">
                  <c:v>0.007</c:v>
                </c:pt>
                <c:pt idx="595">
                  <c:v>0.007</c:v>
                </c:pt>
                <c:pt idx="596">
                  <c:v>0.007</c:v>
                </c:pt>
                <c:pt idx="597">
                  <c:v>0.006</c:v>
                </c:pt>
                <c:pt idx="598">
                  <c:v>0.006</c:v>
                </c:pt>
                <c:pt idx="599">
                  <c:v>0.006</c:v>
                </c:pt>
                <c:pt idx="600">
                  <c:v>0.006</c:v>
                </c:pt>
                <c:pt idx="601">
                  <c:v>0.006</c:v>
                </c:pt>
                <c:pt idx="602">
                  <c:v>0.006</c:v>
                </c:pt>
                <c:pt idx="603">
                  <c:v>0.005</c:v>
                </c:pt>
                <c:pt idx="604">
                  <c:v>0.005</c:v>
                </c:pt>
                <c:pt idx="605">
                  <c:v>0.005</c:v>
                </c:pt>
                <c:pt idx="606">
                  <c:v>0.005</c:v>
                </c:pt>
                <c:pt idx="607">
                  <c:v>0.005</c:v>
                </c:pt>
                <c:pt idx="608">
                  <c:v>0.005</c:v>
                </c:pt>
                <c:pt idx="609">
                  <c:v>0.005</c:v>
                </c:pt>
                <c:pt idx="610">
                  <c:v>0.005</c:v>
                </c:pt>
                <c:pt idx="611">
                  <c:v>0.005</c:v>
                </c:pt>
                <c:pt idx="612">
                  <c:v>0.005</c:v>
                </c:pt>
                <c:pt idx="613">
                  <c:v>0.005</c:v>
                </c:pt>
                <c:pt idx="614">
                  <c:v>0.005</c:v>
                </c:pt>
                <c:pt idx="615">
                  <c:v>0.005</c:v>
                </c:pt>
                <c:pt idx="616">
                  <c:v>0.006</c:v>
                </c:pt>
                <c:pt idx="617">
                  <c:v>0.006</c:v>
                </c:pt>
                <c:pt idx="618">
                  <c:v>0.006</c:v>
                </c:pt>
                <c:pt idx="619">
                  <c:v>0.006</c:v>
                </c:pt>
                <c:pt idx="620">
                  <c:v>0.007</c:v>
                </c:pt>
                <c:pt idx="621">
                  <c:v>0.007</c:v>
                </c:pt>
                <c:pt idx="622">
                  <c:v>0.007</c:v>
                </c:pt>
                <c:pt idx="623">
                  <c:v>0.007</c:v>
                </c:pt>
                <c:pt idx="624">
                  <c:v>0.008</c:v>
                </c:pt>
                <c:pt idx="625">
                  <c:v>0.008</c:v>
                </c:pt>
                <c:pt idx="626">
                  <c:v>0.009</c:v>
                </c:pt>
                <c:pt idx="627">
                  <c:v>0.009</c:v>
                </c:pt>
                <c:pt idx="628">
                  <c:v>0.009</c:v>
                </c:pt>
                <c:pt idx="629">
                  <c:v>0.01</c:v>
                </c:pt>
                <c:pt idx="630">
                  <c:v>0.01</c:v>
                </c:pt>
                <c:pt idx="631">
                  <c:v>0.011</c:v>
                </c:pt>
                <c:pt idx="632">
                  <c:v>0.011</c:v>
                </c:pt>
                <c:pt idx="633">
                  <c:v>0.012</c:v>
                </c:pt>
                <c:pt idx="634">
                  <c:v>0.013</c:v>
                </c:pt>
                <c:pt idx="635">
                  <c:v>0.013</c:v>
                </c:pt>
                <c:pt idx="636">
                  <c:v>0.014</c:v>
                </c:pt>
                <c:pt idx="637">
                  <c:v>0.015</c:v>
                </c:pt>
                <c:pt idx="638">
                  <c:v>0.016</c:v>
                </c:pt>
                <c:pt idx="639">
                  <c:v>0.017</c:v>
                </c:pt>
                <c:pt idx="640">
                  <c:v>0.018</c:v>
                </c:pt>
                <c:pt idx="641">
                  <c:v>0.02</c:v>
                </c:pt>
                <c:pt idx="642">
                  <c:v>0.021</c:v>
                </c:pt>
                <c:pt idx="643">
                  <c:v>0.023</c:v>
                </c:pt>
                <c:pt idx="644">
                  <c:v>0.024</c:v>
                </c:pt>
                <c:pt idx="645">
                  <c:v>0.025</c:v>
                </c:pt>
                <c:pt idx="646">
                  <c:v>0.027</c:v>
                </c:pt>
                <c:pt idx="647">
                  <c:v>0.028</c:v>
                </c:pt>
                <c:pt idx="648">
                  <c:v>0.03</c:v>
                </c:pt>
                <c:pt idx="649">
                  <c:v>0.031</c:v>
                </c:pt>
                <c:pt idx="650">
                  <c:v>0.032</c:v>
                </c:pt>
                <c:pt idx="651">
                  <c:v>0.033</c:v>
                </c:pt>
                <c:pt idx="652">
                  <c:v>0.033</c:v>
                </c:pt>
                <c:pt idx="653">
                  <c:v>0.034</c:v>
                </c:pt>
                <c:pt idx="654">
                  <c:v>0.034</c:v>
                </c:pt>
                <c:pt idx="655">
                  <c:v>0.035</c:v>
                </c:pt>
                <c:pt idx="656">
                  <c:v>0.034</c:v>
                </c:pt>
                <c:pt idx="657">
                  <c:v>0.034</c:v>
                </c:pt>
                <c:pt idx="658">
                  <c:v>0.033</c:v>
                </c:pt>
                <c:pt idx="659">
                  <c:v>0.033</c:v>
                </c:pt>
                <c:pt idx="660">
                  <c:v>0.032</c:v>
                </c:pt>
                <c:pt idx="661">
                  <c:v>0.031</c:v>
                </c:pt>
                <c:pt idx="662">
                  <c:v>0.03</c:v>
                </c:pt>
                <c:pt idx="663">
                  <c:v>0.029</c:v>
                </c:pt>
                <c:pt idx="664">
                  <c:v>0.028</c:v>
                </c:pt>
                <c:pt idx="665">
                  <c:v>0.026</c:v>
                </c:pt>
                <c:pt idx="666">
                  <c:v>0.025</c:v>
                </c:pt>
                <c:pt idx="667">
                  <c:v>0.024</c:v>
                </c:pt>
                <c:pt idx="668">
                  <c:v>0.023</c:v>
                </c:pt>
                <c:pt idx="669">
                  <c:v>0.022</c:v>
                </c:pt>
                <c:pt idx="670">
                  <c:v>0.02</c:v>
                </c:pt>
                <c:pt idx="671">
                  <c:v>0.019</c:v>
                </c:pt>
                <c:pt idx="672">
                  <c:v>0.018</c:v>
                </c:pt>
                <c:pt idx="673">
                  <c:v>0.017</c:v>
                </c:pt>
                <c:pt idx="674">
                  <c:v>0.016</c:v>
                </c:pt>
                <c:pt idx="675">
                  <c:v>0.015</c:v>
                </c:pt>
                <c:pt idx="676">
                  <c:v>0.014</c:v>
                </c:pt>
                <c:pt idx="677">
                  <c:v>0.013</c:v>
                </c:pt>
                <c:pt idx="678">
                  <c:v>0.012</c:v>
                </c:pt>
                <c:pt idx="679">
                  <c:v>0.011</c:v>
                </c:pt>
                <c:pt idx="680">
                  <c:v>0.01</c:v>
                </c:pt>
                <c:pt idx="681">
                  <c:v>0.009</c:v>
                </c:pt>
                <c:pt idx="682">
                  <c:v>0.009</c:v>
                </c:pt>
                <c:pt idx="683">
                  <c:v>0.008</c:v>
                </c:pt>
                <c:pt idx="684">
                  <c:v>0.008</c:v>
                </c:pt>
                <c:pt idx="685">
                  <c:v>0.007</c:v>
                </c:pt>
                <c:pt idx="686">
                  <c:v>0.007</c:v>
                </c:pt>
                <c:pt idx="687">
                  <c:v>0.006</c:v>
                </c:pt>
                <c:pt idx="688">
                  <c:v>0.006</c:v>
                </c:pt>
                <c:pt idx="689">
                  <c:v>0.005</c:v>
                </c:pt>
                <c:pt idx="690">
                  <c:v>0.005</c:v>
                </c:pt>
                <c:pt idx="691">
                  <c:v>0.005</c:v>
                </c:pt>
                <c:pt idx="692">
                  <c:v>0.004</c:v>
                </c:pt>
                <c:pt idx="693">
                  <c:v>0.004</c:v>
                </c:pt>
                <c:pt idx="694">
                  <c:v>0.004</c:v>
                </c:pt>
                <c:pt idx="695">
                  <c:v>0.003</c:v>
                </c:pt>
                <c:pt idx="696">
                  <c:v>0.003</c:v>
                </c:pt>
                <c:pt idx="697">
                  <c:v>0.003</c:v>
                </c:pt>
                <c:pt idx="698">
                  <c:v>0.003</c:v>
                </c:pt>
                <c:pt idx="699">
                  <c:v>0.003</c:v>
                </c:pt>
                <c:pt idx="700">
                  <c:v>0.002</c:v>
                </c:pt>
                <c:pt idx="701">
                  <c:v>0.002</c:v>
                </c:pt>
                <c:pt idx="702">
                  <c:v>0.002</c:v>
                </c:pt>
                <c:pt idx="703">
                  <c:v>0.002</c:v>
                </c:pt>
                <c:pt idx="704">
                  <c:v>0.002</c:v>
                </c:pt>
                <c:pt idx="705">
                  <c:v>0.002</c:v>
                </c:pt>
                <c:pt idx="706">
                  <c:v>0.002</c:v>
                </c:pt>
                <c:pt idx="707">
                  <c:v>0.002</c:v>
                </c:pt>
                <c:pt idx="708">
                  <c:v>0.001</c:v>
                </c:pt>
                <c:pt idx="709">
                  <c:v>0.001</c:v>
                </c:pt>
                <c:pt idx="710">
                  <c:v>0.001</c:v>
                </c:pt>
                <c:pt idx="711">
                  <c:v>0.001</c:v>
                </c:pt>
                <c:pt idx="712">
                  <c:v>0.001</c:v>
                </c:pt>
                <c:pt idx="713">
                  <c:v>0.001</c:v>
                </c:pt>
                <c:pt idx="714">
                  <c:v>0.001</c:v>
                </c:pt>
                <c:pt idx="715">
                  <c:v>0.001</c:v>
                </c:pt>
                <c:pt idx="716">
                  <c:v>0.001</c:v>
                </c:pt>
                <c:pt idx="717">
                  <c:v>0.001</c:v>
                </c:pt>
                <c:pt idx="718">
                  <c:v>0.001</c:v>
                </c:pt>
                <c:pt idx="719">
                  <c:v>0.001</c:v>
                </c:pt>
                <c:pt idx="720">
                  <c:v>0.001</c:v>
                </c:pt>
                <c:pt idx="721">
                  <c:v>0.001</c:v>
                </c:pt>
                <c:pt idx="722">
                  <c:v>0.001</c:v>
                </c:pt>
                <c:pt idx="723">
                  <c:v>0.001</c:v>
                </c:pt>
                <c:pt idx="724">
                  <c:v>0.001</c:v>
                </c:pt>
                <c:pt idx="725">
                  <c:v>0.001</c:v>
                </c:pt>
                <c:pt idx="726">
                  <c:v>0.001</c:v>
                </c:pt>
                <c:pt idx="727">
                  <c:v>0.001</c:v>
                </c:pt>
                <c:pt idx="728">
                  <c:v>0.001</c:v>
                </c:pt>
                <c:pt idx="729">
                  <c:v>0.001</c:v>
                </c:pt>
                <c:pt idx="730">
                  <c:v>0.001</c:v>
                </c:pt>
                <c:pt idx="731">
                  <c:v>0.001</c:v>
                </c:pt>
                <c:pt idx="732">
                  <c:v>0.001</c:v>
                </c:pt>
                <c:pt idx="733">
                  <c:v>0.001</c:v>
                </c:pt>
                <c:pt idx="734">
                  <c:v>0.001</c:v>
                </c:pt>
                <c:pt idx="735">
                  <c:v>0.001</c:v>
                </c:pt>
                <c:pt idx="736">
                  <c:v>0.001</c:v>
                </c:pt>
                <c:pt idx="737">
                  <c:v>0.001</c:v>
                </c:pt>
                <c:pt idx="738">
                  <c:v>0.001</c:v>
                </c:pt>
                <c:pt idx="739">
                  <c:v>0.001</c:v>
                </c:pt>
                <c:pt idx="740">
                  <c:v>0.001</c:v>
                </c:pt>
                <c:pt idx="741">
                  <c:v>0.001</c:v>
                </c:pt>
                <c:pt idx="742">
                  <c:v>0.001</c:v>
                </c:pt>
                <c:pt idx="743">
                  <c:v>0.001</c:v>
                </c:pt>
                <c:pt idx="744">
                  <c:v>0.001</c:v>
                </c:pt>
                <c:pt idx="745">
                  <c:v>0.0</c:v>
                </c:pt>
                <c:pt idx="746">
                  <c:v>0.001</c:v>
                </c:pt>
                <c:pt idx="747">
                  <c:v>0.001</c:v>
                </c:pt>
                <c:pt idx="748">
                  <c:v>0.001</c:v>
                </c:pt>
                <c:pt idx="749">
                  <c:v>0.001</c:v>
                </c:pt>
                <c:pt idx="750">
                  <c:v>0.001</c:v>
                </c:pt>
                <c:pt idx="751">
                  <c:v>0.0</c:v>
                </c:pt>
                <c:pt idx="752">
                  <c:v>0.001</c:v>
                </c:pt>
                <c:pt idx="753">
                  <c:v>0.001</c:v>
                </c:pt>
                <c:pt idx="754">
                  <c:v>0.0</c:v>
                </c:pt>
                <c:pt idx="755">
                  <c:v>0.001</c:v>
                </c:pt>
                <c:pt idx="756">
                  <c:v>0.0</c:v>
                </c:pt>
                <c:pt idx="757">
                  <c:v>0.0</c:v>
                </c:pt>
                <c:pt idx="758">
                  <c:v>0.0</c:v>
                </c:pt>
                <c:pt idx="759">
                  <c:v>0.001</c:v>
                </c:pt>
                <c:pt idx="760">
                  <c:v>0.0</c:v>
                </c:pt>
              </c:numCache>
            </c:numRef>
          </c:yVal>
          <c:smooth val="1"/>
        </c:ser>
        <c:dLbls>
          <c:showLegendKey val="0"/>
          <c:showVal val="0"/>
          <c:showCatName val="0"/>
          <c:showSerName val="0"/>
          <c:showPercent val="0"/>
          <c:showBubbleSize val="0"/>
        </c:dLbls>
        <c:axId val="1925912288"/>
        <c:axId val="1925374128"/>
      </c:scatterChart>
      <c:valAx>
        <c:axId val="1925912288"/>
        <c:scaling>
          <c:orientation val="minMax"/>
          <c:max val="700.0"/>
          <c:min val="300.0"/>
        </c:scaling>
        <c:delete val="0"/>
        <c:axPos val="b"/>
        <c:title>
          <c:tx>
            <c:rich>
              <a:bodyPr rot="0" spcFirstLastPara="1" vertOverflow="ellipsis" vert="horz" wrap="square" anchor="ctr" anchorCtr="1"/>
              <a:lstStyle/>
              <a:p>
                <a:pPr>
                  <a:defRPr sz="1000" b="0" i="0" u="none" strike="noStrike" kern="1200" baseline="0">
                    <a:solidFill>
                      <a:schemeClr val="bg1"/>
                    </a:solidFill>
                    <a:latin typeface="+mn-lt"/>
                    <a:ea typeface="+mn-ea"/>
                    <a:cs typeface="+mn-cs"/>
                  </a:defRPr>
                </a:pPr>
                <a:r>
                  <a:rPr lang="en-US">
                    <a:solidFill>
                      <a:schemeClr val="bg1"/>
                    </a:solidFill>
                  </a:rPr>
                  <a:t>Wavelength (nm)</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rgbClr val="01244F"/>
            </a:solidFill>
            <a:round/>
          </a:ln>
          <a:effectLst/>
        </c:spPr>
        <c:txPr>
          <a:bodyPr rot="-60000000" spcFirstLastPara="1" vertOverflow="ellipsis" vert="horz" wrap="square" anchor="ctr" anchorCtr="1"/>
          <a:lstStyle/>
          <a:p>
            <a:pPr>
              <a:defRPr sz="1400" b="0" i="0" u="none" strike="noStrike" kern="1200" baseline="0">
                <a:solidFill>
                  <a:schemeClr val="bg1"/>
                </a:solidFill>
                <a:latin typeface="+mn-lt"/>
                <a:ea typeface="+mn-ea"/>
                <a:cs typeface="+mn-cs"/>
              </a:defRPr>
            </a:pPr>
            <a:endParaRPr lang="en-US"/>
          </a:p>
        </c:txPr>
        <c:crossAx val="1925374128"/>
        <c:crosses val="autoZero"/>
        <c:crossBetween val="midCat"/>
      </c:valAx>
      <c:valAx>
        <c:axId val="1925374128"/>
        <c:scaling>
          <c:orientation val="minMax"/>
          <c:min val="0.0"/>
        </c:scaling>
        <c:delete val="0"/>
        <c:axPos val="l"/>
        <c:title>
          <c:tx>
            <c:rich>
              <a:bodyPr rot="-5400000" spcFirstLastPara="1" vertOverflow="ellipsis" vert="horz" wrap="square" anchor="ctr" anchorCtr="1"/>
              <a:lstStyle/>
              <a:p>
                <a:pPr>
                  <a:defRPr sz="1000" b="0" i="0" u="none" strike="noStrike" kern="1200" baseline="0">
                    <a:solidFill>
                      <a:schemeClr val="bg1"/>
                    </a:solidFill>
                    <a:latin typeface="+mn-lt"/>
                    <a:ea typeface="+mn-ea"/>
                    <a:cs typeface="+mn-cs"/>
                  </a:defRPr>
                </a:pPr>
                <a:r>
                  <a:rPr lang="en-US">
                    <a:solidFill>
                      <a:schemeClr val="bg1"/>
                    </a:solidFill>
                  </a:rPr>
                  <a:t>Absorbance (A.U.)</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bg1"/>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rgbClr val="024CA6"/>
            </a:solidFill>
            <a:round/>
          </a:ln>
          <a:effectLst/>
        </c:spPr>
        <c:txPr>
          <a:bodyPr rot="-60000000" spcFirstLastPara="1" vertOverflow="ellipsis" vert="horz" wrap="square" anchor="ctr" anchorCtr="1"/>
          <a:lstStyle/>
          <a:p>
            <a:pPr>
              <a:defRPr sz="1400" b="0" i="0" u="none" strike="noStrike" kern="1200" baseline="0">
                <a:solidFill>
                  <a:schemeClr val="bg1"/>
                </a:solidFill>
                <a:latin typeface="+mn-lt"/>
                <a:ea typeface="+mn-ea"/>
                <a:cs typeface="+mn-cs"/>
              </a:defRPr>
            </a:pPr>
            <a:endParaRPr lang="en-US"/>
          </a:p>
        </c:txPr>
        <c:crossAx val="1925912288"/>
        <c:crosses val="autoZero"/>
        <c:crossBetween val="midCat"/>
      </c:valAx>
      <c:spPr>
        <a:solidFill>
          <a:schemeClr val="tx1"/>
        </a:solidFill>
        <a:ln>
          <a:solidFill>
            <a:schemeClr val="bg2"/>
          </a:solidFill>
        </a:ln>
        <a:effectLst/>
      </c:spPr>
    </c:plotArea>
    <c:legend>
      <c:legendPos val="r"/>
      <c:layout>
        <c:manualLayout>
          <c:xMode val="edge"/>
          <c:yMode val="edge"/>
          <c:x val="0.72866120045187"/>
          <c:y val="0.133599743968508"/>
          <c:w val="0.12200469258821"/>
          <c:h val="0.434546551948724"/>
        </c:manualLayout>
      </c:layout>
      <c:overlay val="0"/>
      <c:spPr>
        <a:solidFill>
          <a:schemeClr val="tx1"/>
        </a:solid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1DF2EC-32FA-3C4D-9CC8-ED0A2972BE56}" type="datetimeFigureOut">
              <a:rPr lang="en-US" smtClean="0"/>
              <a:t>4/16/18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14430C-2770-1B47-9E0B-2B3E99953DD3}" type="slidenum">
              <a:rPr lang="en-US" smtClean="0"/>
              <a:t>‹#›</a:t>
            </a:fld>
            <a:endParaRPr lang="en-US"/>
          </a:p>
        </p:txBody>
      </p:sp>
    </p:spTree>
    <p:extLst>
      <p:ext uri="{BB962C8B-B14F-4D97-AF65-F5344CB8AC3E}">
        <p14:creationId xmlns:p14="http://schemas.microsoft.com/office/powerpoint/2010/main" val="1887618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B614430C-2770-1B47-9E0B-2B3E99953DD3}" type="slidenum">
              <a:rPr lang="en-US" smtClean="0"/>
              <a:t>1</a:t>
            </a:fld>
            <a:endParaRPr lang="en-US"/>
          </a:p>
        </p:txBody>
      </p:sp>
    </p:spTree>
    <p:extLst>
      <p:ext uri="{BB962C8B-B14F-4D97-AF65-F5344CB8AC3E}">
        <p14:creationId xmlns:p14="http://schemas.microsoft.com/office/powerpoint/2010/main" val="426195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158922" y="6949447"/>
            <a:ext cx="31780646" cy="15981989"/>
          </a:xfrm>
        </p:spPr>
        <p:txBody>
          <a:bodyPr anchor="b"/>
          <a:lstStyle>
            <a:lvl1pPr>
              <a:defRPr sz="34560"/>
            </a:lvl1pPr>
          </a:lstStyle>
          <a:p>
            <a:r>
              <a:rPr lang="en-US" smtClean="0"/>
              <a:t>Click to edit Master title style</a:t>
            </a:r>
            <a:endParaRPr lang="en-US" dirty="0"/>
          </a:p>
        </p:txBody>
      </p:sp>
      <p:sp>
        <p:nvSpPr>
          <p:cNvPr id="3" name="Subtitle 2"/>
          <p:cNvSpPr>
            <a:spLocks noGrp="1"/>
          </p:cNvSpPr>
          <p:nvPr>
            <p:ph type="subTitle" idx="1"/>
          </p:nvPr>
        </p:nvSpPr>
        <p:spPr>
          <a:xfrm>
            <a:off x="4158922" y="22931424"/>
            <a:ext cx="31780646" cy="4134816"/>
          </a:xfrm>
        </p:spPr>
        <p:txBody>
          <a:bodyPr anchor="t"/>
          <a:lstStyle>
            <a:lvl1pPr marL="0" indent="0" algn="l">
              <a:buNone/>
              <a:defRPr cap="all">
                <a:solidFill>
                  <a:schemeClr val="accent1"/>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903616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864318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58929" y="13736325"/>
            <a:ext cx="31780642" cy="9195106"/>
          </a:xfrm>
        </p:spPr>
        <p:txBody>
          <a:bodyPr anchor="b"/>
          <a:lstStyle>
            <a:lvl1pPr algn="l">
              <a:defRPr sz="19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4158922" y="22931429"/>
            <a:ext cx="31780646" cy="4129920"/>
          </a:xfrm>
        </p:spPr>
        <p:txBody>
          <a:bodyPr anchor="t"/>
          <a:lstStyle>
            <a:lvl1pPr marL="0" indent="0" algn="l">
              <a:buNone/>
              <a:defRPr sz="9600" cap="all">
                <a:solidFill>
                  <a:schemeClr val="accent1"/>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27557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972963" y="9890767"/>
            <a:ext cx="15830942" cy="20139662"/>
          </a:xfrm>
        </p:spPr>
        <p:txBody>
          <a:bodyPr>
            <a:normAutofit/>
          </a:bodyPr>
          <a:lstStyle>
            <a:lvl1pPr>
              <a:defRPr sz="8640"/>
            </a:lvl1pPr>
            <a:lvl2pPr>
              <a:defRPr sz="7680"/>
            </a:lvl2pPr>
            <a:lvl3pPr>
              <a:defRPr sz="6720"/>
            </a:lvl3pPr>
            <a:lvl4pPr>
              <a:defRPr sz="5760"/>
            </a:lvl4pPr>
            <a:lvl5pPr>
              <a:defRPr sz="5760"/>
            </a:lvl5pPr>
            <a:lvl6pPr>
              <a:defRPr sz="5760"/>
            </a:lvl6pPr>
            <a:lvl7pPr>
              <a:defRPr sz="5760"/>
            </a:lvl7pPr>
            <a:lvl8pPr>
              <a:defRPr sz="5760"/>
            </a:lvl8pPr>
            <a:lvl9pPr>
              <a:defRPr sz="576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0361482" y="9869249"/>
            <a:ext cx="15830952" cy="20161176"/>
          </a:xfrm>
        </p:spPr>
        <p:txBody>
          <a:bodyPr>
            <a:normAutofit/>
          </a:bodyPr>
          <a:lstStyle>
            <a:lvl1pPr>
              <a:defRPr sz="8640"/>
            </a:lvl1pPr>
            <a:lvl2pPr>
              <a:defRPr sz="7680"/>
            </a:lvl2pPr>
            <a:lvl3pPr>
              <a:defRPr sz="6720"/>
            </a:lvl3pPr>
            <a:lvl4pPr>
              <a:defRPr sz="5760"/>
            </a:lvl4pPr>
            <a:lvl5pPr>
              <a:defRPr sz="5760"/>
            </a:lvl5pPr>
            <a:lvl6pPr>
              <a:defRPr sz="5760"/>
            </a:lvl6pPr>
            <a:lvl7pPr>
              <a:defRPr sz="5760"/>
            </a:lvl7pPr>
            <a:lvl8pPr>
              <a:defRPr sz="5760"/>
            </a:lvl8pPr>
            <a:lvl9pPr>
              <a:defRPr sz="576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91312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972960" y="9144000"/>
            <a:ext cx="15830938" cy="2766058"/>
          </a:xfrm>
        </p:spPr>
        <p:txBody>
          <a:bodyPr anchor="b">
            <a:noAutofit/>
          </a:bodyPr>
          <a:lstStyle>
            <a:lvl1pPr marL="0" indent="0">
              <a:buNone/>
              <a:defRPr sz="11520" b="0">
                <a:solidFill>
                  <a:schemeClr val="accent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972963" y="12070080"/>
            <a:ext cx="15830942" cy="17960342"/>
          </a:xfrm>
        </p:spPr>
        <p:txBody>
          <a:bodyPr>
            <a:normAutofit/>
          </a:bodyPr>
          <a:lstStyle>
            <a:lvl1pPr>
              <a:defRPr sz="8640"/>
            </a:lvl1pPr>
            <a:lvl2pPr>
              <a:defRPr sz="7680"/>
            </a:lvl2pPr>
            <a:lvl3pPr>
              <a:defRPr sz="6720"/>
            </a:lvl3pPr>
            <a:lvl4pPr>
              <a:defRPr sz="5760"/>
            </a:lvl4pPr>
            <a:lvl5pPr>
              <a:defRPr sz="5760"/>
            </a:lvl5pPr>
            <a:lvl6pPr>
              <a:defRPr sz="5760"/>
            </a:lvl6pPr>
            <a:lvl7pPr>
              <a:defRPr sz="5760"/>
            </a:lvl7pPr>
            <a:lvl8pPr>
              <a:defRPr sz="5760"/>
            </a:lvl8pPr>
            <a:lvl9pPr>
              <a:defRPr sz="576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0361487" y="9144000"/>
            <a:ext cx="15830942" cy="2766058"/>
          </a:xfrm>
        </p:spPr>
        <p:txBody>
          <a:bodyPr anchor="b">
            <a:noAutofit/>
          </a:bodyPr>
          <a:lstStyle>
            <a:lvl1pPr marL="0" indent="0">
              <a:buNone/>
              <a:defRPr sz="11520" b="0">
                <a:solidFill>
                  <a:schemeClr val="accent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0361487" y="12070080"/>
            <a:ext cx="15830942" cy="17960342"/>
          </a:xfrm>
        </p:spPr>
        <p:txBody>
          <a:bodyPr>
            <a:normAutofit/>
          </a:bodyPr>
          <a:lstStyle>
            <a:lvl1pPr>
              <a:defRPr sz="8640"/>
            </a:lvl1pPr>
            <a:lvl2pPr>
              <a:defRPr sz="7680"/>
            </a:lvl2pPr>
            <a:lvl3pPr>
              <a:defRPr sz="6720"/>
            </a:lvl3pPr>
            <a:lvl4pPr>
              <a:defRPr sz="5760"/>
            </a:lvl4pPr>
            <a:lvl5pPr>
              <a:defRPr sz="5760"/>
            </a:lvl5pPr>
            <a:lvl6pPr>
              <a:defRPr sz="5760"/>
            </a:lvl6pPr>
            <a:lvl7pPr>
              <a:defRPr sz="5760"/>
            </a:lvl7pPr>
            <a:lvl8pPr>
              <a:defRPr sz="5760"/>
            </a:lvl8pPr>
            <a:lvl9pPr>
              <a:defRPr sz="576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384485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60264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5003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58917" y="6949440"/>
            <a:ext cx="12247018" cy="6949440"/>
          </a:xfrm>
        </p:spPr>
        <p:txBody>
          <a:bodyPr anchor="b"/>
          <a:lstStyle>
            <a:lvl1pPr algn="l">
              <a:defRPr sz="11520" b="0"/>
            </a:lvl1pPr>
          </a:lstStyle>
          <a:p>
            <a:r>
              <a:rPr lang="en-US" smtClean="0"/>
              <a:t>Click to edit Master title style</a:t>
            </a:r>
            <a:endParaRPr lang="en-US" dirty="0"/>
          </a:p>
        </p:txBody>
      </p:sp>
      <p:sp>
        <p:nvSpPr>
          <p:cNvPr id="3" name="Content Placeholder 2"/>
          <p:cNvSpPr>
            <a:spLocks noGrp="1"/>
          </p:cNvSpPr>
          <p:nvPr>
            <p:ph idx="1"/>
          </p:nvPr>
        </p:nvSpPr>
        <p:spPr>
          <a:xfrm>
            <a:off x="17229108" y="6949440"/>
            <a:ext cx="18710462" cy="21945600"/>
          </a:xfrm>
        </p:spPr>
        <p:txBody>
          <a:bodyPr anchor="ctr">
            <a:normAutofit/>
          </a:bodyPr>
          <a:lstStyle>
            <a:lvl1pPr>
              <a:defRPr sz="9600"/>
            </a:lvl1pPr>
            <a:lvl2pPr>
              <a:defRPr sz="8640"/>
            </a:lvl2pPr>
            <a:lvl3pPr>
              <a:defRPr sz="7680"/>
            </a:lvl3pPr>
            <a:lvl4pPr>
              <a:defRPr sz="6720"/>
            </a:lvl4pPr>
            <a:lvl5pPr>
              <a:defRPr sz="6720"/>
            </a:lvl5pPr>
            <a:lvl6pPr>
              <a:defRPr sz="6720"/>
            </a:lvl6pPr>
            <a:lvl7pPr>
              <a:defRPr sz="6720"/>
            </a:lvl7pPr>
            <a:lvl8pPr>
              <a:defRPr sz="6720"/>
            </a:lvl8pPr>
            <a:lvl9pPr>
              <a:defRPr sz="672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158917" y="15020551"/>
            <a:ext cx="12247018" cy="13898875"/>
          </a:xfrm>
        </p:spPr>
        <p:txBody>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206776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55149" y="8900122"/>
            <a:ext cx="18339235" cy="7559078"/>
          </a:xfrm>
        </p:spPr>
        <p:txBody>
          <a:bodyPr anchor="b">
            <a:normAutofit/>
          </a:bodyPr>
          <a:lstStyle>
            <a:lvl1pPr algn="l">
              <a:defRPr sz="1728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024884" y="5486400"/>
            <a:ext cx="11524440" cy="219456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158917" y="17556480"/>
            <a:ext cx="18310694" cy="6583680"/>
          </a:xfrm>
        </p:spPr>
        <p:txBody>
          <a:bodyPr>
            <a:normAutofit/>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458753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58929" y="23042818"/>
            <a:ext cx="31780642" cy="2720342"/>
          </a:xfrm>
        </p:spPr>
        <p:txBody>
          <a:bodyPr anchor="b">
            <a:normAutofit/>
          </a:bodyPr>
          <a:lstStyle>
            <a:lvl1pPr algn="l">
              <a:defRPr sz="1152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158922" y="3291840"/>
            <a:ext cx="31780646" cy="1747519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158926" y="25763160"/>
            <a:ext cx="31780637" cy="2369818"/>
          </a:xfrm>
        </p:spPr>
        <p:txBody>
          <a:bodyPr>
            <a:normAutofit/>
          </a:bodyPr>
          <a:lstStyle>
            <a:lvl1pPr marL="0" indent="0">
              <a:buNone/>
              <a:defRPr sz="576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04020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4158922" y="6949440"/>
            <a:ext cx="31780646" cy="9509760"/>
          </a:xfrm>
        </p:spPr>
        <p:txBody>
          <a:bodyPr/>
          <a:lstStyle>
            <a:lvl1pPr>
              <a:defRPr sz="23040"/>
            </a:lvl1pPr>
          </a:lstStyle>
          <a:p>
            <a:r>
              <a:rPr lang="en-US" smtClean="0"/>
              <a:t>Click to edit Master title style</a:t>
            </a:r>
            <a:endParaRPr lang="en-US" dirty="0"/>
          </a:p>
        </p:txBody>
      </p:sp>
      <p:sp>
        <p:nvSpPr>
          <p:cNvPr id="8" name="Text Placeholder 3"/>
          <p:cNvSpPr>
            <a:spLocks noGrp="1"/>
          </p:cNvSpPr>
          <p:nvPr>
            <p:ph type="body" sz="half" idx="2"/>
          </p:nvPr>
        </p:nvSpPr>
        <p:spPr>
          <a:xfrm>
            <a:off x="4158922" y="17556480"/>
            <a:ext cx="31780646" cy="11338560"/>
          </a:xfrm>
        </p:spPr>
        <p:txBody>
          <a:bodyPr anchor="ctr">
            <a:normAutofit/>
          </a:bodyPr>
          <a:lstStyle>
            <a:lvl1pPr marL="0" indent="0">
              <a:buNone/>
              <a:defRPr sz="864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418255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70766" y="6949443"/>
            <a:ext cx="28805035" cy="11124715"/>
          </a:xfrm>
        </p:spPr>
        <p:txBody>
          <a:bodyPr/>
          <a:lstStyle>
            <a:lvl1pPr>
              <a:defRPr sz="23040"/>
            </a:lvl1pPr>
          </a:lstStyle>
          <a:p>
            <a:r>
              <a:rPr lang="en-US" smtClean="0"/>
              <a:t>Click to edit Master title style</a:t>
            </a:r>
            <a:endParaRPr lang="en-US" dirty="0"/>
          </a:p>
        </p:txBody>
      </p:sp>
      <p:sp>
        <p:nvSpPr>
          <p:cNvPr id="14" name="Text Placeholder 3"/>
          <p:cNvSpPr>
            <a:spLocks noGrp="1"/>
          </p:cNvSpPr>
          <p:nvPr>
            <p:ph type="body" sz="half" idx="13"/>
          </p:nvPr>
        </p:nvSpPr>
        <p:spPr>
          <a:xfrm>
            <a:off x="6981746" y="18074155"/>
            <a:ext cx="26159381" cy="1642435"/>
          </a:xfrm>
        </p:spPr>
        <p:txBody>
          <a:bodyPr anchor="t">
            <a:normAutofit/>
          </a:bodyPr>
          <a:lstStyle>
            <a:lvl1pPr marL="0" indent="0">
              <a:buNone/>
              <a:defRPr lang="en-US" sz="6720" b="0" i="0" kern="1200" cap="small" dirty="0">
                <a:solidFill>
                  <a:schemeClr val="accent1"/>
                </a:solidFill>
                <a:latin typeface="+mj-lt"/>
                <a:ea typeface="+mj-ea"/>
                <a:cs typeface="+mj-cs"/>
              </a:defRPr>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10" name="Text Placeholder 3"/>
          <p:cNvSpPr>
            <a:spLocks noGrp="1"/>
          </p:cNvSpPr>
          <p:nvPr>
            <p:ph type="body" sz="half" idx="2"/>
          </p:nvPr>
        </p:nvSpPr>
        <p:spPr>
          <a:xfrm>
            <a:off x="4158922" y="20883154"/>
            <a:ext cx="31780646" cy="8046720"/>
          </a:xfrm>
        </p:spPr>
        <p:txBody>
          <a:bodyPr anchor="ctr">
            <a:normAutofit/>
          </a:bodyPr>
          <a:lstStyle>
            <a:lvl1pPr marL="0" indent="0">
              <a:buNone/>
              <a:defRPr sz="864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
        <p:nvSpPr>
          <p:cNvPr id="9" name="TextBox 8"/>
          <p:cNvSpPr txBox="1"/>
          <p:nvPr/>
        </p:nvSpPr>
        <p:spPr>
          <a:xfrm>
            <a:off x="3234708" y="4662017"/>
            <a:ext cx="2887637" cy="9104031"/>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58560" dirty="0"/>
              <a:t>“</a:t>
            </a:r>
          </a:p>
        </p:txBody>
      </p:sp>
      <p:sp>
        <p:nvSpPr>
          <p:cNvPr id="13" name="TextBox 12"/>
          <p:cNvSpPr txBox="1"/>
          <p:nvPr/>
        </p:nvSpPr>
        <p:spPr>
          <a:xfrm>
            <a:off x="33598514" y="12546180"/>
            <a:ext cx="2887637" cy="9104031"/>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58560" dirty="0"/>
              <a:t>”</a:t>
            </a:r>
          </a:p>
        </p:txBody>
      </p:sp>
    </p:spTree>
    <p:extLst>
      <p:ext uri="{BB962C8B-B14F-4D97-AF65-F5344CB8AC3E}">
        <p14:creationId xmlns:p14="http://schemas.microsoft.com/office/powerpoint/2010/main" val="1701089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4158919" y="14996165"/>
            <a:ext cx="31780651" cy="7935264"/>
          </a:xfrm>
        </p:spPr>
        <p:txBody>
          <a:bodyPr anchor="b"/>
          <a:lstStyle>
            <a:lvl1pPr algn="l">
              <a:defRPr sz="19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4158922" y="22931429"/>
            <a:ext cx="31780646" cy="4129920"/>
          </a:xfrm>
        </p:spPr>
        <p:txBody>
          <a:bodyPr anchor="t"/>
          <a:lstStyle>
            <a:lvl1pPr marL="0" indent="0" algn="l">
              <a:buNone/>
              <a:defRPr sz="9600" cap="none">
                <a:solidFill>
                  <a:schemeClr val="accent1"/>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7637533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0160"/>
            </a:lvl1pPr>
          </a:lstStyle>
          <a:p>
            <a:r>
              <a:rPr lang="en-US" smtClean="0"/>
              <a:t>Click to edit Master title style</a:t>
            </a:r>
            <a:endParaRPr lang="en-US" dirty="0"/>
          </a:p>
        </p:txBody>
      </p:sp>
      <p:sp>
        <p:nvSpPr>
          <p:cNvPr id="3" name="Text Placeholder 2"/>
          <p:cNvSpPr>
            <a:spLocks noGrp="1"/>
          </p:cNvSpPr>
          <p:nvPr>
            <p:ph type="body" idx="1"/>
          </p:nvPr>
        </p:nvSpPr>
        <p:spPr>
          <a:xfrm>
            <a:off x="2279206" y="9509760"/>
            <a:ext cx="10611480" cy="2766058"/>
          </a:xfrm>
        </p:spPr>
        <p:txBody>
          <a:bodyPr anchor="b">
            <a:noAutofit/>
          </a:bodyPr>
          <a:lstStyle>
            <a:lvl1pPr marL="0" indent="0">
              <a:buNone/>
              <a:defRPr sz="11520" b="0">
                <a:solidFill>
                  <a:schemeClr val="accent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16" name="Text Placeholder 3"/>
          <p:cNvSpPr>
            <a:spLocks noGrp="1"/>
          </p:cNvSpPr>
          <p:nvPr>
            <p:ph type="body" sz="half" idx="15"/>
          </p:nvPr>
        </p:nvSpPr>
        <p:spPr>
          <a:xfrm>
            <a:off x="2349480" y="12801600"/>
            <a:ext cx="10541203" cy="17228822"/>
          </a:xfrm>
        </p:spPr>
        <p:txBody>
          <a:bodyPr anchor="t">
            <a:normAutofit/>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5" name="Text Placeholder 4"/>
          <p:cNvSpPr>
            <a:spLocks noGrp="1"/>
          </p:cNvSpPr>
          <p:nvPr>
            <p:ph type="body" sz="quarter" idx="3"/>
          </p:nvPr>
        </p:nvSpPr>
        <p:spPr>
          <a:xfrm>
            <a:off x="13984819" y="9509760"/>
            <a:ext cx="10573219" cy="2766058"/>
          </a:xfrm>
        </p:spPr>
        <p:txBody>
          <a:bodyPr anchor="b">
            <a:noAutofit/>
          </a:bodyPr>
          <a:lstStyle>
            <a:lvl1pPr marL="0" indent="0">
              <a:buNone/>
              <a:defRPr sz="11520" b="0">
                <a:solidFill>
                  <a:schemeClr val="accent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19" name="Text Placeholder 3"/>
          <p:cNvSpPr>
            <a:spLocks noGrp="1"/>
          </p:cNvSpPr>
          <p:nvPr>
            <p:ph type="body" sz="half" idx="16"/>
          </p:nvPr>
        </p:nvSpPr>
        <p:spPr>
          <a:xfrm>
            <a:off x="13946815" y="12801600"/>
            <a:ext cx="10611221" cy="17228822"/>
          </a:xfrm>
        </p:spPr>
        <p:txBody>
          <a:bodyPr anchor="t">
            <a:normAutofit/>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14" name="Text Placeholder 4"/>
          <p:cNvSpPr>
            <a:spLocks noGrp="1"/>
          </p:cNvSpPr>
          <p:nvPr>
            <p:ph type="body" sz="quarter" idx="13"/>
          </p:nvPr>
        </p:nvSpPr>
        <p:spPr>
          <a:xfrm>
            <a:off x="25655602" y="9509760"/>
            <a:ext cx="10558358" cy="2766058"/>
          </a:xfrm>
        </p:spPr>
        <p:txBody>
          <a:bodyPr anchor="b">
            <a:noAutofit/>
          </a:bodyPr>
          <a:lstStyle>
            <a:lvl1pPr marL="0" indent="0">
              <a:buNone/>
              <a:defRPr sz="11520" b="0">
                <a:solidFill>
                  <a:schemeClr val="accent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20" name="Text Placeholder 3"/>
          <p:cNvSpPr>
            <a:spLocks noGrp="1"/>
          </p:cNvSpPr>
          <p:nvPr>
            <p:ph type="body" sz="half" idx="17"/>
          </p:nvPr>
        </p:nvSpPr>
        <p:spPr>
          <a:xfrm>
            <a:off x="25655602" y="12801600"/>
            <a:ext cx="10558358" cy="17228822"/>
          </a:xfrm>
        </p:spPr>
        <p:txBody>
          <a:bodyPr anchor="t">
            <a:normAutofit/>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cxnSp>
        <p:nvCxnSpPr>
          <p:cNvPr id="17" name="Straight Connector 16"/>
          <p:cNvCxnSpPr/>
          <p:nvPr/>
        </p:nvCxnSpPr>
        <p:spPr>
          <a:xfrm>
            <a:off x="13417603" y="10241280"/>
            <a:ext cx="0" cy="1901952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25070544" y="10241280"/>
            <a:ext cx="0" cy="1904103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892879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0160"/>
            </a:lvl1pPr>
          </a:lstStyle>
          <a:p>
            <a:r>
              <a:rPr lang="en-US" smtClean="0"/>
              <a:t>Click to edit Master title style</a:t>
            </a:r>
            <a:endParaRPr lang="en-US" dirty="0"/>
          </a:p>
        </p:txBody>
      </p:sp>
      <p:sp>
        <p:nvSpPr>
          <p:cNvPr id="3" name="Text Placeholder 2"/>
          <p:cNvSpPr>
            <a:spLocks noGrp="1"/>
          </p:cNvSpPr>
          <p:nvPr>
            <p:ph type="body" idx="1"/>
          </p:nvPr>
        </p:nvSpPr>
        <p:spPr>
          <a:xfrm>
            <a:off x="2349480" y="20404555"/>
            <a:ext cx="10586938" cy="2766058"/>
          </a:xfrm>
        </p:spPr>
        <p:txBody>
          <a:bodyPr anchor="b">
            <a:noAutofit/>
          </a:bodyPr>
          <a:lstStyle>
            <a:lvl1pPr marL="0" indent="0">
              <a:buNone/>
              <a:defRPr sz="11520" b="0">
                <a:solidFill>
                  <a:schemeClr val="accent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29" name="Picture Placeholder 2"/>
          <p:cNvSpPr>
            <a:spLocks noGrp="1" noChangeAspect="1"/>
          </p:cNvSpPr>
          <p:nvPr>
            <p:ph type="pic" idx="15"/>
          </p:nvPr>
        </p:nvSpPr>
        <p:spPr>
          <a:xfrm>
            <a:off x="2349480" y="10607040"/>
            <a:ext cx="10586938"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smtClean="0"/>
              <a:t>Drag picture to placeholder or click icon to add</a:t>
            </a:r>
            <a:endParaRPr lang="en-US" dirty="0"/>
          </a:p>
        </p:txBody>
      </p:sp>
      <p:sp>
        <p:nvSpPr>
          <p:cNvPr id="22" name="Text Placeholder 3"/>
          <p:cNvSpPr>
            <a:spLocks noGrp="1"/>
          </p:cNvSpPr>
          <p:nvPr>
            <p:ph type="body" sz="half" idx="18"/>
          </p:nvPr>
        </p:nvSpPr>
        <p:spPr>
          <a:xfrm>
            <a:off x="2349480" y="23170620"/>
            <a:ext cx="10586938" cy="3164107"/>
          </a:xfrm>
        </p:spPr>
        <p:txBody>
          <a:bodyPr anchor="t">
            <a:normAutofit/>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5" name="Text Placeholder 4"/>
          <p:cNvSpPr>
            <a:spLocks noGrp="1"/>
          </p:cNvSpPr>
          <p:nvPr>
            <p:ph type="body" sz="quarter" idx="3"/>
          </p:nvPr>
        </p:nvSpPr>
        <p:spPr>
          <a:xfrm>
            <a:off x="14005402" y="20404555"/>
            <a:ext cx="10552637" cy="2766058"/>
          </a:xfrm>
        </p:spPr>
        <p:txBody>
          <a:bodyPr anchor="b">
            <a:noAutofit/>
          </a:bodyPr>
          <a:lstStyle>
            <a:lvl1pPr marL="0" indent="0">
              <a:buNone/>
              <a:defRPr sz="11520" b="0">
                <a:solidFill>
                  <a:schemeClr val="accent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30" name="Picture Placeholder 2"/>
          <p:cNvSpPr>
            <a:spLocks noGrp="1" noChangeAspect="1"/>
          </p:cNvSpPr>
          <p:nvPr>
            <p:ph type="pic" idx="21"/>
          </p:nvPr>
        </p:nvSpPr>
        <p:spPr>
          <a:xfrm>
            <a:off x="14005397" y="10607040"/>
            <a:ext cx="10552637"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smtClean="0"/>
              <a:t>Drag picture to placeholder or click icon to add</a:t>
            </a:r>
            <a:endParaRPr lang="en-US" dirty="0"/>
          </a:p>
        </p:txBody>
      </p:sp>
      <p:sp>
        <p:nvSpPr>
          <p:cNvPr id="23" name="Text Placeholder 3"/>
          <p:cNvSpPr>
            <a:spLocks noGrp="1"/>
          </p:cNvSpPr>
          <p:nvPr>
            <p:ph type="body" sz="half" idx="19"/>
          </p:nvPr>
        </p:nvSpPr>
        <p:spPr>
          <a:xfrm>
            <a:off x="14000525" y="23170615"/>
            <a:ext cx="10566614" cy="3164107"/>
          </a:xfrm>
        </p:spPr>
        <p:txBody>
          <a:bodyPr anchor="t">
            <a:normAutofit/>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sp>
        <p:nvSpPr>
          <p:cNvPr id="14" name="Text Placeholder 4"/>
          <p:cNvSpPr>
            <a:spLocks noGrp="1"/>
          </p:cNvSpPr>
          <p:nvPr>
            <p:ph type="body" sz="quarter" idx="13"/>
          </p:nvPr>
        </p:nvSpPr>
        <p:spPr>
          <a:xfrm>
            <a:off x="25655602" y="20404555"/>
            <a:ext cx="10558358" cy="2766058"/>
          </a:xfrm>
        </p:spPr>
        <p:txBody>
          <a:bodyPr anchor="b">
            <a:noAutofit/>
          </a:bodyPr>
          <a:lstStyle>
            <a:lvl1pPr marL="0" indent="0">
              <a:buNone/>
              <a:defRPr sz="11520" b="0">
                <a:solidFill>
                  <a:schemeClr val="accent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31" name="Picture Placeholder 2"/>
          <p:cNvSpPr>
            <a:spLocks noGrp="1" noChangeAspect="1"/>
          </p:cNvSpPr>
          <p:nvPr>
            <p:ph type="pic" idx="22"/>
          </p:nvPr>
        </p:nvSpPr>
        <p:spPr>
          <a:xfrm>
            <a:off x="25655597" y="10607040"/>
            <a:ext cx="10558358"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smtClean="0"/>
              <a:t>Drag picture to placeholder or click icon to add</a:t>
            </a:r>
            <a:endParaRPr lang="en-US" dirty="0"/>
          </a:p>
        </p:txBody>
      </p:sp>
      <p:sp>
        <p:nvSpPr>
          <p:cNvPr id="24" name="Text Placeholder 3"/>
          <p:cNvSpPr>
            <a:spLocks noGrp="1"/>
          </p:cNvSpPr>
          <p:nvPr>
            <p:ph type="body" sz="half" idx="20"/>
          </p:nvPr>
        </p:nvSpPr>
        <p:spPr>
          <a:xfrm>
            <a:off x="25655158" y="23170606"/>
            <a:ext cx="10572341" cy="3164107"/>
          </a:xfrm>
        </p:spPr>
        <p:txBody>
          <a:bodyPr anchor="t">
            <a:normAutofit/>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smtClean="0"/>
              <a:t>Click to edit Master text styles</a:t>
            </a:r>
          </a:p>
        </p:txBody>
      </p:sp>
      <p:cxnSp>
        <p:nvCxnSpPr>
          <p:cNvPr id="17" name="Straight Connector 16"/>
          <p:cNvCxnSpPr/>
          <p:nvPr/>
        </p:nvCxnSpPr>
        <p:spPr>
          <a:xfrm>
            <a:off x="13417603" y="10241280"/>
            <a:ext cx="0" cy="1901952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25070544" y="10241280"/>
            <a:ext cx="0" cy="1904103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77791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947518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902956" y="2065030"/>
            <a:ext cx="6311006" cy="2796540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349480" y="3711384"/>
            <a:ext cx="26730298" cy="2631904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595432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30237274" y="8046720"/>
            <a:ext cx="13533120" cy="1353312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27311194" y="-2194560"/>
            <a:ext cx="7680960" cy="768096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30237274" y="29260800"/>
            <a:ext cx="4754880" cy="475488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39142" y="12801600"/>
            <a:ext cx="20116800" cy="201168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4030982" y="13898880"/>
            <a:ext cx="11338560" cy="1133856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37179091" y="0"/>
            <a:ext cx="3291840" cy="527739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326608" y="2173046"/>
            <a:ext cx="33865824" cy="6722544"/>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3972960" y="9854042"/>
            <a:ext cx="32215939" cy="20138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35975950" y="8778103"/>
            <a:ext cx="4754875" cy="1097563"/>
          </a:xfrm>
          <a:prstGeom prst="rect">
            <a:avLst/>
          </a:prstGeom>
        </p:spPr>
        <p:txBody>
          <a:bodyPr vert="horz" lIns="91440" tIns="45720" rIns="91440" bIns="45720" rtlCol="0" anchor="t"/>
          <a:lstStyle>
            <a:lvl1pPr algn="l">
              <a:defRPr sz="5280" b="0" i="0">
                <a:solidFill>
                  <a:schemeClr val="tx1">
                    <a:tint val="75000"/>
                    <a:alpha val="60000"/>
                  </a:schemeClr>
                </a:solidFill>
              </a:defRPr>
            </a:lvl1pPr>
          </a:lstStyle>
          <a:p>
            <a:fld id="{FBF82037-4B70-4EA4-A413-A03073B84B9E}" type="datetimeFigureOut">
              <a:rPr lang="en-US" smtClean="0"/>
              <a:pPr/>
              <a:t>4/16/18</a:t>
            </a:fld>
            <a:endParaRPr lang="en-US" dirty="0"/>
          </a:p>
        </p:txBody>
      </p:sp>
      <p:sp>
        <p:nvSpPr>
          <p:cNvPr id="5" name="Footer Placeholder 4"/>
          <p:cNvSpPr>
            <a:spLocks noGrp="1"/>
          </p:cNvSpPr>
          <p:nvPr>
            <p:ph type="ftr" sz="quarter" idx="3"/>
          </p:nvPr>
        </p:nvSpPr>
        <p:spPr>
          <a:xfrm rot="5400000">
            <a:off x="29920010" y="15664181"/>
            <a:ext cx="18527016" cy="1097568"/>
          </a:xfrm>
          <a:prstGeom prst="rect">
            <a:avLst/>
          </a:prstGeom>
        </p:spPr>
        <p:txBody>
          <a:bodyPr vert="horz" lIns="91440" tIns="45720" rIns="91440" bIns="45720" rtlCol="0" anchor="b"/>
          <a:lstStyle>
            <a:lvl1pPr algn="l">
              <a:defRPr sz="528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37278871" y="1419535"/>
            <a:ext cx="3018302" cy="3684898"/>
          </a:xfrm>
          <a:prstGeom prst="rect">
            <a:avLst/>
          </a:prstGeom>
        </p:spPr>
        <p:txBody>
          <a:bodyPr vert="horz" lIns="91440" tIns="45720" rIns="91440" bIns="45720" rtlCol="0" anchor="b"/>
          <a:lstStyle>
            <a:lvl1pPr algn="ctr">
              <a:defRPr sz="13445" b="0" i="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11113156"/>
      </p:ext>
    </p:extLst>
  </p:cSld>
  <p:clrMap bg1="dk1" tx1="lt1" bg2="dk2" tx2="lt2" accent1="accent1" accent2="accent2" accent3="accent3" accent4="accent4" accent5="accent5" accent6="accent6" hlink="hlink" folHlink="folHlink"/>
  <p:sldLayoutIdLst>
    <p:sldLayoutId id="2147484069" r:id="rId1"/>
    <p:sldLayoutId id="2147484070" r:id="rId2"/>
    <p:sldLayoutId id="2147484071" r:id="rId3"/>
    <p:sldLayoutId id="2147484072" r:id="rId4"/>
    <p:sldLayoutId id="2147484073" r:id="rId5"/>
    <p:sldLayoutId id="2147484074" r:id="rId6"/>
    <p:sldLayoutId id="2147484075" r:id="rId7"/>
    <p:sldLayoutId id="2147484076" r:id="rId8"/>
    <p:sldLayoutId id="2147484077" r:id="rId9"/>
    <p:sldLayoutId id="2147484078" r:id="rId10"/>
    <p:sldLayoutId id="2147484079" r:id="rId11"/>
    <p:sldLayoutId id="2147484080" r:id="rId12"/>
    <p:sldLayoutId id="2147484081" r:id="rId13"/>
    <p:sldLayoutId id="2147484082" r:id="rId14"/>
    <p:sldLayoutId id="2147484083" r:id="rId15"/>
    <p:sldLayoutId id="2147484084" r:id="rId16"/>
    <p:sldLayoutId id="2147484085" r:id="rId17"/>
  </p:sldLayoutIdLst>
  <p:txStyles>
    <p:titleStyle>
      <a:lvl1pPr algn="l" defTabSz="2194560" rtl="0" eaLnBrk="1" latinLnBrk="0" hangingPunct="1">
        <a:spcBef>
          <a:spcPct val="0"/>
        </a:spcBef>
        <a:buNone/>
        <a:defRPr sz="2016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645920" indent="-1645920" algn="l" defTabSz="2194560" rtl="0" eaLnBrk="1" latinLnBrk="0" hangingPunct="1">
        <a:spcBef>
          <a:spcPts val="4800"/>
        </a:spcBef>
        <a:spcAft>
          <a:spcPts val="0"/>
        </a:spcAft>
        <a:buClr>
          <a:schemeClr val="accent1"/>
        </a:buClr>
        <a:buSzPct val="80000"/>
        <a:buFont typeface="Wingdings 3" charset="2"/>
        <a:buChar char=""/>
        <a:defRPr sz="9600" b="0" i="0" kern="1200">
          <a:solidFill>
            <a:schemeClr val="tx1"/>
          </a:solidFill>
          <a:latin typeface="+mj-lt"/>
          <a:ea typeface="+mj-ea"/>
          <a:cs typeface="+mj-cs"/>
        </a:defRPr>
      </a:lvl1pPr>
      <a:lvl2pPr marL="3566160" indent="-1371600" algn="l" defTabSz="2194560" rtl="0" eaLnBrk="1" latinLnBrk="0" hangingPunct="1">
        <a:spcBef>
          <a:spcPts val="4800"/>
        </a:spcBef>
        <a:spcAft>
          <a:spcPts val="0"/>
        </a:spcAft>
        <a:buClr>
          <a:schemeClr val="accent1"/>
        </a:buClr>
        <a:buSzPct val="80000"/>
        <a:buFont typeface="Wingdings 3" charset="2"/>
        <a:buChar char=""/>
        <a:defRPr sz="8640" b="0" i="0" kern="1200">
          <a:solidFill>
            <a:schemeClr val="tx1"/>
          </a:solidFill>
          <a:latin typeface="+mj-lt"/>
          <a:ea typeface="+mj-ea"/>
          <a:cs typeface="+mj-cs"/>
        </a:defRPr>
      </a:lvl2pPr>
      <a:lvl3pPr marL="5486400" indent="-1097280" algn="l" defTabSz="2194560" rtl="0" eaLnBrk="1" latinLnBrk="0" hangingPunct="1">
        <a:spcBef>
          <a:spcPts val="4800"/>
        </a:spcBef>
        <a:spcAft>
          <a:spcPts val="0"/>
        </a:spcAft>
        <a:buClr>
          <a:schemeClr val="accent1"/>
        </a:buClr>
        <a:buSzPct val="80000"/>
        <a:buFont typeface="Wingdings 3" charset="2"/>
        <a:buChar char=""/>
        <a:defRPr sz="7680" b="0" i="0" kern="1200">
          <a:solidFill>
            <a:schemeClr val="tx1"/>
          </a:solidFill>
          <a:latin typeface="+mj-lt"/>
          <a:ea typeface="+mj-ea"/>
          <a:cs typeface="+mj-cs"/>
        </a:defRPr>
      </a:lvl3pPr>
      <a:lvl4pPr marL="7680960" indent="-1097280" algn="l" defTabSz="2194560" rtl="0" eaLnBrk="1" latinLnBrk="0" hangingPunct="1">
        <a:spcBef>
          <a:spcPts val="4800"/>
        </a:spcBef>
        <a:spcAft>
          <a:spcPts val="0"/>
        </a:spcAft>
        <a:buClr>
          <a:schemeClr val="accent1"/>
        </a:buClr>
        <a:buSzPct val="80000"/>
        <a:buFont typeface="Wingdings 3" charset="2"/>
        <a:buChar char=""/>
        <a:defRPr sz="6720" b="0" i="0" kern="1200">
          <a:solidFill>
            <a:schemeClr val="tx1"/>
          </a:solidFill>
          <a:latin typeface="+mj-lt"/>
          <a:ea typeface="+mj-ea"/>
          <a:cs typeface="+mj-cs"/>
        </a:defRPr>
      </a:lvl4pPr>
      <a:lvl5pPr marL="9875520" indent="-1097280" algn="l" defTabSz="2194560" rtl="0" eaLnBrk="1" latinLnBrk="0" hangingPunct="1">
        <a:spcBef>
          <a:spcPts val="4800"/>
        </a:spcBef>
        <a:spcAft>
          <a:spcPts val="0"/>
        </a:spcAft>
        <a:buClr>
          <a:schemeClr val="accent1"/>
        </a:buClr>
        <a:buSzPct val="80000"/>
        <a:buFont typeface="Wingdings 3" charset="2"/>
        <a:buChar char=""/>
        <a:defRPr sz="6720" b="0" i="0" kern="1200">
          <a:solidFill>
            <a:schemeClr val="tx1"/>
          </a:solidFill>
          <a:latin typeface="+mj-lt"/>
          <a:ea typeface="+mj-ea"/>
          <a:cs typeface="+mj-cs"/>
        </a:defRPr>
      </a:lvl5pPr>
      <a:lvl6pPr marL="12070080" indent="-1097280" algn="l" defTabSz="2194560" rtl="0" eaLnBrk="1" latinLnBrk="0" hangingPunct="1">
        <a:spcBef>
          <a:spcPts val="4800"/>
        </a:spcBef>
        <a:spcAft>
          <a:spcPts val="0"/>
        </a:spcAft>
        <a:buClr>
          <a:schemeClr val="accent1"/>
        </a:buClr>
        <a:buSzPct val="80000"/>
        <a:buFont typeface="Wingdings 3" charset="2"/>
        <a:buChar char=""/>
        <a:defRPr sz="6720" b="0" i="0" kern="1200">
          <a:solidFill>
            <a:schemeClr val="tx1"/>
          </a:solidFill>
          <a:latin typeface="+mj-lt"/>
          <a:ea typeface="+mj-ea"/>
          <a:cs typeface="+mj-cs"/>
        </a:defRPr>
      </a:lvl6pPr>
      <a:lvl7pPr marL="14264640" indent="-1097280" algn="l" defTabSz="2194560" rtl="0" eaLnBrk="1" latinLnBrk="0" hangingPunct="1">
        <a:spcBef>
          <a:spcPts val="4800"/>
        </a:spcBef>
        <a:spcAft>
          <a:spcPts val="0"/>
        </a:spcAft>
        <a:buClr>
          <a:schemeClr val="accent1"/>
        </a:buClr>
        <a:buSzPct val="80000"/>
        <a:buFont typeface="Wingdings 3" charset="2"/>
        <a:buChar char=""/>
        <a:defRPr sz="6720" b="0" i="0" kern="1200">
          <a:solidFill>
            <a:schemeClr val="tx1"/>
          </a:solidFill>
          <a:latin typeface="+mj-lt"/>
          <a:ea typeface="+mj-ea"/>
          <a:cs typeface="+mj-cs"/>
        </a:defRPr>
      </a:lvl7pPr>
      <a:lvl8pPr marL="16459200" indent="-1097280" algn="l" defTabSz="2194560" rtl="0" eaLnBrk="1" latinLnBrk="0" hangingPunct="1">
        <a:spcBef>
          <a:spcPts val="4800"/>
        </a:spcBef>
        <a:spcAft>
          <a:spcPts val="0"/>
        </a:spcAft>
        <a:buClr>
          <a:schemeClr val="accent1"/>
        </a:buClr>
        <a:buSzPct val="80000"/>
        <a:buFont typeface="Wingdings 3" charset="2"/>
        <a:buChar char=""/>
        <a:defRPr sz="6720" b="0" i="0" kern="1200">
          <a:solidFill>
            <a:schemeClr val="tx1"/>
          </a:solidFill>
          <a:latin typeface="+mj-lt"/>
          <a:ea typeface="+mj-ea"/>
          <a:cs typeface="+mj-cs"/>
        </a:defRPr>
      </a:lvl8pPr>
      <a:lvl9pPr marL="18653760" indent="-1097280" algn="l" defTabSz="2194560" rtl="0" eaLnBrk="1" latinLnBrk="0" hangingPunct="1">
        <a:spcBef>
          <a:spcPts val="4800"/>
        </a:spcBef>
        <a:spcAft>
          <a:spcPts val="0"/>
        </a:spcAft>
        <a:buClr>
          <a:schemeClr val="accent1"/>
        </a:buClr>
        <a:buSzPct val="80000"/>
        <a:buFont typeface="Wingdings 3" charset="2"/>
        <a:buChar char=""/>
        <a:defRPr sz="6720" b="0" i="0" kern="1200">
          <a:solidFill>
            <a:schemeClr val="tx1"/>
          </a:solidFill>
          <a:latin typeface="+mj-lt"/>
          <a:ea typeface="+mj-ea"/>
          <a:cs typeface="+mj-cs"/>
        </a:defRPr>
      </a:lvl9pPr>
    </p:bodyStyle>
    <p:otherStyle>
      <a:defPPr>
        <a:defRPr lang="en-US"/>
      </a:defPPr>
      <a:lvl1pPr marL="0" algn="l" defTabSz="2194560" rtl="0" eaLnBrk="1" latinLnBrk="0" hangingPunct="1">
        <a:defRPr sz="8640" kern="1200">
          <a:solidFill>
            <a:schemeClr val="tx1"/>
          </a:solidFill>
          <a:latin typeface="+mn-lt"/>
          <a:ea typeface="+mn-ea"/>
          <a:cs typeface="+mn-cs"/>
        </a:defRPr>
      </a:lvl1pPr>
      <a:lvl2pPr marL="2194560" algn="l" defTabSz="2194560" rtl="0" eaLnBrk="1" latinLnBrk="0" hangingPunct="1">
        <a:defRPr sz="8640" kern="1200">
          <a:solidFill>
            <a:schemeClr val="tx1"/>
          </a:solidFill>
          <a:latin typeface="+mn-lt"/>
          <a:ea typeface="+mn-ea"/>
          <a:cs typeface="+mn-cs"/>
        </a:defRPr>
      </a:lvl2pPr>
      <a:lvl3pPr marL="4389120" algn="l" defTabSz="2194560" rtl="0" eaLnBrk="1" latinLnBrk="0" hangingPunct="1">
        <a:defRPr sz="8640" kern="1200">
          <a:solidFill>
            <a:schemeClr val="tx1"/>
          </a:solidFill>
          <a:latin typeface="+mn-lt"/>
          <a:ea typeface="+mn-ea"/>
          <a:cs typeface="+mn-cs"/>
        </a:defRPr>
      </a:lvl3pPr>
      <a:lvl4pPr marL="6583680" algn="l" defTabSz="2194560" rtl="0" eaLnBrk="1" latinLnBrk="0" hangingPunct="1">
        <a:defRPr sz="8640" kern="1200">
          <a:solidFill>
            <a:schemeClr val="tx1"/>
          </a:solidFill>
          <a:latin typeface="+mn-lt"/>
          <a:ea typeface="+mn-ea"/>
          <a:cs typeface="+mn-cs"/>
        </a:defRPr>
      </a:lvl4pPr>
      <a:lvl5pPr marL="8778240" algn="l" defTabSz="2194560" rtl="0" eaLnBrk="1" latinLnBrk="0" hangingPunct="1">
        <a:defRPr sz="8640" kern="1200">
          <a:solidFill>
            <a:schemeClr val="tx1"/>
          </a:solidFill>
          <a:latin typeface="+mn-lt"/>
          <a:ea typeface="+mn-ea"/>
          <a:cs typeface="+mn-cs"/>
        </a:defRPr>
      </a:lvl5pPr>
      <a:lvl6pPr marL="10972800" algn="l" defTabSz="2194560" rtl="0" eaLnBrk="1" latinLnBrk="0" hangingPunct="1">
        <a:defRPr sz="8640" kern="1200">
          <a:solidFill>
            <a:schemeClr val="tx1"/>
          </a:solidFill>
          <a:latin typeface="+mn-lt"/>
          <a:ea typeface="+mn-ea"/>
          <a:cs typeface="+mn-cs"/>
        </a:defRPr>
      </a:lvl6pPr>
      <a:lvl7pPr marL="13167360" algn="l" defTabSz="2194560" rtl="0" eaLnBrk="1" latinLnBrk="0" hangingPunct="1">
        <a:defRPr sz="8640" kern="1200">
          <a:solidFill>
            <a:schemeClr val="tx1"/>
          </a:solidFill>
          <a:latin typeface="+mn-lt"/>
          <a:ea typeface="+mn-ea"/>
          <a:cs typeface="+mn-cs"/>
        </a:defRPr>
      </a:lvl7pPr>
      <a:lvl8pPr marL="15361920" algn="l" defTabSz="2194560" rtl="0" eaLnBrk="1" latinLnBrk="0" hangingPunct="1">
        <a:defRPr sz="8640" kern="1200">
          <a:solidFill>
            <a:schemeClr val="tx1"/>
          </a:solidFill>
          <a:latin typeface="+mn-lt"/>
          <a:ea typeface="+mn-ea"/>
          <a:cs typeface="+mn-cs"/>
        </a:defRPr>
      </a:lvl8pPr>
      <a:lvl9pPr marL="17556480" algn="l" defTabSz="219456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emf"/><Relationship Id="rId6" Type="http://schemas.openxmlformats.org/officeDocument/2006/relationships/image" Target="../media/image5.png"/><Relationship Id="rId7" Type="http://schemas.openxmlformats.org/officeDocument/2006/relationships/image" Target="../media/image6.emf"/><Relationship Id="rId8" Type="http://schemas.openxmlformats.org/officeDocument/2006/relationships/image" Target="../media/image7.emf"/><Relationship Id="rId9" Type="http://schemas.openxmlformats.org/officeDocument/2006/relationships/image" Target="../media/image8.emf"/><Relationship Id="rId10" Type="http://schemas.openxmlformats.org/officeDocument/2006/relationships/chart" Target="../charts/chart1.xml"/><Relationship Id="rId11"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rgbClr val="0A02A6">
                <a:alpha val="0"/>
              </a:srgbClr>
            </a:gs>
            <a:gs pos="48000">
              <a:schemeClr val="bg2">
                <a:lumMod val="60000"/>
                <a:lumOff val="40000"/>
                <a:alpha val="13000"/>
              </a:schemeClr>
            </a:gs>
            <a:gs pos="100000">
              <a:schemeClr val="accent4">
                <a:lumMod val="75000"/>
                <a:alpha val="4000"/>
              </a:schemeClr>
            </a:gs>
          </a:gsLst>
          <a:lin ang="4200000" scaled="0"/>
          <a:tileRect/>
        </a:gradFill>
        <a:effectLst/>
      </p:bgPr>
    </p:bg>
    <p:spTree>
      <p:nvGrpSpPr>
        <p:cNvPr id="1" name=""/>
        <p:cNvGrpSpPr/>
        <p:nvPr/>
      </p:nvGrpSpPr>
      <p:grpSpPr>
        <a:xfrm>
          <a:off x="0" y="0"/>
          <a:ext cx="0" cy="0"/>
          <a:chOff x="0" y="0"/>
          <a:chExt cx="0" cy="0"/>
        </a:xfrm>
      </p:grpSpPr>
      <p:sp>
        <p:nvSpPr>
          <p:cNvPr id="6" name="TextBox 5"/>
          <p:cNvSpPr txBox="1"/>
          <p:nvPr/>
        </p:nvSpPr>
        <p:spPr>
          <a:xfrm>
            <a:off x="1600800" y="4414063"/>
            <a:ext cx="12801600" cy="27432000"/>
          </a:xfrm>
          <a:prstGeom prst="rect">
            <a:avLst/>
          </a:prstGeom>
          <a:noFill/>
        </p:spPr>
        <p:txBody>
          <a:bodyPr wrap="square" rtlCol="0">
            <a:spAutoFit/>
          </a:bodyPr>
          <a:lstStyle/>
          <a:p>
            <a:endParaRPr lang="en-US" sz="3800" dirty="0"/>
          </a:p>
          <a:p>
            <a:endParaRPr lang="en-US" sz="3800" dirty="0"/>
          </a:p>
          <a:p>
            <a:pPr defTabSz="914400"/>
            <a:endParaRPr lang="en-US" sz="4000" dirty="0" smtClean="0"/>
          </a:p>
          <a:p>
            <a:pPr defTabSz="914400"/>
            <a:endParaRPr lang="en-US" sz="4000" dirty="0" smtClean="0"/>
          </a:p>
          <a:p>
            <a:pPr algn="just" defTabSz="914400"/>
            <a:endParaRPr lang="en-US" sz="4000" dirty="0"/>
          </a:p>
          <a:p>
            <a:pPr algn="just"/>
            <a:r>
              <a:rPr lang="en-US" sz="3600" dirty="0" smtClean="0">
                <a:solidFill>
                  <a:schemeClr val="bg1"/>
                </a:solidFill>
                <a:latin typeface="Times New Roman" charset="0"/>
                <a:ea typeface="Times New Roman" charset="0"/>
                <a:cs typeface="Times New Roman" charset="0"/>
              </a:rPr>
              <a:t>Heme proteins have a wide range of biochemical functions. These functions include electron transfer, catalysis, and the transportation of oxygen molecules throughout the blood, such as in the well-studied molecule hemoglobin, pictured in </a:t>
            </a:r>
            <a:r>
              <a:rPr lang="en-US" sz="3600" b="1" dirty="0" smtClean="0">
                <a:solidFill>
                  <a:schemeClr val="bg1"/>
                </a:solidFill>
                <a:latin typeface="Times New Roman" charset="0"/>
                <a:ea typeface="Times New Roman" charset="0"/>
                <a:cs typeface="Times New Roman" charset="0"/>
              </a:rPr>
              <a:t>figure 1</a:t>
            </a:r>
            <a:r>
              <a:rPr lang="en-US" sz="3600" dirty="0" smtClean="0">
                <a:solidFill>
                  <a:schemeClr val="bg1"/>
                </a:solidFill>
                <a:latin typeface="Times New Roman" charset="0"/>
                <a:ea typeface="Times New Roman" charset="0"/>
                <a:cs typeface="Times New Roman" charset="0"/>
              </a:rPr>
              <a:t>.</a:t>
            </a:r>
            <a:r>
              <a:rPr lang="en-US" sz="3600" baseline="30000" dirty="0" smtClean="0">
                <a:solidFill>
                  <a:schemeClr val="bg1"/>
                </a:solidFill>
                <a:latin typeface="Times New Roman" charset="0"/>
                <a:ea typeface="Times New Roman" charset="0"/>
                <a:cs typeface="Times New Roman" charset="0"/>
              </a:rPr>
              <a:t>1</a:t>
            </a:r>
            <a:r>
              <a:rPr lang="en-US" sz="3600" dirty="0" smtClean="0">
                <a:solidFill>
                  <a:schemeClr val="bg1"/>
                </a:solidFill>
                <a:latin typeface="Times New Roman" charset="0"/>
                <a:ea typeface="Times New Roman" charset="0"/>
                <a:cs typeface="Times New Roman" charset="0"/>
              </a:rPr>
              <a:t> Metal cofactors in proteins include two coordination spheres.   The first of which, referring the molecules directly attached to the metal center, is primarily responsible for the function of the protein. While the second sphere, referring  to  the  molecules </a:t>
            </a:r>
            <a:endParaRPr lang="en-US" sz="3600" dirty="0" smtClean="0">
              <a:solidFill>
                <a:schemeClr val="bg1"/>
              </a:solidFill>
              <a:latin typeface="Times New Roman" charset="0"/>
              <a:ea typeface="Times New Roman" charset="0"/>
              <a:cs typeface="Times New Roman" charset="0"/>
            </a:endParaRPr>
          </a:p>
          <a:p>
            <a:pPr algn="just"/>
            <a:endParaRPr lang="en-US" sz="4000" dirty="0" smtClean="0">
              <a:solidFill>
                <a:schemeClr val="bg1"/>
              </a:solidFill>
              <a:latin typeface="Georgia" charset="0"/>
              <a:ea typeface="Georgia" charset="0"/>
              <a:cs typeface="Georgia" charset="0"/>
            </a:endParaRPr>
          </a:p>
          <a:p>
            <a:pPr algn="just"/>
            <a:r>
              <a:rPr lang="en-US" sz="4000" dirty="0" smtClean="0">
                <a:solidFill>
                  <a:schemeClr val="bg1"/>
                </a:solidFill>
                <a:latin typeface="Georgia" charset="0"/>
                <a:ea typeface="Georgia" charset="0"/>
                <a:cs typeface="Georgia" charset="0"/>
              </a:rPr>
              <a:t> </a:t>
            </a:r>
            <a:endParaRPr lang="en-US" sz="3800" b="1" dirty="0" smtClean="0">
              <a:solidFill>
                <a:schemeClr val="bg1"/>
              </a:solidFill>
            </a:endParaRPr>
          </a:p>
          <a:p>
            <a:endParaRPr lang="en-US" sz="3800" b="1" dirty="0" smtClean="0">
              <a:solidFill>
                <a:schemeClr val="bg1"/>
              </a:solidFill>
            </a:endParaRPr>
          </a:p>
          <a:p>
            <a:endParaRPr lang="en-US" sz="3800" b="1" dirty="0">
              <a:solidFill>
                <a:schemeClr val="bg1"/>
              </a:solidFill>
            </a:endParaRPr>
          </a:p>
          <a:p>
            <a:endParaRPr lang="en-US" sz="3800" b="1" dirty="0" smtClean="0">
              <a:solidFill>
                <a:schemeClr val="bg1"/>
              </a:solidFill>
            </a:endParaRPr>
          </a:p>
          <a:p>
            <a:endParaRPr lang="en-US" sz="3800" b="1" dirty="0">
              <a:solidFill>
                <a:schemeClr val="bg1"/>
              </a:solidFill>
            </a:endParaRPr>
          </a:p>
          <a:p>
            <a:endParaRPr lang="en-US" sz="3800" b="1" dirty="0" smtClean="0">
              <a:solidFill>
                <a:schemeClr val="bg1"/>
              </a:solidFill>
            </a:endParaRPr>
          </a:p>
          <a:p>
            <a:endParaRPr lang="en-US" sz="1200" b="1" dirty="0">
              <a:solidFill>
                <a:schemeClr val="bg1"/>
              </a:solidFill>
            </a:endParaRPr>
          </a:p>
          <a:p>
            <a:endParaRPr lang="en-US" sz="1200" b="1" dirty="0">
              <a:solidFill>
                <a:schemeClr val="bg1"/>
              </a:solidFill>
              <a:latin typeface="Georgia" charset="0"/>
              <a:ea typeface="Georgia" charset="0"/>
              <a:cs typeface="Georgia" charset="0"/>
            </a:endParaRPr>
          </a:p>
          <a:p>
            <a:endParaRPr lang="en-US" sz="3800" b="1" dirty="0" smtClean="0">
              <a:solidFill>
                <a:schemeClr val="bg1"/>
              </a:solidFill>
            </a:endParaRPr>
          </a:p>
          <a:p>
            <a:endParaRPr lang="en-US" sz="2400" b="1" dirty="0" smtClean="0">
              <a:solidFill>
                <a:schemeClr val="bg1"/>
              </a:solidFill>
            </a:endParaRPr>
          </a:p>
          <a:p>
            <a:pPr algn="just"/>
            <a:r>
              <a:rPr lang="en-US" sz="3600" dirty="0" smtClean="0">
                <a:solidFill>
                  <a:schemeClr val="bg1"/>
                </a:solidFill>
                <a:latin typeface="Times New Roman" charset="0"/>
                <a:ea typeface="Times New Roman" charset="0"/>
                <a:cs typeface="Times New Roman" charset="0"/>
              </a:rPr>
              <a:t>A </a:t>
            </a:r>
            <a:r>
              <a:rPr lang="en-US" sz="3600" dirty="0">
                <a:solidFill>
                  <a:schemeClr val="bg1"/>
                </a:solidFill>
                <a:latin typeface="Times New Roman" charset="0"/>
                <a:ea typeface="Times New Roman" charset="0"/>
                <a:cs typeface="Times New Roman" charset="0"/>
              </a:rPr>
              <a:t>multistep synthesis was performed </a:t>
            </a:r>
            <a:r>
              <a:rPr lang="en-US" sz="3600" dirty="0" smtClean="0">
                <a:solidFill>
                  <a:schemeClr val="bg1"/>
                </a:solidFill>
                <a:latin typeface="Times New Roman" charset="0"/>
                <a:ea typeface="Times New Roman" charset="0"/>
                <a:cs typeface="Times New Roman" charset="0"/>
              </a:rPr>
              <a:t>to </a:t>
            </a:r>
            <a:r>
              <a:rPr lang="en-US" sz="3600" dirty="0" smtClean="0">
                <a:solidFill>
                  <a:schemeClr val="bg1"/>
                </a:solidFill>
                <a:latin typeface="Times New Roman" charset="0"/>
                <a:ea typeface="Times New Roman" charset="0"/>
                <a:cs typeface="Times New Roman" charset="0"/>
              </a:rPr>
              <a:t>produce </a:t>
            </a:r>
            <a:r>
              <a:rPr lang="en-US" sz="3600" dirty="0" err="1" smtClean="0">
                <a:solidFill>
                  <a:schemeClr val="bg1"/>
                </a:solidFill>
                <a:latin typeface="Times New Roman" charset="0"/>
                <a:ea typeface="Times New Roman" charset="0"/>
                <a:cs typeface="Times New Roman" charset="0"/>
              </a:rPr>
              <a:t>Por</a:t>
            </a:r>
            <a:r>
              <a:rPr lang="en-US" sz="3600" dirty="0" smtClean="0">
                <a:solidFill>
                  <a:schemeClr val="bg1"/>
                </a:solidFill>
                <a:latin typeface="Times New Roman" charset="0"/>
                <a:ea typeface="Times New Roman" charset="0"/>
                <a:cs typeface="Times New Roman" charset="0"/>
              </a:rPr>
              <a:t>(MMA-co-AMMA)</a:t>
            </a:r>
            <a:r>
              <a:rPr lang="en-US" sz="3600" baseline="-25000" dirty="0" smtClean="0">
                <a:solidFill>
                  <a:schemeClr val="bg1"/>
                </a:solidFill>
                <a:latin typeface="Times New Roman" charset="0"/>
                <a:ea typeface="Times New Roman" charset="0"/>
                <a:cs typeface="Times New Roman" charset="0"/>
              </a:rPr>
              <a:t>4</a:t>
            </a:r>
            <a:r>
              <a:rPr lang="en-US" sz="3600" dirty="0" smtClean="0">
                <a:solidFill>
                  <a:schemeClr val="bg1"/>
                </a:solidFill>
                <a:latin typeface="Times New Roman" charset="0"/>
                <a:ea typeface="Times New Roman" charset="0"/>
                <a:cs typeface="Times New Roman" charset="0"/>
              </a:rPr>
              <a:t> with varying amounts of the polymer chain substituents methyl methacrylate (MMA) and </a:t>
            </a:r>
            <a:r>
              <a:rPr lang="en-US" sz="3600" dirty="0" err="1" smtClean="0">
                <a:solidFill>
                  <a:schemeClr val="bg1"/>
                </a:solidFill>
                <a:latin typeface="Times New Roman" charset="0"/>
                <a:ea typeface="Times New Roman" charset="0"/>
                <a:cs typeface="Times New Roman" charset="0"/>
              </a:rPr>
              <a:t>anthracenylmethyl</a:t>
            </a:r>
            <a:r>
              <a:rPr lang="en-US" sz="3600" dirty="0" smtClean="0">
                <a:solidFill>
                  <a:schemeClr val="bg1"/>
                </a:solidFill>
                <a:latin typeface="Times New Roman" charset="0"/>
                <a:ea typeface="Times New Roman" charset="0"/>
                <a:cs typeface="Times New Roman" charset="0"/>
              </a:rPr>
              <a:t> methacrylate (AMMA) (</a:t>
            </a:r>
            <a:r>
              <a:rPr lang="en-US" sz="3600" b="1" dirty="0" smtClean="0">
                <a:solidFill>
                  <a:schemeClr val="bg1"/>
                </a:solidFill>
                <a:latin typeface="Times New Roman" charset="0"/>
                <a:ea typeface="Times New Roman" charset="0"/>
                <a:cs typeface="Times New Roman" charset="0"/>
              </a:rPr>
              <a:t>scheme 1</a:t>
            </a:r>
            <a:r>
              <a:rPr lang="en-US" sz="3600" dirty="0" smtClean="0">
                <a:solidFill>
                  <a:schemeClr val="bg1"/>
                </a:solidFill>
                <a:latin typeface="Times New Roman" charset="0"/>
                <a:ea typeface="Times New Roman" charset="0"/>
                <a:cs typeface="Times New Roman" charset="0"/>
              </a:rPr>
              <a:t>). </a:t>
            </a:r>
            <a:r>
              <a:rPr lang="en-US" sz="3600" dirty="0">
                <a:solidFill>
                  <a:schemeClr val="bg1"/>
                </a:solidFill>
                <a:latin typeface="Times New Roman" charset="0"/>
                <a:ea typeface="Times New Roman" charset="0"/>
                <a:cs typeface="Times New Roman" charset="0"/>
              </a:rPr>
              <a:t>These star polymers were characterized by DOSY prior to and following the collapse into nanoparticles via a </a:t>
            </a:r>
            <a:r>
              <a:rPr lang="en-US" sz="3600" dirty="0" err="1">
                <a:solidFill>
                  <a:schemeClr val="bg1"/>
                </a:solidFill>
                <a:latin typeface="Times New Roman" charset="0"/>
                <a:ea typeface="Times New Roman" charset="0"/>
                <a:cs typeface="Times New Roman" charset="0"/>
              </a:rPr>
              <a:t>photodimerization</a:t>
            </a:r>
            <a:r>
              <a:rPr lang="en-US" sz="3600" dirty="0">
                <a:solidFill>
                  <a:schemeClr val="bg1"/>
                </a:solidFill>
                <a:latin typeface="Times New Roman" charset="0"/>
                <a:ea typeface="Times New Roman" charset="0"/>
                <a:cs typeface="Times New Roman" charset="0"/>
              </a:rPr>
              <a:t> of the </a:t>
            </a:r>
            <a:r>
              <a:rPr lang="en-US" sz="3600" dirty="0" err="1">
                <a:solidFill>
                  <a:schemeClr val="bg1"/>
                </a:solidFill>
                <a:latin typeface="Times New Roman" charset="0"/>
                <a:ea typeface="Times New Roman" charset="0"/>
                <a:cs typeface="Times New Roman" charset="0"/>
              </a:rPr>
              <a:t>anthracene</a:t>
            </a:r>
            <a:r>
              <a:rPr lang="en-US" sz="3600" dirty="0">
                <a:solidFill>
                  <a:schemeClr val="bg1"/>
                </a:solidFill>
                <a:latin typeface="Times New Roman" charset="0"/>
                <a:ea typeface="Times New Roman" charset="0"/>
                <a:cs typeface="Times New Roman" charset="0"/>
              </a:rPr>
              <a:t> units (</a:t>
            </a:r>
            <a:r>
              <a:rPr lang="en-US" sz="3600" b="1" dirty="0" smtClean="0">
                <a:solidFill>
                  <a:schemeClr val="bg1"/>
                </a:solidFill>
                <a:latin typeface="Times New Roman" charset="0"/>
                <a:ea typeface="Times New Roman" charset="0"/>
                <a:cs typeface="Times New Roman" charset="0"/>
              </a:rPr>
              <a:t>figures 2 </a:t>
            </a:r>
            <a:r>
              <a:rPr lang="en-US" sz="3600" dirty="0" smtClean="0">
                <a:solidFill>
                  <a:schemeClr val="bg1"/>
                </a:solidFill>
                <a:latin typeface="Times New Roman" charset="0"/>
                <a:ea typeface="Times New Roman" charset="0"/>
                <a:cs typeface="Times New Roman" charset="0"/>
              </a:rPr>
              <a:t>&amp; </a:t>
            </a:r>
            <a:r>
              <a:rPr lang="en-US" sz="3600" b="1" dirty="0" smtClean="0">
                <a:solidFill>
                  <a:schemeClr val="bg1"/>
                </a:solidFill>
                <a:latin typeface="Times New Roman" charset="0"/>
                <a:ea typeface="Times New Roman" charset="0"/>
                <a:cs typeface="Times New Roman" charset="0"/>
              </a:rPr>
              <a:t>3</a:t>
            </a:r>
            <a:r>
              <a:rPr lang="en-US" sz="3600" dirty="0" smtClean="0">
                <a:solidFill>
                  <a:schemeClr val="bg1"/>
                </a:solidFill>
                <a:latin typeface="Times New Roman" charset="0"/>
                <a:ea typeface="Times New Roman" charset="0"/>
                <a:cs typeface="Times New Roman" charset="0"/>
              </a:rPr>
              <a:t>)</a:t>
            </a:r>
            <a:r>
              <a:rPr lang="en-US" sz="3600" b="1" dirty="0" smtClean="0">
                <a:solidFill>
                  <a:schemeClr val="bg1"/>
                </a:solidFill>
                <a:latin typeface="Times New Roman" charset="0"/>
                <a:ea typeface="Times New Roman" charset="0"/>
                <a:cs typeface="Times New Roman" charset="0"/>
              </a:rPr>
              <a:t>.</a:t>
            </a:r>
            <a:r>
              <a:rPr lang="en-US" sz="3600" dirty="0" smtClean="0">
                <a:solidFill>
                  <a:schemeClr val="bg1"/>
                </a:solidFill>
                <a:latin typeface="Times New Roman" charset="0"/>
                <a:ea typeface="Times New Roman" charset="0"/>
                <a:cs typeface="Times New Roman" charset="0"/>
              </a:rPr>
              <a:t> </a:t>
            </a:r>
            <a:endParaRPr lang="en-US" sz="3600" baseline="30000" dirty="0">
              <a:solidFill>
                <a:schemeClr val="bg1"/>
              </a:solidFill>
              <a:latin typeface="Times New Roman" charset="0"/>
              <a:ea typeface="Times New Roman" charset="0"/>
              <a:cs typeface="Times New Roman" charset="0"/>
            </a:endParaRPr>
          </a:p>
          <a:p>
            <a:endParaRPr lang="en-US" sz="3800" baseline="30000" dirty="0" smtClean="0">
              <a:solidFill>
                <a:schemeClr val="bg1"/>
              </a:solidFill>
            </a:endParaRPr>
          </a:p>
          <a:p>
            <a:endParaRPr lang="en-US" sz="3800" baseline="30000" dirty="0" smtClean="0">
              <a:solidFill>
                <a:schemeClr val="bg1"/>
              </a:solidFill>
            </a:endParaRPr>
          </a:p>
          <a:p>
            <a:endParaRPr lang="en-US" sz="3800" baseline="30000" dirty="0" smtClean="0">
              <a:solidFill>
                <a:schemeClr val="bg1"/>
              </a:solidFill>
            </a:endParaRPr>
          </a:p>
          <a:p>
            <a:endParaRPr lang="en-US" sz="3800" baseline="30000" dirty="0" smtClean="0">
              <a:solidFill>
                <a:schemeClr val="bg1"/>
              </a:solidFill>
            </a:endParaRPr>
          </a:p>
          <a:p>
            <a:endParaRPr lang="en-US" sz="3800" baseline="30000" dirty="0" smtClean="0">
              <a:solidFill>
                <a:schemeClr val="bg1"/>
              </a:solidFill>
            </a:endParaRPr>
          </a:p>
          <a:p>
            <a:endParaRPr lang="en-US" sz="3800" baseline="30000" dirty="0" smtClean="0">
              <a:solidFill>
                <a:schemeClr val="bg1"/>
              </a:solidFill>
            </a:endParaRPr>
          </a:p>
          <a:p>
            <a:endParaRPr lang="en-US" sz="2000" dirty="0" smtClean="0">
              <a:solidFill>
                <a:schemeClr val="bg1"/>
              </a:solidFill>
            </a:endParaRPr>
          </a:p>
          <a:p>
            <a:endParaRPr lang="en-US" sz="2000" dirty="0">
              <a:solidFill>
                <a:schemeClr val="bg1"/>
              </a:solidFill>
            </a:endParaRPr>
          </a:p>
          <a:p>
            <a:endParaRPr lang="en-US" sz="2000" dirty="0" smtClean="0">
              <a:solidFill>
                <a:schemeClr val="bg1"/>
              </a:solidFill>
            </a:endParaRPr>
          </a:p>
          <a:p>
            <a:endParaRPr lang="en-US" sz="2000" dirty="0" smtClean="0">
              <a:solidFill>
                <a:schemeClr val="bg1"/>
              </a:solidFill>
            </a:endParaRPr>
          </a:p>
          <a:p>
            <a:endParaRPr lang="en-US" sz="2000" dirty="0">
              <a:solidFill>
                <a:schemeClr val="bg1"/>
              </a:solidFill>
            </a:endParaRPr>
          </a:p>
          <a:p>
            <a:endParaRPr lang="en-US" sz="2000" dirty="0" smtClean="0">
              <a:solidFill>
                <a:schemeClr val="bg1"/>
              </a:solidFill>
            </a:endParaRPr>
          </a:p>
          <a:p>
            <a:endParaRPr lang="en-US" sz="2000" dirty="0">
              <a:solidFill>
                <a:schemeClr val="bg1"/>
              </a:solidFill>
            </a:endParaRPr>
          </a:p>
          <a:p>
            <a:endParaRPr lang="en-US" sz="2000" b="1" dirty="0" smtClean="0">
              <a:solidFill>
                <a:schemeClr val="bg1"/>
              </a:solidFill>
            </a:endParaRPr>
          </a:p>
          <a:p>
            <a:endParaRPr lang="en-US" sz="2800" b="1" dirty="0" smtClean="0">
              <a:solidFill>
                <a:schemeClr val="bg1"/>
              </a:solidFill>
              <a:latin typeface="Times New Roman" charset="0"/>
              <a:ea typeface="Times New Roman" charset="0"/>
              <a:cs typeface="Times New Roman" charset="0"/>
            </a:endParaRPr>
          </a:p>
          <a:p>
            <a:r>
              <a:rPr lang="en-US" sz="2800" b="1" dirty="0" smtClean="0">
                <a:solidFill>
                  <a:schemeClr val="bg1"/>
                </a:solidFill>
                <a:latin typeface="Times New Roman" charset="0"/>
                <a:ea typeface="Times New Roman" charset="0"/>
                <a:cs typeface="Times New Roman" charset="0"/>
              </a:rPr>
              <a:t>Scheme 1</a:t>
            </a:r>
            <a:r>
              <a:rPr lang="en-US" sz="3200" b="1" dirty="0" smtClean="0">
                <a:solidFill>
                  <a:schemeClr val="bg1"/>
                </a:solidFill>
                <a:latin typeface="Times New Roman" charset="0"/>
                <a:ea typeface="Times New Roman" charset="0"/>
                <a:cs typeface="Times New Roman" charset="0"/>
              </a:rPr>
              <a:t>. </a:t>
            </a:r>
            <a:r>
              <a:rPr lang="en-US" sz="2800" dirty="0" smtClean="0">
                <a:solidFill>
                  <a:schemeClr val="bg1"/>
                </a:solidFill>
                <a:latin typeface="Times New Roman" charset="0"/>
                <a:ea typeface="Times New Roman" charset="0"/>
                <a:cs typeface="Times New Roman" charset="0"/>
              </a:rPr>
              <a:t>Synthetic Route to </a:t>
            </a:r>
            <a:r>
              <a:rPr lang="en-US" sz="2800" dirty="0" err="1" smtClean="0">
                <a:solidFill>
                  <a:schemeClr val="bg1"/>
                </a:solidFill>
                <a:latin typeface="Times New Roman" charset="0"/>
                <a:ea typeface="Times New Roman" charset="0"/>
                <a:cs typeface="Times New Roman" charset="0"/>
              </a:rPr>
              <a:t>Por</a:t>
            </a:r>
            <a:r>
              <a:rPr lang="en-US" sz="2800" dirty="0" smtClean="0">
                <a:solidFill>
                  <a:schemeClr val="bg1"/>
                </a:solidFill>
                <a:latin typeface="Times New Roman" charset="0"/>
                <a:ea typeface="Times New Roman" charset="0"/>
                <a:cs typeface="Times New Roman" charset="0"/>
              </a:rPr>
              <a:t>(MMA-co-AMMA)</a:t>
            </a:r>
            <a:r>
              <a:rPr lang="en-US" sz="2800" baseline="-25000" dirty="0" smtClean="0">
                <a:solidFill>
                  <a:schemeClr val="bg1"/>
                </a:solidFill>
                <a:latin typeface="Times New Roman" charset="0"/>
                <a:ea typeface="Times New Roman" charset="0"/>
                <a:cs typeface="Times New Roman" charset="0"/>
              </a:rPr>
              <a:t>4</a:t>
            </a:r>
            <a:r>
              <a:rPr lang="en-US" sz="2800" dirty="0" smtClean="0">
                <a:solidFill>
                  <a:schemeClr val="bg1"/>
                </a:solidFill>
                <a:latin typeface="Times New Roman" charset="0"/>
                <a:ea typeface="Times New Roman" charset="0"/>
                <a:cs typeface="Times New Roman" charset="0"/>
              </a:rPr>
              <a:t> by reacting MMA and AMMA with a porphyrin cored chain transfer agent.</a:t>
            </a:r>
          </a:p>
          <a:p>
            <a:endParaRPr lang="en-US" sz="3200" dirty="0">
              <a:solidFill>
                <a:schemeClr val="bg1"/>
              </a:solidFill>
              <a:ea typeface="Georgia" charset="0"/>
              <a:cs typeface="Georgia" charset="0"/>
            </a:endParaRPr>
          </a:p>
          <a:p>
            <a:endParaRPr lang="en-US" sz="3200" dirty="0" smtClean="0">
              <a:solidFill>
                <a:schemeClr val="bg1"/>
              </a:solidFill>
              <a:ea typeface="Georgia" charset="0"/>
              <a:cs typeface="Georgia" charset="0"/>
            </a:endParaRPr>
          </a:p>
          <a:p>
            <a:endParaRPr lang="en-US" sz="3200" dirty="0">
              <a:solidFill>
                <a:schemeClr val="bg1"/>
              </a:solidFill>
              <a:ea typeface="Georgia" charset="0"/>
              <a:cs typeface="Georgia" charset="0"/>
            </a:endParaRPr>
          </a:p>
          <a:p>
            <a:endParaRPr lang="en-US" sz="3200" dirty="0" smtClean="0">
              <a:solidFill>
                <a:schemeClr val="bg1"/>
              </a:solidFill>
              <a:ea typeface="Georgia" charset="0"/>
              <a:cs typeface="Georgia" charset="0"/>
            </a:endParaRPr>
          </a:p>
          <a:p>
            <a:endParaRPr lang="en-US" sz="3200" dirty="0">
              <a:solidFill>
                <a:schemeClr val="bg1"/>
              </a:solidFill>
              <a:ea typeface="Georgia" charset="0"/>
              <a:cs typeface="Georgia" charset="0"/>
            </a:endParaRPr>
          </a:p>
          <a:p>
            <a:endParaRPr lang="en-US" sz="3200" dirty="0" smtClean="0">
              <a:solidFill>
                <a:schemeClr val="bg1"/>
              </a:solidFill>
              <a:ea typeface="Georgia" charset="0"/>
              <a:cs typeface="Georgia" charset="0"/>
            </a:endParaRPr>
          </a:p>
          <a:p>
            <a:endParaRPr lang="en-US" sz="3200" dirty="0">
              <a:solidFill>
                <a:schemeClr val="bg1"/>
              </a:solidFill>
              <a:ea typeface="Georgia" charset="0"/>
              <a:cs typeface="Georgia" charset="0"/>
            </a:endParaRPr>
          </a:p>
          <a:p>
            <a:endParaRPr lang="en-US" sz="3200" dirty="0" smtClean="0">
              <a:solidFill>
                <a:schemeClr val="bg1"/>
              </a:solidFill>
              <a:ea typeface="Georgia" charset="0"/>
              <a:cs typeface="Georgia" charset="0"/>
            </a:endParaRPr>
          </a:p>
          <a:p>
            <a:endParaRPr lang="en-US" sz="3200" dirty="0" smtClean="0">
              <a:solidFill>
                <a:schemeClr val="bg1"/>
              </a:solidFill>
              <a:ea typeface="Georgia" charset="0"/>
              <a:cs typeface="Georgia" charset="0"/>
            </a:endParaRPr>
          </a:p>
        </p:txBody>
      </p:sp>
      <p:sp>
        <p:nvSpPr>
          <p:cNvPr id="10" name="TextBox 9"/>
          <p:cNvSpPr txBox="1"/>
          <p:nvPr/>
        </p:nvSpPr>
        <p:spPr>
          <a:xfrm>
            <a:off x="1905000" y="30035718"/>
            <a:ext cx="5409381" cy="1569660"/>
          </a:xfrm>
          <a:prstGeom prst="rect">
            <a:avLst/>
          </a:prstGeom>
          <a:solidFill>
            <a:schemeClr val="tx1"/>
          </a:solidFill>
          <a:ln>
            <a:solidFill>
              <a:schemeClr val="bg2"/>
            </a:solidFill>
          </a:ln>
        </p:spPr>
        <p:txBody>
          <a:bodyPr wrap="square" rtlCol="0">
            <a:spAutoFit/>
          </a:bodyPr>
          <a:lstStyle/>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p:txBody>
      </p:sp>
      <p:sp>
        <p:nvSpPr>
          <p:cNvPr id="12" name="TextBox 11"/>
          <p:cNvSpPr txBox="1"/>
          <p:nvPr/>
        </p:nvSpPr>
        <p:spPr>
          <a:xfrm>
            <a:off x="29302023" y="5074670"/>
            <a:ext cx="12801600" cy="27899945"/>
          </a:xfrm>
          <a:prstGeom prst="rect">
            <a:avLst/>
          </a:prstGeom>
          <a:noFill/>
        </p:spPr>
        <p:txBody>
          <a:bodyPr wrap="square" rtlCol="0">
            <a:spAutoFit/>
          </a:bodyPr>
          <a:lstStyle/>
          <a:p>
            <a:endParaRPr lang="en-US" sz="3800" b="1" dirty="0">
              <a:effectLst>
                <a:outerShdw blurRad="50800" dist="38100" dir="2700000" algn="tl" rotWithShape="0">
                  <a:prstClr val="black">
                    <a:alpha val="40000"/>
                  </a:prstClr>
                </a:outerShdw>
              </a:effectLst>
              <a:cs typeface="Times New Roman" panose="02020603050405020304" pitchFamily="18" charset="0"/>
            </a:endParaRPr>
          </a:p>
          <a:p>
            <a:endParaRPr lang="en-US" sz="3800" dirty="0" smtClean="0">
              <a:cs typeface="Times New Roman" panose="02020603050405020304" pitchFamily="18" charset="0"/>
            </a:endParaRPr>
          </a:p>
          <a:p>
            <a:endParaRPr lang="en-US" sz="3600" dirty="0" smtClean="0">
              <a:cs typeface="Times New Roman" panose="02020603050405020304" pitchFamily="18" charset="0"/>
            </a:endParaRPr>
          </a:p>
          <a:p>
            <a:endParaRPr lang="en-US" sz="3600" dirty="0">
              <a:solidFill>
                <a:schemeClr val="bg1"/>
              </a:solidFill>
              <a:cs typeface="Times New Roman" panose="02020603050405020304" pitchFamily="18" charset="0"/>
            </a:endParaRPr>
          </a:p>
          <a:p>
            <a:pPr algn="just"/>
            <a:r>
              <a:rPr lang="en-US" sz="3600" dirty="0">
                <a:solidFill>
                  <a:schemeClr val="bg1"/>
                </a:solidFill>
                <a:latin typeface="Times New Roman" charset="0"/>
                <a:ea typeface="Times New Roman" charset="0"/>
                <a:cs typeface="Times New Roman" charset="0"/>
              </a:rPr>
              <a:t>To </a:t>
            </a:r>
            <a:r>
              <a:rPr lang="en-US" sz="3600" dirty="0" smtClean="0">
                <a:solidFill>
                  <a:schemeClr val="bg1"/>
                </a:solidFill>
                <a:latin typeface="Times New Roman" charset="0"/>
                <a:ea typeface="Times New Roman" charset="0"/>
                <a:cs typeface="Times New Roman" charset="0"/>
              </a:rPr>
              <a:t>further construct </a:t>
            </a:r>
            <a:r>
              <a:rPr lang="en-US" sz="3600" dirty="0">
                <a:solidFill>
                  <a:schemeClr val="bg1"/>
                </a:solidFill>
                <a:latin typeface="Times New Roman" charset="0"/>
                <a:ea typeface="Times New Roman" charset="0"/>
                <a:cs typeface="Times New Roman" charset="0"/>
              </a:rPr>
              <a:t>the calibration curve needed to characterize the porphyrin cored </a:t>
            </a:r>
            <a:r>
              <a:rPr lang="en-US" sz="3600" dirty="0" smtClean="0">
                <a:solidFill>
                  <a:schemeClr val="bg1"/>
                </a:solidFill>
                <a:latin typeface="Times New Roman" charset="0"/>
                <a:ea typeface="Times New Roman" charset="0"/>
                <a:cs typeface="Times New Roman" charset="0"/>
              </a:rPr>
              <a:t>nanoparticles, </a:t>
            </a:r>
            <a:r>
              <a:rPr lang="en-US" sz="3600" dirty="0" err="1">
                <a:solidFill>
                  <a:schemeClr val="bg1"/>
                </a:solidFill>
                <a:latin typeface="Times New Roman" charset="0"/>
                <a:ea typeface="Times New Roman" charset="0"/>
                <a:cs typeface="Times New Roman" charset="0"/>
              </a:rPr>
              <a:t>polymethyl</a:t>
            </a:r>
            <a:r>
              <a:rPr lang="en-US" sz="3600" dirty="0">
                <a:solidFill>
                  <a:schemeClr val="bg1"/>
                </a:solidFill>
                <a:latin typeface="Times New Roman" charset="0"/>
                <a:ea typeface="Times New Roman" charset="0"/>
                <a:cs typeface="Times New Roman" charset="0"/>
              </a:rPr>
              <a:t> methacrylate standards are to be independently characterized with gel permeation chromatography (GPC) to complement the DOSY analysis. Porphyrin-cored star polymers with chains consisting of </a:t>
            </a:r>
            <a:r>
              <a:rPr lang="en-US" sz="3600" dirty="0" err="1" smtClean="0">
                <a:solidFill>
                  <a:schemeClr val="bg1"/>
                </a:solidFill>
                <a:latin typeface="Times New Roman" charset="0"/>
                <a:ea typeface="Times New Roman" charset="0"/>
                <a:cs typeface="Times New Roman" charset="0"/>
              </a:rPr>
              <a:t>anthracenylmethyl</a:t>
            </a:r>
            <a:r>
              <a:rPr lang="en-US" sz="3600" dirty="0" smtClean="0">
                <a:solidFill>
                  <a:schemeClr val="bg1"/>
                </a:solidFill>
                <a:latin typeface="Times New Roman" charset="0"/>
                <a:ea typeface="Times New Roman" charset="0"/>
                <a:cs typeface="Times New Roman" charset="0"/>
              </a:rPr>
              <a:t> </a:t>
            </a:r>
            <a:r>
              <a:rPr lang="en-US" sz="3600" dirty="0">
                <a:solidFill>
                  <a:schemeClr val="bg1"/>
                </a:solidFill>
                <a:latin typeface="Times New Roman" charset="0"/>
                <a:ea typeface="Times New Roman" charset="0"/>
                <a:cs typeface="Times New Roman" charset="0"/>
              </a:rPr>
              <a:t>methacrylate and </a:t>
            </a:r>
            <a:r>
              <a:rPr lang="en-US" sz="3600" dirty="0" err="1">
                <a:solidFill>
                  <a:schemeClr val="bg1"/>
                </a:solidFill>
                <a:latin typeface="Times New Roman" charset="0"/>
                <a:ea typeface="Times New Roman" charset="0"/>
                <a:cs typeface="Times New Roman" charset="0"/>
              </a:rPr>
              <a:t>pentafluorophenyl</a:t>
            </a:r>
            <a:r>
              <a:rPr lang="en-US" sz="3600" dirty="0">
                <a:solidFill>
                  <a:schemeClr val="bg1"/>
                </a:solidFill>
                <a:latin typeface="Times New Roman" charset="0"/>
                <a:ea typeface="Times New Roman" charset="0"/>
                <a:cs typeface="Times New Roman" charset="0"/>
              </a:rPr>
              <a:t> methacrylate </a:t>
            </a:r>
            <a:r>
              <a:rPr lang="en-US" sz="3600" dirty="0" smtClean="0">
                <a:solidFill>
                  <a:schemeClr val="bg1"/>
                </a:solidFill>
                <a:latin typeface="Times New Roman" charset="0"/>
                <a:ea typeface="Times New Roman" charset="0"/>
                <a:cs typeface="Times New Roman" charset="0"/>
              </a:rPr>
              <a:t>are to be synthesized, as seen in </a:t>
            </a:r>
            <a:r>
              <a:rPr lang="en-US" sz="3600" b="1" dirty="0" smtClean="0">
                <a:solidFill>
                  <a:schemeClr val="bg1"/>
                </a:solidFill>
                <a:latin typeface="Times New Roman" charset="0"/>
                <a:ea typeface="Times New Roman" charset="0"/>
                <a:cs typeface="Times New Roman" charset="0"/>
              </a:rPr>
              <a:t>scheme 2</a:t>
            </a:r>
            <a:r>
              <a:rPr lang="en-US" sz="3600" dirty="0" smtClean="0">
                <a:solidFill>
                  <a:schemeClr val="bg1"/>
                </a:solidFill>
                <a:latin typeface="Times New Roman" charset="0"/>
                <a:ea typeface="Times New Roman" charset="0"/>
                <a:cs typeface="Times New Roman" charset="0"/>
              </a:rPr>
              <a:t>. </a:t>
            </a:r>
            <a:endParaRPr lang="en-US" sz="3600" dirty="0" smtClean="0">
              <a:solidFill>
                <a:schemeClr val="bg1"/>
              </a:solidFill>
              <a:latin typeface="Times New Roman" charset="0"/>
              <a:ea typeface="Times New Roman" charset="0"/>
              <a:cs typeface="Times New Roman" charset="0"/>
            </a:endParaRPr>
          </a:p>
          <a:p>
            <a:pPr algn="just"/>
            <a:endParaRPr lang="en-US" sz="3600" dirty="0" smtClean="0">
              <a:solidFill>
                <a:schemeClr val="bg1"/>
              </a:solidFill>
              <a:latin typeface="Times New Roman" charset="0"/>
              <a:ea typeface="Times New Roman" charset="0"/>
              <a:cs typeface="Times New Roman" charset="0"/>
            </a:endParaRPr>
          </a:p>
          <a:p>
            <a:pPr algn="just"/>
            <a:endParaRPr lang="en-US" sz="3600" dirty="0" smtClean="0">
              <a:solidFill>
                <a:schemeClr val="bg1"/>
              </a:solidFill>
              <a:latin typeface="Georgia" charset="0"/>
              <a:ea typeface="Georgia" charset="0"/>
              <a:cs typeface="Georgia" charset="0"/>
            </a:endParaRPr>
          </a:p>
          <a:p>
            <a:pPr algn="just"/>
            <a:endParaRPr lang="en-US" sz="3600" dirty="0">
              <a:solidFill>
                <a:schemeClr val="bg1"/>
              </a:solidFill>
              <a:latin typeface="Georgia" charset="0"/>
              <a:ea typeface="Georgia" charset="0"/>
              <a:cs typeface="Georgia" charset="0"/>
            </a:endParaRPr>
          </a:p>
          <a:p>
            <a:pPr algn="just"/>
            <a:endParaRPr lang="en-US" sz="3600" dirty="0" smtClean="0">
              <a:solidFill>
                <a:schemeClr val="bg1"/>
              </a:solidFill>
              <a:latin typeface="Georgia" charset="0"/>
              <a:ea typeface="Georgia" charset="0"/>
              <a:cs typeface="Georgia" charset="0"/>
            </a:endParaRPr>
          </a:p>
          <a:p>
            <a:pPr algn="just"/>
            <a:endParaRPr lang="en-US" sz="3600" dirty="0">
              <a:solidFill>
                <a:schemeClr val="bg1"/>
              </a:solidFill>
              <a:latin typeface="Georgia" charset="0"/>
              <a:ea typeface="Georgia" charset="0"/>
              <a:cs typeface="Georgia" charset="0"/>
            </a:endParaRPr>
          </a:p>
          <a:p>
            <a:pPr algn="just"/>
            <a:endParaRPr lang="en-US" sz="3600" dirty="0" smtClean="0">
              <a:solidFill>
                <a:schemeClr val="bg1"/>
              </a:solidFill>
              <a:latin typeface="Georgia" charset="0"/>
              <a:ea typeface="Georgia" charset="0"/>
              <a:cs typeface="Georgia" charset="0"/>
            </a:endParaRPr>
          </a:p>
          <a:p>
            <a:pPr algn="just"/>
            <a:endParaRPr lang="en-US" sz="3600" dirty="0">
              <a:solidFill>
                <a:schemeClr val="bg1"/>
              </a:solidFill>
              <a:latin typeface="Georgia" charset="0"/>
              <a:ea typeface="Georgia" charset="0"/>
              <a:cs typeface="Georgia" charset="0"/>
            </a:endParaRPr>
          </a:p>
          <a:p>
            <a:pPr algn="just"/>
            <a:endParaRPr lang="en-US" sz="3600" dirty="0" smtClean="0">
              <a:solidFill>
                <a:schemeClr val="bg1"/>
              </a:solidFill>
              <a:latin typeface="Georgia" charset="0"/>
              <a:ea typeface="Georgia" charset="0"/>
              <a:cs typeface="Georgia" charset="0"/>
            </a:endParaRPr>
          </a:p>
          <a:p>
            <a:pPr algn="just"/>
            <a:endParaRPr lang="en-US" sz="3600" dirty="0" smtClean="0">
              <a:solidFill>
                <a:schemeClr val="bg1"/>
              </a:solidFill>
              <a:latin typeface="Georgia" charset="0"/>
              <a:ea typeface="Georgia" charset="0"/>
              <a:cs typeface="Georgia" charset="0"/>
            </a:endParaRPr>
          </a:p>
          <a:p>
            <a:pPr algn="just"/>
            <a:endParaRPr lang="en-US" sz="3600" dirty="0" smtClean="0">
              <a:solidFill>
                <a:schemeClr val="bg1"/>
              </a:solidFill>
              <a:latin typeface="Georgia" charset="0"/>
              <a:ea typeface="Georgia" charset="0"/>
              <a:cs typeface="Georgia" charset="0"/>
            </a:endParaRPr>
          </a:p>
          <a:p>
            <a:pPr algn="just"/>
            <a:r>
              <a:rPr lang="en-US" sz="2800" b="1" dirty="0">
                <a:solidFill>
                  <a:schemeClr val="bg1"/>
                </a:solidFill>
                <a:latin typeface="Times New Roman" charset="0"/>
                <a:ea typeface="Times New Roman" charset="0"/>
                <a:cs typeface="Times New Roman" charset="0"/>
              </a:rPr>
              <a:t>Scheme </a:t>
            </a:r>
            <a:r>
              <a:rPr lang="en-US" sz="2800" b="1" dirty="0" smtClean="0">
                <a:solidFill>
                  <a:schemeClr val="bg1"/>
                </a:solidFill>
                <a:latin typeface="Times New Roman" charset="0"/>
                <a:ea typeface="Times New Roman" charset="0"/>
                <a:cs typeface="Times New Roman" charset="0"/>
              </a:rPr>
              <a:t>2. </a:t>
            </a:r>
            <a:r>
              <a:rPr lang="en-US" sz="2800" dirty="0">
                <a:solidFill>
                  <a:schemeClr val="bg1"/>
                </a:solidFill>
                <a:latin typeface="Times New Roman" charset="0"/>
                <a:ea typeface="Times New Roman" charset="0"/>
                <a:cs typeface="Times New Roman" charset="0"/>
              </a:rPr>
              <a:t>Synthetic Route to </a:t>
            </a:r>
            <a:r>
              <a:rPr lang="en-US" sz="2800" dirty="0" err="1" smtClean="0">
                <a:solidFill>
                  <a:schemeClr val="bg1"/>
                </a:solidFill>
                <a:latin typeface="Times New Roman" charset="0"/>
                <a:ea typeface="Times New Roman" charset="0"/>
                <a:cs typeface="Times New Roman" charset="0"/>
              </a:rPr>
              <a:t>Por</a:t>
            </a:r>
            <a:r>
              <a:rPr lang="en-US" sz="2800" dirty="0" smtClean="0">
                <a:solidFill>
                  <a:schemeClr val="bg1"/>
                </a:solidFill>
                <a:latin typeface="Times New Roman" charset="0"/>
                <a:ea typeface="Times New Roman" charset="0"/>
                <a:cs typeface="Times New Roman" charset="0"/>
              </a:rPr>
              <a:t>(PFPMA-co-AMMA)</a:t>
            </a:r>
            <a:r>
              <a:rPr lang="en-US" sz="2800" baseline="-25000" dirty="0" smtClean="0">
                <a:solidFill>
                  <a:schemeClr val="bg1"/>
                </a:solidFill>
                <a:latin typeface="Times New Roman" charset="0"/>
                <a:ea typeface="Times New Roman" charset="0"/>
                <a:cs typeface="Times New Roman" charset="0"/>
              </a:rPr>
              <a:t>4</a:t>
            </a:r>
            <a:r>
              <a:rPr lang="en-US" sz="2800" dirty="0" smtClean="0">
                <a:solidFill>
                  <a:schemeClr val="bg1"/>
                </a:solidFill>
                <a:latin typeface="Times New Roman" charset="0"/>
                <a:ea typeface="Times New Roman" charset="0"/>
                <a:cs typeface="Times New Roman" charset="0"/>
              </a:rPr>
              <a:t> </a:t>
            </a:r>
            <a:r>
              <a:rPr lang="en-US" sz="2800" dirty="0">
                <a:solidFill>
                  <a:schemeClr val="bg1"/>
                </a:solidFill>
                <a:latin typeface="Times New Roman" charset="0"/>
                <a:ea typeface="Times New Roman" charset="0"/>
                <a:cs typeface="Times New Roman" charset="0"/>
              </a:rPr>
              <a:t>by reacting </a:t>
            </a:r>
            <a:r>
              <a:rPr lang="en-US" sz="2800" dirty="0" smtClean="0">
                <a:solidFill>
                  <a:schemeClr val="bg1"/>
                </a:solidFill>
                <a:latin typeface="Times New Roman" charset="0"/>
                <a:ea typeface="Times New Roman" charset="0"/>
                <a:cs typeface="Times New Roman" charset="0"/>
              </a:rPr>
              <a:t>PFPMA </a:t>
            </a:r>
            <a:r>
              <a:rPr lang="en-US" sz="2800" dirty="0">
                <a:solidFill>
                  <a:schemeClr val="bg1"/>
                </a:solidFill>
                <a:latin typeface="Times New Roman" charset="0"/>
                <a:ea typeface="Times New Roman" charset="0"/>
                <a:cs typeface="Times New Roman" charset="0"/>
              </a:rPr>
              <a:t>and AMMA with a porphyrin cored chain transfer agent.</a:t>
            </a:r>
          </a:p>
          <a:p>
            <a:pPr algn="just"/>
            <a:endParaRPr lang="en-US" sz="3600" dirty="0" smtClean="0">
              <a:solidFill>
                <a:schemeClr val="bg1"/>
              </a:solidFill>
              <a:latin typeface="Georgia" charset="0"/>
              <a:ea typeface="Georgia" charset="0"/>
              <a:cs typeface="Georgia" charset="0"/>
            </a:endParaRPr>
          </a:p>
          <a:p>
            <a:pPr algn="just"/>
            <a:r>
              <a:rPr lang="en-US" sz="3600" dirty="0" smtClean="0">
                <a:solidFill>
                  <a:schemeClr val="bg1"/>
                </a:solidFill>
                <a:latin typeface="Times New Roman" charset="0"/>
                <a:ea typeface="Times New Roman" charset="0"/>
                <a:cs typeface="Times New Roman" charset="0"/>
              </a:rPr>
              <a:t>This </a:t>
            </a:r>
            <a:r>
              <a:rPr lang="en-US" sz="3600" dirty="0">
                <a:solidFill>
                  <a:schemeClr val="bg1"/>
                </a:solidFill>
                <a:latin typeface="Times New Roman" charset="0"/>
                <a:ea typeface="Times New Roman" charset="0"/>
                <a:cs typeface="Times New Roman" charset="0"/>
              </a:rPr>
              <a:t>system </a:t>
            </a:r>
            <a:r>
              <a:rPr lang="en-US" sz="3600" dirty="0" smtClean="0">
                <a:solidFill>
                  <a:schemeClr val="bg1"/>
                </a:solidFill>
                <a:latin typeface="Times New Roman" charset="0"/>
                <a:ea typeface="Times New Roman" charset="0"/>
                <a:cs typeface="Times New Roman" charset="0"/>
              </a:rPr>
              <a:t>will </a:t>
            </a:r>
            <a:r>
              <a:rPr lang="en-US" sz="3600" dirty="0">
                <a:solidFill>
                  <a:schemeClr val="bg1"/>
                </a:solidFill>
                <a:latin typeface="Times New Roman" charset="0"/>
                <a:ea typeface="Times New Roman" charset="0"/>
                <a:cs typeface="Times New Roman" charset="0"/>
              </a:rPr>
              <a:t>used as a template for subsequent primary amine replacement of the </a:t>
            </a:r>
            <a:r>
              <a:rPr lang="en-US" sz="3600" dirty="0" err="1">
                <a:solidFill>
                  <a:schemeClr val="bg1"/>
                </a:solidFill>
                <a:latin typeface="Times New Roman" charset="0"/>
                <a:ea typeface="Times New Roman" charset="0"/>
                <a:cs typeface="Times New Roman" charset="0"/>
              </a:rPr>
              <a:t>pentafluorophenyl</a:t>
            </a:r>
            <a:r>
              <a:rPr lang="en-US" sz="3600" dirty="0">
                <a:solidFill>
                  <a:schemeClr val="bg1"/>
                </a:solidFill>
                <a:latin typeface="Times New Roman" charset="0"/>
                <a:ea typeface="Times New Roman" charset="0"/>
                <a:cs typeface="Times New Roman" charset="0"/>
              </a:rPr>
              <a:t> methacrylate with isopropyl, </a:t>
            </a:r>
            <a:r>
              <a:rPr lang="en-US" sz="3600" dirty="0" err="1">
                <a:solidFill>
                  <a:schemeClr val="bg1"/>
                </a:solidFill>
                <a:latin typeface="Times New Roman" charset="0"/>
                <a:ea typeface="Times New Roman" charset="0"/>
                <a:cs typeface="Times New Roman" charset="0"/>
              </a:rPr>
              <a:t>hexylamine</a:t>
            </a:r>
            <a:r>
              <a:rPr lang="en-US" sz="3600" dirty="0">
                <a:solidFill>
                  <a:schemeClr val="bg1"/>
                </a:solidFill>
                <a:latin typeface="Times New Roman" charset="0"/>
                <a:ea typeface="Times New Roman" charset="0"/>
                <a:cs typeface="Times New Roman" charset="0"/>
              </a:rPr>
              <a:t>, and </a:t>
            </a:r>
            <a:r>
              <a:rPr lang="en-US" sz="3600" dirty="0" err="1">
                <a:solidFill>
                  <a:schemeClr val="bg1"/>
                </a:solidFill>
                <a:latin typeface="Times New Roman" charset="0"/>
                <a:ea typeface="Times New Roman" charset="0"/>
                <a:cs typeface="Times New Roman" charset="0"/>
              </a:rPr>
              <a:t>ethyleneglycol</a:t>
            </a:r>
            <a:r>
              <a:rPr lang="en-US" sz="3600" dirty="0">
                <a:solidFill>
                  <a:schemeClr val="bg1"/>
                </a:solidFill>
                <a:latin typeface="Times New Roman" charset="0"/>
                <a:ea typeface="Times New Roman" charset="0"/>
                <a:cs typeface="Times New Roman" charset="0"/>
              </a:rPr>
              <a:t> amine groups afford amide groups that serve as hydrogen bond </a:t>
            </a:r>
            <a:r>
              <a:rPr lang="en-US" sz="3600" dirty="0" smtClean="0">
                <a:solidFill>
                  <a:schemeClr val="bg1"/>
                </a:solidFill>
                <a:latin typeface="Times New Roman" charset="0"/>
                <a:ea typeface="Times New Roman" charset="0"/>
                <a:cs typeface="Times New Roman" charset="0"/>
              </a:rPr>
              <a:t>donors. Studies will be performed </a:t>
            </a:r>
            <a:r>
              <a:rPr lang="en-US" sz="3600" dirty="0">
                <a:solidFill>
                  <a:schemeClr val="bg1"/>
                </a:solidFill>
                <a:latin typeface="Times New Roman" charset="0"/>
                <a:ea typeface="Times New Roman" charset="0"/>
                <a:cs typeface="Times New Roman" charset="0"/>
              </a:rPr>
              <a:t>binding imidazole and carbon monoxide groups to the iron center to </a:t>
            </a:r>
            <a:r>
              <a:rPr lang="en-US" sz="3600" dirty="0" smtClean="0">
                <a:solidFill>
                  <a:schemeClr val="bg1"/>
                </a:solidFill>
                <a:latin typeface="Times New Roman" charset="0"/>
                <a:ea typeface="Times New Roman" charset="0"/>
                <a:cs typeface="Times New Roman" charset="0"/>
              </a:rPr>
              <a:t>interrogate </a:t>
            </a:r>
            <a:r>
              <a:rPr lang="en-US" sz="3600" dirty="0">
                <a:solidFill>
                  <a:schemeClr val="bg1"/>
                </a:solidFill>
                <a:latin typeface="Times New Roman" charset="0"/>
                <a:ea typeface="Times New Roman" charset="0"/>
                <a:cs typeface="Times New Roman" charset="0"/>
              </a:rPr>
              <a:t>the effect of the various hydrogen bonding environments provided by the amide </a:t>
            </a:r>
            <a:r>
              <a:rPr lang="en-US" sz="3600" dirty="0" smtClean="0">
                <a:solidFill>
                  <a:schemeClr val="bg1"/>
                </a:solidFill>
                <a:latin typeface="Times New Roman" charset="0"/>
                <a:ea typeface="Times New Roman" charset="0"/>
                <a:cs typeface="Times New Roman" charset="0"/>
              </a:rPr>
              <a:t>substituents, monitored by </a:t>
            </a:r>
            <a:r>
              <a:rPr lang="en-US" sz="3600" dirty="0">
                <a:solidFill>
                  <a:schemeClr val="bg1"/>
                </a:solidFill>
                <a:latin typeface="Times New Roman" charset="0"/>
                <a:ea typeface="Times New Roman" charset="0"/>
                <a:cs typeface="Times New Roman" charset="0"/>
              </a:rPr>
              <a:t>UV-Vis </a:t>
            </a:r>
            <a:r>
              <a:rPr lang="en-US" sz="3600" dirty="0" smtClean="0">
                <a:solidFill>
                  <a:schemeClr val="bg1"/>
                </a:solidFill>
                <a:latin typeface="Times New Roman" charset="0"/>
                <a:ea typeface="Times New Roman" charset="0"/>
                <a:cs typeface="Times New Roman" charset="0"/>
              </a:rPr>
              <a:t>spectroscopy. </a:t>
            </a:r>
            <a:endParaRPr lang="en-US" sz="3600" b="1" dirty="0" smtClean="0">
              <a:solidFill>
                <a:schemeClr val="bg1"/>
              </a:solidFill>
              <a:latin typeface="Times New Roman" charset="0"/>
              <a:ea typeface="Times New Roman" charset="0"/>
              <a:cs typeface="Times New Roman" charset="0"/>
            </a:endParaRPr>
          </a:p>
          <a:p>
            <a:endParaRPr lang="en-US" sz="3600" b="1" dirty="0">
              <a:solidFill>
                <a:schemeClr val="bg1"/>
              </a:solidFill>
              <a:cs typeface="Times New Roman" panose="02020603050405020304" pitchFamily="18" charset="0"/>
            </a:endParaRPr>
          </a:p>
          <a:p>
            <a:pPr defTabSz="914400">
              <a:tabLst>
                <a:tab pos="914400" algn="l"/>
              </a:tabLst>
            </a:pPr>
            <a:endParaRPr lang="en-US" sz="2800" dirty="0" smtClean="0">
              <a:solidFill>
                <a:schemeClr val="bg1"/>
              </a:solidFill>
              <a:cs typeface="Times New Roman" panose="02020603050405020304" pitchFamily="18" charset="0"/>
            </a:endParaRPr>
          </a:p>
          <a:p>
            <a:pPr defTabSz="914400">
              <a:tabLst>
                <a:tab pos="914400" algn="l"/>
              </a:tabLst>
            </a:pPr>
            <a:endParaRPr lang="en-US" sz="2800" dirty="0" smtClean="0">
              <a:solidFill>
                <a:schemeClr val="bg1"/>
              </a:solidFill>
              <a:cs typeface="Times New Roman" panose="02020603050405020304" pitchFamily="18" charset="0"/>
            </a:endParaRPr>
          </a:p>
          <a:p>
            <a:pPr algn="just" defTabSz="914400">
              <a:tabLst>
                <a:tab pos="914400" algn="l"/>
              </a:tabLst>
            </a:pPr>
            <a:r>
              <a:rPr lang="en-US" sz="3600" dirty="0" smtClean="0">
                <a:solidFill>
                  <a:schemeClr val="bg1"/>
                </a:solidFill>
                <a:latin typeface="Times New Roman" charset="0"/>
                <a:ea typeface="Times New Roman" charset="0"/>
                <a:cs typeface="Times New Roman" charset="0"/>
              </a:rPr>
              <a:t>A successful collapse of the porphyrin-cored star polymers was observed using two independent methods; UV-</a:t>
            </a:r>
            <a:r>
              <a:rPr lang="en-US" sz="3600" dirty="0">
                <a:solidFill>
                  <a:schemeClr val="bg1"/>
                </a:solidFill>
                <a:latin typeface="Times New Roman" charset="0"/>
                <a:ea typeface="Times New Roman" charset="0"/>
                <a:cs typeface="Times New Roman" charset="0"/>
              </a:rPr>
              <a:t>V</a:t>
            </a:r>
            <a:r>
              <a:rPr lang="en-US" sz="3600" dirty="0" smtClean="0">
                <a:solidFill>
                  <a:schemeClr val="bg1"/>
                </a:solidFill>
                <a:latin typeface="Times New Roman" charset="0"/>
                <a:ea typeface="Times New Roman" charset="0"/>
                <a:cs typeface="Times New Roman" charset="0"/>
              </a:rPr>
              <a:t>is spectroscopy and diffusion NMR (DOSY). The DOSY data will form the basis of the calibration curve used to characterize future polymers which will allow for the investigation of second coordination sphere interactions with ligand binding to the iron(III) center. </a:t>
            </a:r>
            <a:endParaRPr lang="en-US" sz="3600" b="1" dirty="0">
              <a:solidFill>
                <a:schemeClr val="bg1"/>
              </a:solidFill>
              <a:latin typeface="Times New Roman" charset="0"/>
              <a:ea typeface="Times New Roman" charset="0"/>
              <a:cs typeface="Times New Roman" charset="0"/>
            </a:endParaRPr>
          </a:p>
          <a:p>
            <a:pPr algn="just" defTabSz="914400">
              <a:tabLst>
                <a:tab pos="914400" algn="l"/>
              </a:tabLst>
            </a:pPr>
            <a:endParaRPr lang="en-US" sz="2800" b="1" dirty="0">
              <a:solidFill>
                <a:schemeClr val="bg1"/>
              </a:solidFill>
              <a:latin typeface="Times New Roman" panose="02020603050405020304" pitchFamily="18" charset="0"/>
              <a:cs typeface="Times New Roman" panose="02020603050405020304" pitchFamily="18" charset="0"/>
            </a:endParaRPr>
          </a:p>
          <a:p>
            <a:pPr lvl="0"/>
            <a:endParaRPr lang="en-US" sz="3600" b="1" dirty="0">
              <a:solidFill>
                <a:schemeClr val="bg1"/>
              </a:solidFill>
              <a:latin typeface="Times New Roman" panose="02020603050405020304" pitchFamily="18" charset="0"/>
              <a:cs typeface="Times New Roman" panose="02020603050405020304" pitchFamily="18" charset="0"/>
            </a:endParaRPr>
          </a:p>
          <a:p>
            <a:pPr lvl="0"/>
            <a:endParaRPr lang="en-US" sz="3600" b="1" dirty="0" smtClean="0">
              <a:solidFill>
                <a:schemeClr val="bg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dirty="0" err="1">
                <a:solidFill>
                  <a:schemeClr val="bg1"/>
                </a:solidFill>
                <a:latin typeface="Times New Roman" charset="0"/>
                <a:ea typeface="Times New Roman" charset="0"/>
                <a:cs typeface="Times New Roman" charset="0"/>
              </a:rPr>
              <a:t>Fanelli</a:t>
            </a:r>
            <a:r>
              <a:rPr lang="en-US" sz="2800" dirty="0">
                <a:solidFill>
                  <a:schemeClr val="bg1"/>
                </a:solidFill>
                <a:latin typeface="Times New Roman" charset="0"/>
                <a:ea typeface="Times New Roman" charset="0"/>
                <a:cs typeface="Times New Roman" charset="0"/>
              </a:rPr>
              <a:t>, A. R.; </a:t>
            </a:r>
            <a:r>
              <a:rPr lang="en-US" sz="2800" dirty="0" err="1">
                <a:solidFill>
                  <a:schemeClr val="bg1"/>
                </a:solidFill>
                <a:latin typeface="Times New Roman" charset="0"/>
                <a:ea typeface="Times New Roman" charset="0"/>
                <a:cs typeface="Times New Roman" charset="0"/>
              </a:rPr>
              <a:t>Antonini</a:t>
            </a:r>
            <a:r>
              <a:rPr lang="en-US" sz="2800" dirty="0">
                <a:solidFill>
                  <a:schemeClr val="bg1"/>
                </a:solidFill>
                <a:latin typeface="Times New Roman" charset="0"/>
                <a:ea typeface="Times New Roman" charset="0"/>
                <a:cs typeface="Times New Roman" charset="0"/>
              </a:rPr>
              <a:t>, E.; Caputo, A. </a:t>
            </a:r>
            <a:r>
              <a:rPr lang="en-US" sz="2800" i="1" dirty="0">
                <a:solidFill>
                  <a:schemeClr val="bg1"/>
                </a:solidFill>
                <a:latin typeface="Times New Roman" charset="0"/>
                <a:ea typeface="Times New Roman" charset="0"/>
                <a:cs typeface="Times New Roman" charset="0"/>
              </a:rPr>
              <a:t>Advances in Protein Chemistry. </a:t>
            </a:r>
            <a:r>
              <a:rPr lang="en-US" sz="2800" b="1" dirty="0">
                <a:solidFill>
                  <a:schemeClr val="bg1"/>
                </a:solidFill>
                <a:latin typeface="Times New Roman" charset="0"/>
                <a:ea typeface="Times New Roman" charset="0"/>
                <a:cs typeface="Times New Roman" charset="0"/>
              </a:rPr>
              <a:t>1964</a:t>
            </a:r>
            <a:r>
              <a:rPr lang="en-US" sz="2800" dirty="0">
                <a:solidFill>
                  <a:schemeClr val="bg1"/>
                </a:solidFill>
                <a:latin typeface="Times New Roman" charset="0"/>
                <a:ea typeface="Times New Roman" charset="0"/>
                <a:cs typeface="Times New Roman" charset="0"/>
              </a:rPr>
              <a:t>, 73–222.</a:t>
            </a:r>
          </a:p>
          <a:p>
            <a:pPr marL="514350" lvl="0" indent="-514350">
              <a:buFont typeface="+mj-lt"/>
              <a:buAutoNum type="arabicPeriod"/>
            </a:pPr>
            <a:r>
              <a:rPr lang="en-US" sz="2800" dirty="0" smtClean="0">
                <a:solidFill>
                  <a:schemeClr val="bg1"/>
                </a:solidFill>
                <a:latin typeface="Times New Roman" charset="0"/>
                <a:ea typeface="Times New Roman" charset="0"/>
                <a:cs typeface="Times New Roman" charset="0"/>
              </a:rPr>
              <a:t>Rodriguez</a:t>
            </a:r>
            <a:r>
              <a:rPr lang="en-US" sz="2800" dirty="0">
                <a:solidFill>
                  <a:schemeClr val="bg1"/>
                </a:solidFill>
                <a:latin typeface="Times New Roman" charset="0"/>
                <a:ea typeface="Times New Roman" charset="0"/>
                <a:cs typeface="Times New Roman" charset="0"/>
              </a:rPr>
              <a:t>, K. J., Hanlon, A. M., Lyon, C. K., Cole, J. P., </a:t>
            </a:r>
            <a:r>
              <a:rPr lang="en-US" sz="2800" dirty="0" err="1">
                <a:solidFill>
                  <a:schemeClr val="bg1"/>
                </a:solidFill>
                <a:latin typeface="Times New Roman" charset="0"/>
                <a:ea typeface="Times New Roman" charset="0"/>
                <a:cs typeface="Times New Roman" charset="0"/>
              </a:rPr>
              <a:t>Tuten</a:t>
            </a:r>
            <a:r>
              <a:rPr lang="en-US" sz="2800" dirty="0">
                <a:solidFill>
                  <a:schemeClr val="bg1"/>
                </a:solidFill>
                <a:latin typeface="Times New Roman" charset="0"/>
                <a:ea typeface="Times New Roman" charset="0"/>
                <a:cs typeface="Times New Roman" charset="0"/>
              </a:rPr>
              <a:t>, B. T., Tooley, C. A., </a:t>
            </a:r>
            <a:r>
              <a:rPr lang="en-US" sz="2800" dirty="0" smtClean="0">
                <a:solidFill>
                  <a:schemeClr val="bg1"/>
                </a:solidFill>
                <a:latin typeface="Times New Roman" charset="0"/>
                <a:ea typeface="Times New Roman" charset="0"/>
                <a:cs typeface="Times New Roman" charset="0"/>
              </a:rPr>
              <a:t>Pazicni</a:t>
            </a:r>
            <a:r>
              <a:rPr lang="en-US" sz="2800" dirty="0">
                <a:solidFill>
                  <a:schemeClr val="bg1"/>
                </a:solidFill>
                <a:latin typeface="Times New Roman" charset="0"/>
                <a:ea typeface="Times New Roman" charset="0"/>
                <a:cs typeface="Times New Roman" charset="0"/>
              </a:rPr>
              <a:t>, S. (2016). Porphyrin-Cored Polymer Nanoparticles: Macromolecular Models for Heme Iron Coordination. </a:t>
            </a:r>
            <a:r>
              <a:rPr lang="en-US" sz="2800" i="1" dirty="0">
                <a:solidFill>
                  <a:schemeClr val="bg1"/>
                </a:solidFill>
                <a:latin typeface="Times New Roman" charset="0"/>
                <a:ea typeface="Times New Roman" charset="0"/>
                <a:cs typeface="Times New Roman" charset="0"/>
              </a:rPr>
              <a:t>Inorganic Chemistry</a:t>
            </a:r>
            <a:r>
              <a:rPr lang="en-US" sz="2800" dirty="0">
                <a:solidFill>
                  <a:schemeClr val="bg1"/>
                </a:solidFill>
                <a:latin typeface="Times New Roman" charset="0"/>
                <a:ea typeface="Times New Roman" charset="0"/>
                <a:cs typeface="Times New Roman" charset="0"/>
              </a:rPr>
              <a:t>, </a:t>
            </a:r>
            <a:r>
              <a:rPr lang="en-US" sz="2800" i="1" dirty="0">
                <a:solidFill>
                  <a:schemeClr val="bg1"/>
                </a:solidFill>
                <a:latin typeface="Times New Roman" charset="0"/>
                <a:ea typeface="Times New Roman" charset="0"/>
                <a:cs typeface="Times New Roman" charset="0"/>
              </a:rPr>
              <a:t>55</a:t>
            </a:r>
            <a:r>
              <a:rPr lang="en-US" sz="2800" dirty="0">
                <a:solidFill>
                  <a:schemeClr val="bg1"/>
                </a:solidFill>
                <a:latin typeface="Times New Roman" charset="0"/>
                <a:ea typeface="Times New Roman" charset="0"/>
                <a:cs typeface="Times New Roman" charset="0"/>
              </a:rPr>
              <a:t>(19), 9493–9496. </a:t>
            </a:r>
            <a:endParaRPr lang="en-US" sz="2800" dirty="0" smtClean="0">
              <a:solidFill>
                <a:schemeClr val="bg1"/>
              </a:solidFill>
              <a:latin typeface="Times New Roman" charset="0"/>
              <a:ea typeface="Times New Roman" charset="0"/>
              <a:cs typeface="Times New Roman" charset="0"/>
            </a:endParaRPr>
          </a:p>
          <a:p>
            <a:pPr marL="514350" lvl="0" indent="-514350">
              <a:buFont typeface="+mj-lt"/>
              <a:buAutoNum type="arabicPeriod"/>
            </a:pPr>
            <a:r>
              <a:rPr lang="en-US" sz="2800" dirty="0">
                <a:solidFill>
                  <a:schemeClr val="bg1"/>
                </a:solidFill>
                <a:latin typeface="Times New Roman" charset="0"/>
                <a:ea typeface="Times New Roman" charset="0"/>
                <a:cs typeface="Times New Roman" charset="0"/>
              </a:rPr>
              <a:t>Rodriguez, K. J. Modeling Secondary Coordination Sphere Interactions in Heme Proteins: From Small Molecule Ligands to Macromolecular Porphyrin-Cored Polymer Nanoparticles, University of New Hampshire, 2017. </a:t>
            </a:r>
            <a:endParaRPr lang="en-US" sz="2800" dirty="0" smtClean="0">
              <a:solidFill>
                <a:schemeClr val="bg1"/>
              </a:solidFill>
              <a:latin typeface="Times New Roman" charset="0"/>
              <a:ea typeface="Times New Roman" charset="0"/>
              <a:cs typeface="Times New Roman" charset="0"/>
            </a:endParaRPr>
          </a:p>
          <a:p>
            <a:pPr marL="514350" indent="-514350">
              <a:buFont typeface="+mj-lt"/>
              <a:buAutoNum type="arabicPeriod"/>
            </a:pPr>
            <a:endParaRPr lang="en-US" sz="3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8" name="TextBox 27"/>
          <p:cNvSpPr txBox="1"/>
          <p:nvPr/>
        </p:nvSpPr>
        <p:spPr>
          <a:xfrm>
            <a:off x="1981200" y="20720563"/>
            <a:ext cx="11887200" cy="5029200"/>
          </a:xfrm>
          <a:prstGeom prst="rect">
            <a:avLst/>
          </a:prstGeom>
          <a:solidFill>
            <a:schemeClr val="tx1"/>
          </a:solidFill>
          <a:ln>
            <a:solidFill>
              <a:schemeClr val="bg2"/>
            </a:solidFill>
          </a:ln>
        </p:spPr>
        <p:txBody>
          <a:bodyPr wrap="square" rtlCol="0">
            <a:spAutoFit/>
          </a:bodyPr>
          <a:lstStyle/>
          <a:p>
            <a:endParaRPr lang="en-US" dirty="0"/>
          </a:p>
        </p:txBody>
      </p:sp>
      <p:sp>
        <p:nvSpPr>
          <p:cNvPr id="5" name="TextBox 4"/>
          <p:cNvSpPr txBox="1"/>
          <p:nvPr/>
        </p:nvSpPr>
        <p:spPr>
          <a:xfrm>
            <a:off x="6718996" y="2842489"/>
            <a:ext cx="30556200" cy="2739211"/>
          </a:xfrm>
          <a:prstGeom prst="rect">
            <a:avLst/>
          </a:prstGeom>
          <a:noFill/>
        </p:spPr>
        <p:txBody>
          <a:bodyPr wrap="square" rtlCol="0">
            <a:spAutoFit/>
          </a:bodyPr>
          <a:lstStyle/>
          <a:p>
            <a:pPr algn="ctr"/>
            <a:endParaRPr lang="en-US" sz="4000" i="1" u="sng" dirty="0" smtClean="0">
              <a:solidFill>
                <a:schemeClr val="bg1"/>
              </a:solidFill>
              <a:latin typeface="Arial" panose="020B0604020202020204" pitchFamily="34" charset="0"/>
              <a:cs typeface="Arial" panose="020B0604020202020204" pitchFamily="34" charset="0"/>
            </a:endParaRPr>
          </a:p>
          <a:p>
            <a:pPr algn="ctr"/>
            <a:r>
              <a:rPr lang="en-US" sz="4400" b="1" dirty="0" smtClean="0">
                <a:solidFill>
                  <a:schemeClr val="bg1"/>
                </a:solidFill>
                <a:latin typeface="Times New Roman" charset="0"/>
                <a:ea typeface="Times New Roman" charset="0"/>
                <a:cs typeface="Times New Roman" charset="0"/>
              </a:rPr>
              <a:t>Sarah Lachapelle</a:t>
            </a:r>
            <a:r>
              <a:rPr lang="en-US" sz="4400" dirty="0" smtClean="0">
                <a:solidFill>
                  <a:schemeClr val="bg1"/>
                </a:solidFill>
                <a:latin typeface="Times New Roman" charset="0"/>
                <a:ea typeface="Times New Roman" charset="0"/>
                <a:cs typeface="Times New Roman" charset="0"/>
              </a:rPr>
              <a:t>, Brian </a:t>
            </a:r>
            <a:r>
              <a:rPr lang="en-US" sz="4400" dirty="0" err="1" smtClean="0">
                <a:solidFill>
                  <a:schemeClr val="bg1"/>
                </a:solidFill>
                <a:latin typeface="Times New Roman" charset="0"/>
                <a:ea typeface="Times New Roman" charset="0"/>
                <a:cs typeface="Times New Roman" charset="0"/>
              </a:rPr>
              <a:t>Patenaude</a:t>
            </a:r>
            <a:r>
              <a:rPr lang="en-US" sz="4400" dirty="0">
                <a:solidFill>
                  <a:schemeClr val="bg1"/>
                </a:solidFill>
                <a:latin typeface="Times New Roman" charset="0"/>
                <a:ea typeface="Times New Roman" charset="0"/>
                <a:cs typeface="Times New Roman" charset="0"/>
              </a:rPr>
              <a:t>, Samuel Pazicni</a:t>
            </a:r>
            <a:endParaRPr lang="en-US" sz="4400" dirty="0" smtClean="0">
              <a:solidFill>
                <a:schemeClr val="bg1"/>
              </a:solidFill>
              <a:latin typeface="Times New Roman" charset="0"/>
              <a:ea typeface="Times New Roman" charset="0"/>
              <a:cs typeface="Times New Roman" charset="0"/>
            </a:endParaRPr>
          </a:p>
          <a:p>
            <a:pPr algn="ctr"/>
            <a:r>
              <a:rPr lang="en-US" sz="4400" i="1" dirty="0" smtClean="0">
                <a:solidFill>
                  <a:schemeClr val="bg1"/>
                </a:solidFill>
                <a:latin typeface="Times New Roman" charset="0"/>
                <a:ea typeface="Times New Roman" charset="0"/>
                <a:cs typeface="Times New Roman" charset="0"/>
              </a:rPr>
              <a:t>skl1010@wildcats.unh.edu, Department of Chemistry, University of New Hampshire, Durham, NH</a:t>
            </a:r>
          </a:p>
          <a:p>
            <a:pPr algn="ctr"/>
            <a:r>
              <a:rPr lang="en-US" sz="4400" i="1" dirty="0" smtClean="0">
                <a:solidFill>
                  <a:schemeClr val="bg1"/>
                </a:solidFill>
                <a:latin typeface="Times New Roman" charset="0"/>
                <a:ea typeface="Times New Roman" charset="0"/>
                <a:cs typeface="Times New Roman" charset="0"/>
              </a:rPr>
              <a:t>Spring </a:t>
            </a:r>
            <a:r>
              <a:rPr lang="en-US" sz="4400" i="1" dirty="0" smtClean="0">
                <a:solidFill>
                  <a:schemeClr val="bg1"/>
                </a:solidFill>
                <a:latin typeface="Times New Roman" charset="0"/>
                <a:ea typeface="Times New Roman" charset="0"/>
                <a:cs typeface="Times New Roman" charset="0"/>
              </a:rPr>
              <a:t>2018</a:t>
            </a:r>
            <a:endParaRPr lang="en-US" sz="4400" i="1" dirty="0">
              <a:solidFill>
                <a:schemeClr val="bg1"/>
              </a:solidFill>
              <a:latin typeface="Times New Roman" charset="0"/>
              <a:ea typeface="Times New Roman" charset="0"/>
              <a:cs typeface="Times New Roman" charset="0"/>
            </a:endParaRPr>
          </a:p>
        </p:txBody>
      </p:sp>
      <p:sp>
        <p:nvSpPr>
          <p:cNvPr id="8" name="TextBox 7"/>
          <p:cNvSpPr txBox="1"/>
          <p:nvPr/>
        </p:nvSpPr>
        <p:spPr>
          <a:xfrm>
            <a:off x="15540745" y="4572000"/>
            <a:ext cx="12801600" cy="27432000"/>
          </a:xfrm>
          <a:prstGeom prst="rect">
            <a:avLst/>
          </a:prstGeom>
          <a:noFill/>
        </p:spPr>
        <p:txBody>
          <a:bodyPr wrap="square" rtlCol="0">
            <a:spAutoFit/>
          </a:bodyPr>
          <a:lstStyle/>
          <a:p>
            <a:pPr defTabSz="914400"/>
            <a:endParaRPr lang="en-US" sz="3600" dirty="0" smtClean="0"/>
          </a:p>
          <a:p>
            <a:endParaRPr lang="en-US" sz="3600" b="1" dirty="0"/>
          </a:p>
          <a:p>
            <a:pPr defTabSz="914400"/>
            <a:endParaRPr lang="en-US" sz="3600" b="1" dirty="0"/>
          </a:p>
          <a:p>
            <a:pPr defTabSz="914400"/>
            <a:endParaRPr lang="en-US" sz="3800" dirty="0"/>
          </a:p>
          <a:p>
            <a:pPr defTabSz="914400"/>
            <a:endParaRPr lang="en-US" sz="3800" dirty="0">
              <a:solidFill>
                <a:schemeClr val="bg1"/>
              </a:solidFill>
            </a:endParaRPr>
          </a:p>
          <a:p>
            <a:pPr algn="just" defTabSz="914400"/>
            <a:r>
              <a:rPr lang="en-US" sz="3600" dirty="0" smtClean="0">
                <a:solidFill>
                  <a:schemeClr val="bg1"/>
                </a:solidFill>
                <a:latin typeface="Times New Roman" charset="0"/>
                <a:ea typeface="Times New Roman" charset="0"/>
                <a:cs typeface="Times New Roman" charset="0"/>
              </a:rPr>
              <a:t>The collapse of </a:t>
            </a:r>
            <a:r>
              <a:rPr lang="en-US" sz="3600" dirty="0" err="1" smtClean="0">
                <a:solidFill>
                  <a:schemeClr val="bg1"/>
                </a:solidFill>
                <a:latin typeface="Times New Roman" charset="0"/>
                <a:ea typeface="Times New Roman" charset="0"/>
                <a:cs typeface="Times New Roman" charset="0"/>
              </a:rPr>
              <a:t>Por</a:t>
            </a:r>
            <a:r>
              <a:rPr lang="en-US" sz="3600" dirty="0" smtClean="0">
                <a:solidFill>
                  <a:schemeClr val="bg1"/>
                </a:solidFill>
                <a:latin typeface="Times New Roman" charset="0"/>
                <a:ea typeface="Times New Roman" charset="0"/>
                <a:cs typeface="Times New Roman" charset="0"/>
              </a:rPr>
              <a:t>(MMA-co-AMMA)</a:t>
            </a:r>
            <a:r>
              <a:rPr lang="en-US" sz="3600" baseline="-25000" dirty="0" smtClean="0">
                <a:solidFill>
                  <a:schemeClr val="bg1"/>
                </a:solidFill>
                <a:latin typeface="Times New Roman" charset="0"/>
                <a:ea typeface="Times New Roman" charset="0"/>
                <a:cs typeface="Times New Roman" charset="0"/>
              </a:rPr>
              <a:t>4</a:t>
            </a:r>
            <a:r>
              <a:rPr lang="en-US" sz="3600" dirty="0" smtClean="0">
                <a:solidFill>
                  <a:schemeClr val="bg1"/>
                </a:solidFill>
                <a:latin typeface="Times New Roman" charset="0"/>
                <a:ea typeface="Times New Roman" charset="0"/>
                <a:cs typeface="Times New Roman" charset="0"/>
              </a:rPr>
              <a:t> was monitored via UV-Vis spectroscopy (</a:t>
            </a:r>
            <a:r>
              <a:rPr lang="en-US" sz="3600" b="1" dirty="0" smtClean="0">
                <a:solidFill>
                  <a:schemeClr val="bg1"/>
                </a:solidFill>
                <a:latin typeface="Times New Roman" charset="0"/>
                <a:ea typeface="Times New Roman" charset="0"/>
                <a:cs typeface="Times New Roman" charset="0"/>
              </a:rPr>
              <a:t>figure 3</a:t>
            </a:r>
            <a:r>
              <a:rPr lang="en-US" sz="3600" dirty="0" smtClean="0">
                <a:solidFill>
                  <a:schemeClr val="bg1"/>
                </a:solidFill>
                <a:latin typeface="Times New Roman" charset="0"/>
                <a:ea typeface="Times New Roman" charset="0"/>
                <a:cs typeface="Times New Roman" charset="0"/>
              </a:rPr>
              <a:t>)</a:t>
            </a:r>
            <a:r>
              <a:rPr lang="en-US" sz="3600" b="1" dirty="0" smtClean="0">
                <a:solidFill>
                  <a:schemeClr val="bg1"/>
                </a:solidFill>
                <a:latin typeface="Times New Roman" charset="0"/>
                <a:ea typeface="Times New Roman" charset="0"/>
                <a:cs typeface="Times New Roman" charset="0"/>
              </a:rPr>
              <a:t>. </a:t>
            </a:r>
            <a:r>
              <a:rPr lang="en-US" sz="3600" dirty="0" smtClean="0">
                <a:solidFill>
                  <a:schemeClr val="bg1"/>
                </a:solidFill>
                <a:latin typeface="Times New Roman" charset="0"/>
                <a:ea typeface="Times New Roman" charset="0"/>
                <a:cs typeface="Times New Roman" charset="0"/>
              </a:rPr>
              <a:t>The reduction of the </a:t>
            </a:r>
            <a:r>
              <a:rPr lang="en-US" sz="3600" dirty="0" err="1" smtClean="0">
                <a:solidFill>
                  <a:schemeClr val="bg1"/>
                </a:solidFill>
                <a:latin typeface="Times New Roman" charset="0"/>
                <a:ea typeface="Times New Roman" charset="0"/>
                <a:cs typeface="Times New Roman" charset="0"/>
              </a:rPr>
              <a:t>anthracene</a:t>
            </a:r>
            <a:r>
              <a:rPr lang="en-US" sz="3600" dirty="0" smtClean="0">
                <a:solidFill>
                  <a:schemeClr val="bg1"/>
                </a:solidFill>
                <a:latin typeface="Times New Roman" charset="0"/>
                <a:ea typeface="Times New Roman" charset="0"/>
                <a:cs typeface="Times New Roman" charset="0"/>
              </a:rPr>
              <a:t> signal indicated the collapse was successful. The DOSY characterization showed a shift in the diffusion coefficient, representative of a change in the </a:t>
            </a:r>
            <a:r>
              <a:rPr lang="en-US" sz="3600" dirty="0">
                <a:solidFill>
                  <a:schemeClr val="bg1"/>
                </a:solidFill>
                <a:latin typeface="Times New Roman" charset="0"/>
                <a:ea typeface="Times New Roman" charset="0"/>
                <a:cs typeface="Times New Roman" charset="0"/>
              </a:rPr>
              <a:t>S</a:t>
            </a:r>
            <a:r>
              <a:rPr lang="en-US" sz="3600" dirty="0" smtClean="0">
                <a:solidFill>
                  <a:schemeClr val="bg1"/>
                </a:solidFill>
                <a:latin typeface="Times New Roman" charset="0"/>
                <a:ea typeface="Times New Roman" charset="0"/>
                <a:cs typeface="Times New Roman" charset="0"/>
              </a:rPr>
              <a:t>tokes radius upon collapse (</a:t>
            </a:r>
            <a:r>
              <a:rPr lang="en-US" sz="3600" b="1" dirty="0" smtClean="0">
                <a:solidFill>
                  <a:schemeClr val="bg1"/>
                </a:solidFill>
                <a:latin typeface="Times New Roman" charset="0"/>
                <a:ea typeface="Times New Roman" charset="0"/>
                <a:cs typeface="Times New Roman" charset="0"/>
              </a:rPr>
              <a:t>figures 4 </a:t>
            </a:r>
            <a:r>
              <a:rPr lang="en-US" sz="3600" dirty="0" smtClean="0">
                <a:solidFill>
                  <a:schemeClr val="bg1"/>
                </a:solidFill>
                <a:latin typeface="Times New Roman" charset="0"/>
                <a:ea typeface="Times New Roman" charset="0"/>
                <a:cs typeface="Times New Roman" charset="0"/>
              </a:rPr>
              <a:t>&amp; </a:t>
            </a:r>
            <a:r>
              <a:rPr lang="en-US" sz="3600" b="1" dirty="0" smtClean="0">
                <a:solidFill>
                  <a:schemeClr val="bg1"/>
                </a:solidFill>
                <a:latin typeface="Times New Roman" charset="0"/>
                <a:ea typeface="Times New Roman" charset="0"/>
                <a:cs typeface="Times New Roman" charset="0"/>
              </a:rPr>
              <a:t>5</a:t>
            </a:r>
            <a:r>
              <a:rPr lang="en-US" sz="3600" dirty="0" smtClean="0">
                <a:solidFill>
                  <a:schemeClr val="bg1"/>
                </a:solidFill>
                <a:latin typeface="Times New Roman" charset="0"/>
                <a:ea typeface="Times New Roman" charset="0"/>
                <a:cs typeface="Times New Roman" charset="0"/>
              </a:rPr>
              <a:t>).</a:t>
            </a:r>
            <a:endParaRPr lang="en-US" sz="3600" dirty="0">
              <a:solidFill>
                <a:schemeClr val="bg1"/>
              </a:solidFill>
              <a:latin typeface="Times New Roman" charset="0"/>
              <a:ea typeface="Times New Roman" charset="0"/>
              <a:cs typeface="Times New Roman"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3600" dirty="0">
              <a:solidFill>
                <a:schemeClr val="bg1"/>
              </a:solidFill>
              <a:latin typeface="Georgia" charset="0"/>
              <a:ea typeface="Georgia" charset="0"/>
              <a:cs typeface="Georgia" charset="0"/>
            </a:endParaRPr>
          </a:p>
          <a:p>
            <a:pPr algn="just" defTabSz="914400"/>
            <a:endParaRPr lang="en-US" sz="3600" dirty="0" smtClean="0">
              <a:solidFill>
                <a:schemeClr val="bg1"/>
              </a:solidFill>
              <a:latin typeface="Georgia" charset="0"/>
              <a:ea typeface="Georgia" charset="0"/>
              <a:cs typeface="Georgia" charset="0"/>
            </a:endParaRPr>
          </a:p>
          <a:p>
            <a:pPr algn="just" defTabSz="914400"/>
            <a:endParaRPr lang="en-US" sz="3600" dirty="0">
              <a:solidFill>
                <a:schemeClr val="bg1"/>
              </a:solidFill>
              <a:latin typeface="Georgia" charset="0"/>
              <a:ea typeface="Georgia" charset="0"/>
              <a:cs typeface="Georgia" charset="0"/>
            </a:endParaRPr>
          </a:p>
          <a:p>
            <a:pPr algn="just" defTabSz="914400"/>
            <a:endParaRPr lang="en-US" sz="3600" dirty="0" smtClean="0">
              <a:solidFill>
                <a:schemeClr val="bg1"/>
              </a:solidFill>
              <a:latin typeface="Georgia" charset="0"/>
              <a:ea typeface="Georgia" charset="0"/>
              <a:cs typeface="Georgia" charset="0"/>
            </a:endParaRPr>
          </a:p>
          <a:p>
            <a:pPr algn="just" defTabSz="914400"/>
            <a:endParaRPr lang="en-US" sz="3600" dirty="0">
              <a:solidFill>
                <a:schemeClr val="bg1"/>
              </a:solidFill>
              <a:latin typeface="Georgia" charset="0"/>
              <a:ea typeface="Georgia" charset="0"/>
              <a:cs typeface="Georgia" charset="0"/>
            </a:endParaRPr>
          </a:p>
          <a:p>
            <a:pPr algn="just" defTabSz="914400"/>
            <a:endParaRPr lang="en-US" sz="3600" dirty="0" smtClean="0">
              <a:solidFill>
                <a:schemeClr val="bg1"/>
              </a:solidFill>
              <a:latin typeface="Georgia" charset="0"/>
              <a:ea typeface="Georgia" charset="0"/>
              <a:cs typeface="Georgia" charset="0"/>
            </a:endParaRPr>
          </a:p>
          <a:p>
            <a:pPr algn="just" defTabSz="914400"/>
            <a:endParaRPr lang="en-US" sz="3600" dirty="0">
              <a:solidFill>
                <a:schemeClr val="bg1"/>
              </a:solidFill>
              <a:latin typeface="Georgia" charset="0"/>
              <a:ea typeface="Georgia" charset="0"/>
              <a:cs typeface="Georgia" charset="0"/>
            </a:endParaRPr>
          </a:p>
          <a:p>
            <a:pPr algn="just" defTabSz="914400"/>
            <a:endParaRPr lang="en-US" sz="3600" dirty="0" smtClean="0">
              <a:solidFill>
                <a:schemeClr val="bg1"/>
              </a:solidFill>
              <a:latin typeface="Georgia" charset="0"/>
              <a:ea typeface="Georgia" charset="0"/>
              <a:cs typeface="Georgia" charset="0"/>
            </a:endParaRPr>
          </a:p>
          <a:p>
            <a:pPr algn="just" defTabSz="914400"/>
            <a:endParaRPr lang="en-US" sz="3600" dirty="0">
              <a:solidFill>
                <a:schemeClr val="bg1"/>
              </a:solidFill>
              <a:latin typeface="Georgia" charset="0"/>
              <a:ea typeface="Georgia" charset="0"/>
              <a:cs typeface="Georgia" charset="0"/>
            </a:endParaRPr>
          </a:p>
          <a:p>
            <a:pPr algn="just" defTabSz="914400"/>
            <a:endParaRPr lang="en-US" sz="3600" dirty="0" smtClean="0">
              <a:solidFill>
                <a:schemeClr val="bg1"/>
              </a:solidFill>
              <a:latin typeface="Georgia" charset="0"/>
              <a:ea typeface="Georgia" charset="0"/>
              <a:cs typeface="Georgia" charset="0"/>
            </a:endParaRPr>
          </a:p>
          <a:p>
            <a:pPr algn="just" defTabSz="914400"/>
            <a:endParaRPr lang="en-US" sz="3600" dirty="0">
              <a:solidFill>
                <a:schemeClr val="bg1"/>
              </a:solidFill>
              <a:latin typeface="Georgia" charset="0"/>
              <a:ea typeface="Georgia" charset="0"/>
              <a:cs typeface="Georgia" charset="0"/>
            </a:endParaRPr>
          </a:p>
          <a:p>
            <a:pPr algn="just" defTabSz="914400"/>
            <a:endParaRPr lang="en-US" sz="3600" dirty="0" smtClean="0">
              <a:solidFill>
                <a:schemeClr val="bg1"/>
              </a:solidFill>
              <a:latin typeface="Georgia" charset="0"/>
              <a:ea typeface="Georgia" charset="0"/>
              <a:cs typeface="Georgia" charset="0"/>
            </a:endParaRPr>
          </a:p>
          <a:p>
            <a:pPr algn="just" defTabSz="914400"/>
            <a:endParaRPr lang="en-US" sz="1200" dirty="0">
              <a:solidFill>
                <a:schemeClr val="bg1"/>
              </a:solidFill>
              <a:latin typeface="Georgia" charset="0"/>
              <a:ea typeface="Georgia" charset="0"/>
              <a:cs typeface="Georgia" charset="0"/>
            </a:endParaRPr>
          </a:p>
          <a:p>
            <a:pPr algn="just" defTabSz="914400"/>
            <a:r>
              <a:rPr lang="en-US" sz="2800" b="1" dirty="0" smtClean="0">
                <a:solidFill>
                  <a:schemeClr val="bg1"/>
                </a:solidFill>
                <a:latin typeface="Times New Roman" charset="0"/>
                <a:ea typeface="Times New Roman" charset="0"/>
                <a:cs typeface="Times New Roman" charset="0"/>
              </a:rPr>
              <a:t>Figure 3. </a:t>
            </a:r>
            <a:r>
              <a:rPr lang="en-US" sz="2800" dirty="0" smtClean="0">
                <a:solidFill>
                  <a:schemeClr val="bg1"/>
                </a:solidFill>
                <a:latin typeface="Times New Roman" charset="0"/>
                <a:ea typeface="Times New Roman" charset="0"/>
                <a:cs typeface="Times New Roman" charset="0"/>
              </a:rPr>
              <a:t>UV-Vis spectrum of </a:t>
            </a:r>
            <a:r>
              <a:rPr lang="en-US" sz="2800" dirty="0" err="1" smtClean="0">
                <a:solidFill>
                  <a:schemeClr val="bg1"/>
                </a:solidFill>
                <a:latin typeface="Times New Roman" charset="0"/>
                <a:ea typeface="Times New Roman" charset="0"/>
                <a:cs typeface="Times New Roman" charset="0"/>
              </a:rPr>
              <a:t>Por</a:t>
            </a:r>
            <a:r>
              <a:rPr lang="en-US" sz="2800" dirty="0" smtClean="0">
                <a:solidFill>
                  <a:schemeClr val="bg1"/>
                </a:solidFill>
                <a:latin typeface="Times New Roman" charset="0"/>
                <a:ea typeface="Times New Roman" charset="0"/>
                <a:cs typeface="Times New Roman" charset="0"/>
              </a:rPr>
              <a:t>(MMA-co-AMMA)</a:t>
            </a:r>
            <a:r>
              <a:rPr lang="en-US" sz="2800" baseline="-25000" dirty="0" smtClean="0">
                <a:solidFill>
                  <a:schemeClr val="bg1"/>
                </a:solidFill>
                <a:latin typeface="Times New Roman" charset="0"/>
                <a:ea typeface="Times New Roman" charset="0"/>
                <a:cs typeface="Times New Roman" charset="0"/>
              </a:rPr>
              <a:t>4</a:t>
            </a:r>
            <a:r>
              <a:rPr lang="en-US" sz="2800" dirty="0" smtClean="0">
                <a:solidFill>
                  <a:schemeClr val="bg1"/>
                </a:solidFill>
                <a:latin typeface="Times New Roman" charset="0"/>
                <a:ea typeface="Times New Roman" charset="0"/>
                <a:cs typeface="Times New Roman" charset="0"/>
              </a:rPr>
              <a:t> collapse in THF with a close up of the change in absorbance from approximately 300 to 400 nm.</a:t>
            </a: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a:solidFill>
                <a:schemeClr val="bg1"/>
              </a:solidFill>
              <a:latin typeface="Georgia" charset="0"/>
              <a:ea typeface="Georgia" charset="0"/>
              <a:cs typeface="Georgia" charset="0"/>
            </a:endParaRPr>
          </a:p>
          <a:p>
            <a:pPr algn="just" defTabSz="914400"/>
            <a:endParaRPr lang="en-US" sz="2800" dirty="0" smtClean="0">
              <a:solidFill>
                <a:schemeClr val="bg1"/>
              </a:solidFill>
              <a:latin typeface="Georgia" charset="0"/>
              <a:ea typeface="Georgia" charset="0"/>
              <a:cs typeface="Georgia" charset="0"/>
            </a:endParaRPr>
          </a:p>
          <a:p>
            <a:pPr algn="just" defTabSz="914400"/>
            <a:endParaRPr lang="en-US" sz="3600" dirty="0" smtClean="0">
              <a:solidFill>
                <a:schemeClr val="bg1"/>
              </a:solidFill>
              <a:latin typeface="Georgia" charset="0"/>
              <a:ea typeface="Georgia" charset="0"/>
              <a:cs typeface="Georgia" charset="0"/>
            </a:endParaRPr>
          </a:p>
          <a:p>
            <a:pPr defTabSz="914400"/>
            <a:endParaRPr lang="en-US" sz="3800" dirty="0" smtClean="0">
              <a:solidFill>
                <a:schemeClr val="bg1"/>
              </a:solidFill>
            </a:endParaRPr>
          </a:p>
          <a:p>
            <a:pPr defTabSz="914400"/>
            <a:endParaRPr lang="en-US" sz="3800" dirty="0">
              <a:solidFill>
                <a:schemeClr val="bg1"/>
              </a:solidFill>
            </a:endParaRPr>
          </a:p>
          <a:p>
            <a:endParaRPr lang="en-US" sz="3800" dirty="0" smtClean="0">
              <a:solidFill>
                <a:schemeClr val="bg1"/>
              </a:solidFill>
            </a:endParaRPr>
          </a:p>
          <a:p>
            <a:endParaRPr lang="en-US" sz="3800" dirty="0" smtClean="0">
              <a:solidFill>
                <a:schemeClr val="bg1"/>
              </a:solidFill>
            </a:endParaRPr>
          </a:p>
          <a:p>
            <a:endParaRPr lang="en-US" sz="3800" dirty="0" smtClean="0">
              <a:solidFill>
                <a:schemeClr val="bg1"/>
              </a:solidFill>
            </a:endParaRPr>
          </a:p>
          <a:p>
            <a:endParaRPr lang="en-US" sz="3600" dirty="0" smtClean="0">
              <a:solidFill>
                <a:schemeClr val="bg1"/>
              </a:solidFill>
            </a:endParaRPr>
          </a:p>
          <a:p>
            <a:endParaRPr lang="en-US" sz="3600" dirty="0">
              <a:solidFill>
                <a:schemeClr val="bg1"/>
              </a:solidFill>
            </a:endParaRPr>
          </a:p>
        </p:txBody>
      </p:sp>
      <p:sp>
        <p:nvSpPr>
          <p:cNvPr id="11" name="Rectangle 10"/>
          <p:cNvSpPr/>
          <p:nvPr/>
        </p:nvSpPr>
        <p:spPr>
          <a:xfrm>
            <a:off x="29302022" y="6403192"/>
            <a:ext cx="4312399" cy="923330"/>
          </a:xfrm>
          <a:prstGeom prst="rect">
            <a:avLst/>
          </a:prstGeom>
          <a:noFill/>
        </p:spPr>
        <p:txBody>
          <a:bodyPr wrap="none" lIns="91440" tIns="45720" rIns="91440" bIns="45720">
            <a:spAutoFit/>
          </a:bodyPr>
          <a:lstStyle/>
          <a:p>
            <a:pPr algn="ctr"/>
            <a:r>
              <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rPr>
              <a:t>Future</a:t>
            </a:r>
            <a:r>
              <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 </a:t>
            </a:r>
            <a:r>
              <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rPr>
              <a:t>Work</a:t>
            </a: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13" name="Rectangle 12"/>
          <p:cNvSpPr/>
          <p:nvPr/>
        </p:nvSpPr>
        <p:spPr>
          <a:xfrm>
            <a:off x="29145330" y="22927270"/>
            <a:ext cx="4337662" cy="923330"/>
          </a:xfrm>
          <a:prstGeom prst="rect">
            <a:avLst/>
          </a:prstGeom>
          <a:noFill/>
        </p:spPr>
        <p:txBody>
          <a:bodyPr wrap="square" lIns="91440" tIns="45720" rIns="91440" bIns="45720">
            <a:spAutoFit/>
          </a:bodyPr>
          <a:lstStyle/>
          <a:p>
            <a:pPr algn="ct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rPr>
              <a:t>Conclusions</a:t>
            </a: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16" name="Rectangle 15"/>
          <p:cNvSpPr/>
          <p:nvPr/>
        </p:nvSpPr>
        <p:spPr>
          <a:xfrm>
            <a:off x="29145330" y="27651670"/>
            <a:ext cx="3851385" cy="923330"/>
          </a:xfrm>
          <a:prstGeom prst="rect">
            <a:avLst/>
          </a:prstGeom>
          <a:noFill/>
        </p:spPr>
        <p:txBody>
          <a:bodyPr wrap="none" lIns="91440" tIns="45720" rIns="91440" bIns="45720">
            <a:spAutoFit/>
          </a:bodyPr>
          <a:lstStyle/>
          <a:p>
            <a:pPr algn="ctr"/>
            <a:r>
              <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rPr>
              <a:t>References</a:t>
            </a: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21" name="Rectangle 20"/>
          <p:cNvSpPr/>
          <p:nvPr/>
        </p:nvSpPr>
        <p:spPr>
          <a:xfrm>
            <a:off x="1455848" y="16383841"/>
            <a:ext cx="6849952" cy="923330"/>
          </a:xfrm>
          <a:prstGeom prst="rect">
            <a:avLst/>
          </a:prstGeom>
          <a:noFill/>
        </p:spPr>
        <p:txBody>
          <a:bodyPr wrap="none" lIns="91440" tIns="45720" rIns="91440" bIns="45720">
            <a:spAutoFit/>
          </a:bodyPr>
          <a:lstStyle/>
          <a:p>
            <a:pPr algn="ct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rPr>
              <a:t>Experimental</a:t>
            </a: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rPr>
              <a:t> </a:t>
            </a: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rPr>
              <a:t>Design</a:t>
            </a: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rPr>
              <a:t>:</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2" name="TextBox 1"/>
          <p:cNvSpPr txBox="1"/>
          <p:nvPr/>
        </p:nvSpPr>
        <p:spPr>
          <a:xfrm>
            <a:off x="42265600" y="4267200"/>
            <a:ext cx="184731" cy="1415772"/>
          </a:xfrm>
          <a:prstGeom prst="rect">
            <a:avLst/>
          </a:prstGeom>
          <a:noFill/>
        </p:spPr>
        <p:txBody>
          <a:bodyPr wrap="none" rtlCol="0">
            <a:spAutoFit/>
          </a:bodyPr>
          <a:lstStyle/>
          <a:p>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6810" y="1156713"/>
            <a:ext cx="3735799" cy="4496448"/>
          </a:xfrm>
          <a:prstGeom prst="rect">
            <a:avLst/>
          </a:prstGeom>
        </p:spPr>
      </p:pic>
      <p:pic>
        <p:nvPicPr>
          <p:cNvPr id="59" name="Picture 5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97101" y="1156713"/>
            <a:ext cx="3735799" cy="4496448"/>
          </a:xfrm>
          <a:prstGeom prst="rect">
            <a:avLst/>
          </a:prstGeom>
        </p:spPr>
      </p:pic>
      <p:sp>
        <p:nvSpPr>
          <p:cNvPr id="62" name="Rectangle 61"/>
          <p:cNvSpPr/>
          <p:nvPr/>
        </p:nvSpPr>
        <p:spPr>
          <a:xfrm>
            <a:off x="15291701" y="6391870"/>
            <a:ext cx="7675499" cy="923330"/>
          </a:xfrm>
          <a:prstGeom prst="rect">
            <a:avLst/>
          </a:prstGeom>
          <a:noFill/>
        </p:spPr>
        <p:txBody>
          <a:bodyPr wrap="none" lIns="91440" tIns="45720" rIns="91440" bIns="45720">
            <a:spAutoFit/>
          </a:bodyPr>
          <a:lstStyle/>
          <a:p>
            <a:pPr algn="ct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rPr>
              <a:t>Results and Discussion:</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endParaRPr>
          </a:p>
        </p:txBody>
      </p:sp>
      <p:sp>
        <p:nvSpPr>
          <p:cNvPr id="63" name="Rectangle 62"/>
          <p:cNvSpPr/>
          <p:nvPr/>
        </p:nvSpPr>
        <p:spPr>
          <a:xfrm>
            <a:off x="1501357" y="6391870"/>
            <a:ext cx="4442243" cy="923330"/>
          </a:xfrm>
          <a:prstGeom prst="rect">
            <a:avLst/>
          </a:prstGeom>
          <a:noFill/>
        </p:spPr>
        <p:txBody>
          <a:bodyPr wrap="none" lIns="91440" tIns="45720" rIns="91440" bIns="45720">
            <a:spAutoFit/>
          </a:bodyPr>
          <a:lstStyle/>
          <a:p>
            <a:pPr algn="ct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rPr>
              <a:t>Introduction</a:t>
            </a: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33" name="TextBox 32"/>
          <p:cNvSpPr txBox="1"/>
          <p:nvPr/>
        </p:nvSpPr>
        <p:spPr>
          <a:xfrm>
            <a:off x="5984559" y="1253305"/>
            <a:ext cx="32740591" cy="2123658"/>
          </a:xfrm>
          <a:prstGeom prst="rect">
            <a:avLst/>
          </a:prstGeom>
          <a:noFill/>
        </p:spPr>
        <p:txBody>
          <a:bodyPr wrap="square" rtlCol="0">
            <a:spAutoFit/>
          </a:bodyPr>
          <a:lstStyle/>
          <a:p>
            <a:pPr algn="ctr"/>
            <a:r>
              <a:rPr lang="en-US" sz="6600" b="1" dirty="0" smtClean="0">
                <a:solidFill>
                  <a:schemeClr val="bg1"/>
                </a:solidFill>
                <a:latin typeface="Times New Roman" charset="0"/>
                <a:ea typeface="Times New Roman" charset="0"/>
                <a:cs typeface="Times New Roman" charset="0"/>
              </a:rPr>
              <a:t>Probing the macromolecular environment of porphyrin-cored nanoparticles using exogenous ligands </a:t>
            </a:r>
            <a:endParaRPr lang="en-US" sz="6600" b="1" dirty="0">
              <a:solidFill>
                <a:schemeClr val="bg1"/>
              </a:solidFill>
              <a:latin typeface="Times New Roman" charset="0"/>
              <a:ea typeface="Times New Roman" charset="0"/>
              <a:cs typeface="Times New Roman" charset="0"/>
            </a:endParaRPr>
          </a:p>
        </p:txBody>
      </p:sp>
      <p:sp>
        <p:nvSpPr>
          <p:cNvPr id="99" name="Rectangle 98"/>
          <p:cNvSpPr/>
          <p:nvPr/>
        </p:nvSpPr>
        <p:spPr>
          <a:xfrm>
            <a:off x="14803756" y="30099000"/>
            <a:ext cx="6659866" cy="923330"/>
          </a:xfrm>
          <a:prstGeom prst="rect">
            <a:avLst/>
          </a:prstGeom>
          <a:noFill/>
        </p:spPr>
        <p:txBody>
          <a:bodyPr wrap="square" lIns="91440" tIns="45720" rIns="91440" bIns="45720">
            <a:spAutoFit/>
          </a:bodyPr>
          <a:lstStyle/>
          <a:p>
            <a:pPr algn="ct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latin typeface="Georgia" charset="0"/>
                <a:ea typeface="Georgia" charset="0"/>
                <a:cs typeface="Georgia" charset="0"/>
              </a:rPr>
              <a:t>Acknowledgments</a:t>
            </a:r>
            <a:r>
              <a:rPr lang="en-US" sz="5400" dirty="0" smtClean="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 b="-1475"/>
          <a:stretch/>
        </p:blipFill>
        <p:spPr>
          <a:xfrm>
            <a:off x="1923707" y="27063918"/>
            <a:ext cx="5409381" cy="2640968"/>
          </a:xfrm>
          <a:prstGeom prst="rect">
            <a:avLst/>
          </a:prstGeom>
          <a:ln>
            <a:solidFill>
              <a:schemeClr val="bg2"/>
            </a:solidFill>
          </a:ln>
        </p:spPr>
      </p:pic>
      <p:pic>
        <p:nvPicPr>
          <p:cNvPr id="15" name="Picture 14"/>
          <p:cNvPicPr>
            <a:picLocks noChangeAspect="1"/>
          </p:cNvPicPr>
          <p:nvPr/>
        </p:nvPicPr>
        <p:blipFill>
          <a:blip r:embed="rId5"/>
          <a:stretch>
            <a:fillRect/>
          </a:stretch>
        </p:blipFill>
        <p:spPr>
          <a:xfrm>
            <a:off x="2209800" y="21068760"/>
            <a:ext cx="11390495" cy="4382040"/>
          </a:xfrm>
          <a:prstGeom prst="rect">
            <a:avLst/>
          </a:prstGeom>
          <a:solidFill>
            <a:schemeClr val="tx1"/>
          </a:solidFill>
          <a:ln>
            <a:noFill/>
          </a:ln>
        </p:spPr>
      </p:pic>
      <p:sp>
        <p:nvSpPr>
          <p:cNvPr id="19" name="TextBox 18"/>
          <p:cNvSpPr txBox="1"/>
          <p:nvPr/>
        </p:nvSpPr>
        <p:spPr>
          <a:xfrm>
            <a:off x="15311579" y="31013400"/>
            <a:ext cx="12846306" cy="1077218"/>
          </a:xfrm>
          <a:prstGeom prst="rect">
            <a:avLst/>
          </a:prstGeom>
          <a:noFill/>
        </p:spPr>
        <p:txBody>
          <a:bodyPr wrap="square" rtlCol="0">
            <a:spAutoFit/>
          </a:bodyPr>
          <a:lstStyle/>
          <a:p>
            <a:pPr lvl="0" algn="just"/>
            <a:r>
              <a:rPr lang="en-US" sz="3200" dirty="0">
                <a:solidFill>
                  <a:schemeClr val="bg1"/>
                </a:solidFill>
                <a:latin typeface="Times New Roman" charset="0"/>
                <a:ea typeface="Times New Roman" charset="0"/>
                <a:cs typeface="Times New Roman" charset="0"/>
              </a:rPr>
              <a:t>I would like to thank </a:t>
            </a:r>
            <a:r>
              <a:rPr lang="en-US" sz="3200" dirty="0" smtClean="0">
                <a:solidFill>
                  <a:schemeClr val="bg1"/>
                </a:solidFill>
                <a:latin typeface="Times New Roman" charset="0"/>
                <a:ea typeface="Times New Roman" charset="0"/>
                <a:cs typeface="Times New Roman" charset="0"/>
              </a:rPr>
              <a:t>Brain </a:t>
            </a:r>
            <a:r>
              <a:rPr lang="en-US" sz="3200" dirty="0" err="1">
                <a:solidFill>
                  <a:schemeClr val="bg1"/>
                </a:solidFill>
                <a:latin typeface="Times New Roman" charset="0"/>
                <a:ea typeface="Times New Roman" charset="0"/>
                <a:cs typeface="Times New Roman" charset="0"/>
              </a:rPr>
              <a:t>Patenaude</a:t>
            </a:r>
            <a:r>
              <a:rPr lang="en-US" sz="3200" dirty="0" smtClean="0">
                <a:solidFill>
                  <a:schemeClr val="bg1"/>
                </a:solidFill>
                <a:latin typeface="Times New Roman" charset="0"/>
                <a:ea typeface="Times New Roman" charset="0"/>
                <a:cs typeface="Times New Roman" charset="0"/>
              </a:rPr>
              <a:t>, Drew </a:t>
            </a:r>
            <a:r>
              <a:rPr lang="en-US" sz="3200" dirty="0" err="1" smtClean="0">
                <a:solidFill>
                  <a:schemeClr val="bg1"/>
                </a:solidFill>
                <a:latin typeface="Times New Roman" charset="0"/>
                <a:ea typeface="Times New Roman" charset="0"/>
                <a:cs typeface="Times New Roman" charset="0"/>
              </a:rPr>
              <a:t>Verrier</a:t>
            </a:r>
            <a:r>
              <a:rPr lang="en-US" sz="3200" dirty="0" smtClean="0">
                <a:solidFill>
                  <a:schemeClr val="bg1"/>
                </a:solidFill>
                <a:latin typeface="Times New Roman" charset="0"/>
                <a:ea typeface="Times New Roman" charset="0"/>
                <a:cs typeface="Times New Roman" charset="0"/>
              </a:rPr>
              <a:t>, Matthew Currier, </a:t>
            </a:r>
            <a:r>
              <a:rPr lang="en-US" sz="3200" dirty="0">
                <a:solidFill>
                  <a:schemeClr val="bg1"/>
                </a:solidFill>
                <a:latin typeface="Times New Roman" charset="0"/>
                <a:ea typeface="Times New Roman" charset="0"/>
                <a:cs typeface="Times New Roman" charset="0"/>
              </a:rPr>
              <a:t>and the University of New Hampshire Department of </a:t>
            </a:r>
            <a:r>
              <a:rPr lang="en-US" sz="3200" dirty="0" smtClean="0">
                <a:solidFill>
                  <a:schemeClr val="bg1"/>
                </a:solidFill>
                <a:latin typeface="Times New Roman" charset="0"/>
                <a:ea typeface="Times New Roman" charset="0"/>
                <a:cs typeface="Times New Roman" charset="0"/>
              </a:rPr>
              <a:t>Chemistry for their support.</a:t>
            </a:r>
            <a:endParaRPr lang="en-US" sz="3200" dirty="0">
              <a:solidFill>
                <a:schemeClr val="bg1"/>
              </a:solidFill>
              <a:latin typeface="Times New Roman" charset="0"/>
              <a:ea typeface="Times New Roman" charset="0"/>
              <a:cs typeface="Times New Roman" charset="0"/>
            </a:endParaRPr>
          </a:p>
        </p:txBody>
      </p:sp>
      <p:sp>
        <p:nvSpPr>
          <p:cNvPr id="20" name="TextBox 19"/>
          <p:cNvSpPr txBox="1"/>
          <p:nvPr/>
        </p:nvSpPr>
        <p:spPr>
          <a:xfrm>
            <a:off x="7582133" y="26987718"/>
            <a:ext cx="6559665" cy="1384995"/>
          </a:xfrm>
          <a:prstGeom prst="rect">
            <a:avLst/>
          </a:prstGeom>
          <a:noFill/>
        </p:spPr>
        <p:txBody>
          <a:bodyPr wrap="square" rtlCol="0">
            <a:spAutoFit/>
          </a:bodyPr>
          <a:lstStyle/>
          <a:p>
            <a:pPr algn="just"/>
            <a:r>
              <a:rPr lang="en-US" sz="2800" b="1" dirty="0" smtClean="0">
                <a:solidFill>
                  <a:schemeClr val="bg1"/>
                </a:solidFill>
                <a:latin typeface="Times New Roman" charset="0"/>
                <a:ea typeface="Times New Roman" charset="0"/>
                <a:cs typeface="Times New Roman" charset="0"/>
              </a:rPr>
              <a:t>Figure 2. </a:t>
            </a:r>
            <a:r>
              <a:rPr lang="en-US" sz="2800" dirty="0" smtClean="0">
                <a:solidFill>
                  <a:schemeClr val="bg1"/>
                </a:solidFill>
                <a:latin typeface="Times New Roman" charset="0"/>
                <a:ea typeface="Times New Roman" charset="0"/>
                <a:cs typeface="Times New Roman" charset="0"/>
              </a:rPr>
              <a:t>The collapse of the porphyrin-cored star polymer into a porphyrin-cored nanoparticle  via </a:t>
            </a:r>
            <a:r>
              <a:rPr lang="en-US" sz="2800" dirty="0" err="1" smtClean="0">
                <a:solidFill>
                  <a:schemeClr val="bg1"/>
                </a:solidFill>
                <a:latin typeface="Times New Roman" charset="0"/>
                <a:ea typeface="Times New Roman" charset="0"/>
                <a:cs typeface="Times New Roman" charset="0"/>
              </a:rPr>
              <a:t>photodimerization</a:t>
            </a:r>
            <a:r>
              <a:rPr lang="en-US" sz="2800" dirty="0" smtClean="0">
                <a:solidFill>
                  <a:schemeClr val="bg1"/>
                </a:solidFill>
                <a:latin typeface="Times New Roman" charset="0"/>
                <a:ea typeface="Times New Roman" charset="0"/>
                <a:cs typeface="Times New Roman" charset="0"/>
              </a:rPr>
              <a:t>.</a:t>
            </a:r>
            <a:endParaRPr lang="en-US" sz="2800" dirty="0">
              <a:solidFill>
                <a:schemeClr val="bg1"/>
              </a:solidFill>
              <a:latin typeface="Times New Roman" charset="0"/>
              <a:ea typeface="Times New Roman" charset="0"/>
              <a:cs typeface="Times New Roman" charset="0"/>
            </a:endParaRPr>
          </a:p>
        </p:txBody>
      </p:sp>
      <p:sp>
        <p:nvSpPr>
          <p:cNvPr id="22" name="TextBox 21"/>
          <p:cNvSpPr txBox="1"/>
          <p:nvPr/>
        </p:nvSpPr>
        <p:spPr>
          <a:xfrm>
            <a:off x="6096000" y="28860690"/>
            <a:ext cx="1143000" cy="400110"/>
          </a:xfrm>
          <a:prstGeom prst="rect">
            <a:avLst/>
          </a:prstGeom>
          <a:solidFill>
            <a:schemeClr val="tx1"/>
          </a:solidFill>
        </p:spPr>
        <p:txBody>
          <a:bodyPr wrap="square" rtlCol="0">
            <a:spAutoFit/>
          </a:bodyPr>
          <a:lstStyle/>
          <a:p>
            <a:endParaRPr lang="en-US" sz="2000" dirty="0"/>
          </a:p>
        </p:txBody>
      </p:sp>
      <p:sp>
        <p:nvSpPr>
          <p:cNvPr id="41" name="TextBox 40"/>
          <p:cNvSpPr txBox="1"/>
          <p:nvPr/>
        </p:nvSpPr>
        <p:spPr>
          <a:xfrm>
            <a:off x="3428181" y="28790486"/>
            <a:ext cx="1143000" cy="400110"/>
          </a:xfrm>
          <a:prstGeom prst="rect">
            <a:avLst/>
          </a:prstGeom>
          <a:solidFill>
            <a:schemeClr val="tx1"/>
          </a:solidFill>
        </p:spPr>
        <p:txBody>
          <a:bodyPr wrap="square" rtlCol="0">
            <a:spAutoFit/>
          </a:bodyPr>
          <a:lstStyle/>
          <a:p>
            <a:endParaRPr lang="en-US" sz="2000" dirty="0"/>
          </a:p>
        </p:txBody>
      </p:sp>
      <p:sp>
        <p:nvSpPr>
          <p:cNvPr id="42" name="TextBox 41"/>
          <p:cNvSpPr txBox="1"/>
          <p:nvPr/>
        </p:nvSpPr>
        <p:spPr>
          <a:xfrm>
            <a:off x="4221820" y="27766132"/>
            <a:ext cx="707204" cy="338554"/>
          </a:xfrm>
          <a:prstGeom prst="rect">
            <a:avLst/>
          </a:prstGeom>
          <a:noFill/>
        </p:spPr>
        <p:txBody>
          <a:bodyPr wrap="square" rtlCol="0">
            <a:spAutoFit/>
          </a:bodyPr>
          <a:lstStyle/>
          <a:p>
            <a:r>
              <a:rPr lang="en-US" sz="1600" i="1" dirty="0" err="1" smtClean="0">
                <a:solidFill>
                  <a:schemeClr val="bg1"/>
                </a:solidFill>
                <a:latin typeface="Georgia" charset="0"/>
                <a:ea typeface="Georgia" charset="0"/>
                <a:cs typeface="Georgia" charset="0"/>
              </a:rPr>
              <a:t>hv</a:t>
            </a:r>
            <a:endParaRPr lang="en-US" sz="1600" i="1" dirty="0">
              <a:solidFill>
                <a:schemeClr val="bg1"/>
              </a:solidFill>
              <a:latin typeface="Georgia" charset="0"/>
              <a:ea typeface="Georgia" charset="0"/>
              <a:cs typeface="Georgia" charset="0"/>
            </a:endParaRPr>
          </a:p>
        </p:txBody>
      </p:sp>
      <p:pic>
        <p:nvPicPr>
          <p:cNvPr id="44" name="Picture 4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96613" y="11298694"/>
            <a:ext cx="4330221" cy="4330221"/>
          </a:xfrm>
          <a:prstGeom prst="rect">
            <a:avLst/>
          </a:prstGeom>
          <a:ln>
            <a:noFill/>
          </a:ln>
          <a:effectLst>
            <a:outerShdw blurRad="292100" dist="139700" dir="2700000" algn="tl" rotWithShape="0">
              <a:srgbClr val="333333">
                <a:alpha val="65000"/>
              </a:srgbClr>
            </a:outerShdw>
          </a:effectLst>
        </p:spPr>
      </p:pic>
      <p:sp>
        <p:nvSpPr>
          <p:cNvPr id="24" name="TextBox 23"/>
          <p:cNvSpPr txBox="1"/>
          <p:nvPr/>
        </p:nvSpPr>
        <p:spPr>
          <a:xfrm>
            <a:off x="17911482" y="15060706"/>
            <a:ext cx="184731" cy="1415772"/>
          </a:xfrm>
          <a:prstGeom prst="rect">
            <a:avLst/>
          </a:prstGeom>
          <a:noFill/>
        </p:spPr>
        <p:txBody>
          <a:bodyPr wrap="none" rtlCol="0">
            <a:spAutoFit/>
          </a:bodyPr>
          <a:lstStyle/>
          <a:p>
            <a:endParaRPr lang="en-US" dirty="0"/>
          </a:p>
        </p:txBody>
      </p:sp>
      <p:sp>
        <p:nvSpPr>
          <p:cNvPr id="25" name="TextBox 24"/>
          <p:cNvSpPr txBox="1"/>
          <p:nvPr/>
        </p:nvSpPr>
        <p:spPr>
          <a:xfrm>
            <a:off x="1600799" y="11838087"/>
            <a:ext cx="8120249" cy="3416320"/>
          </a:xfrm>
          <a:prstGeom prst="rect">
            <a:avLst/>
          </a:prstGeom>
          <a:noFill/>
        </p:spPr>
        <p:txBody>
          <a:bodyPr wrap="square" rtlCol="0">
            <a:spAutoFit/>
          </a:bodyPr>
          <a:lstStyle/>
          <a:p>
            <a:pPr algn="just"/>
            <a:r>
              <a:rPr lang="en-US" sz="3600" dirty="0" smtClean="0">
                <a:solidFill>
                  <a:schemeClr val="bg1"/>
                </a:solidFill>
                <a:latin typeface="Times New Roman" charset="0"/>
                <a:ea typeface="Times New Roman" charset="0"/>
                <a:cs typeface="Times New Roman" charset="0"/>
              </a:rPr>
              <a:t>adjacent </a:t>
            </a:r>
            <a:r>
              <a:rPr lang="en-US" sz="3600" dirty="0" smtClean="0">
                <a:solidFill>
                  <a:schemeClr val="bg1"/>
                </a:solidFill>
                <a:latin typeface="Times New Roman" charset="0"/>
                <a:ea typeface="Times New Roman" charset="0"/>
                <a:cs typeface="Times New Roman" charset="0"/>
              </a:rPr>
              <a:t>to the primary sphere, has the ability to </a:t>
            </a:r>
            <a:r>
              <a:rPr lang="en-US" sz="3600" dirty="0">
                <a:solidFill>
                  <a:schemeClr val="bg1"/>
                </a:solidFill>
                <a:latin typeface="Times New Roman" charset="0"/>
                <a:ea typeface="Times New Roman" charset="0"/>
                <a:cs typeface="Times New Roman" charset="0"/>
              </a:rPr>
              <a:t>influence the protein’s </a:t>
            </a:r>
            <a:r>
              <a:rPr lang="en-US" sz="3600" dirty="0" smtClean="0">
                <a:solidFill>
                  <a:schemeClr val="bg1"/>
                </a:solidFill>
                <a:latin typeface="Times New Roman" charset="0"/>
                <a:ea typeface="Times New Roman" charset="0"/>
                <a:cs typeface="Times New Roman" charset="0"/>
              </a:rPr>
              <a:t>reactivity.</a:t>
            </a:r>
            <a:r>
              <a:rPr lang="en-US" sz="3600" baseline="30000" dirty="0" smtClean="0">
                <a:solidFill>
                  <a:schemeClr val="bg1"/>
                </a:solidFill>
                <a:latin typeface="Times New Roman" charset="0"/>
                <a:ea typeface="Times New Roman" charset="0"/>
                <a:cs typeface="Times New Roman" charset="0"/>
              </a:rPr>
              <a:t>2</a:t>
            </a:r>
            <a:r>
              <a:rPr lang="en-US" sz="3600" dirty="0">
                <a:solidFill>
                  <a:schemeClr val="bg1"/>
                </a:solidFill>
                <a:latin typeface="Times New Roman" charset="0"/>
                <a:ea typeface="Times New Roman" charset="0"/>
                <a:cs typeface="Times New Roman" charset="0"/>
              </a:rPr>
              <a:t> </a:t>
            </a:r>
            <a:r>
              <a:rPr lang="en-US" sz="3600" dirty="0" smtClean="0">
                <a:solidFill>
                  <a:schemeClr val="bg1"/>
                </a:solidFill>
                <a:latin typeface="Times New Roman" charset="0"/>
                <a:ea typeface="Times New Roman" charset="0"/>
                <a:cs typeface="Times New Roman" charset="0"/>
              </a:rPr>
              <a:t>This </a:t>
            </a:r>
            <a:r>
              <a:rPr lang="en-US" sz="3600" dirty="0">
                <a:solidFill>
                  <a:schemeClr val="bg1"/>
                </a:solidFill>
                <a:latin typeface="Times New Roman" charset="0"/>
                <a:ea typeface="Times New Roman" charset="0"/>
                <a:cs typeface="Times New Roman" charset="0"/>
              </a:rPr>
              <a:t>project aims to model the secondary coordination sphere interactions </a:t>
            </a:r>
            <a:r>
              <a:rPr lang="en-US" sz="3600" dirty="0" smtClean="0">
                <a:solidFill>
                  <a:schemeClr val="bg1"/>
                </a:solidFill>
                <a:latin typeface="Times New Roman" charset="0"/>
                <a:ea typeface="Times New Roman" charset="0"/>
                <a:cs typeface="Times New Roman" charset="0"/>
              </a:rPr>
              <a:t>through the investigation of macromolecular porphyrin-cored nanoparticles</a:t>
            </a:r>
            <a:r>
              <a:rPr lang="en-US" sz="3600" dirty="0">
                <a:solidFill>
                  <a:schemeClr val="bg1"/>
                </a:solidFill>
                <a:latin typeface="Times New Roman" charset="0"/>
                <a:ea typeface="Times New Roman" charset="0"/>
                <a:cs typeface="Times New Roman" charset="0"/>
              </a:rPr>
              <a:t>. </a:t>
            </a:r>
            <a:endParaRPr lang="en-US" sz="3600" dirty="0" smtClean="0">
              <a:solidFill>
                <a:schemeClr val="bg1"/>
              </a:solidFill>
              <a:latin typeface="Times New Roman" charset="0"/>
              <a:ea typeface="Times New Roman" charset="0"/>
              <a:cs typeface="Times New Roman" charset="0"/>
            </a:endParaRPr>
          </a:p>
        </p:txBody>
      </p:sp>
      <p:pic>
        <p:nvPicPr>
          <p:cNvPr id="37" name="Picture 36"/>
          <p:cNvPicPr>
            <a:picLocks noChangeAspect="1"/>
          </p:cNvPicPr>
          <p:nvPr/>
        </p:nvPicPr>
        <p:blipFill>
          <a:blip r:embed="rId7"/>
          <a:stretch>
            <a:fillRect/>
          </a:stretch>
        </p:blipFill>
        <p:spPr>
          <a:xfrm>
            <a:off x="15540746" y="18562330"/>
            <a:ext cx="8345949" cy="5364470"/>
          </a:xfrm>
          <a:prstGeom prst="rect">
            <a:avLst/>
          </a:prstGeom>
          <a:solidFill>
            <a:schemeClr val="tx1"/>
          </a:solidFill>
          <a:ln>
            <a:solidFill>
              <a:schemeClr val="bg2"/>
            </a:solidFill>
          </a:ln>
        </p:spPr>
      </p:pic>
      <p:sp>
        <p:nvSpPr>
          <p:cNvPr id="43" name="TextBox 42"/>
          <p:cNvSpPr txBox="1"/>
          <p:nvPr/>
        </p:nvSpPr>
        <p:spPr>
          <a:xfrm>
            <a:off x="24215930" y="18505944"/>
            <a:ext cx="3941955" cy="2677656"/>
          </a:xfrm>
          <a:prstGeom prst="rect">
            <a:avLst/>
          </a:prstGeom>
          <a:noFill/>
        </p:spPr>
        <p:txBody>
          <a:bodyPr wrap="square" rtlCol="0">
            <a:spAutoFit/>
          </a:bodyPr>
          <a:lstStyle/>
          <a:p>
            <a:pPr algn="just"/>
            <a:r>
              <a:rPr lang="en-US" sz="2800" b="1" dirty="0">
                <a:solidFill>
                  <a:schemeClr val="bg1"/>
                </a:solidFill>
                <a:latin typeface="Times New Roman" charset="0"/>
                <a:ea typeface="Times New Roman" charset="0"/>
                <a:cs typeface="Times New Roman" charset="0"/>
              </a:rPr>
              <a:t>Figure 4. </a:t>
            </a:r>
            <a:endParaRPr lang="en-US" sz="2800" b="1" dirty="0" smtClean="0">
              <a:solidFill>
                <a:schemeClr val="bg1"/>
              </a:solidFill>
              <a:latin typeface="Times New Roman" charset="0"/>
              <a:ea typeface="Times New Roman" charset="0"/>
              <a:cs typeface="Times New Roman" charset="0"/>
            </a:endParaRPr>
          </a:p>
          <a:p>
            <a:pPr algn="just"/>
            <a:r>
              <a:rPr lang="en-US" sz="2800" dirty="0" smtClean="0">
                <a:solidFill>
                  <a:schemeClr val="bg1"/>
                </a:solidFill>
                <a:latin typeface="Times New Roman" charset="0"/>
                <a:ea typeface="Times New Roman" charset="0"/>
                <a:cs typeface="Times New Roman" charset="0"/>
              </a:rPr>
              <a:t>DOSY </a:t>
            </a:r>
            <a:r>
              <a:rPr lang="en-US" sz="2800" dirty="0">
                <a:solidFill>
                  <a:schemeClr val="bg1"/>
                </a:solidFill>
                <a:latin typeface="Times New Roman" charset="0"/>
                <a:ea typeface="Times New Roman" charset="0"/>
                <a:cs typeface="Times New Roman" charset="0"/>
              </a:rPr>
              <a:t>characterization of </a:t>
            </a:r>
            <a:r>
              <a:rPr lang="en-US" sz="2800" dirty="0" err="1" smtClean="0">
                <a:solidFill>
                  <a:schemeClr val="bg1"/>
                </a:solidFill>
                <a:latin typeface="Times New Roman" charset="0"/>
                <a:ea typeface="Times New Roman" charset="0"/>
                <a:cs typeface="Times New Roman" charset="0"/>
              </a:rPr>
              <a:t>Por</a:t>
            </a:r>
            <a:r>
              <a:rPr lang="en-US" sz="2800" dirty="0" smtClean="0">
                <a:solidFill>
                  <a:schemeClr val="bg1"/>
                </a:solidFill>
                <a:latin typeface="Times New Roman" charset="0"/>
                <a:ea typeface="Times New Roman" charset="0"/>
                <a:cs typeface="Times New Roman" charset="0"/>
              </a:rPr>
              <a:t>(MMA-co-AMMA)</a:t>
            </a:r>
            <a:r>
              <a:rPr lang="en-US" sz="2800" baseline="-25000" dirty="0" smtClean="0">
                <a:solidFill>
                  <a:schemeClr val="bg1"/>
                </a:solidFill>
                <a:latin typeface="Times New Roman" charset="0"/>
                <a:ea typeface="Times New Roman" charset="0"/>
                <a:cs typeface="Times New Roman" charset="0"/>
              </a:rPr>
              <a:t>4</a:t>
            </a:r>
            <a:r>
              <a:rPr lang="en-US" sz="2800" dirty="0" smtClean="0">
                <a:solidFill>
                  <a:schemeClr val="bg1"/>
                </a:solidFill>
                <a:latin typeface="Times New Roman" charset="0"/>
                <a:ea typeface="Times New Roman" charset="0"/>
                <a:cs typeface="Times New Roman" charset="0"/>
              </a:rPr>
              <a:t> prior to the collapse in </a:t>
            </a:r>
            <a:r>
              <a:rPr lang="en-US" sz="2800" dirty="0" smtClean="0">
                <a:solidFill>
                  <a:schemeClr val="bg1"/>
                </a:solidFill>
                <a:latin typeface="Times New Roman" charset="0"/>
                <a:ea typeface="Times New Roman" charset="0"/>
                <a:cs typeface="Times New Roman" charset="0"/>
              </a:rPr>
              <a:t> </a:t>
            </a:r>
            <a:r>
              <a:rPr lang="en-US" sz="2800" i="1" dirty="0" smtClean="0">
                <a:solidFill>
                  <a:schemeClr val="bg1"/>
                </a:solidFill>
                <a:latin typeface="Times New Roman" charset="0"/>
                <a:ea typeface="Times New Roman" charset="0"/>
                <a:cs typeface="Times New Roman" charset="0"/>
              </a:rPr>
              <a:t>d</a:t>
            </a:r>
            <a:r>
              <a:rPr lang="en-US" sz="2800" i="1" baseline="-25000" dirty="0" smtClean="0">
                <a:solidFill>
                  <a:schemeClr val="bg1"/>
                </a:solidFill>
                <a:latin typeface="Times New Roman" charset="0"/>
                <a:ea typeface="Times New Roman" charset="0"/>
                <a:cs typeface="Times New Roman" charset="0"/>
              </a:rPr>
              <a:t>6</a:t>
            </a:r>
            <a:r>
              <a:rPr lang="en-US" sz="2800" i="1" dirty="0" smtClean="0">
                <a:solidFill>
                  <a:schemeClr val="bg1"/>
                </a:solidFill>
                <a:latin typeface="Times New Roman" charset="0"/>
                <a:ea typeface="Times New Roman" charset="0"/>
                <a:cs typeface="Times New Roman" charset="0"/>
              </a:rPr>
              <a:t>-</a:t>
            </a:r>
            <a:r>
              <a:rPr lang="en-US" sz="2800" dirty="0" smtClean="0">
                <a:solidFill>
                  <a:schemeClr val="bg1"/>
                </a:solidFill>
                <a:latin typeface="Times New Roman" charset="0"/>
                <a:ea typeface="Times New Roman" charset="0"/>
                <a:cs typeface="Times New Roman" charset="0"/>
              </a:rPr>
              <a:t>DMF</a:t>
            </a:r>
            <a:r>
              <a:rPr lang="en-US" sz="2800" dirty="0" smtClean="0">
                <a:solidFill>
                  <a:schemeClr val="bg1"/>
                </a:solidFill>
                <a:latin typeface="Times New Roman" charset="0"/>
                <a:ea typeface="Times New Roman" charset="0"/>
                <a:cs typeface="Times New Roman" charset="0"/>
              </a:rPr>
              <a:t>. </a:t>
            </a:r>
            <a:endParaRPr lang="en-US" sz="2800" dirty="0">
              <a:solidFill>
                <a:schemeClr val="bg1"/>
              </a:solidFill>
              <a:latin typeface="Times New Roman" charset="0"/>
              <a:ea typeface="Times New Roman" charset="0"/>
              <a:cs typeface="Times New Roman" charset="0"/>
            </a:endParaRPr>
          </a:p>
          <a:p>
            <a:endParaRPr lang="en-US" sz="2800" dirty="0"/>
          </a:p>
        </p:txBody>
      </p:sp>
      <p:pic>
        <p:nvPicPr>
          <p:cNvPr id="61" name="Picture 60"/>
          <p:cNvPicPr>
            <a:picLocks noChangeAspect="1"/>
          </p:cNvPicPr>
          <p:nvPr/>
        </p:nvPicPr>
        <p:blipFill>
          <a:blip r:embed="rId7"/>
          <a:stretch>
            <a:fillRect/>
          </a:stretch>
        </p:blipFill>
        <p:spPr>
          <a:xfrm>
            <a:off x="15597589" y="24460200"/>
            <a:ext cx="8269242" cy="5315165"/>
          </a:xfrm>
          <a:prstGeom prst="rect">
            <a:avLst/>
          </a:prstGeom>
          <a:solidFill>
            <a:schemeClr val="tx1"/>
          </a:solidFill>
          <a:ln>
            <a:solidFill>
              <a:schemeClr val="bg2"/>
            </a:solidFill>
          </a:ln>
        </p:spPr>
      </p:pic>
      <p:sp>
        <p:nvSpPr>
          <p:cNvPr id="64" name="TextBox 63"/>
          <p:cNvSpPr txBox="1"/>
          <p:nvPr/>
        </p:nvSpPr>
        <p:spPr>
          <a:xfrm>
            <a:off x="24235879" y="24384000"/>
            <a:ext cx="4078699" cy="3108543"/>
          </a:xfrm>
          <a:prstGeom prst="rect">
            <a:avLst/>
          </a:prstGeom>
          <a:noFill/>
        </p:spPr>
        <p:txBody>
          <a:bodyPr wrap="square" rtlCol="0">
            <a:spAutoFit/>
          </a:bodyPr>
          <a:lstStyle/>
          <a:p>
            <a:pPr algn="just"/>
            <a:r>
              <a:rPr lang="en-US" sz="2800" b="1" dirty="0">
                <a:solidFill>
                  <a:schemeClr val="bg1"/>
                </a:solidFill>
                <a:latin typeface="Times New Roman" charset="0"/>
                <a:ea typeface="Times New Roman" charset="0"/>
                <a:cs typeface="Times New Roman" charset="0"/>
              </a:rPr>
              <a:t>Figure </a:t>
            </a:r>
            <a:r>
              <a:rPr lang="en-US" sz="2800" b="1" dirty="0" smtClean="0">
                <a:solidFill>
                  <a:schemeClr val="bg1"/>
                </a:solidFill>
                <a:latin typeface="Times New Roman" charset="0"/>
                <a:ea typeface="Times New Roman" charset="0"/>
                <a:cs typeface="Times New Roman" charset="0"/>
              </a:rPr>
              <a:t>5. </a:t>
            </a:r>
          </a:p>
          <a:p>
            <a:pPr algn="just"/>
            <a:r>
              <a:rPr lang="en-US" sz="2800" dirty="0" smtClean="0">
                <a:solidFill>
                  <a:schemeClr val="bg1"/>
                </a:solidFill>
                <a:latin typeface="Times New Roman" charset="0"/>
                <a:ea typeface="Times New Roman" charset="0"/>
                <a:cs typeface="Times New Roman" charset="0"/>
              </a:rPr>
              <a:t>Plot of the change in diffusion coefficient peak  of </a:t>
            </a:r>
            <a:r>
              <a:rPr lang="en-US" sz="2800" dirty="0" err="1" smtClean="0">
                <a:solidFill>
                  <a:schemeClr val="bg1"/>
                </a:solidFill>
                <a:latin typeface="Times New Roman" charset="0"/>
                <a:ea typeface="Times New Roman" charset="0"/>
                <a:cs typeface="Times New Roman" charset="0"/>
              </a:rPr>
              <a:t>Por</a:t>
            </a:r>
            <a:r>
              <a:rPr lang="en-US" sz="2800" dirty="0" smtClean="0">
                <a:solidFill>
                  <a:schemeClr val="bg1"/>
                </a:solidFill>
                <a:latin typeface="Times New Roman" charset="0"/>
                <a:ea typeface="Times New Roman" charset="0"/>
                <a:cs typeface="Times New Roman" charset="0"/>
              </a:rPr>
              <a:t>(MMA-co-AMMA)</a:t>
            </a:r>
            <a:r>
              <a:rPr lang="en-US" sz="2800" baseline="-25000" dirty="0" smtClean="0">
                <a:solidFill>
                  <a:schemeClr val="bg1"/>
                </a:solidFill>
                <a:latin typeface="Times New Roman" charset="0"/>
                <a:ea typeface="Times New Roman" charset="0"/>
                <a:cs typeface="Times New Roman" charset="0"/>
              </a:rPr>
              <a:t>4</a:t>
            </a:r>
            <a:r>
              <a:rPr lang="en-US" sz="2800" dirty="0" smtClean="0">
                <a:solidFill>
                  <a:schemeClr val="bg1"/>
                </a:solidFill>
                <a:latin typeface="Times New Roman" charset="0"/>
                <a:ea typeface="Times New Roman" charset="0"/>
                <a:cs typeface="Times New Roman" charset="0"/>
              </a:rPr>
              <a:t> over the increments of the </a:t>
            </a:r>
            <a:r>
              <a:rPr lang="en-US" sz="2800" dirty="0">
                <a:solidFill>
                  <a:schemeClr val="bg1"/>
                </a:solidFill>
                <a:latin typeface="Times New Roman" charset="0"/>
                <a:ea typeface="Times New Roman" charset="0"/>
                <a:cs typeface="Times New Roman" charset="0"/>
              </a:rPr>
              <a:t>collapse in </a:t>
            </a:r>
            <a:r>
              <a:rPr lang="en-US" sz="2800" i="1" dirty="0">
                <a:solidFill>
                  <a:schemeClr val="bg1"/>
                </a:solidFill>
                <a:latin typeface="Times New Roman" charset="0"/>
                <a:ea typeface="Times New Roman" charset="0"/>
                <a:cs typeface="Times New Roman" charset="0"/>
              </a:rPr>
              <a:t>d</a:t>
            </a:r>
            <a:r>
              <a:rPr lang="en-US" sz="2800" i="1" baseline="-25000" dirty="0">
                <a:solidFill>
                  <a:schemeClr val="bg1"/>
                </a:solidFill>
                <a:latin typeface="Times New Roman" charset="0"/>
                <a:ea typeface="Times New Roman" charset="0"/>
                <a:cs typeface="Times New Roman" charset="0"/>
              </a:rPr>
              <a:t>6</a:t>
            </a:r>
            <a:r>
              <a:rPr lang="en-US" sz="2800" i="1" dirty="0">
                <a:solidFill>
                  <a:schemeClr val="bg1"/>
                </a:solidFill>
                <a:latin typeface="Times New Roman" charset="0"/>
                <a:ea typeface="Times New Roman" charset="0"/>
                <a:cs typeface="Times New Roman" charset="0"/>
              </a:rPr>
              <a:t>-</a:t>
            </a:r>
            <a:r>
              <a:rPr lang="en-US" sz="2800" dirty="0">
                <a:solidFill>
                  <a:schemeClr val="bg1"/>
                </a:solidFill>
                <a:latin typeface="Times New Roman" charset="0"/>
                <a:ea typeface="Times New Roman" charset="0"/>
                <a:cs typeface="Times New Roman" charset="0"/>
              </a:rPr>
              <a:t>DMF</a:t>
            </a:r>
            <a:r>
              <a:rPr lang="en-US" sz="2800" dirty="0" smtClean="0">
                <a:solidFill>
                  <a:schemeClr val="bg1"/>
                </a:solidFill>
                <a:latin typeface="Times New Roman" charset="0"/>
                <a:ea typeface="Times New Roman" charset="0"/>
                <a:cs typeface="Times New Roman" charset="0"/>
              </a:rPr>
              <a:t>. </a:t>
            </a:r>
            <a:endParaRPr lang="en-US" sz="2800" dirty="0">
              <a:solidFill>
                <a:schemeClr val="bg1"/>
              </a:solidFill>
              <a:latin typeface="Times New Roman" charset="0"/>
              <a:ea typeface="Times New Roman" charset="0"/>
              <a:cs typeface="Times New Roman" charset="0"/>
            </a:endParaRPr>
          </a:p>
          <a:p>
            <a:endParaRPr lang="en-US" sz="2800" dirty="0"/>
          </a:p>
        </p:txBody>
      </p:sp>
      <p:pic>
        <p:nvPicPr>
          <p:cNvPr id="7" name="Picture 6"/>
          <p:cNvPicPr>
            <a:picLocks noChangeAspect="1"/>
          </p:cNvPicPr>
          <p:nvPr/>
        </p:nvPicPr>
        <p:blipFill>
          <a:blip r:embed="rId8"/>
          <a:stretch>
            <a:fillRect/>
          </a:stretch>
        </p:blipFill>
        <p:spPr>
          <a:xfrm>
            <a:off x="2493851" y="30128225"/>
            <a:ext cx="4117245" cy="1431493"/>
          </a:xfrm>
          <a:prstGeom prst="rect">
            <a:avLst/>
          </a:prstGeom>
          <a:solidFill>
            <a:schemeClr val="tx1"/>
          </a:solidFill>
          <a:ln>
            <a:noFill/>
          </a:ln>
        </p:spPr>
      </p:pic>
      <p:sp>
        <p:nvSpPr>
          <p:cNvPr id="39" name="TextBox 38"/>
          <p:cNvSpPr txBox="1"/>
          <p:nvPr/>
        </p:nvSpPr>
        <p:spPr>
          <a:xfrm>
            <a:off x="7579133" y="30085605"/>
            <a:ext cx="6562665" cy="1384995"/>
          </a:xfrm>
          <a:prstGeom prst="rect">
            <a:avLst/>
          </a:prstGeom>
          <a:noFill/>
        </p:spPr>
        <p:txBody>
          <a:bodyPr wrap="square" rtlCol="0">
            <a:spAutoFit/>
          </a:bodyPr>
          <a:lstStyle/>
          <a:p>
            <a:pPr algn="just"/>
            <a:r>
              <a:rPr lang="en-US" sz="2800" b="1" dirty="0" smtClean="0">
                <a:solidFill>
                  <a:schemeClr val="bg1"/>
                </a:solidFill>
                <a:latin typeface="Times New Roman" charset="0"/>
                <a:ea typeface="Times New Roman" charset="0"/>
                <a:cs typeface="Times New Roman" charset="0"/>
              </a:rPr>
              <a:t>Figure 3. </a:t>
            </a:r>
            <a:r>
              <a:rPr lang="en-US" sz="2800" dirty="0" smtClean="0">
                <a:solidFill>
                  <a:schemeClr val="bg1"/>
                </a:solidFill>
                <a:latin typeface="Times New Roman" charset="0"/>
                <a:ea typeface="Times New Roman" charset="0"/>
                <a:cs typeface="Times New Roman" charset="0"/>
              </a:rPr>
              <a:t>The </a:t>
            </a:r>
            <a:r>
              <a:rPr lang="en-US" sz="2800" dirty="0">
                <a:solidFill>
                  <a:schemeClr val="bg1"/>
                </a:solidFill>
                <a:latin typeface="Times New Roman" charset="0"/>
                <a:ea typeface="Times New Roman" charset="0"/>
                <a:cs typeface="Times New Roman" charset="0"/>
              </a:rPr>
              <a:t>4πs-4πs crosslinking photo dimerization of the  </a:t>
            </a:r>
            <a:r>
              <a:rPr lang="en-US" sz="2800" dirty="0" err="1">
                <a:solidFill>
                  <a:schemeClr val="bg1"/>
                </a:solidFill>
                <a:latin typeface="Times New Roman" charset="0"/>
                <a:ea typeface="Times New Roman" charset="0"/>
                <a:cs typeface="Times New Roman" charset="0"/>
              </a:rPr>
              <a:t>anthracene</a:t>
            </a:r>
            <a:r>
              <a:rPr lang="en-US" sz="2800" dirty="0">
                <a:solidFill>
                  <a:schemeClr val="bg1"/>
                </a:solidFill>
                <a:latin typeface="Times New Roman" charset="0"/>
                <a:ea typeface="Times New Roman" charset="0"/>
                <a:cs typeface="Times New Roman" charset="0"/>
              </a:rPr>
              <a:t> </a:t>
            </a:r>
            <a:r>
              <a:rPr lang="en-US" sz="2800" dirty="0" smtClean="0">
                <a:solidFill>
                  <a:schemeClr val="bg1"/>
                </a:solidFill>
                <a:latin typeface="Times New Roman" charset="0"/>
                <a:ea typeface="Times New Roman" charset="0"/>
                <a:cs typeface="Times New Roman" charset="0"/>
              </a:rPr>
              <a:t>units </a:t>
            </a:r>
            <a:r>
              <a:rPr lang="en-US" sz="2800" dirty="0">
                <a:solidFill>
                  <a:schemeClr val="bg1"/>
                </a:solidFill>
                <a:latin typeface="Times New Roman" charset="0"/>
                <a:ea typeface="Times New Roman" charset="0"/>
                <a:cs typeface="Times New Roman" charset="0"/>
              </a:rPr>
              <a:t>present on the porphyrin-cored star </a:t>
            </a:r>
            <a:r>
              <a:rPr lang="en-US" sz="2800" dirty="0" smtClean="0">
                <a:solidFill>
                  <a:schemeClr val="bg1"/>
                </a:solidFill>
                <a:latin typeface="Times New Roman" charset="0"/>
                <a:ea typeface="Times New Roman" charset="0"/>
                <a:cs typeface="Times New Roman" charset="0"/>
              </a:rPr>
              <a:t>polymer.</a:t>
            </a:r>
            <a:r>
              <a:rPr lang="en-US" sz="2800" baseline="30000" dirty="0" smtClean="0">
                <a:solidFill>
                  <a:schemeClr val="bg1"/>
                </a:solidFill>
                <a:latin typeface="Times New Roman" charset="0"/>
                <a:ea typeface="Times New Roman" charset="0"/>
                <a:cs typeface="Times New Roman" charset="0"/>
              </a:rPr>
              <a:t>3</a:t>
            </a:r>
            <a:endParaRPr lang="en-US" sz="2800" dirty="0">
              <a:latin typeface="Times New Roman" charset="0"/>
              <a:ea typeface="Times New Roman" charset="0"/>
              <a:cs typeface="Times New Roman" charset="0"/>
            </a:endParaRPr>
          </a:p>
        </p:txBody>
      </p:sp>
      <p:sp>
        <p:nvSpPr>
          <p:cNvPr id="14" name="TextBox 13"/>
          <p:cNvSpPr txBox="1"/>
          <p:nvPr/>
        </p:nvSpPr>
        <p:spPr>
          <a:xfrm>
            <a:off x="1600799" y="15290242"/>
            <a:ext cx="12901044" cy="646331"/>
          </a:xfrm>
          <a:prstGeom prst="rect">
            <a:avLst/>
          </a:prstGeom>
          <a:noFill/>
        </p:spPr>
        <p:txBody>
          <a:bodyPr wrap="square" rtlCol="0">
            <a:spAutoFit/>
          </a:bodyPr>
          <a:lstStyle/>
          <a:p>
            <a:r>
              <a:rPr lang="en-US" sz="3200" b="1" dirty="0">
                <a:solidFill>
                  <a:schemeClr val="bg1"/>
                </a:solidFill>
                <a:latin typeface="Times New Roman" charset="0"/>
                <a:ea typeface="Times New Roman" charset="0"/>
                <a:cs typeface="Times New Roman" charset="0"/>
              </a:rPr>
              <a:t>Figure 1</a:t>
            </a:r>
            <a:r>
              <a:rPr lang="en-US" sz="3600" b="1" dirty="0">
                <a:solidFill>
                  <a:schemeClr val="bg1"/>
                </a:solidFill>
                <a:latin typeface="Times New Roman" charset="0"/>
                <a:ea typeface="Times New Roman" charset="0"/>
                <a:cs typeface="Times New Roman" charset="0"/>
              </a:rPr>
              <a:t>. </a:t>
            </a:r>
            <a:r>
              <a:rPr lang="en-US" sz="3200" dirty="0" smtClean="0">
                <a:solidFill>
                  <a:schemeClr val="bg1"/>
                </a:solidFill>
                <a:latin typeface="Times New Roman" charset="0"/>
                <a:ea typeface="Times New Roman" charset="0"/>
                <a:cs typeface="Times New Roman" charset="0"/>
              </a:rPr>
              <a:t>Three dimensional representation </a:t>
            </a:r>
            <a:r>
              <a:rPr lang="en-US" sz="3200" dirty="0">
                <a:solidFill>
                  <a:schemeClr val="bg1"/>
                </a:solidFill>
                <a:latin typeface="Times New Roman" charset="0"/>
                <a:ea typeface="Times New Roman" charset="0"/>
                <a:cs typeface="Times New Roman" charset="0"/>
              </a:rPr>
              <a:t>of </a:t>
            </a:r>
            <a:r>
              <a:rPr lang="en-US" sz="3200" dirty="0" smtClean="0">
                <a:solidFill>
                  <a:schemeClr val="bg1"/>
                </a:solidFill>
                <a:latin typeface="Times New Roman" charset="0"/>
                <a:ea typeface="Times New Roman" charset="0"/>
                <a:cs typeface="Times New Roman" charset="0"/>
              </a:rPr>
              <a:t>the heme protein hemoglobin.</a:t>
            </a:r>
            <a:r>
              <a:rPr lang="en-US" sz="3200" baseline="30000" dirty="0" smtClean="0">
                <a:solidFill>
                  <a:schemeClr val="bg1"/>
                </a:solidFill>
                <a:latin typeface="Times New Roman" charset="0"/>
                <a:ea typeface="Times New Roman" charset="0"/>
                <a:cs typeface="Times New Roman" charset="0"/>
              </a:rPr>
              <a:t>1</a:t>
            </a:r>
            <a:endParaRPr lang="en-US" sz="3200" dirty="0">
              <a:solidFill>
                <a:schemeClr val="bg1"/>
              </a:solidFill>
              <a:latin typeface="Times New Roman" charset="0"/>
              <a:ea typeface="Times New Roman" charset="0"/>
              <a:cs typeface="Times New Roman" charset="0"/>
            </a:endParaRPr>
          </a:p>
        </p:txBody>
      </p:sp>
      <p:sp>
        <p:nvSpPr>
          <p:cNvPr id="40" name="TextBox 39"/>
          <p:cNvSpPr txBox="1"/>
          <p:nvPr/>
        </p:nvSpPr>
        <p:spPr>
          <a:xfrm>
            <a:off x="29718000" y="11465358"/>
            <a:ext cx="11887200" cy="5029200"/>
          </a:xfrm>
          <a:prstGeom prst="rect">
            <a:avLst/>
          </a:prstGeom>
          <a:solidFill>
            <a:schemeClr val="tx1"/>
          </a:solidFill>
          <a:ln>
            <a:solidFill>
              <a:schemeClr val="bg2"/>
            </a:solidFill>
          </a:ln>
        </p:spPr>
        <p:txBody>
          <a:bodyPr wrap="square" rtlCol="0">
            <a:spAutoFit/>
          </a:bodyPr>
          <a:lstStyle/>
          <a:p>
            <a:endParaRPr lang="en-US" dirty="0"/>
          </a:p>
        </p:txBody>
      </p:sp>
      <p:pic>
        <p:nvPicPr>
          <p:cNvPr id="17" name="Picture 16"/>
          <p:cNvPicPr>
            <a:picLocks noChangeAspect="1"/>
          </p:cNvPicPr>
          <p:nvPr/>
        </p:nvPicPr>
        <p:blipFill>
          <a:blip r:embed="rId9"/>
          <a:stretch>
            <a:fillRect/>
          </a:stretch>
        </p:blipFill>
        <p:spPr>
          <a:xfrm>
            <a:off x="30099000" y="11831072"/>
            <a:ext cx="11201400" cy="4399528"/>
          </a:xfrm>
          <a:prstGeom prst="rect">
            <a:avLst/>
          </a:prstGeom>
        </p:spPr>
      </p:pic>
      <p:graphicFrame>
        <p:nvGraphicFramePr>
          <p:cNvPr id="45" name="Chart 44"/>
          <p:cNvGraphicFramePr>
            <a:graphicFrameLocks/>
          </p:cNvGraphicFramePr>
          <p:nvPr>
            <p:extLst>
              <p:ext uri="{D42A27DB-BD31-4B8C-83A1-F6EECF244321}">
                <p14:modId xmlns:p14="http://schemas.microsoft.com/office/powerpoint/2010/main" val="906555442"/>
              </p:ext>
            </p:extLst>
          </p:nvPr>
        </p:nvGraphicFramePr>
        <p:xfrm>
          <a:off x="15803834" y="10287000"/>
          <a:ext cx="13456966" cy="7039759"/>
        </p:xfrm>
        <a:graphic>
          <a:graphicData uri="http://schemas.openxmlformats.org/drawingml/2006/chart">
            <c:chart xmlns:c="http://schemas.openxmlformats.org/drawingml/2006/chart" xmlns:r="http://schemas.openxmlformats.org/officeDocument/2006/relationships" r:id="rId10"/>
          </a:graphicData>
        </a:graphic>
      </p:graphicFrame>
      <p:pic>
        <p:nvPicPr>
          <p:cNvPr id="18" name="Picture 17"/>
          <p:cNvPicPr>
            <a:picLocks noChangeAspect="1"/>
          </p:cNvPicPr>
          <p:nvPr/>
        </p:nvPicPr>
        <p:blipFill rotWithShape="1">
          <a:blip r:embed="rId11">
            <a:extLst>
              <a:ext uri="{28A0092B-C50C-407E-A947-70E740481C1C}">
                <a14:useLocalDpi xmlns:a14="http://schemas.microsoft.com/office/drawing/2010/main" val="0"/>
              </a:ext>
            </a:extLst>
          </a:blip>
          <a:srcRect l="8274" t="9378"/>
          <a:stretch/>
        </p:blipFill>
        <p:spPr>
          <a:xfrm>
            <a:off x="20945457" y="10689761"/>
            <a:ext cx="4242211" cy="4289813"/>
          </a:xfrm>
          <a:prstGeom prst="rect">
            <a:avLst/>
          </a:prstGeom>
        </p:spPr>
      </p:pic>
      <p:sp>
        <p:nvSpPr>
          <p:cNvPr id="23" name="TextBox 22"/>
          <p:cNvSpPr txBox="1"/>
          <p:nvPr/>
        </p:nvSpPr>
        <p:spPr>
          <a:xfrm>
            <a:off x="20694713" y="14698376"/>
            <a:ext cx="1180440" cy="461665"/>
          </a:xfrm>
          <a:prstGeom prst="rect">
            <a:avLst/>
          </a:prstGeom>
          <a:noFill/>
        </p:spPr>
        <p:txBody>
          <a:bodyPr wrap="square" rtlCol="0">
            <a:spAutoFit/>
          </a:bodyPr>
          <a:lstStyle/>
          <a:p>
            <a:r>
              <a:rPr lang="en-US" sz="2400" dirty="0" smtClean="0">
                <a:solidFill>
                  <a:schemeClr val="bg1"/>
                </a:solidFill>
              </a:rPr>
              <a:t>300</a:t>
            </a:r>
            <a:endParaRPr lang="en-US" sz="2400" dirty="0">
              <a:solidFill>
                <a:schemeClr val="bg1"/>
              </a:solidFill>
            </a:endParaRPr>
          </a:p>
        </p:txBody>
      </p:sp>
      <p:sp>
        <p:nvSpPr>
          <p:cNvPr id="46" name="TextBox 45"/>
          <p:cNvSpPr txBox="1"/>
          <p:nvPr/>
        </p:nvSpPr>
        <p:spPr>
          <a:xfrm>
            <a:off x="24679257" y="14698376"/>
            <a:ext cx="1180440" cy="461665"/>
          </a:xfrm>
          <a:prstGeom prst="rect">
            <a:avLst/>
          </a:prstGeom>
          <a:noFill/>
        </p:spPr>
        <p:txBody>
          <a:bodyPr wrap="square" rtlCol="0">
            <a:spAutoFit/>
          </a:bodyPr>
          <a:lstStyle/>
          <a:p>
            <a:r>
              <a:rPr lang="en-US" sz="2400" dirty="0">
                <a:solidFill>
                  <a:schemeClr val="bg1"/>
                </a:solidFill>
              </a:rPr>
              <a:t>4</a:t>
            </a:r>
            <a:r>
              <a:rPr lang="en-US" sz="2400" dirty="0" smtClean="0">
                <a:solidFill>
                  <a:schemeClr val="bg1"/>
                </a:solidFill>
              </a:rPr>
              <a:t>00</a:t>
            </a:r>
            <a:endParaRPr lang="en-US" sz="2800" dirty="0">
              <a:solidFill>
                <a:schemeClr val="bg1"/>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tint val="100000"/>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27973</TotalTime>
  <Words>667</Words>
  <Application>Microsoft Macintosh PowerPoint</Application>
  <PresentationFormat>Custom</PresentationFormat>
  <Paragraphs>151</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Calibri</vt:lpstr>
      <vt:lpstr>Century Gothic</vt:lpstr>
      <vt:lpstr>Georgia</vt:lpstr>
      <vt:lpstr>Times New Roman</vt:lpstr>
      <vt:lpstr>Wingdings 3</vt:lpstr>
      <vt:lpstr>Arial</vt:lpstr>
      <vt:lpstr>Ion</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Lachapelle, Sarah K</cp:lastModifiedBy>
  <cp:revision>367</cp:revision>
  <dcterms:created xsi:type="dcterms:W3CDTF">2012-04-23T20:12:21Z</dcterms:created>
  <dcterms:modified xsi:type="dcterms:W3CDTF">2018-04-16T20:57:50Z</dcterms:modified>
</cp:coreProperties>
</file>