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60" r:id="rId3"/>
  </p:sldMasterIdLst>
  <p:notesMasterIdLst>
    <p:notesMasterId r:id="rId4"/>
  </p:notesMasterIdLst>
  <p:sldIdLst>
    <p:sldId id="256" r:id="rId5"/>
  </p:sldIdLst>
  <p:sldSz cy="29260800" cx="36576000"/>
  <p:notesSz cx="7077075" cy="936307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1179725" y="702225"/>
            <a:ext cx="4718275" cy="3511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707700" y="4447450"/>
            <a:ext cx="5661650" cy="42133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 txBox="1"/>
          <p:nvPr>
            <p:ph idx="1" type="body"/>
          </p:nvPr>
        </p:nvSpPr>
        <p:spPr>
          <a:xfrm>
            <a:off x="707700" y="4447450"/>
            <a:ext cx="5661650" cy="4213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Shape 91"/>
          <p:cNvSpPr/>
          <p:nvPr>
            <p:ph idx="2" type="sldImg"/>
          </p:nvPr>
        </p:nvSpPr>
        <p:spPr>
          <a:xfrm>
            <a:off x="1179725" y="702225"/>
            <a:ext cx="4718275" cy="351115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4 Content" type="fourObj">
  <p:cSld name="FOUR_OBJECTS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 txBox="1"/>
          <p:nvPr>
            <p:ph type="title"/>
          </p:nvPr>
        </p:nvSpPr>
        <p:spPr>
          <a:xfrm>
            <a:off x="1828273" y="1171222"/>
            <a:ext cx="32919459" cy="487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Shape 13"/>
          <p:cNvSpPr txBox="1"/>
          <p:nvPr>
            <p:ph idx="1" type="body"/>
          </p:nvPr>
        </p:nvSpPr>
        <p:spPr>
          <a:xfrm>
            <a:off x="1828273" y="6826957"/>
            <a:ext cx="16396229" cy="958850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1066800" lvl="0" marL="457200" marR="0" rtl="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ts val="13200"/>
              <a:buFont typeface="Arial"/>
              <a:buChar char="•"/>
              <a:defRPr b="0" i="0" sz="1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958850" lvl="1" marL="914400" marR="0" rtl="0" algn="l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Char char="–"/>
              <a:defRPr b="0" i="0" sz="1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857250" lvl="2" marL="1371600" marR="0" rtl="0" algn="l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SzPts val="9900"/>
              <a:buFont typeface="Arial"/>
              <a:buChar char="•"/>
              <a:defRPr b="0" i="0" sz="9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749300" lvl="3" marL="18288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–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749300" lvl="4" marL="22860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749300" lvl="5" marL="27432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749300" lvl="6" marL="32004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749300" lvl="7" marL="36576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749300" lvl="8" marL="41148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2" type="body"/>
          </p:nvPr>
        </p:nvSpPr>
        <p:spPr>
          <a:xfrm>
            <a:off x="18351503" y="6826957"/>
            <a:ext cx="16396229" cy="958850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1066800" lvl="0" marL="457200" marR="0" rtl="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ts val="13200"/>
              <a:buFont typeface="Arial"/>
              <a:buChar char="•"/>
              <a:defRPr b="0" i="0" sz="1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958850" lvl="1" marL="914400" marR="0" rtl="0" algn="l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Char char="–"/>
              <a:defRPr b="0" i="0" sz="1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857250" lvl="2" marL="1371600" marR="0" rtl="0" algn="l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SzPts val="9900"/>
              <a:buFont typeface="Arial"/>
              <a:buChar char="•"/>
              <a:defRPr b="0" i="0" sz="9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749300" lvl="3" marL="18288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–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749300" lvl="4" marL="22860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749300" lvl="5" marL="27432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749300" lvl="6" marL="32004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749300" lvl="7" marL="36576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749300" lvl="8" marL="41148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5" name="Shape 15"/>
          <p:cNvSpPr txBox="1"/>
          <p:nvPr>
            <p:ph idx="3" type="body"/>
          </p:nvPr>
        </p:nvSpPr>
        <p:spPr>
          <a:xfrm>
            <a:off x="1828273" y="16550923"/>
            <a:ext cx="16396229" cy="95884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1066800" lvl="0" marL="457200" marR="0" rtl="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ts val="13200"/>
              <a:buFont typeface="Arial"/>
              <a:buChar char="•"/>
              <a:defRPr b="0" i="0" sz="1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958850" lvl="1" marL="914400" marR="0" rtl="0" algn="l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Char char="–"/>
              <a:defRPr b="0" i="0" sz="1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857250" lvl="2" marL="1371600" marR="0" rtl="0" algn="l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SzPts val="9900"/>
              <a:buFont typeface="Arial"/>
              <a:buChar char="•"/>
              <a:defRPr b="0" i="0" sz="9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749300" lvl="3" marL="18288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–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749300" lvl="4" marL="22860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749300" lvl="5" marL="27432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749300" lvl="6" marL="32004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749300" lvl="7" marL="36576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749300" lvl="8" marL="41148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6" name="Shape 16"/>
          <p:cNvSpPr txBox="1"/>
          <p:nvPr>
            <p:ph idx="4" type="body"/>
          </p:nvPr>
        </p:nvSpPr>
        <p:spPr>
          <a:xfrm>
            <a:off x="18351503" y="16550923"/>
            <a:ext cx="16396229" cy="95884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1066800" lvl="0" marL="457200" marR="0" rtl="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ts val="13200"/>
              <a:buFont typeface="Arial"/>
              <a:buChar char="•"/>
              <a:defRPr b="0" i="0" sz="1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958850" lvl="1" marL="914400" marR="0" rtl="0" algn="l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Char char="–"/>
              <a:defRPr b="0" i="0" sz="1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857250" lvl="2" marL="1371600" marR="0" rtl="0" algn="l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SzPts val="9900"/>
              <a:buFont typeface="Arial"/>
              <a:buChar char="•"/>
              <a:defRPr b="0" i="0" sz="9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749300" lvl="3" marL="18288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–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749300" lvl="4" marL="22860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749300" lvl="5" marL="27432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749300" lvl="6" marL="32004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749300" lvl="7" marL="36576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749300" lvl="8" marL="41148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" name="Shape 17"/>
          <p:cNvSpPr txBox="1"/>
          <p:nvPr>
            <p:ph idx="10" type="dt"/>
          </p:nvPr>
        </p:nvSpPr>
        <p:spPr>
          <a:xfrm>
            <a:off x="1828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8" name="Shape 18"/>
          <p:cNvSpPr txBox="1"/>
          <p:nvPr>
            <p:ph idx="11" type="ftr"/>
          </p:nvPr>
        </p:nvSpPr>
        <p:spPr>
          <a:xfrm>
            <a:off x="12496567" y="26647422"/>
            <a:ext cx="11582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9" name="Shape 19"/>
          <p:cNvSpPr txBox="1"/>
          <p:nvPr>
            <p:ph idx="12" type="sldNum"/>
          </p:nvPr>
        </p:nvSpPr>
        <p:spPr>
          <a:xfrm>
            <a:off x="26212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spcFirstLastPara="1" rIns="376200" wrap="square" tIns="1881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/>
          <p:nvPr>
            <p:ph type="ctrTitle"/>
          </p:nvPr>
        </p:nvSpPr>
        <p:spPr>
          <a:xfrm>
            <a:off x="2743732" y="9090377"/>
            <a:ext cx="31088542" cy="627097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" type="subTitle"/>
          </p:nvPr>
        </p:nvSpPr>
        <p:spPr>
          <a:xfrm>
            <a:off x="5486137" y="16580556"/>
            <a:ext cx="25603729" cy="747888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ts val="13200"/>
              <a:buFont typeface="Arial"/>
              <a:buNone/>
              <a:defRPr b="0" i="0" sz="1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None/>
              <a:defRPr b="0" i="0" sz="1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SzPts val="9900"/>
              <a:buFont typeface="Arial"/>
              <a:buNone/>
              <a:defRPr b="0" i="0" sz="9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None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None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None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None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None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None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3" name="Shape 23"/>
          <p:cNvSpPr txBox="1"/>
          <p:nvPr>
            <p:ph idx="10" type="dt"/>
          </p:nvPr>
        </p:nvSpPr>
        <p:spPr>
          <a:xfrm>
            <a:off x="1828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4" name="Shape 24"/>
          <p:cNvSpPr txBox="1"/>
          <p:nvPr>
            <p:ph idx="11" type="ftr"/>
          </p:nvPr>
        </p:nvSpPr>
        <p:spPr>
          <a:xfrm>
            <a:off x="12496567" y="26647422"/>
            <a:ext cx="11582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5" name="Shape 25"/>
          <p:cNvSpPr txBox="1"/>
          <p:nvPr>
            <p:ph idx="12" type="sldNum"/>
          </p:nvPr>
        </p:nvSpPr>
        <p:spPr>
          <a:xfrm>
            <a:off x="26212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spcFirstLastPara="1" rIns="376200" wrap="square" tIns="1881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/>
          <p:nvPr>
            <p:ph type="title"/>
          </p:nvPr>
        </p:nvSpPr>
        <p:spPr>
          <a:xfrm>
            <a:off x="1828567" y="1171222"/>
            <a:ext cx="32918870" cy="487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8" name="Shape 28"/>
          <p:cNvSpPr txBox="1"/>
          <p:nvPr>
            <p:ph idx="1" type="body"/>
          </p:nvPr>
        </p:nvSpPr>
        <p:spPr>
          <a:xfrm>
            <a:off x="1828567" y="6826957"/>
            <a:ext cx="32918870" cy="19312466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1066800" lvl="0" marL="457200" marR="0" rtl="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ts val="13200"/>
              <a:buFont typeface="Arial"/>
              <a:buChar char="•"/>
              <a:defRPr b="0" i="0" sz="1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958850" lvl="1" marL="914400" marR="0" rtl="0" algn="l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Char char="–"/>
              <a:defRPr b="0" i="0" sz="1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857250" lvl="2" marL="1371600" marR="0" rtl="0" algn="l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SzPts val="9900"/>
              <a:buFont typeface="Arial"/>
              <a:buChar char="•"/>
              <a:defRPr b="0" i="0" sz="9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749300" lvl="3" marL="18288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–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749300" lvl="4" marL="22860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749300" lvl="5" marL="27432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749300" lvl="6" marL="32004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749300" lvl="7" marL="36576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749300" lvl="8" marL="41148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9" name="Shape 29"/>
          <p:cNvSpPr txBox="1"/>
          <p:nvPr>
            <p:ph idx="10" type="dt"/>
          </p:nvPr>
        </p:nvSpPr>
        <p:spPr>
          <a:xfrm>
            <a:off x="1828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0" name="Shape 30"/>
          <p:cNvSpPr txBox="1"/>
          <p:nvPr>
            <p:ph idx="11" type="ftr"/>
          </p:nvPr>
        </p:nvSpPr>
        <p:spPr>
          <a:xfrm>
            <a:off x="12496567" y="26647422"/>
            <a:ext cx="11582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1" name="Shape 31"/>
          <p:cNvSpPr txBox="1"/>
          <p:nvPr>
            <p:ph idx="12" type="sldNum"/>
          </p:nvPr>
        </p:nvSpPr>
        <p:spPr>
          <a:xfrm>
            <a:off x="26212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spcFirstLastPara="1" rIns="376200" wrap="square" tIns="1881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/>
          <p:nvPr>
            <p:ph type="title"/>
          </p:nvPr>
        </p:nvSpPr>
        <p:spPr>
          <a:xfrm>
            <a:off x="2889250" y="18803061"/>
            <a:ext cx="31089864" cy="581095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4" name="Shape 34"/>
          <p:cNvSpPr txBox="1"/>
          <p:nvPr>
            <p:ph idx="1" type="body"/>
          </p:nvPr>
        </p:nvSpPr>
        <p:spPr>
          <a:xfrm>
            <a:off x="2889250" y="12402256"/>
            <a:ext cx="31089864" cy="6400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5" name="Shape 35"/>
          <p:cNvSpPr txBox="1"/>
          <p:nvPr>
            <p:ph idx="10" type="dt"/>
          </p:nvPr>
        </p:nvSpPr>
        <p:spPr>
          <a:xfrm>
            <a:off x="1828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6" name="Shape 36"/>
          <p:cNvSpPr txBox="1"/>
          <p:nvPr>
            <p:ph idx="11" type="ftr"/>
          </p:nvPr>
        </p:nvSpPr>
        <p:spPr>
          <a:xfrm>
            <a:off x="12496567" y="26647422"/>
            <a:ext cx="11582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2" type="sldNum"/>
          </p:nvPr>
        </p:nvSpPr>
        <p:spPr>
          <a:xfrm>
            <a:off x="26212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spcFirstLastPara="1" rIns="376200" wrap="square" tIns="1881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/>
          <p:nvPr>
            <p:ph type="title"/>
          </p:nvPr>
        </p:nvSpPr>
        <p:spPr>
          <a:xfrm>
            <a:off x="1828567" y="1171222"/>
            <a:ext cx="32918870" cy="487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0" name="Shape 40"/>
          <p:cNvSpPr txBox="1"/>
          <p:nvPr>
            <p:ph idx="1" type="body"/>
          </p:nvPr>
        </p:nvSpPr>
        <p:spPr>
          <a:xfrm>
            <a:off x="1828273" y="6826957"/>
            <a:ext cx="16396229" cy="19312466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1" name="Shape 41"/>
          <p:cNvSpPr txBox="1"/>
          <p:nvPr>
            <p:ph idx="2" type="body"/>
          </p:nvPr>
        </p:nvSpPr>
        <p:spPr>
          <a:xfrm>
            <a:off x="18351503" y="6826957"/>
            <a:ext cx="16396229" cy="19312466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2" name="Shape 42"/>
          <p:cNvSpPr txBox="1"/>
          <p:nvPr>
            <p:ph idx="10" type="dt"/>
          </p:nvPr>
        </p:nvSpPr>
        <p:spPr>
          <a:xfrm>
            <a:off x="1828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3" name="Shape 43"/>
          <p:cNvSpPr txBox="1"/>
          <p:nvPr>
            <p:ph idx="11" type="ftr"/>
          </p:nvPr>
        </p:nvSpPr>
        <p:spPr>
          <a:xfrm>
            <a:off x="12496567" y="26647422"/>
            <a:ext cx="11582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4" name="Shape 44"/>
          <p:cNvSpPr txBox="1"/>
          <p:nvPr>
            <p:ph idx="12" type="sldNum"/>
          </p:nvPr>
        </p:nvSpPr>
        <p:spPr>
          <a:xfrm>
            <a:off x="26212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spcFirstLastPara="1" rIns="376200" wrap="square" tIns="1881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/>
          <p:nvPr>
            <p:ph type="title"/>
          </p:nvPr>
        </p:nvSpPr>
        <p:spPr>
          <a:xfrm>
            <a:off x="1828567" y="1171222"/>
            <a:ext cx="32918870" cy="487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7" name="Shape 47"/>
          <p:cNvSpPr txBox="1"/>
          <p:nvPr>
            <p:ph idx="1" type="body"/>
          </p:nvPr>
        </p:nvSpPr>
        <p:spPr>
          <a:xfrm>
            <a:off x="1828272" y="6550381"/>
            <a:ext cx="16160751" cy="2729089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8" name="Shape 48"/>
          <p:cNvSpPr txBox="1"/>
          <p:nvPr>
            <p:ph idx="2" type="body"/>
          </p:nvPr>
        </p:nvSpPr>
        <p:spPr>
          <a:xfrm>
            <a:off x="1828272" y="9279468"/>
            <a:ext cx="16160751" cy="1685854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9" name="Shape 49"/>
          <p:cNvSpPr txBox="1"/>
          <p:nvPr>
            <p:ph idx="3" type="body"/>
          </p:nvPr>
        </p:nvSpPr>
        <p:spPr>
          <a:xfrm>
            <a:off x="18580367" y="6550381"/>
            <a:ext cx="16167365" cy="2729089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0" name="Shape 50"/>
          <p:cNvSpPr txBox="1"/>
          <p:nvPr>
            <p:ph idx="4" type="body"/>
          </p:nvPr>
        </p:nvSpPr>
        <p:spPr>
          <a:xfrm>
            <a:off x="18580367" y="9279468"/>
            <a:ext cx="16167365" cy="1685854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10" type="dt"/>
          </p:nvPr>
        </p:nvSpPr>
        <p:spPr>
          <a:xfrm>
            <a:off x="1828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2" name="Shape 52"/>
          <p:cNvSpPr txBox="1"/>
          <p:nvPr>
            <p:ph idx="11" type="ftr"/>
          </p:nvPr>
        </p:nvSpPr>
        <p:spPr>
          <a:xfrm>
            <a:off x="12496567" y="26647422"/>
            <a:ext cx="11582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3" name="Shape 53"/>
          <p:cNvSpPr txBox="1"/>
          <p:nvPr>
            <p:ph idx="12" type="sldNum"/>
          </p:nvPr>
        </p:nvSpPr>
        <p:spPr>
          <a:xfrm>
            <a:off x="26212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spcFirstLastPara="1" rIns="376200" wrap="square" tIns="1881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/>
          <p:nvPr>
            <p:ph type="title"/>
          </p:nvPr>
        </p:nvSpPr>
        <p:spPr>
          <a:xfrm>
            <a:off x="1828567" y="1171222"/>
            <a:ext cx="32918870" cy="487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6" name="Shape 56"/>
          <p:cNvSpPr txBox="1"/>
          <p:nvPr>
            <p:ph idx="10" type="dt"/>
          </p:nvPr>
        </p:nvSpPr>
        <p:spPr>
          <a:xfrm>
            <a:off x="1828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7" name="Shape 57"/>
          <p:cNvSpPr txBox="1"/>
          <p:nvPr>
            <p:ph idx="11" type="ftr"/>
          </p:nvPr>
        </p:nvSpPr>
        <p:spPr>
          <a:xfrm>
            <a:off x="12496567" y="26647422"/>
            <a:ext cx="11582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8" name="Shape 58"/>
          <p:cNvSpPr txBox="1"/>
          <p:nvPr>
            <p:ph idx="12" type="sldNum"/>
          </p:nvPr>
        </p:nvSpPr>
        <p:spPr>
          <a:xfrm>
            <a:off x="26212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spcFirstLastPara="1" rIns="376200" wrap="square" tIns="1881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/>
          <p:nvPr>
            <p:ph idx="10" type="dt"/>
          </p:nvPr>
        </p:nvSpPr>
        <p:spPr>
          <a:xfrm>
            <a:off x="1828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1" name="Shape 61"/>
          <p:cNvSpPr txBox="1"/>
          <p:nvPr>
            <p:ph idx="11" type="ftr"/>
          </p:nvPr>
        </p:nvSpPr>
        <p:spPr>
          <a:xfrm>
            <a:off x="12496567" y="26647422"/>
            <a:ext cx="11582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2" name="Shape 62"/>
          <p:cNvSpPr txBox="1"/>
          <p:nvPr>
            <p:ph idx="12" type="sldNum"/>
          </p:nvPr>
        </p:nvSpPr>
        <p:spPr>
          <a:xfrm>
            <a:off x="26212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spcFirstLastPara="1" rIns="376200" wrap="square" tIns="1881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 txBox="1"/>
          <p:nvPr>
            <p:ph type="title"/>
          </p:nvPr>
        </p:nvSpPr>
        <p:spPr>
          <a:xfrm>
            <a:off x="1828271" y="1165577"/>
            <a:ext cx="12033251" cy="4957234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5" name="Shape 65"/>
          <p:cNvSpPr txBox="1"/>
          <p:nvPr>
            <p:ph idx="1" type="body"/>
          </p:nvPr>
        </p:nvSpPr>
        <p:spPr>
          <a:xfrm>
            <a:off x="14300730" y="1165577"/>
            <a:ext cx="20447000" cy="2497243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6" name="Shape 66"/>
          <p:cNvSpPr txBox="1"/>
          <p:nvPr>
            <p:ph idx="2" type="body"/>
          </p:nvPr>
        </p:nvSpPr>
        <p:spPr>
          <a:xfrm>
            <a:off x="1828271" y="6122811"/>
            <a:ext cx="12033251" cy="2001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10" type="dt"/>
          </p:nvPr>
        </p:nvSpPr>
        <p:spPr>
          <a:xfrm>
            <a:off x="1828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8" name="Shape 68"/>
          <p:cNvSpPr txBox="1"/>
          <p:nvPr>
            <p:ph idx="11" type="ftr"/>
          </p:nvPr>
        </p:nvSpPr>
        <p:spPr>
          <a:xfrm>
            <a:off x="12496567" y="26647422"/>
            <a:ext cx="11582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9" name="Shape 69"/>
          <p:cNvSpPr txBox="1"/>
          <p:nvPr>
            <p:ph idx="12" type="sldNum"/>
          </p:nvPr>
        </p:nvSpPr>
        <p:spPr>
          <a:xfrm>
            <a:off x="26212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spcFirstLastPara="1" rIns="376200" wrap="square" tIns="1881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/>
          <p:nvPr>
            <p:ph type="title"/>
          </p:nvPr>
        </p:nvSpPr>
        <p:spPr>
          <a:xfrm>
            <a:off x="7168889" y="20482283"/>
            <a:ext cx="21945864" cy="241864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2" name="Shape 72"/>
          <p:cNvSpPr/>
          <p:nvPr>
            <p:ph idx="2" type="pic"/>
          </p:nvPr>
        </p:nvSpPr>
        <p:spPr>
          <a:xfrm>
            <a:off x="7168889" y="2614790"/>
            <a:ext cx="21945864" cy="1755563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3" name="Shape 73"/>
          <p:cNvSpPr txBox="1"/>
          <p:nvPr>
            <p:ph idx="1" type="body"/>
          </p:nvPr>
        </p:nvSpPr>
        <p:spPr>
          <a:xfrm>
            <a:off x="7168889" y="22900928"/>
            <a:ext cx="21945864" cy="343323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4" name="Shape 74"/>
          <p:cNvSpPr txBox="1"/>
          <p:nvPr>
            <p:ph idx="10" type="dt"/>
          </p:nvPr>
        </p:nvSpPr>
        <p:spPr>
          <a:xfrm>
            <a:off x="1828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5" name="Shape 75"/>
          <p:cNvSpPr txBox="1"/>
          <p:nvPr>
            <p:ph idx="11" type="ftr"/>
          </p:nvPr>
        </p:nvSpPr>
        <p:spPr>
          <a:xfrm>
            <a:off x="12496567" y="26647422"/>
            <a:ext cx="11582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6" name="Shape 76"/>
          <p:cNvSpPr txBox="1"/>
          <p:nvPr>
            <p:ph idx="12" type="sldNum"/>
          </p:nvPr>
        </p:nvSpPr>
        <p:spPr>
          <a:xfrm>
            <a:off x="26212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spcFirstLastPara="1" rIns="376200" wrap="square" tIns="1881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/>
          <p:nvPr>
            <p:ph type="title"/>
          </p:nvPr>
        </p:nvSpPr>
        <p:spPr>
          <a:xfrm>
            <a:off x="1828567" y="1171222"/>
            <a:ext cx="32918870" cy="487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9" name="Shape 79"/>
          <p:cNvSpPr txBox="1"/>
          <p:nvPr>
            <p:ph idx="1" type="body"/>
          </p:nvPr>
        </p:nvSpPr>
        <p:spPr>
          <a:xfrm rot="5400000">
            <a:off x="8631770" y="23755"/>
            <a:ext cx="19312466" cy="3291887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1066800" lvl="0" marL="457200" marR="0" rtl="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ts val="13200"/>
              <a:buFont typeface="Arial"/>
              <a:buChar char="•"/>
              <a:defRPr b="0" i="0" sz="1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958850" lvl="1" marL="914400" marR="0" rtl="0" algn="l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Char char="–"/>
              <a:defRPr b="0" i="0" sz="1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857250" lvl="2" marL="1371600" marR="0" rtl="0" algn="l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SzPts val="9900"/>
              <a:buFont typeface="Arial"/>
              <a:buChar char="•"/>
              <a:defRPr b="0" i="0" sz="9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749300" lvl="3" marL="18288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–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749300" lvl="4" marL="22860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749300" lvl="5" marL="27432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749300" lvl="6" marL="32004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749300" lvl="7" marL="36576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749300" lvl="8" marL="41148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0" name="Shape 80"/>
          <p:cNvSpPr txBox="1"/>
          <p:nvPr>
            <p:ph idx="10" type="dt"/>
          </p:nvPr>
        </p:nvSpPr>
        <p:spPr>
          <a:xfrm>
            <a:off x="1828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1" name="Shape 81"/>
          <p:cNvSpPr txBox="1"/>
          <p:nvPr>
            <p:ph idx="11" type="ftr"/>
          </p:nvPr>
        </p:nvSpPr>
        <p:spPr>
          <a:xfrm>
            <a:off x="12496567" y="26647422"/>
            <a:ext cx="11582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2" name="Shape 82"/>
          <p:cNvSpPr txBox="1"/>
          <p:nvPr>
            <p:ph idx="12" type="sldNum"/>
          </p:nvPr>
        </p:nvSpPr>
        <p:spPr>
          <a:xfrm>
            <a:off x="26212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spcFirstLastPara="1" rIns="376200" wrap="square" tIns="1881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/>
          <p:nvPr>
            <p:ph type="title"/>
          </p:nvPr>
        </p:nvSpPr>
        <p:spPr>
          <a:xfrm rot="5400000">
            <a:off x="18148700" y="9540389"/>
            <a:ext cx="24968199" cy="8229864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5" name="Shape 85"/>
          <p:cNvSpPr txBox="1"/>
          <p:nvPr>
            <p:ph idx="1" type="body"/>
          </p:nvPr>
        </p:nvSpPr>
        <p:spPr>
          <a:xfrm rot="5400000">
            <a:off x="1625469" y="1374024"/>
            <a:ext cx="24968199" cy="2456259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1066800" lvl="0" marL="457200" marR="0" rtl="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ts val="13200"/>
              <a:buFont typeface="Arial"/>
              <a:buChar char="•"/>
              <a:defRPr b="0" i="0" sz="1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958850" lvl="1" marL="914400" marR="0" rtl="0" algn="l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Char char="–"/>
              <a:defRPr b="0" i="0" sz="1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857250" lvl="2" marL="1371600" marR="0" rtl="0" algn="l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SzPts val="9900"/>
              <a:buFont typeface="Arial"/>
              <a:buChar char="•"/>
              <a:defRPr b="0" i="0" sz="9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749300" lvl="3" marL="18288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–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749300" lvl="4" marL="22860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749300" lvl="5" marL="27432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749300" lvl="6" marL="32004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749300" lvl="7" marL="36576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749300" lvl="8" marL="41148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6" name="Shape 86"/>
          <p:cNvSpPr txBox="1"/>
          <p:nvPr>
            <p:ph idx="10" type="dt"/>
          </p:nvPr>
        </p:nvSpPr>
        <p:spPr>
          <a:xfrm>
            <a:off x="1828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7" name="Shape 87"/>
          <p:cNvSpPr txBox="1"/>
          <p:nvPr>
            <p:ph idx="11" type="ftr"/>
          </p:nvPr>
        </p:nvSpPr>
        <p:spPr>
          <a:xfrm>
            <a:off x="12496567" y="26647422"/>
            <a:ext cx="11582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8" name="Shape 88"/>
          <p:cNvSpPr txBox="1"/>
          <p:nvPr>
            <p:ph idx="12" type="sldNum"/>
          </p:nvPr>
        </p:nvSpPr>
        <p:spPr>
          <a:xfrm>
            <a:off x="26212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spcFirstLastPara="1" rIns="376200" wrap="square" tIns="1881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sz="5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0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1828567" y="1171222"/>
            <a:ext cx="32918870" cy="487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1828567" y="6826957"/>
            <a:ext cx="32918870" cy="19312466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1066800" lvl="0" marL="457200" marR="0" rtl="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ts val="13200"/>
              <a:buFont typeface="Arial"/>
              <a:buChar char="•"/>
              <a:defRPr b="0" i="0" sz="1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958850" lvl="1" marL="914400" marR="0" rtl="0" algn="l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Char char="–"/>
              <a:defRPr b="0" i="0" sz="1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857250" lvl="2" marL="1371600" marR="0" rtl="0" algn="l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SzPts val="9900"/>
              <a:buFont typeface="Arial"/>
              <a:buChar char="•"/>
              <a:defRPr b="0" i="0" sz="9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749300" lvl="3" marL="18288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–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749300" lvl="4" marL="22860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749300" lvl="5" marL="27432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749300" lvl="6" marL="32004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749300" lvl="7" marL="36576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749300" lvl="8" marL="4114800" marR="0" rtl="0" algn="l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SzPts val="8200"/>
              <a:buFont typeface="Arial"/>
              <a:buChar char="»"/>
              <a:defRPr b="0" i="0" sz="8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0" type="dt"/>
          </p:nvPr>
        </p:nvSpPr>
        <p:spPr>
          <a:xfrm>
            <a:off x="1828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Shape 9"/>
          <p:cNvSpPr txBox="1"/>
          <p:nvPr>
            <p:ph idx="11" type="ftr"/>
          </p:nvPr>
        </p:nvSpPr>
        <p:spPr>
          <a:xfrm>
            <a:off x="12496567" y="26647422"/>
            <a:ext cx="11582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300" u="none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Shape 10"/>
          <p:cNvSpPr txBox="1"/>
          <p:nvPr>
            <p:ph idx="12" type="sldNum"/>
          </p:nvPr>
        </p:nvSpPr>
        <p:spPr>
          <a:xfrm>
            <a:off x="26212567" y="26647422"/>
            <a:ext cx="8534871" cy="20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8100" lIns="376200" spcFirstLastPara="1" rIns="376200" wrap="square" tIns="1881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i="0" sz="5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1" Type="http://schemas.openxmlformats.org/officeDocument/2006/relationships/image" Target="../media/image3.png"/><Relationship Id="rId1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9.png"/><Relationship Id="rId9" Type="http://schemas.openxmlformats.org/officeDocument/2006/relationships/image" Target="../media/image4.png"/><Relationship Id="rId5" Type="http://schemas.openxmlformats.org/officeDocument/2006/relationships/image" Target="../media/image2.png"/><Relationship Id="rId6" Type="http://schemas.openxmlformats.org/officeDocument/2006/relationships/image" Target="../media/image7.jpg"/><Relationship Id="rId7" Type="http://schemas.openxmlformats.org/officeDocument/2006/relationships/image" Target="../media/image6.png"/><Relationship Id="rId8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chemeClr val="lt1"/>
            </a:gs>
            <a:gs pos="100000">
              <a:schemeClr val="lt2"/>
            </a:gs>
          </a:gsLst>
          <a:lin ang="5400000" scaled="0"/>
        </a:grad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/>
          <p:nvPr/>
        </p:nvSpPr>
        <p:spPr>
          <a:xfrm>
            <a:off x="24916700" y="11963400"/>
            <a:ext cx="11063100" cy="650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Facebook Capture the Flag or FBCTF has some limitations: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33400" lvl="0" marL="457200" marR="0" rtl="0" algn="l">
              <a:spcBef>
                <a:spcPts val="0"/>
              </a:spcBef>
              <a:spcAft>
                <a:spcPts val="0"/>
              </a:spcAft>
              <a:buSzPts val="4800"/>
              <a:buFont typeface="Times New Roman"/>
              <a:buChar char="❏"/>
            </a:pP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It only allows for one question to be entered in at a time.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33400" lvl="0" marL="457200" marR="0" rtl="0" algn="l">
              <a:spcBef>
                <a:spcPts val="0"/>
              </a:spcBef>
              <a:spcAft>
                <a:spcPts val="0"/>
              </a:spcAft>
              <a:buSzPts val="4800"/>
              <a:buFont typeface="Times New Roman"/>
              <a:buChar char="❏"/>
            </a:pP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The process for entering in a question is long and tedious.There close to 180 </a:t>
            </a: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countries</a:t>
            </a: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33400" lvl="0" marL="457200" marR="0" rtl="0" algn="l">
              <a:spcBef>
                <a:spcPts val="0"/>
              </a:spcBef>
              <a:spcAft>
                <a:spcPts val="0"/>
              </a:spcAft>
              <a:buSzPts val="4800"/>
              <a:buFont typeface="Times New Roman"/>
              <a:buChar char="❏"/>
            </a:pP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If you use the same country in two different questions or bases, it will crash the game.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4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4" name="Shape 94"/>
          <p:cNvSpPr txBox="1"/>
          <p:nvPr>
            <p:ph type="title"/>
          </p:nvPr>
        </p:nvSpPr>
        <p:spPr>
          <a:xfrm>
            <a:off x="0" y="2"/>
            <a:ext cx="36576001" cy="4876799"/>
          </a:xfrm>
          <a:prstGeom prst="rect">
            <a:avLst/>
          </a:prstGeom>
          <a:gradFill>
            <a:gsLst>
              <a:gs pos="0">
                <a:srgbClr val="031F43"/>
              </a:gs>
              <a:gs pos="50000">
                <a:srgbClr val="052E65"/>
              </a:gs>
              <a:gs pos="100000">
                <a:srgbClr val="031F43"/>
              </a:gs>
            </a:gsLst>
            <a:lin ang="5400000" scaled="0"/>
          </a:gra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88100" lIns="376200" spcFirstLastPara="1" rIns="376200" wrap="square" tIns="1881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919">
                <a:solidFill>
                  <a:schemeClr val="lt1"/>
                </a:solidFill>
              </a:rPr>
              <a:t>Facebook Capture the Flag:</a:t>
            </a:r>
            <a:br>
              <a:rPr b="0" i="0" lang="en-US" sz="7919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US" sz="7919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NECCDC </a:t>
            </a:r>
            <a:r>
              <a:rPr lang="en-US" sz="7919">
                <a:solidFill>
                  <a:schemeClr val="lt1"/>
                </a:solidFill>
              </a:rPr>
              <a:t>Game Masters</a:t>
            </a:r>
            <a:br>
              <a:rPr b="0" i="0" lang="en-US" sz="3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i="1" lang="en-US" sz="4860">
                <a:solidFill>
                  <a:srgbClr val="FFFFFF"/>
                </a:solidFill>
              </a:rPr>
              <a:t>James Bowden</a:t>
            </a:r>
            <a:r>
              <a:rPr b="0" i="1" lang="en-US" sz="486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&amp; </a:t>
            </a:r>
            <a:r>
              <a:rPr i="1" lang="en-US" sz="4860">
                <a:solidFill>
                  <a:srgbClr val="FFFFFF"/>
                </a:solidFill>
              </a:rPr>
              <a:t>Zachary Ivey</a:t>
            </a:r>
            <a:r>
              <a:rPr b="0" i="1" lang="en-US" sz="486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1" sz="48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4860">
                <a:solidFill>
                  <a:srgbClr val="FFFFFF"/>
                </a:solidFill>
              </a:rPr>
              <a:t>Sponsor: Ken Graf</a:t>
            </a:r>
            <a:br>
              <a:rPr b="0" i="1" lang="en-US" sz="486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US" sz="486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Department of </a:t>
            </a:r>
            <a:r>
              <a:rPr i="1" lang="en-US" sz="4860">
                <a:solidFill>
                  <a:srgbClr val="FFFFFF"/>
                </a:solidFill>
              </a:rPr>
              <a:t>Computer Science</a:t>
            </a:r>
            <a:r>
              <a:rPr b="0" i="1" lang="en-US" sz="486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, University of New Hampshire</a:t>
            </a:r>
            <a:endParaRPr b="0" i="1" sz="486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Shape 95"/>
          <p:cNvSpPr txBox="1"/>
          <p:nvPr/>
        </p:nvSpPr>
        <p:spPr>
          <a:xfrm>
            <a:off x="33210500" y="9134125"/>
            <a:ext cx="2540000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Shape 96"/>
          <p:cNvSpPr/>
          <p:nvPr/>
        </p:nvSpPr>
        <p:spPr>
          <a:xfrm>
            <a:off x="12812889" y="5418666"/>
            <a:ext cx="10668000" cy="1219200"/>
          </a:xfrm>
          <a:prstGeom prst="rect">
            <a:avLst/>
          </a:prstGeom>
          <a:gradFill>
            <a:gsLst>
              <a:gs pos="0">
                <a:srgbClr val="031F43"/>
              </a:gs>
              <a:gs pos="50000">
                <a:srgbClr val="052E65"/>
              </a:gs>
              <a:gs pos="100000">
                <a:srgbClr val="031F43"/>
              </a:gs>
            </a:gsLst>
            <a:lin ang="5400000" scaled="0"/>
          </a:gra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68575" lIns="137150" spcFirstLastPara="1" rIns="137150" wrap="square" tIns="685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000" u="none" cap="none" strike="noStrike">
                <a:solidFill>
                  <a:srgbClr val="CCCC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Results</a:t>
            </a:r>
            <a:endParaRPr b="1" i="0" sz="6000" u="none" cap="none" strike="noStrike">
              <a:solidFill>
                <a:srgbClr val="D8D8D8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7" name="Shape 97"/>
          <p:cNvSpPr/>
          <p:nvPr/>
        </p:nvSpPr>
        <p:spPr>
          <a:xfrm>
            <a:off x="545630" y="13528719"/>
            <a:ext cx="10442223" cy="1219200"/>
          </a:xfrm>
          <a:prstGeom prst="rect">
            <a:avLst/>
          </a:prstGeom>
          <a:gradFill>
            <a:gsLst>
              <a:gs pos="0">
                <a:srgbClr val="031F43"/>
              </a:gs>
              <a:gs pos="50000">
                <a:srgbClr val="052E65"/>
              </a:gs>
              <a:gs pos="100000">
                <a:srgbClr val="031F43"/>
              </a:gs>
            </a:gsLst>
            <a:lin ang="5400000" scaled="0"/>
          </a:gra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68575" lIns="137150" spcFirstLastPara="1" rIns="137150" wrap="square" tIns="685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000" u="none" cap="none" strike="noStrike">
                <a:solidFill>
                  <a:srgbClr val="CCCCCC"/>
                </a:solidFill>
                <a:latin typeface="Arial"/>
                <a:ea typeface="Arial"/>
                <a:cs typeface="Arial"/>
                <a:sym typeface="Arial"/>
              </a:rPr>
              <a:t>Methods</a:t>
            </a:r>
            <a:endParaRPr b="1" i="0" sz="6000" u="none" cap="none" strike="noStrike">
              <a:solidFill>
                <a:srgbClr val="CCCCC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Shape 98"/>
          <p:cNvSpPr/>
          <p:nvPr/>
        </p:nvSpPr>
        <p:spPr>
          <a:xfrm>
            <a:off x="669033" y="5418666"/>
            <a:ext cx="10337634" cy="1219200"/>
          </a:xfrm>
          <a:prstGeom prst="rect">
            <a:avLst/>
          </a:prstGeom>
          <a:gradFill>
            <a:gsLst>
              <a:gs pos="0">
                <a:srgbClr val="031F43"/>
              </a:gs>
              <a:gs pos="50000">
                <a:srgbClr val="052E65"/>
              </a:gs>
              <a:gs pos="100000">
                <a:srgbClr val="031F43"/>
              </a:gs>
            </a:gsLst>
            <a:lin ang="5400000" scaled="0"/>
          </a:gra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68575" lIns="137150" spcFirstLastPara="1" rIns="137150" wrap="square" tIns="685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000" u="none" cap="none" strike="noStrike">
                <a:solidFill>
                  <a:srgbClr val="CCCC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Introduction</a:t>
            </a:r>
            <a:endParaRPr b="1" i="0" sz="4300" u="none" cap="none" strike="noStrike">
              <a:solidFill>
                <a:srgbClr val="99999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Shape 99"/>
          <p:cNvSpPr/>
          <p:nvPr/>
        </p:nvSpPr>
        <p:spPr>
          <a:xfrm>
            <a:off x="24980203" y="20748066"/>
            <a:ext cx="10886700" cy="1219200"/>
          </a:xfrm>
          <a:prstGeom prst="rect">
            <a:avLst/>
          </a:prstGeom>
          <a:gradFill>
            <a:gsLst>
              <a:gs pos="0">
                <a:srgbClr val="031F43"/>
              </a:gs>
              <a:gs pos="50000">
                <a:srgbClr val="052E65"/>
              </a:gs>
              <a:gs pos="100000">
                <a:srgbClr val="031F43"/>
              </a:gs>
            </a:gsLst>
            <a:lin ang="5400000" scaled="0"/>
          </a:gra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68575" lIns="137150" spcFirstLastPara="1" rIns="137150" wrap="square" tIns="685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000">
                <a:solidFill>
                  <a:srgbClr val="CCCCCC"/>
                </a:solidFill>
              </a:rPr>
              <a:t>Goals</a:t>
            </a:r>
            <a:endParaRPr b="1" sz="6000">
              <a:solidFill>
                <a:srgbClr val="CCCCCC"/>
              </a:solidFill>
            </a:endParaRPr>
          </a:p>
        </p:txBody>
      </p:sp>
      <p:sp>
        <p:nvSpPr>
          <p:cNvPr id="100" name="Shape 100"/>
          <p:cNvSpPr txBox="1"/>
          <p:nvPr/>
        </p:nvSpPr>
        <p:spPr>
          <a:xfrm>
            <a:off x="25004889" y="25129069"/>
            <a:ext cx="10837334" cy="4924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/>
          </a:p>
        </p:txBody>
      </p:sp>
      <p:pic>
        <p:nvPicPr>
          <p:cNvPr id="101" name="Shape 10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422339" y="1116553"/>
            <a:ext cx="7144411" cy="2280675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Shape 102"/>
          <p:cNvSpPr txBox="1"/>
          <p:nvPr/>
        </p:nvSpPr>
        <p:spPr>
          <a:xfrm>
            <a:off x="-583200" y="25621493"/>
            <a:ext cx="12699900" cy="370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3" marL="1600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4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more information contact:</a:t>
            </a:r>
            <a:endParaRPr b="0" i="0" sz="4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3" marL="1600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James Bowden: Jmb2017@wildcats.unh.edu</a:t>
            </a:r>
            <a:endParaRPr sz="4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3" marL="1600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Zachary Ivey: 		Zji2001@wildcats.unh.edu </a:t>
            </a:r>
            <a:endParaRPr sz="4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3" name="Shape 103"/>
          <p:cNvSpPr/>
          <p:nvPr/>
        </p:nvSpPr>
        <p:spPr>
          <a:xfrm>
            <a:off x="25004891" y="5418666"/>
            <a:ext cx="10724444" cy="1219200"/>
          </a:xfrm>
          <a:prstGeom prst="rect">
            <a:avLst/>
          </a:prstGeom>
          <a:gradFill>
            <a:gsLst>
              <a:gs pos="0">
                <a:srgbClr val="031F43"/>
              </a:gs>
              <a:gs pos="50000">
                <a:srgbClr val="052E65"/>
              </a:gs>
              <a:gs pos="100000">
                <a:srgbClr val="031F43"/>
              </a:gs>
            </a:gsLst>
            <a:lin ang="5400000" scaled="0"/>
          </a:gra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68575" lIns="137150" spcFirstLastPara="1" rIns="137150" wrap="square" tIns="685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000" u="none" cap="none" strike="noStrike">
                <a:solidFill>
                  <a:srgbClr val="CCCC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</a:t>
            </a:r>
            <a:endParaRPr b="1" i="0" sz="5400" u="none" cap="none" strike="noStrike">
              <a:solidFill>
                <a:srgbClr val="D8D8D8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4" name="Shape 104"/>
          <p:cNvSpPr txBox="1"/>
          <p:nvPr/>
        </p:nvSpPr>
        <p:spPr>
          <a:xfrm>
            <a:off x="677325" y="7044304"/>
            <a:ext cx="10611600" cy="466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During the New England Collegiate Cyber Defense Competition or the NECCDC, twelve teams of ten competed to “conquer the world”</a:t>
            </a:r>
            <a:r>
              <a:rPr lang="en-US" sz="4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r>
              <a:rPr lang="en-US" sz="4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question that they answer correctly captures the respective country, awarding them points, in addition to incrementing points from holding bases</a:t>
            </a:r>
            <a:endParaRPr sz="4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5" name="Shape 105"/>
          <p:cNvSpPr/>
          <p:nvPr/>
        </p:nvSpPr>
        <p:spPr>
          <a:xfrm>
            <a:off x="545625" y="15155830"/>
            <a:ext cx="11063100" cy="8141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33400" lvl="0" marL="457200" marR="0" rtl="0" algn="l">
              <a:spcBef>
                <a:spcPts val="0"/>
              </a:spcBef>
              <a:spcAft>
                <a:spcPts val="0"/>
              </a:spcAft>
              <a:buSzPts val="4800"/>
              <a:buFont typeface="Times New Roman"/>
              <a:buChar char="❏"/>
            </a:pP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The provisioning script was created to automate the installation and start up of FBCTF servers, so that future FBCTF events can be created easier.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33400" lvl="0" marL="457200" marR="0" rtl="0" algn="l">
              <a:spcBef>
                <a:spcPts val="0"/>
              </a:spcBef>
              <a:spcAft>
                <a:spcPts val="0"/>
              </a:spcAft>
              <a:buSzPts val="4800"/>
              <a:buFont typeface="Times New Roman"/>
              <a:buChar char="❏"/>
            </a:pP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The question import script was created to automate inserting </a:t>
            </a: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questions</a:t>
            </a: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 from a self validating CSV file to the MySQL Database.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33400" lvl="0" marL="457200" marR="0" rtl="0" algn="l">
              <a:spcBef>
                <a:spcPts val="0"/>
              </a:spcBef>
              <a:spcAft>
                <a:spcPts val="0"/>
              </a:spcAft>
              <a:buSzPts val="4800"/>
              <a:buFont typeface="Times New Roman"/>
              <a:buChar char="❏"/>
            </a:pP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The System Manager Script was written to automatically create a base out of any new server.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6" name="Shape 106"/>
          <p:cNvSpPr/>
          <p:nvPr/>
        </p:nvSpPr>
        <p:spPr>
          <a:xfrm>
            <a:off x="25004891" y="25467734"/>
            <a:ext cx="11063111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4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7" name="Shape 107"/>
          <p:cNvSpPr/>
          <p:nvPr/>
        </p:nvSpPr>
        <p:spPr>
          <a:xfrm>
            <a:off x="12925775" y="7179660"/>
            <a:ext cx="11063100" cy="634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33400" lvl="0" marL="457200" marR="0" rtl="0" algn="l">
              <a:spcBef>
                <a:spcPts val="0"/>
              </a:spcBef>
              <a:spcAft>
                <a:spcPts val="0"/>
              </a:spcAft>
              <a:buSzPts val="4800"/>
              <a:buFont typeface="Times New Roman"/>
              <a:buChar char="❏"/>
            </a:pP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On March 18</a:t>
            </a:r>
            <a:r>
              <a:rPr baseline="30000" lang="en-US" sz="4800">
                <a:latin typeface="Times New Roman"/>
                <a:ea typeface="Times New Roman"/>
                <a:cs typeface="Times New Roman"/>
                <a:sym typeface="Times New Roman"/>
              </a:rPr>
              <a:t>th</a:t>
            </a: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 2018, NECCDC Game Masters held the Capture the Flag competition.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33400" lvl="0" marL="457200" rtl="0">
              <a:spcBef>
                <a:spcPts val="0"/>
              </a:spcBef>
              <a:spcAft>
                <a:spcPts val="0"/>
              </a:spcAft>
              <a:buSzPts val="4800"/>
              <a:buFont typeface="Times New Roman"/>
              <a:buChar char="❏"/>
            </a:pPr>
            <a:r>
              <a:rPr lang="en-US" sz="4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event ran for an hour.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33400" lvl="0" marL="457200" marR="0" rtl="0" algn="l">
              <a:spcBef>
                <a:spcPts val="0"/>
              </a:spcBef>
              <a:spcAft>
                <a:spcPts val="0"/>
              </a:spcAft>
              <a:buSzPts val="4800"/>
              <a:buFont typeface="Times New Roman"/>
              <a:buChar char="❏"/>
            </a:pP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12 teams of 8 to 10 students </a:t>
            </a: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competed</a:t>
            </a: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33400" lvl="0" marL="457200" marR="0" rtl="0" algn="l">
              <a:spcBef>
                <a:spcPts val="0"/>
              </a:spcBef>
              <a:spcAft>
                <a:spcPts val="0"/>
              </a:spcAft>
              <a:buSzPts val="4800"/>
              <a:buFont typeface="Times New Roman"/>
              <a:buChar char="❏"/>
            </a:pP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Team Wario won with 10130 point, Second place was taken by team Sephiroth with 9000 points.</a:t>
            </a:r>
            <a:endParaRPr baseline="30000"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8" name="Shape 108"/>
          <p:cNvSpPr/>
          <p:nvPr/>
        </p:nvSpPr>
        <p:spPr>
          <a:xfrm>
            <a:off x="616742" y="23706684"/>
            <a:ext cx="10442100" cy="1219200"/>
          </a:xfrm>
          <a:prstGeom prst="rect">
            <a:avLst/>
          </a:prstGeom>
          <a:gradFill>
            <a:gsLst>
              <a:gs pos="0">
                <a:srgbClr val="031F43"/>
              </a:gs>
              <a:gs pos="50000">
                <a:srgbClr val="052E65"/>
              </a:gs>
              <a:gs pos="100000">
                <a:srgbClr val="031F43"/>
              </a:gs>
            </a:gsLst>
            <a:lin ang="5400000" scaled="0"/>
          </a:gra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68575" lIns="137150" spcFirstLastPara="1" rIns="137150" wrap="square" tIns="685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000" u="none" cap="none" strike="noStrike">
                <a:solidFill>
                  <a:srgbClr val="CCCCCC"/>
                </a:solidFill>
                <a:latin typeface="Arial"/>
                <a:ea typeface="Arial"/>
                <a:cs typeface="Arial"/>
                <a:sym typeface="Arial"/>
              </a:rPr>
              <a:t>Contacts</a:t>
            </a:r>
            <a:endParaRPr b="1" i="0" sz="6000" u="none" cap="none" strike="noStrike">
              <a:solidFill>
                <a:srgbClr val="CCCCC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9" name="Shape 10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480854" y="26821789"/>
            <a:ext cx="4054550" cy="2280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Shape 1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764397" y="27293514"/>
            <a:ext cx="4054550" cy="194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Shape 11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2925777" y="20472889"/>
            <a:ext cx="9519610" cy="634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Shape 11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3988874" y="881091"/>
            <a:ext cx="3601525" cy="2697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Shape 11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5004900" y="6778675"/>
            <a:ext cx="10724422" cy="5043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Shape 114"/>
          <p:cNvPicPr preferRelativeResize="0"/>
          <p:nvPr/>
        </p:nvPicPr>
        <p:blipFill rotWithShape="1">
          <a:blip r:embed="rId9">
            <a:alphaModFix/>
          </a:blip>
          <a:srcRect b="17054" l="30268" r="30875" t="51750"/>
          <a:stretch/>
        </p:blipFill>
        <p:spPr>
          <a:xfrm>
            <a:off x="12116701" y="14101763"/>
            <a:ext cx="11620800" cy="52475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Shape 115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9576364" y="27376549"/>
            <a:ext cx="6488510" cy="1949800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Shape 116"/>
          <p:cNvSpPr/>
          <p:nvPr/>
        </p:nvSpPr>
        <p:spPr>
          <a:xfrm>
            <a:off x="24933900" y="22200847"/>
            <a:ext cx="11063100" cy="634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33400" lvl="0" marL="457200" marR="0" rtl="0" algn="l">
              <a:spcBef>
                <a:spcPts val="0"/>
              </a:spcBef>
              <a:spcAft>
                <a:spcPts val="0"/>
              </a:spcAft>
              <a:buSzPts val="4800"/>
              <a:buFont typeface="Times New Roman"/>
              <a:buChar char="❏"/>
            </a:pP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Participants to network with people outside of their schools.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33400" lvl="0" marL="457200" marR="0" rtl="0" algn="l">
              <a:spcBef>
                <a:spcPts val="0"/>
              </a:spcBef>
              <a:spcAft>
                <a:spcPts val="0"/>
              </a:spcAft>
              <a:buSzPts val="4800"/>
              <a:buFont typeface="Times New Roman"/>
              <a:buChar char="❏"/>
            </a:pP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 To test their Cyber Security knowledge.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33400" lvl="0" marL="457200" marR="0" rtl="0" algn="l">
              <a:spcBef>
                <a:spcPts val="0"/>
              </a:spcBef>
              <a:spcAft>
                <a:spcPts val="0"/>
              </a:spcAft>
              <a:buSzPts val="4800"/>
              <a:buFont typeface="Times New Roman"/>
              <a:buChar char="❏"/>
            </a:pPr>
            <a:r>
              <a:rPr lang="en-US" sz="4800">
                <a:latin typeface="Times New Roman"/>
                <a:ea typeface="Times New Roman"/>
                <a:cs typeface="Times New Roman"/>
                <a:sym typeface="Times New Roman"/>
              </a:rPr>
              <a:t>Participants to have a fun time competing against each other.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7" name="Shape 117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0973211" y="1346550"/>
            <a:ext cx="2183714" cy="21837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Default Design">
  <a:themeElements>
    <a:clrScheme name="Waveform">
      <a:dk1>
        <a:srgbClr val="000000"/>
      </a:dk1>
      <a:lt1>
        <a:srgbClr val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