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vnd.openxmlformats-officedocument.spreadsheetml.she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
  </p:notesMasterIdLst>
  <p:sldIdLst>
    <p:sldId id="256" r:id="rId2"/>
  </p:sldIdLst>
  <p:sldSz cx="36576000" cy="29260800"/>
  <p:notesSz cx="6858000" cy="9144000"/>
  <p:defaultText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9250">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4"/>
  </p:normalViewPr>
  <p:slideViewPr>
    <p:cSldViewPr snapToGrid="0" snapToObjects="1">
      <p:cViewPr>
        <p:scale>
          <a:sx n="37" d="100"/>
          <a:sy n="37" d="100"/>
        </p:scale>
        <p:origin x="176" y="2848"/>
      </p:cViewPr>
      <p:guideLst>
        <p:guide orient="horz" pos="9250"/>
        <p:guide pos="115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 Id="rId2" Type="http://schemas.microsoft.com/office/2011/relationships/chartStyle" Target="style1.xml"/><Relationship Id="rId3" Type="http://schemas.microsoft.com/office/2011/relationships/chartColorStyle" Target="colors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dirty="0">
                <a:solidFill>
                  <a:schemeClr val="bg1"/>
                </a:solidFill>
              </a:rPr>
              <a:t>Reported C.T.E. cases by position (</a:t>
            </a:r>
            <a:r>
              <a:rPr lang="en-US" sz="3000" dirty="0">
                <a:solidFill>
                  <a:schemeClr val="bg1"/>
                </a:solidFill>
              </a:rPr>
              <a:t>deceased</a:t>
            </a:r>
            <a:r>
              <a:rPr lang="en-US" sz="2800" dirty="0">
                <a:solidFill>
                  <a:schemeClr val="bg1"/>
                </a:solidFill>
              </a:rPr>
              <a:t> players)</a:t>
            </a:r>
          </a:p>
        </c:rich>
      </c:tx>
      <c:layout/>
      <c:overlay val="0"/>
      <c:spPr>
        <a:noFill/>
        <a:ln>
          <a:noFill/>
        </a:ln>
        <a:effectLst/>
      </c:spPr>
    </c:title>
    <c:autoTitleDeleted val="0"/>
    <c:plotArea>
      <c:layout/>
      <c:pieChart>
        <c:varyColors val="1"/>
        <c:ser>
          <c:idx val="0"/>
          <c:order val="0"/>
          <c:tx>
            <c:strRef>
              <c:f>Sheet1!$B$1</c:f>
              <c:strCache>
                <c:ptCount val="1"/>
                <c:pt idx="0">
                  <c:v>Reported cases by position (deceased players)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E44-DF4C-AAB1-57B7150BB8B2}"/>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7E44-DF4C-AAB1-57B7150BB8B2}"/>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7E44-DF4C-AAB1-57B7150BB8B2}"/>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7E44-DF4C-AAB1-57B7150BB8B2}"/>
              </c:ext>
            </c:extLst>
          </c:dPt>
          <c:dPt>
            <c:idx val="4"/>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9-7E44-DF4C-AAB1-57B7150BB8B2}"/>
              </c:ext>
            </c:extLst>
          </c:dPt>
          <c:dPt>
            <c:idx val="5"/>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B-7E44-DF4C-AAB1-57B7150BB8B2}"/>
              </c:ext>
            </c:extLst>
          </c:dPt>
          <c:dPt>
            <c:idx val="6"/>
            <c:bubble3D val="0"/>
            <c:spPr>
              <a:solidFill>
                <a:schemeClr val="accent1">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7E44-DF4C-AAB1-57B7150BB8B2}"/>
              </c:ext>
            </c:extLst>
          </c:dPt>
          <c:dPt>
            <c:idx val="7"/>
            <c:bubble3D val="0"/>
            <c:spPr>
              <a:solidFill>
                <a:schemeClr val="accent2">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F-7E44-DF4C-AAB1-57B7150BB8B2}"/>
              </c:ext>
            </c:extLst>
          </c:dPt>
          <c:dPt>
            <c:idx val="8"/>
            <c:bubble3D val="0"/>
            <c:spPr>
              <a:solidFill>
                <a:schemeClr val="accent3">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11-7E44-DF4C-AAB1-57B7150BB8B2}"/>
              </c:ext>
            </c:extLst>
          </c:dPt>
          <c:cat>
            <c:strRef>
              <c:f>Sheet1!$A$2:$A$10</c:f>
              <c:strCache>
                <c:ptCount val="9"/>
                <c:pt idx="0">
                  <c:v>Lineman </c:v>
                </c:pt>
                <c:pt idx="1">
                  <c:v>Running Backs</c:v>
                </c:pt>
                <c:pt idx="2">
                  <c:v>Defensive Backs</c:v>
                </c:pt>
                <c:pt idx="3">
                  <c:v>Linebackers </c:v>
                </c:pt>
                <c:pt idx="4">
                  <c:v>Quarterbacks </c:v>
                </c:pt>
                <c:pt idx="5">
                  <c:v>Wide Recievers</c:v>
                </c:pt>
                <c:pt idx="6">
                  <c:v>Tight Ends</c:v>
                </c:pt>
                <c:pt idx="7">
                  <c:v>Place-kickers</c:v>
                </c:pt>
                <c:pt idx="8">
                  <c:v>Punters</c:v>
                </c:pt>
              </c:strCache>
            </c:strRef>
          </c:cat>
          <c:val>
            <c:numRef>
              <c:f>Sheet1!$B$2:$B$10</c:f>
              <c:numCache>
                <c:formatCode>General</c:formatCode>
                <c:ptCount val="9"/>
                <c:pt idx="0">
                  <c:v>44.0</c:v>
                </c:pt>
                <c:pt idx="1">
                  <c:v>20.0</c:v>
                </c:pt>
                <c:pt idx="2">
                  <c:v>17.0</c:v>
                </c:pt>
                <c:pt idx="3">
                  <c:v>13.0</c:v>
                </c:pt>
                <c:pt idx="4">
                  <c:v>7.0</c:v>
                </c:pt>
                <c:pt idx="5">
                  <c:v>5.0</c:v>
                </c:pt>
                <c:pt idx="6">
                  <c:v>2.0</c:v>
                </c:pt>
                <c:pt idx="7">
                  <c:v>1.0</c:v>
                </c:pt>
                <c:pt idx="8">
                  <c:v>1.0</c:v>
                </c:pt>
              </c:numCache>
            </c:numRef>
          </c:val>
          <c:extLst xmlns:c16r2="http://schemas.microsoft.com/office/drawing/2015/06/chart">
            <c:ext xmlns:c16="http://schemas.microsoft.com/office/drawing/2014/chart" uri="{C3380CC4-5D6E-409C-BE32-E72D297353CC}">
              <c16:uniqueId val="{00000012-7E44-DF4C-AAB1-57B7150BB8B2}"/>
            </c:ext>
          </c:extLst>
        </c:ser>
        <c:ser>
          <c:idx val="1"/>
          <c:order val="1"/>
          <c:tx>
            <c:strRef>
              <c:f>Sheet1!$C$1</c:f>
              <c:strCache>
                <c:ptCount val="1"/>
                <c:pt idx="0">
                  <c:v> </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14-7E44-DF4C-AAB1-57B7150BB8B2}"/>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16-7E44-DF4C-AAB1-57B7150BB8B2}"/>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18-7E44-DF4C-AAB1-57B7150BB8B2}"/>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1A-7E44-DF4C-AAB1-57B7150BB8B2}"/>
              </c:ext>
            </c:extLst>
          </c:dPt>
          <c:dPt>
            <c:idx val="4"/>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1C-7E44-DF4C-AAB1-57B7150BB8B2}"/>
              </c:ext>
            </c:extLst>
          </c:dPt>
          <c:dPt>
            <c:idx val="5"/>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1E-7E44-DF4C-AAB1-57B7150BB8B2}"/>
              </c:ext>
            </c:extLst>
          </c:dPt>
          <c:dPt>
            <c:idx val="6"/>
            <c:bubble3D val="0"/>
            <c:spPr>
              <a:solidFill>
                <a:schemeClr val="accent1">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20-7E44-DF4C-AAB1-57B7150BB8B2}"/>
              </c:ext>
            </c:extLst>
          </c:dPt>
          <c:dPt>
            <c:idx val="7"/>
            <c:bubble3D val="0"/>
            <c:spPr>
              <a:solidFill>
                <a:schemeClr val="accent2">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22-7E44-DF4C-AAB1-57B7150BB8B2}"/>
              </c:ext>
            </c:extLst>
          </c:dPt>
          <c:dPt>
            <c:idx val="8"/>
            <c:bubble3D val="0"/>
            <c:spPr>
              <a:solidFill>
                <a:schemeClr val="accent3">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24-7E44-DF4C-AAB1-57B7150BB8B2}"/>
              </c:ext>
            </c:extLst>
          </c:dPt>
          <c:cat>
            <c:strRef>
              <c:f>Sheet1!$A$2:$A$10</c:f>
              <c:strCache>
                <c:ptCount val="9"/>
                <c:pt idx="0">
                  <c:v>Lineman </c:v>
                </c:pt>
                <c:pt idx="1">
                  <c:v>Running Backs</c:v>
                </c:pt>
                <c:pt idx="2">
                  <c:v>Defensive Backs</c:v>
                </c:pt>
                <c:pt idx="3">
                  <c:v>Linebackers </c:v>
                </c:pt>
                <c:pt idx="4">
                  <c:v>Quarterbacks </c:v>
                </c:pt>
                <c:pt idx="5">
                  <c:v>Wide Recievers</c:v>
                </c:pt>
                <c:pt idx="6">
                  <c:v>Tight Ends</c:v>
                </c:pt>
                <c:pt idx="7">
                  <c:v>Place-kickers</c:v>
                </c:pt>
                <c:pt idx="8">
                  <c:v>Punters</c:v>
                </c:pt>
              </c:strCache>
            </c:strRef>
          </c:cat>
          <c:val>
            <c:numRef>
              <c:f>Sheet1!$C$2:$C$10</c:f>
              <c:numCache>
                <c:formatCode>General</c:formatCode>
                <c:ptCount val="9"/>
              </c:numCache>
            </c:numRef>
          </c:val>
          <c:extLst xmlns:c16r2="http://schemas.microsoft.com/office/drawing/2015/06/chart">
            <c:ext xmlns:c16="http://schemas.microsoft.com/office/drawing/2014/chart" uri="{C3380CC4-5D6E-409C-BE32-E72D297353CC}">
              <c16:uniqueId val="{00000025-7E44-DF4C-AAB1-57B7150BB8B2}"/>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01314860523321"/>
          <c:y val="0.76871781924545"/>
          <c:w val="0.816070700748488"/>
          <c:h val="0.231282062815623"/>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B841A5-8221-C846-92C1-3A4365B718CB}" type="doc">
      <dgm:prSet loTypeId="urn:microsoft.com/office/officeart/2005/8/layout/hierarchy1" loCatId="" qsTypeId="urn:microsoft.com/office/officeart/2005/8/quickstyle/simple4" qsCatId="simple" csTypeId="urn:microsoft.com/office/officeart/2005/8/colors/accent1_2" csCatId="accent1" phldr="1"/>
      <dgm:spPr/>
      <dgm:t>
        <a:bodyPr/>
        <a:lstStyle/>
        <a:p>
          <a:endParaRPr lang="en-US"/>
        </a:p>
      </dgm:t>
    </dgm:pt>
    <dgm:pt modelId="{3BB5DE4C-7FDA-BD40-94A5-9B8A143CD371}">
      <dgm:prSet phldrT="[Text]"/>
      <dgm:spPr/>
      <dgm:t>
        <a:bodyPr/>
        <a:lstStyle/>
        <a:p>
          <a:r>
            <a:rPr lang="en-US" dirty="0"/>
            <a:t>Homepage </a:t>
          </a:r>
        </a:p>
      </dgm:t>
    </dgm:pt>
    <dgm:pt modelId="{1EF0B27A-538A-3043-9662-2BD776D7B502}" type="parTrans" cxnId="{D63E5C87-F12C-AC49-B5A2-17770AF9AFFB}">
      <dgm:prSet/>
      <dgm:spPr/>
      <dgm:t>
        <a:bodyPr/>
        <a:lstStyle/>
        <a:p>
          <a:endParaRPr lang="en-US"/>
        </a:p>
      </dgm:t>
    </dgm:pt>
    <dgm:pt modelId="{BC6B67C9-B1FB-CD4B-A342-150FD549E862}" type="sibTrans" cxnId="{D63E5C87-F12C-AC49-B5A2-17770AF9AFFB}">
      <dgm:prSet/>
      <dgm:spPr/>
      <dgm:t>
        <a:bodyPr/>
        <a:lstStyle/>
        <a:p>
          <a:endParaRPr lang="en-US"/>
        </a:p>
      </dgm:t>
    </dgm:pt>
    <dgm:pt modelId="{9E5AD0E9-E02A-7E47-ABA5-07FB86C77545}">
      <dgm:prSet phldrT="[Text]"/>
      <dgm:spPr/>
      <dgm:t>
        <a:bodyPr/>
        <a:lstStyle/>
        <a:p>
          <a:r>
            <a:rPr lang="en-US" dirty="0"/>
            <a:t>Background Info</a:t>
          </a:r>
        </a:p>
      </dgm:t>
    </dgm:pt>
    <dgm:pt modelId="{A3CFA0BA-41DE-864C-9144-0A0B89EE89C3}" type="parTrans" cxnId="{12964A13-F41B-614B-8E15-26B87AAFED33}">
      <dgm:prSet/>
      <dgm:spPr/>
      <dgm:t>
        <a:bodyPr/>
        <a:lstStyle/>
        <a:p>
          <a:endParaRPr lang="en-US"/>
        </a:p>
      </dgm:t>
    </dgm:pt>
    <dgm:pt modelId="{6B69F0EA-543C-994D-BED1-4139868DE353}" type="sibTrans" cxnId="{12964A13-F41B-614B-8E15-26B87AAFED33}">
      <dgm:prSet/>
      <dgm:spPr/>
      <dgm:t>
        <a:bodyPr/>
        <a:lstStyle/>
        <a:p>
          <a:endParaRPr lang="en-US"/>
        </a:p>
      </dgm:t>
    </dgm:pt>
    <dgm:pt modelId="{6D37F920-09DB-544A-8CB9-B23E5453D7BF}">
      <dgm:prSet phldrT="[Text]"/>
      <dgm:spPr/>
      <dgm:t>
        <a:bodyPr/>
        <a:lstStyle/>
        <a:p>
          <a:r>
            <a:rPr lang="en-US" dirty="0"/>
            <a:t>Impact/Significance</a:t>
          </a:r>
        </a:p>
      </dgm:t>
    </dgm:pt>
    <dgm:pt modelId="{371C36A0-8984-4F47-A22D-3F77F94A2440}" type="parTrans" cxnId="{1159C9AB-E753-554D-AE2C-24E0DC1599A7}">
      <dgm:prSet/>
      <dgm:spPr/>
      <dgm:t>
        <a:bodyPr/>
        <a:lstStyle/>
        <a:p>
          <a:endParaRPr lang="en-US"/>
        </a:p>
      </dgm:t>
    </dgm:pt>
    <dgm:pt modelId="{ECF42065-9B52-084E-AFD4-FC0A645A4AEB}" type="sibTrans" cxnId="{1159C9AB-E753-554D-AE2C-24E0DC1599A7}">
      <dgm:prSet/>
      <dgm:spPr/>
      <dgm:t>
        <a:bodyPr/>
        <a:lstStyle/>
        <a:p>
          <a:endParaRPr lang="en-US"/>
        </a:p>
      </dgm:t>
    </dgm:pt>
    <dgm:pt modelId="{5508B8A5-33AF-6948-AC9B-66C293BB32ED}">
      <dgm:prSet phldrT="[Text]"/>
      <dgm:spPr/>
      <dgm:t>
        <a:bodyPr/>
        <a:lstStyle/>
        <a:p>
          <a:r>
            <a:rPr lang="en-US" dirty="0"/>
            <a:t>Different Levels of Sport </a:t>
          </a:r>
        </a:p>
      </dgm:t>
    </dgm:pt>
    <dgm:pt modelId="{CCAD2EE9-6A71-DB4E-B512-8B6D72B4DC7C}" type="parTrans" cxnId="{5293F2A7-AF95-114A-97BA-061CE5AB9F77}">
      <dgm:prSet/>
      <dgm:spPr/>
      <dgm:t>
        <a:bodyPr/>
        <a:lstStyle/>
        <a:p>
          <a:endParaRPr lang="en-US"/>
        </a:p>
      </dgm:t>
    </dgm:pt>
    <dgm:pt modelId="{3502B54C-8FC1-6E4B-B9EA-DB0B2C6D7003}" type="sibTrans" cxnId="{5293F2A7-AF95-114A-97BA-061CE5AB9F77}">
      <dgm:prSet/>
      <dgm:spPr/>
      <dgm:t>
        <a:bodyPr/>
        <a:lstStyle/>
        <a:p>
          <a:endParaRPr lang="en-US"/>
        </a:p>
      </dgm:t>
    </dgm:pt>
    <dgm:pt modelId="{2967C4B0-97D7-D74A-9D46-830B4F275136}">
      <dgm:prSet phldrT="[Text]"/>
      <dgm:spPr/>
      <dgm:t>
        <a:bodyPr/>
        <a:lstStyle/>
        <a:p>
          <a:r>
            <a:rPr lang="en-US" dirty="0"/>
            <a:t>Interviews</a:t>
          </a:r>
        </a:p>
      </dgm:t>
    </dgm:pt>
    <dgm:pt modelId="{377E6729-8029-AE4C-812B-3D45FE13AC35}" type="parTrans" cxnId="{524ADB49-2BA8-2A49-8F74-185926E2DFB8}">
      <dgm:prSet/>
      <dgm:spPr/>
      <dgm:t>
        <a:bodyPr/>
        <a:lstStyle/>
        <a:p>
          <a:endParaRPr lang="en-US"/>
        </a:p>
      </dgm:t>
    </dgm:pt>
    <dgm:pt modelId="{00C4BFE7-BA43-2643-BEF4-BC7C383AE008}" type="sibTrans" cxnId="{524ADB49-2BA8-2A49-8F74-185926E2DFB8}">
      <dgm:prSet/>
      <dgm:spPr/>
      <dgm:t>
        <a:bodyPr/>
        <a:lstStyle/>
        <a:p>
          <a:endParaRPr lang="en-US"/>
        </a:p>
      </dgm:t>
    </dgm:pt>
    <dgm:pt modelId="{4D072C99-8FCD-644C-8620-B4F303D03FAB}">
      <dgm:prSet phldrT="[Text]"/>
      <dgm:spPr/>
      <dgm:t>
        <a:bodyPr/>
        <a:lstStyle/>
        <a:p>
          <a:r>
            <a:rPr lang="en-US" dirty="0"/>
            <a:t>About Me/ Interest</a:t>
          </a:r>
        </a:p>
      </dgm:t>
    </dgm:pt>
    <dgm:pt modelId="{AEDB9740-E9D9-4945-8B2C-99B6A2801C67}" type="parTrans" cxnId="{99FA7A3B-DF43-A445-A783-FFB5BEFC4CC1}">
      <dgm:prSet/>
      <dgm:spPr/>
      <dgm:t>
        <a:bodyPr/>
        <a:lstStyle/>
        <a:p>
          <a:endParaRPr lang="en-US"/>
        </a:p>
      </dgm:t>
    </dgm:pt>
    <dgm:pt modelId="{D22011D9-780E-0D41-98A8-01FCE4D7E69D}" type="sibTrans" cxnId="{99FA7A3B-DF43-A445-A783-FFB5BEFC4CC1}">
      <dgm:prSet/>
      <dgm:spPr/>
      <dgm:t>
        <a:bodyPr/>
        <a:lstStyle/>
        <a:p>
          <a:endParaRPr lang="en-US"/>
        </a:p>
      </dgm:t>
    </dgm:pt>
    <dgm:pt modelId="{03DF60E8-B626-BF4C-95CE-B92C77E1B7D6}">
      <dgm:prSet phldrT="[Text]"/>
      <dgm:spPr/>
      <dgm:t>
        <a:bodyPr/>
        <a:lstStyle/>
        <a:p>
          <a:r>
            <a:rPr lang="en-US" dirty="0"/>
            <a:t>Solutions </a:t>
          </a:r>
        </a:p>
      </dgm:t>
    </dgm:pt>
    <dgm:pt modelId="{A8A45E0C-E2F3-8F44-BBEF-B5DB081B1715}" type="parTrans" cxnId="{C4EB58D4-EFCB-3345-B92C-07997FCAA320}">
      <dgm:prSet/>
      <dgm:spPr/>
      <dgm:t>
        <a:bodyPr/>
        <a:lstStyle/>
        <a:p>
          <a:endParaRPr lang="en-US"/>
        </a:p>
      </dgm:t>
    </dgm:pt>
    <dgm:pt modelId="{740BD1A6-4DF4-AE46-8BD5-511D89C0AB1E}" type="sibTrans" cxnId="{C4EB58D4-EFCB-3345-B92C-07997FCAA320}">
      <dgm:prSet/>
      <dgm:spPr/>
      <dgm:t>
        <a:bodyPr/>
        <a:lstStyle/>
        <a:p>
          <a:endParaRPr lang="en-US"/>
        </a:p>
      </dgm:t>
    </dgm:pt>
    <dgm:pt modelId="{CB97A157-5086-E348-87B1-B1D7E43118FE}">
      <dgm:prSet phldrT="[Text]"/>
      <dgm:spPr/>
      <dgm:t>
        <a:bodyPr/>
        <a:lstStyle/>
        <a:p>
          <a:r>
            <a:rPr lang="en-US" dirty="0"/>
            <a:t>Polls</a:t>
          </a:r>
        </a:p>
      </dgm:t>
    </dgm:pt>
    <dgm:pt modelId="{42BA6275-18E2-124B-8B7F-2E1464C4406A}" type="parTrans" cxnId="{AACD1DD1-FE7A-FA42-9EB5-616444430759}">
      <dgm:prSet/>
      <dgm:spPr/>
      <dgm:t>
        <a:bodyPr/>
        <a:lstStyle/>
        <a:p>
          <a:endParaRPr lang="en-US"/>
        </a:p>
      </dgm:t>
    </dgm:pt>
    <dgm:pt modelId="{750CA285-8DBA-FF44-AF84-0F3A669F2340}" type="sibTrans" cxnId="{AACD1DD1-FE7A-FA42-9EB5-616444430759}">
      <dgm:prSet/>
      <dgm:spPr/>
      <dgm:t>
        <a:bodyPr/>
        <a:lstStyle/>
        <a:p>
          <a:endParaRPr lang="en-US"/>
        </a:p>
      </dgm:t>
    </dgm:pt>
    <dgm:pt modelId="{0E5473DF-4E9B-6A45-B426-EBD8FA7B7B82}">
      <dgm:prSet phldrT="[Text]"/>
      <dgm:spPr/>
      <dgm:t>
        <a:bodyPr/>
        <a:lstStyle/>
        <a:p>
          <a:r>
            <a:rPr lang="en-US" dirty="0"/>
            <a:t>Risks</a:t>
          </a:r>
        </a:p>
      </dgm:t>
    </dgm:pt>
    <dgm:pt modelId="{C874EA8C-B3CB-D84E-BA18-5D4A8AEEC591}" type="parTrans" cxnId="{98A72539-F0A4-754D-B645-4B692AFA0657}">
      <dgm:prSet/>
      <dgm:spPr/>
      <dgm:t>
        <a:bodyPr/>
        <a:lstStyle/>
        <a:p>
          <a:endParaRPr lang="en-US"/>
        </a:p>
      </dgm:t>
    </dgm:pt>
    <dgm:pt modelId="{A8DFBE69-12ED-CB47-879E-9804E082AE70}" type="sibTrans" cxnId="{98A72539-F0A4-754D-B645-4B692AFA0657}">
      <dgm:prSet/>
      <dgm:spPr/>
      <dgm:t>
        <a:bodyPr/>
        <a:lstStyle/>
        <a:p>
          <a:endParaRPr lang="en-US"/>
        </a:p>
      </dgm:t>
    </dgm:pt>
    <dgm:pt modelId="{95E75DF1-CAD9-2941-9EF5-912BFA3C7025}">
      <dgm:prSet phldrT="[Text]"/>
      <dgm:spPr/>
      <dgm:t>
        <a:bodyPr/>
        <a:lstStyle/>
        <a:p>
          <a:r>
            <a:rPr lang="en-US" dirty="0"/>
            <a:t>Photos/Videos </a:t>
          </a:r>
        </a:p>
      </dgm:t>
    </dgm:pt>
    <dgm:pt modelId="{7563857C-94FC-7D43-AB3F-F25AEC8C6039}" type="parTrans" cxnId="{195A8476-43DB-DF40-A8F4-A3D3539003B9}">
      <dgm:prSet/>
      <dgm:spPr/>
      <dgm:t>
        <a:bodyPr/>
        <a:lstStyle/>
        <a:p>
          <a:endParaRPr lang="en-US"/>
        </a:p>
      </dgm:t>
    </dgm:pt>
    <dgm:pt modelId="{1B662A9B-BAA3-9C4E-ACC7-4031882B0D42}" type="sibTrans" cxnId="{195A8476-43DB-DF40-A8F4-A3D3539003B9}">
      <dgm:prSet/>
      <dgm:spPr/>
      <dgm:t>
        <a:bodyPr/>
        <a:lstStyle/>
        <a:p>
          <a:endParaRPr lang="en-US"/>
        </a:p>
      </dgm:t>
    </dgm:pt>
    <dgm:pt modelId="{10B6B735-AB90-974D-9FA2-F1BE647EA4AB}">
      <dgm:prSet phldrT="[Text]"/>
      <dgm:spPr/>
      <dgm:t>
        <a:bodyPr/>
        <a:lstStyle/>
        <a:p>
          <a:r>
            <a:rPr lang="en-US" dirty="0"/>
            <a:t>Statistics</a:t>
          </a:r>
        </a:p>
      </dgm:t>
    </dgm:pt>
    <dgm:pt modelId="{A4E17254-C988-034E-8049-0A3FEABB65AB}" type="parTrans" cxnId="{F660AE3E-FFE3-2E40-8E5E-A27DEBEEAB56}">
      <dgm:prSet/>
      <dgm:spPr/>
      <dgm:t>
        <a:bodyPr/>
        <a:lstStyle/>
        <a:p>
          <a:endParaRPr lang="en-US"/>
        </a:p>
      </dgm:t>
    </dgm:pt>
    <dgm:pt modelId="{2A966C4E-706F-594A-BB70-A783C9D2C5CF}" type="sibTrans" cxnId="{F660AE3E-FFE3-2E40-8E5E-A27DEBEEAB56}">
      <dgm:prSet/>
      <dgm:spPr/>
      <dgm:t>
        <a:bodyPr/>
        <a:lstStyle/>
        <a:p>
          <a:endParaRPr lang="en-US"/>
        </a:p>
      </dgm:t>
    </dgm:pt>
    <dgm:pt modelId="{A9930B0A-E85E-8C43-B2E8-D1BECEC05D34}">
      <dgm:prSet phldrT="[Text]"/>
      <dgm:spPr/>
      <dgm:t>
        <a:bodyPr/>
        <a:lstStyle/>
        <a:p>
          <a:r>
            <a:rPr lang="en-US" dirty="0"/>
            <a:t>Legal Issues</a:t>
          </a:r>
        </a:p>
      </dgm:t>
    </dgm:pt>
    <dgm:pt modelId="{2B782B97-84D6-2243-81EA-ADE0A09B199E}" type="parTrans" cxnId="{4FB461D2-AB04-4048-A9B6-22E648EEC519}">
      <dgm:prSet/>
      <dgm:spPr/>
      <dgm:t>
        <a:bodyPr/>
        <a:lstStyle/>
        <a:p>
          <a:endParaRPr lang="en-US"/>
        </a:p>
      </dgm:t>
    </dgm:pt>
    <dgm:pt modelId="{EB287336-AEB5-0B48-9EAB-047CE0A9C66E}" type="sibTrans" cxnId="{4FB461D2-AB04-4048-A9B6-22E648EEC519}">
      <dgm:prSet/>
      <dgm:spPr/>
      <dgm:t>
        <a:bodyPr/>
        <a:lstStyle/>
        <a:p>
          <a:endParaRPr lang="en-US"/>
        </a:p>
      </dgm:t>
    </dgm:pt>
    <dgm:pt modelId="{772D56F2-2268-924C-A6E6-62184BE9E9C4}" type="pres">
      <dgm:prSet presAssocID="{78B841A5-8221-C846-92C1-3A4365B718CB}" presName="hierChild1" presStyleCnt="0">
        <dgm:presLayoutVars>
          <dgm:chPref val="1"/>
          <dgm:dir/>
          <dgm:animOne val="branch"/>
          <dgm:animLvl val="lvl"/>
          <dgm:resizeHandles/>
        </dgm:presLayoutVars>
      </dgm:prSet>
      <dgm:spPr/>
      <dgm:t>
        <a:bodyPr/>
        <a:lstStyle/>
        <a:p>
          <a:endParaRPr lang="en-US"/>
        </a:p>
      </dgm:t>
    </dgm:pt>
    <dgm:pt modelId="{4FB2BDF5-096C-4949-AB8F-C179CCB980A3}" type="pres">
      <dgm:prSet presAssocID="{3BB5DE4C-7FDA-BD40-94A5-9B8A143CD371}" presName="hierRoot1" presStyleCnt="0"/>
      <dgm:spPr/>
    </dgm:pt>
    <dgm:pt modelId="{FEAD89DD-8DFB-6C45-A19E-7F085D0DB30B}" type="pres">
      <dgm:prSet presAssocID="{3BB5DE4C-7FDA-BD40-94A5-9B8A143CD371}" presName="composite" presStyleCnt="0"/>
      <dgm:spPr/>
    </dgm:pt>
    <dgm:pt modelId="{4734AC3B-B599-2A47-AAE6-D3370EFD8E5B}" type="pres">
      <dgm:prSet presAssocID="{3BB5DE4C-7FDA-BD40-94A5-9B8A143CD371}" presName="background" presStyleLbl="node0" presStyleIdx="0" presStyleCnt="1">
        <dgm:style>
          <a:lnRef idx="2">
            <a:schemeClr val="accent1">
              <a:shade val="50000"/>
            </a:schemeClr>
          </a:lnRef>
          <a:fillRef idx="1">
            <a:schemeClr val="accent1"/>
          </a:fillRef>
          <a:effectRef idx="0">
            <a:schemeClr val="accent1"/>
          </a:effectRef>
          <a:fontRef idx="minor">
            <a:schemeClr val="lt1"/>
          </a:fontRef>
        </dgm:style>
      </dgm:prSet>
      <dgm:spPr/>
    </dgm:pt>
    <dgm:pt modelId="{975BD503-7AEA-744E-9CAF-ADDFDDC3A1CE}" type="pres">
      <dgm:prSet presAssocID="{3BB5DE4C-7FDA-BD40-94A5-9B8A143CD371}" presName="text" presStyleLbl="fgAcc0" presStyleIdx="0" presStyleCnt="1" custLinFactNeighborX="-4596" custLinFactNeighborY="-11231">
        <dgm:presLayoutVars>
          <dgm:chPref val="3"/>
        </dgm:presLayoutVars>
      </dgm:prSet>
      <dgm:spPr/>
      <dgm:t>
        <a:bodyPr/>
        <a:lstStyle/>
        <a:p>
          <a:endParaRPr lang="en-US"/>
        </a:p>
      </dgm:t>
    </dgm:pt>
    <dgm:pt modelId="{761FC933-058B-CF42-98C8-8DC8FBB6CFC1}" type="pres">
      <dgm:prSet presAssocID="{3BB5DE4C-7FDA-BD40-94A5-9B8A143CD371}" presName="hierChild2" presStyleCnt="0"/>
      <dgm:spPr/>
    </dgm:pt>
    <dgm:pt modelId="{202C87DD-4726-0F47-AAA0-90CE24BFD636}" type="pres">
      <dgm:prSet presAssocID="{A3CFA0BA-41DE-864C-9144-0A0B89EE89C3}" presName="Name10" presStyleLbl="parChTrans1D2" presStyleIdx="0" presStyleCnt="6"/>
      <dgm:spPr/>
      <dgm:t>
        <a:bodyPr/>
        <a:lstStyle/>
        <a:p>
          <a:endParaRPr lang="en-US"/>
        </a:p>
      </dgm:t>
    </dgm:pt>
    <dgm:pt modelId="{A8E61C16-497A-854A-A8ED-52491F18C3D6}" type="pres">
      <dgm:prSet presAssocID="{9E5AD0E9-E02A-7E47-ABA5-07FB86C77545}" presName="hierRoot2" presStyleCnt="0"/>
      <dgm:spPr/>
    </dgm:pt>
    <dgm:pt modelId="{1C1045BC-4AA2-5040-AB8F-AEEF2E05E574}" type="pres">
      <dgm:prSet presAssocID="{9E5AD0E9-E02A-7E47-ABA5-07FB86C77545}" presName="composite2" presStyleCnt="0"/>
      <dgm:spPr/>
    </dgm:pt>
    <dgm:pt modelId="{06058103-AB3F-7A46-96C0-3C064F9BF731}" type="pres">
      <dgm:prSet presAssocID="{9E5AD0E9-E02A-7E47-ABA5-07FB86C77545}" presName="background2" presStyleLbl="node2" presStyleIdx="0" presStyleCnt="6">
        <dgm:style>
          <a:lnRef idx="2">
            <a:schemeClr val="accent1">
              <a:shade val="50000"/>
            </a:schemeClr>
          </a:lnRef>
          <a:fillRef idx="1">
            <a:schemeClr val="accent1"/>
          </a:fillRef>
          <a:effectRef idx="0">
            <a:schemeClr val="accent1"/>
          </a:effectRef>
          <a:fontRef idx="minor">
            <a:schemeClr val="lt1"/>
          </a:fontRef>
        </dgm:style>
      </dgm:prSet>
      <dgm:spPr/>
    </dgm:pt>
    <dgm:pt modelId="{46091F9D-F1BC-BD4C-9504-E2760336C2BD}" type="pres">
      <dgm:prSet presAssocID="{9E5AD0E9-E02A-7E47-ABA5-07FB86C77545}" presName="text2" presStyleLbl="fgAcc2" presStyleIdx="0" presStyleCnt="6">
        <dgm:presLayoutVars>
          <dgm:chPref val="3"/>
        </dgm:presLayoutVars>
      </dgm:prSet>
      <dgm:spPr/>
      <dgm:t>
        <a:bodyPr/>
        <a:lstStyle/>
        <a:p>
          <a:endParaRPr lang="en-US"/>
        </a:p>
      </dgm:t>
    </dgm:pt>
    <dgm:pt modelId="{D20C0B01-2E7D-DE47-A4F1-5CC4951505CE}" type="pres">
      <dgm:prSet presAssocID="{9E5AD0E9-E02A-7E47-ABA5-07FB86C77545}" presName="hierChild3" presStyleCnt="0"/>
      <dgm:spPr/>
    </dgm:pt>
    <dgm:pt modelId="{A5C2B277-7CCB-504D-BA1B-71B60B224C5E}" type="pres">
      <dgm:prSet presAssocID="{AEDB9740-E9D9-4945-8B2C-99B6A2801C67}" presName="Name10" presStyleLbl="parChTrans1D2" presStyleIdx="1" presStyleCnt="6"/>
      <dgm:spPr/>
      <dgm:t>
        <a:bodyPr/>
        <a:lstStyle/>
        <a:p>
          <a:endParaRPr lang="en-US"/>
        </a:p>
      </dgm:t>
    </dgm:pt>
    <dgm:pt modelId="{DFE8B0F8-C44E-CE4A-9F17-B254A6FCF58F}" type="pres">
      <dgm:prSet presAssocID="{4D072C99-8FCD-644C-8620-B4F303D03FAB}" presName="hierRoot2" presStyleCnt="0"/>
      <dgm:spPr/>
    </dgm:pt>
    <dgm:pt modelId="{05BCE01D-8224-9546-B252-BEC403C9078E}" type="pres">
      <dgm:prSet presAssocID="{4D072C99-8FCD-644C-8620-B4F303D03FAB}" presName="composite2" presStyleCnt="0"/>
      <dgm:spPr/>
    </dgm:pt>
    <dgm:pt modelId="{F69ABBC9-1E40-E84D-B5E1-0237A5C36E19}" type="pres">
      <dgm:prSet presAssocID="{4D072C99-8FCD-644C-8620-B4F303D03FAB}" presName="background2" presStyleLbl="node2" presStyleIdx="1" presStyleCnt="6">
        <dgm:style>
          <a:lnRef idx="2">
            <a:schemeClr val="accent1">
              <a:shade val="50000"/>
            </a:schemeClr>
          </a:lnRef>
          <a:fillRef idx="1">
            <a:schemeClr val="accent1"/>
          </a:fillRef>
          <a:effectRef idx="0">
            <a:schemeClr val="accent1"/>
          </a:effectRef>
          <a:fontRef idx="minor">
            <a:schemeClr val="lt1"/>
          </a:fontRef>
        </dgm:style>
      </dgm:prSet>
      <dgm:spPr/>
    </dgm:pt>
    <dgm:pt modelId="{FE151429-E6F8-7C42-82A9-E3E375960DB6}" type="pres">
      <dgm:prSet presAssocID="{4D072C99-8FCD-644C-8620-B4F303D03FAB}" presName="text2" presStyleLbl="fgAcc2" presStyleIdx="1" presStyleCnt="6">
        <dgm:presLayoutVars>
          <dgm:chPref val="3"/>
        </dgm:presLayoutVars>
      </dgm:prSet>
      <dgm:spPr/>
      <dgm:t>
        <a:bodyPr/>
        <a:lstStyle/>
        <a:p>
          <a:endParaRPr lang="en-US"/>
        </a:p>
      </dgm:t>
    </dgm:pt>
    <dgm:pt modelId="{5E1C08F3-E0F7-2E46-A28B-5983312851B7}" type="pres">
      <dgm:prSet presAssocID="{4D072C99-8FCD-644C-8620-B4F303D03FAB}" presName="hierChild3" presStyleCnt="0"/>
      <dgm:spPr/>
    </dgm:pt>
    <dgm:pt modelId="{C18F1934-A961-A148-BD00-4F6FBC3F3F83}" type="pres">
      <dgm:prSet presAssocID="{371C36A0-8984-4F47-A22D-3F77F94A2440}" presName="Name10" presStyleLbl="parChTrans1D2" presStyleIdx="2" presStyleCnt="6"/>
      <dgm:spPr/>
      <dgm:t>
        <a:bodyPr/>
        <a:lstStyle/>
        <a:p>
          <a:endParaRPr lang="en-US"/>
        </a:p>
      </dgm:t>
    </dgm:pt>
    <dgm:pt modelId="{DF533E1A-842F-414D-8117-CA3E17A0BC88}" type="pres">
      <dgm:prSet presAssocID="{6D37F920-09DB-544A-8CB9-B23E5453D7BF}" presName="hierRoot2" presStyleCnt="0"/>
      <dgm:spPr/>
    </dgm:pt>
    <dgm:pt modelId="{52DE07CF-4E9D-634C-9B5F-6B146F1EF589}" type="pres">
      <dgm:prSet presAssocID="{6D37F920-09DB-544A-8CB9-B23E5453D7BF}" presName="composite2" presStyleCnt="0"/>
      <dgm:spPr/>
    </dgm:pt>
    <dgm:pt modelId="{C7936367-3712-1F45-B0E5-3DB163207E26}" type="pres">
      <dgm:prSet presAssocID="{6D37F920-09DB-544A-8CB9-B23E5453D7BF}" presName="background2" presStyleLbl="node2" presStyleIdx="2" presStyleCnt="6">
        <dgm:style>
          <a:lnRef idx="2">
            <a:schemeClr val="accent1">
              <a:shade val="50000"/>
            </a:schemeClr>
          </a:lnRef>
          <a:fillRef idx="1">
            <a:schemeClr val="accent1"/>
          </a:fillRef>
          <a:effectRef idx="0">
            <a:schemeClr val="accent1"/>
          </a:effectRef>
          <a:fontRef idx="minor">
            <a:schemeClr val="lt1"/>
          </a:fontRef>
        </dgm:style>
      </dgm:prSet>
      <dgm:spPr/>
    </dgm:pt>
    <dgm:pt modelId="{27C4D6AB-4B2D-6D4D-B563-63239FB55E62}" type="pres">
      <dgm:prSet presAssocID="{6D37F920-09DB-544A-8CB9-B23E5453D7BF}" presName="text2" presStyleLbl="fgAcc2" presStyleIdx="2" presStyleCnt="6">
        <dgm:presLayoutVars>
          <dgm:chPref val="3"/>
        </dgm:presLayoutVars>
      </dgm:prSet>
      <dgm:spPr/>
      <dgm:t>
        <a:bodyPr/>
        <a:lstStyle/>
        <a:p>
          <a:endParaRPr lang="en-US"/>
        </a:p>
      </dgm:t>
    </dgm:pt>
    <dgm:pt modelId="{7285C8CD-CE9D-0E48-8D74-AC16FEE6101D}" type="pres">
      <dgm:prSet presAssocID="{6D37F920-09DB-544A-8CB9-B23E5453D7BF}" presName="hierChild3" presStyleCnt="0"/>
      <dgm:spPr/>
    </dgm:pt>
    <dgm:pt modelId="{148DFE6F-8E10-8249-B482-3675ABE845F7}" type="pres">
      <dgm:prSet presAssocID="{CCAD2EE9-6A71-DB4E-B512-8B6D72B4DC7C}" presName="Name17" presStyleLbl="parChTrans1D3" presStyleIdx="0" presStyleCnt="5"/>
      <dgm:spPr/>
      <dgm:t>
        <a:bodyPr/>
        <a:lstStyle/>
        <a:p>
          <a:endParaRPr lang="en-US"/>
        </a:p>
      </dgm:t>
    </dgm:pt>
    <dgm:pt modelId="{EB92B989-D664-DE4F-85D4-C8BB9F015DAF}" type="pres">
      <dgm:prSet presAssocID="{5508B8A5-33AF-6948-AC9B-66C293BB32ED}" presName="hierRoot3" presStyleCnt="0"/>
      <dgm:spPr/>
    </dgm:pt>
    <dgm:pt modelId="{155E0EDA-2492-AD4F-8AF2-5C1F74697A75}" type="pres">
      <dgm:prSet presAssocID="{5508B8A5-33AF-6948-AC9B-66C293BB32ED}" presName="composite3" presStyleCnt="0"/>
      <dgm:spPr/>
    </dgm:pt>
    <dgm:pt modelId="{053882CA-F9A3-7940-89F1-5B85AC958B88}" type="pres">
      <dgm:prSet presAssocID="{5508B8A5-33AF-6948-AC9B-66C293BB32ED}" presName="background3" presStyleLbl="node3" presStyleIdx="0" presStyleCnt="5">
        <dgm:style>
          <a:lnRef idx="2">
            <a:schemeClr val="accent1">
              <a:shade val="50000"/>
            </a:schemeClr>
          </a:lnRef>
          <a:fillRef idx="1">
            <a:schemeClr val="accent1"/>
          </a:fillRef>
          <a:effectRef idx="0">
            <a:schemeClr val="accent1"/>
          </a:effectRef>
          <a:fontRef idx="minor">
            <a:schemeClr val="lt1"/>
          </a:fontRef>
        </dgm:style>
      </dgm:prSet>
      <dgm:spPr/>
    </dgm:pt>
    <dgm:pt modelId="{C8A0E2DA-EE23-2442-906F-324096C0252A}" type="pres">
      <dgm:prSet presAssocID="{5508B8A5-33AF-6948-AC9B-66C293BB32ED}" presName="text3" presStyleLbl="fgAcc3" presStyleIdx="0" presStyleCnt="5">
        <dgm:presLayoutVars>
          <dgm:chPref val="3"/>
        </dgm:presLayoutVars>
      </dgm:prSet>
      <dgm:spPr/>
      <dgm:t>
        <a:bodyPr/>
        <a:lstStyle/>
        <a:p>
          <a:endParaRPr lang="en-US"/>
        </a:p>
      </dgm:t>
    </dgm:pt>
    <dgm:pt modelId="{BD901F2C-F734-8F4C-81B3-4A3549F196D7}" type="pres">
      <dgm:prSet presAssocID="{5508B8A5-33AF-6948-AC9B-66C293BB32ED}" presName="hierChild4" presStyleCnt="0"/>
      <dgm:spPr/>
    </dgm:pt>
    <dgm:pt modelId="{CD05F147-9E6D-6E4C-B377-37952A040E33}" type="pres">
      <dgm:prSet presAssocID="{377E6729-8029-AE4C-812B-3D45FE13AC35}" presName="Name17" presStyleLbl="parChTrans1D3" presStyleIdx="1" presStyleCnt="5"/>
      <dgm:spPr/>
      <dgm:t>
        <a:bodyPr/>
        <a:lstStyle/>
        <a:p>
          <a:endParaRPr lang="en-US"/>
        </a:p>
      </dgm:t>
    </dgm:pt>
    <dgm:pt modelId="{A2952C71-FFEB-D046-84BB-631A94F3BB0C}" type="pres">
      <dgm:prSet presAssocID="{2967C4B0-97D7-D74A-9D46-830B4F275136}" presName="hierRoot3" presStyleCnt="0"/>
      <dgm:spPr/>
    </dgm:pt>
    <dgm:pt modelId="{A9F6185E-4B0F-AC48-AAFE-A7374BBB7219}" type="pres">
      <dgm:prSet presAssocID="{2967C4B0-97D7-D74A-9D46-830B4F275136}" presName="composite3" presStyleCnt="0"/>
      <dgm:spPr/>
    </dgm:pt>
    <dgm:pt modelId="{18DF9FF5-BFF2-6A49-BE5C-FF2701B01D96}" type="pres">
      <dgm:prSet presAssocID="{2967C4B0-97D7-D74A-9D46-830B4F275136}" presName="background3" presStyleLbl="node3" presStyleIdx="1" presStyleCnt="5">
        <dgm:style>
          <a:lnRef idx="2">
            <a:schemeClr val="accent1">
              <a:shade val="50000"/>
            </a:schemeClr>
          </a:lnRef>
          <a:fillRef idx="1">
            <a:schemeClr val="accent1"/>
          </a:fillRef>
          <a:effectRef idx="0">
            <a:schemeClr val="accent1"/>
          </a:effectRef>
          <a:fontRef idx="minor">
            <a:schemeClr val="lt1"/>
          </a:fontRef>
        </dgm:style>
      </dgm:prSet>
      <dgm:spPr/>
    </dgm:pt>
    <dgm:pt modelId="{5FB70F1E-5976-6F42-A47B-B3DEFD9ED624}" type="pres">
      <dgm:prSet presAssocID="{2967C4B0-97D7-D74A-9D46-830B4F275136}" presName="text3" presStyleLbl="fgAcc3" presStyleIdx="1" presStyleCnt="5">
        <dgm:presLayoutVars>
          <dgm:chPref val="3"/>
        </dgm:presLayoutVars>
      </dgm:prSet>
      <dgm:spPr/>
      <dgm:t>
        <a:bodyPr/>
        <a:lstStyle/>
        <a:p>
          <a:endParaRPr lang="en-US"/>
        </a:p>
      </dgm:t>
    </dgm:pt>
    <dgm:pt modelId="{AD578B68-2A49-5F42-A6F1-065EAC3FCDFE}" type="pres">
      <dgm:prSet presAssocID="{2967C4B0-97D7-D74A-9D46-830B4F275136}" presName="hierChild4" presStyleCnt="0"/>
      <dgm:spPr/>
    </dgm:pt>
    <dgm:pt modelId="{BB3FEBBD-0E5F-194F-A171-D33A444320FE}" type="pres">
      <dgm:prSet presAssocID="{42BA6275-18E2-124B-8B7F-2E1464C4406A}" presName="Name17" presStyleLbl="parChTrans1D3" presStyleIdx="2" presStyleCnt="5"/>
      <dgm:spPr/>
      <dgm:t>
        <a:bodyPr/>
        <a:lstStyle/>
        <a:p>
          <a:endParaRPr lang="en-US"/>
        </a:p>
      </dgm:t>
    </dgm:pt>
    <dgm:pt modelId="{2AF308AA-3E18-2C45-8549-CB68D92A0CDC}" type="pres">
      <dgm:prSet presAssocID="{CB97A157-5086-E348-87B1-B1D7E43118FE}" presName="hierRoot3" presStyleCnt="0"/>
      <dgm:spPr/>
    </dgm:pt>
    <dgm:pt modelId="{EB516170-6314-0D42-A090-7383A0F44100}" type="pres">
      <dgm:prSet presAssocID="{CB97A157-5086-E348-87B1-B1D7E43118FE}" presName="composite3" presStyleCnt="0"/>
      <dgm:spPr/>
    </dgm:pt>
    <dgm:pt modelId="{E592F12F-9EF3-004C-8C6D-D57D3EEB5565}" type="pres">
      <dgm:prSet presAssocID="{CB97A157-5086-E348-87B1-B1D7E43118FE}" presName="background3" presStyleLbl="node3" presStyleIdx="2" presStyleCnt="5">
        <dgm:style>
          <a:lnRef idx="2">
            <a:schemeClr val="accent1">
              <a:shade val="50000"/>
            </a:schemeClr>
          </a:lnRef>
          <a:fillRef idx="1">
            <a:schemeClr val="accent1"/>
          </a:fillRef>
          <a:effectRef idx="0">
            <a:schemeClr val="accent1"/>
          </a:effectRef>
          <a:fontRef idx="minor">
            <a:schemeClr val="lt1"/>
          </a:fontRef>
        </dgm:style>
      </dgm:prSet>
      <dgm:spPr/>
    </dgm:pt>
    <dgm:pt modelId="{A0E3B348-0E69-9945-9209-DA0B07AF5AA5}" type="pres">
      <dgm:prSet presAssocID="{CB97A157-5086-E348-87B1-B1D7E43118FE}" presName="text3" presStyleLbl="fgAcc3" presStyleIdx="2" presStyleCnt="5">
        <dgm:presLayoutVars>
          <dgm:chPref val="3"/>
        </dgm:presLayoutVars>
      </dgm:prSet>
      <dgm:spPr/>
      <dgm:t>
        <a:bodyPr/>
        <a:lstStyle/>
        <a:p>
          <a:endParaRPr lang="en-US"/>
        </a:p>
      </dgm:t>
    </dgm:pt>
    <dgm:pt modelId="{4B9DD8A8-B077-8348-B1CA-F74C3FC3596F}" type="pres">
      <dgm:prSet presAssocID="{CB97A157-5086-E348-87B1-B1D7E43118FE}" presName="hierChild4" presStyleCnt="0"/>
      <dgm:spPr/>
    </dgm:pt>
    <dgm:pt modelId="{18754EE1-221C-2A46-87B4-CEF6221D7E2E}" type="pres">
      <dgm:prSet presAssocID="{2B782B97-84D6-2243-81EA-ADE0A09B199E}" presName="Name17" presStyleLbl="parChTrans1D3" presStyleIdx="3" presStyleCnt="5"/>
      <dgm:spPr/>
      <dgm:t>
        <a:bodyPr/>
        <a:lstStyle/>
        <a:p>
          <a:endParaRPr lang="en-US"/>
        </a:p>
      </dgm:t>
    </dgm:pt>
    <dgm:pt modelId="{1E839FED-F18A-0E42-88A2-1CCCA2CD84F6}" type="pres">
      <dgm:prSet presAssocID="{A9930B0A-E85E-8C43-B2E8-D1BECEC05D34}" presName="hierRoot3" presStyleCnt="0"/>
      <dgm:spPr/>
    </dgm:pt>
    <dgm:pt modelId="{48D60E63-02BF-8B4A-8679-8F3FA707B064}" type="pres">
      <dgm:prSet presAssocID="{A9930B0A-E85E-8C43-B2E8-D1BECEC05D34}" presName="composite3" presStyleCnt="0"/>
      <dgm:spPr/>
    </dgm:pt>
    <dgm:pt modelId="{54945E24-973E-C745-B163-26D6473BC73E}" type="pres">
      <dgm:prSet presAssocID="{A9930B0A-E85E-8C43-B2E8-D1BECEC05D34}" presName="background3" presStyleLbl="node3" presStyleIdx="3" presStyleCnt="5">
        <dgm:style>
          <a:lnRef idx="2">
            <a:schemeClr val="accent1">
              <a:shade val="50000"/>
            </a:schemeClr>
          </a:lnRef>
          <a:fillRef idx="1">
            <a:schemeClr val="accent1"/>
          </a:fillRef>
          <a:effectRef idx="0">
            <a:schemeClr val="accent1"/>
          </a:effectRef>
          <a:fontRef idx="minor">
            <a:schemeClr val="lt1"/>
          </a:fontRef>
        </dgm:style>
      </dgm:prSet>
      <dgm:spPr/>
    </dgm:pt>
    <dgm:pt modelId="{1D4354AC-9B56-304B-959E-CC82F51FDBB5}" type="pres">
      <dgm:prSet presAssocID="{A9930B0A-E85E-8C43-B2E8-D1BECEC05D34}" presName="text3" presStyleLbl="fgAcc3" presStyleIdx="3" presStyleCnt="5">
        <dgm:presLayoutVars>
          <dgm:chPref val="3"/>
        </dgm:presLayoutVars>
      </dgm:prSet>
      <dgm:spPr/>
      <dgm:t>
        <a:bodyPr/>
        <a:lstStyle/>
        <a:p>
          <a:endParaRPr lang="en-US"/>
        </a:p>
      </dgm:t>
    </dgm:pt>
    <dgm:pt modelId="{B08AEACF-4C83-B24B-A755-DB721675516E}" type="pres">
      <dgm:prSet presAssocID="{A9930B0A-E85E-8C43-B2E8-D1BECEC05D34}" presName="hierChild4" presStyleCnt="0"/>
      <dgm:spPr/>
    </dgm:pt>
    <dgm:pt modelId="{5621C53D-BB48-F84B-8256-92B7C0C39887}" type="pres">
      <dgm:prSet presAssocID="{C874EA8C-B3CB-D84E-BA18-5D4A8AEEC591}" presName="Name17" presStyleLbl="parChTrans1D3" presStyleIdx="4" presStyleCnt="5"/>
      <dgm:spPr/>
      <dgm:t>
        <a:bodyPr/>
        <a:lstStyle/>
        <a:p>
          <a:endParaRPr lang="en-US"/>
        </a:p>
      </dgm:t>
    </dgm:pt>
    <dgm:pt modelId="{834C3772-2877-0B4F-9ADF-71FC4E63995A}" type="pres">
      <dgm:prSet presAssocID="{0E5473DF-4E9B-6A45-B426-EBD8FA7B7B82}" presName="hierRoot3" presStyleCnt="0"/>
      <dgm:spPr/>
    </dgm:pt>
    <dgm:pt modelId="{536AC542-32C0-4547-A2D2-5BB24CED1E73}" type="pres">
      <dgm:prSet presAssocID="{0E5473DF-4E9B-6A45-B426-EBD8FA7B7B82}" presName="composite3" presStyleCnt="0"/>
      <dgm:spPr/>
    </dgm:pt>
    <dgm:pt modelId="{807B4D8F-C326-9842-BFBB-6CDA1A808127}" type="pres">
      <dgm:prSet presAssocID="{0E5473DF-4E9B-6A45-B426-EBD8FA7B7B82}" presName="background3" presStyleLbl="node3" presStyleIdx="4" presStyleCnt="5">
        <dgm:style>
          <a:lnRef idx="2">
            <a:schemeClr val="accent1">
              <a:shade val="50000"/>
            </a:schemeClr>
          </a:lnRef>
          <a:fillRef idx="1">
            <a:schemeClr val="accent1"/>
          </a:fillRef>
          <a:effectRef idx="0">
            <a:schemeClr val="accent1"/>
          </a:effectRef>
          <a:fontRef idx="minor">
            <a:schemeClr val="lt1"/>
          </a:fontRef>
        </dgm:style>
      </dgm:prSet>
      <dgm:spPr/>
    </dgm:pt>
    <dgm:pt modelId="{BBBD967C-8FFA-B143-837E-ACCB7FCCCD3F}" type="pres">
      <dgm:prSet presAssocID="{0E5473DF-4E9B-6A45-B426-EBD8FA7B7B82}" presName="text3" presStyleLbl="fgAcc3" presStyleIdx="4" presStyleCnt="5">
        <dgm:presLayoutVars>
          <dgm:chPref val="3"/>
        </dgm:presLayoutVars>
      </dgm:prSet>
      <dgm:spPr/>
      <dgm:t>
        <a:bodyPr/>
        <a:lstStyle/>
        <a:p>
          <a:endParaRPr lang="en-US"/>
        </a:p>
      </dgm:t>
    </dgm:pt>
    <dgm:pt modelId="{CE9C7144-B74A-BD49-8B03-64D8EA26FD75}" type="pres">
      <dgm:prSet presAssocID="{0E5473DF-4E9B-6A45-B426-EBD8FA7B7B82}" presName="hierChild4" presStyleCnt="0"/>
      <dgm:spPr/>
    </dgm:pt>
    <dgm:pt modelId="{CE20924C-6264-1541-8F7C-249E6324AFF1}" type="pres">
      <dgm:prSet presAssocID="{A8A45E0C-E2F3-8F44-BBEF-B5DB081B1715}" presName="Name10" presStyleLbl="parChTrans1D2" presStyleIdx="3" presStyleCnt="6"/>
      <dgm:spPr/>
      <dgm:t>
        <a:bodyPr/>
        <a:lstStyle/>
        <a:p>
          <a:endParaRPr lang="en-US"/>
        </a:p>
      </dgm:t>
    </dgm:pt>
    <dgm:pt modelId="{C3588C0D-273A-0A41-89C9-5AE2C4B70C2B}" type="pres">
      <dgm:prSet presAssocID="{03DF60E8-B626-BF4C-95CE-B92C77E1B7D6}" presName="hierRoot2" presStyleCnt="0"/>
      <dgm:spPr/>
    </dgm:pt>
    <dgm:pt modelId="{6DFECA48-9AD6-E540-AAFD-C5029B121EFD}" type="pres">
      <dgm:prSet presAssocID="{03DF60E8-B626-BF4C-95CE-B92C77E1B7D6}" presName="composite2" presStyleCnt="0"/>
      <dgm:spPr/>
    </dgm:pt>
    <dgm:pt modelId="{7429CC93-1E8A-044A-B570-26DF842379AA}" type="pres">
      <dgm:prSet presAssocID="{03DF60E8-B626-BF4C-95CE-B92C77E1B7D6}" presName="background2" presStyleLbl="node2" presStyleIdx="3" presStyleCnt="6">
        <dgm:style>
          <a:lnRef idx="2">
            <a:schemeClr val="accent1">
              <a:shade val="50000"/>
            </a:schemeClr>
          </a:lnRef>
          <a:fillRef idx="1">
            <a:schemeClr val="accent1"/>
          </a:fillRef>
          <a:effectRef idx="0">
            <a:schemeClr val="accent1"/>
          </a:effectRef>
          <a:fontRef idx="minor">
            <a:schemeClr val="lt1"/>
          </a:fontRef>
        </dgm:style>
      </dgm:prSet>
      <dgm:spPr/>
    </dgm:pt>
    <dgm:pt modelId="{9C18A0B7-5C44-1544-BC06-AA69747AB124}" type="pres">
      <dgm:prSet presAssocID="{03DF60E8-B626-BF4C-95CE-B92C77E1B7D6}" presName="text2" presStyleLbl="fgAcc2" presStyleIdx="3" presStyleCnt="6">
        <dgm:presLayoutVars>
          <dgm:chPref val="3"/>
        </dgm:presLayoutVars>
      </dgm:prSet>
      <dgm:spPr/>
      <dgm:t>
        <a:bodyPr/>
        <a:lstStyle/>
        <a:p>
          <a:endParaRPr lang="en-US"/>
        </a:p>
      </dgm:t>
    </dgm:pt>
    <dgm:pt modelId="{ADF1E5B2-5ADD-AE40-B414-FC4AE869DCA4}" type="pres">
      <dgm:prSet presAssocID="{03DF60E8-B626-BF4C-95CE-B92C77E1B7D6}" presName="hierChild3" presStyleCnt="0"/>
      <dgm:spPr/>
    </dgm:pt>
    <dgm:pt modelId="{FA4CF151-1FC5-5343-841F-5CB1FC676A27}" type="pres">
      <dgm:prSet presAssocID="{7563857C-94FC-7D43-AB3F-F25AEC8C6039}" presName="Name10" presStyleLbl="parChTrans1D2" presStyleIdx="4" presStyleCnt="6"/>
      <dgm:spPr/>
      <dgm:t>
        <a:bodyPr/>
        <a:lstStyle/>
        <a:p>
          <a:endParaRPr lang="en-US"/>
        </a:p>
      </dgm:t>
    </dgm:pt>
    <dgm:pt modelId="{08848398-3FB1-6345-A5D9-CDD76E7D685F}" type="pres">
      <dgm:prSet presAssocID="{95E75DF1-CAD9-2941-9EF5-912BFA3C7025}" presName="hierRoot2" presStyleCnt="0"/>
      <dgm:spPr/>
    </dgm:pt>
    <dgm:pt modelId="{D7E15C94-1AF0-FA47-90D4-3F3FC9A21E3C}" type="pres">
      <dgm:prSet presAssocID="{95E75DF1-CAD9-2941-9EF5-912BFA3C7025}" presName="composite2" presStyleCnt="0"/>
      <dgm:spPr/>
    </dgm:pt>
    <dgm:pt modelId="{AE5D477A-0EE1-B342-A7D6-D79863DA1B42}" type="pres">
      <dgm:prSet presAssocID="{95E75DF1-CAD9-2941-9EF5-912BFA3C7025}" presName="background2" presStyleLbl="node2" presStyleIdx="4" presStyleCnt="6">
        <dgm:style>
          <a:lnRef idx="2">
            <a:schemeClr val="accent1">
              <a:shade val="50000"/>
            </a:schemeClr>
          </a:lnRef>
          <a:fillRef idx="1">
            <a:schemeClr val="accent1"/>
          </a:fillRef>
          <a:effectRef idx="0">
            <a:schemeClr val="accent1"/>
          </a:effectRef>
          <a:fontRef idx="minor">
            <a:schemeClr val="lt1"/>
          </a:fontRef>
        </dgm:style>
      </dgm:prSet>
      <dgm:spPr/>
    </dgm:pt>
    <dgm:pt modelId="{2D22EA7A-4C08-DC45-B98A-DD8B55E2D040}" type="pres">
      <dgm:prSet presAssocID="{95E75DF1-CAD9-2941-9EF5-912BFA3C7025}" presName="text2" presStyleLbl="fgAcc2" presStyleIdx="4" presStyleCnt="6">
        <dgm:presLayoutVars>
          <dgm:chPref val="3"/>
        </dgm:presLayoutVars>
      </dgm:prSet>
      <dgm:spPr/>
      <dgm:t>
        <a:bodyPr/>
        <a:lstStyle/>
        <a:p>
          <a:endParaRPr lang="en-US"/>
        </a:p>
      </dgm:t>
    </dgm:pt>
    <dgm:pt modelId="{DD83855B-A699-324F-9706-B52184AD93AE}" type="pres">
      <dgm:prSet presAssocID="{95E75DF1-CAD9-2941-9EF5-912BFA3C7025}" presName="hierChild3" presStyleCnt="0"/>
      <dgm:spPr/>
    </dgm:pt>
    <dgm:pt modelId="{781DDA27-49CF-1A42-AC27-D2BEBA3B5FD7}" type="pres">
      <dgm:prSet presAssocID="{A4E17254-C988-034E-8049-0A3FEABB65AB}" presName="Name10" presStyleLbl="parChTrans1D2" presStyleIdx="5" presStyleCnt="6"/>
      <dgm:spPr/>
      <dgm:t>
        <a:bodyPr/>
        <a:lstStyle/>
        <a:p>
          <a:endParaRPr lang="en-US"/>
        </a:p>
      </dgm:t>
    </dgm:pt>
    <dgm:pt modelId="{0238ADEF-F1F5-224E-9A05-7645DB7508C4}" type="pres">
      <dgm:prSet presAssocID="{10B6B735-AB90-974D-9FA2-F1BE647EA4AB}" presName="hierRoot2" presStyleCnt="0"/>
      <dgm:spPr/>
    </dgm:pt>
    <dgm:pt modelId="{3F90CA18-BDDF-1645-ABCA-F913E0ACA59F}" type="pres">
      <dgm:prSet presAssocID="{10B6B735-AB90-974D-9FA2-F1BE647EA4AB}" presName="composite2" presStyleCnt="0"/>
      <dgm:spPr/>
    </dgm:pt>
    <dgm:pt modelId="{1FD61C39-D95A-9546-AAB4-4C8EA6E0EA3A}" type="pres">
      <dgm:prSet presAssocID="{10B6B735-AB90-974D-9FA2-F1BE647EA4AB}" presName="background2" presStyleLbl="node2" presStyleIdx="5" presStyleCnt="6">
        <dgm:style>
          <a:lnRef idx="2">
            <a:schemeClr val="accent1">
              <a:shade val="50000"/>
            </a:schemeClr>
          </a:lnRef>
          <a:fillRef idx="1">
            <a:schemeClr val="accent1"/>
          </a:fillRef>
          <a:effectRef idx="0">
            <a:schemeClr val="accent1"/>
          </a:effectRef>
          <a:fontRef idx="minor">
            <a:schemeClr val="lt1"/>
          </a:fontRef>
        </dgm:style>
      </dgm:prSet>
      <dgm:spPr/>
    </dgm:pt>
    <dgm:pt modelId="{7E0C5CB8-A243-2842-9D0D-96FD6B93786F}" type="pres">
      <dgm:prSet presAssocID="{10B6B735-AB90-974D-9FA2-F1BE647EA4AB}" presName="text2" presStyleLbl="fgAcc2" presStyleIdx="5" presStyleCnt="6">
        <dgm:presLayoutVars>
          <dgm:chPref val="3"/>
        </dgm:presLayoutVars>
      </dgm:prSet>
      <dgm:spPr/>
      <dgm:t>
        <a:bodyPr/>
        <a:lstStyle/>
        <a:p>
          <a:endParaRPr lang="en-US"/>
        </a:p>
      </dgm:t>
    </dgm:pt>
    <dgm:pt modelId="{28DE0823-0706-5944-84B8-B2262F7BED6F}" type="pres">
      <dgm:prSet presAssocID="{10B6B735-AB90-974D-9FA2-F1BE647EA4AB}" presName="hierChild3" presStyleCnt="0"/>
      <dgm:spPr/>
    </dgm:pt>
  </dgm:ptLst>
  <dgm:cxnLst>
    <dgm:cxn modelId="{EC59F105-A85F-374D-AD6E-6CBC15EEFD05}" type="presOf" srcId="{5508B8A5-33AF-6948-AC9B-66C293BB32ED}" destId="{C8A0E2DA-EE23-2442-906F-324096C0252A}" srcOrd="0" destOrd="0" presId="urn:microsoft.com/office/officeart/2005/8/layout/hierarchy1"/>
    <dgm:cxn modelId="{A1C9CBC4-2FF9-7447-8CFF-AABCC3F96B71}" type="presOf" srcId="{2967C4B0-97D7-D74A-9D46-830B4F275136}" destId="{5FB70F1E-5976-6F42-A47B-B3DEFD9ED624}" srcOrd="0" destOrd="0" presId="urn:microsoft.com/office/officeart/2005/8/layout/hierarchy1"/>
    <dgm:cxn modelId="{751D5C90-FC64-864B-8203-CCEC511D7D0C}" type="presOf" srcId="{78B841A5-8221-C846-92C1-3A4365B718CB}" destId="{772D56F2-2268-924C-A6E6-62184BE9E9C4}" srcOrd="0" destOrd="0" presId="urn:microsoft.com/office/officeart/2005/8/layout/hierarchy1"/>
    <dgm:cxn modelId="{27C8FF84-0102-3645-AF35-D33EB48E6096}" type="presOf" srcId="{A3CFA0BA-41DE-864C-9144-0A0B89EE89C3}" destId="{202C87DD-4726-0F47-AAA0-90CE24BFD636}" srcOrd="0" destOrd="0" presId="urn:microsoft.com/office/officeart/2005/8/layout/hierarchy1"/>
    <dgm:cxn modelId="{4FB461D2-AB04-4048-A9B6-22E648EEC519}" srcId="{6D37F920-09DB-544A-8CB9-B23E5453D7BF}" destId="{A9930B0A-E85E-8C43-B2E8-D1BECEC05D34}" srcOrd="3" destOrd="0" parTransId="{2B782B97-84D6-2243-81EA-ADE0A09B199E}" sibTransId="{EB287336-AEB5-0B48-9EAB-047CE0A9C66E}"/>
    <dgm:cxn modelId="{19BE598C-06BE-5F44-AF13-4AB0559E0ADC}" type="presOf" srcId="{371C36A0-8984-4F47-A22D-3F77F94A2440}" destId="{C18F1934-A961-A148-BD00-4F6FBC3F3F83}" srcOrd="0" destOrd="0" presId="urn:microsoft.com/office/officeart/2005/8/layout/hierarchy1"/>
    <dgm:cxn modelId="{0DE08AAC-25E3-2748-9C34-C5FD2F4F7E6B}" type="presOf" srcId="{A9930B0A-E85E-8C43-B2E8-D1BECEC05D34}" destId="{1D4354AC-9B56-304B-959E-CC82F51FDBB5}" srcOrd="0" destOrd="0" presId="urn:microsoft.com/office/officeart/2005/8/layout/hierarchy1"/>
    <dgm:cxn modelId="{932477E8-8180-1044-B908-A244FF51C954}" type="presOf" srcId="{0E5473DF-4E9B-6A45-B426-EBD8FA7B7B82}" destId="{BBBD967C-8FFA-B143-837E-ACCB7FCCCD3F}" srcOrd="0" destOrd="0" presId="urn:microsoft.com/office/officeart/2005/8/layout/hierarchy1"/>
    <dgm:cxn modelId="{51B99099-D754-D54A-AFE8-65D01F1DB0D8}" type="presOf" srcId="{3BB5DE4C-7FDA-BD40-94A5-9B8A143CD371}" destId="{975BD503-7AEA-744E-9CAF-ADDFDDC3A1CE}" srcOrd="0" destOrd="0" presId="urn:microsoft.com/office/officeart/2005/8/layout/hierarchy1"/>
    <dgm:cxn modelId="{C4EB58D4-EFCB-3345-B92C-07997FCAA320}" srcId="{3BB5DE4C-7FDA-BD40-94A5-9B8A143CD371}" destId="{03DF60E8-B626-BF4C-95CE-B92C77E1B7D6}" srcOrd="3" destOrd="0" parTransId="{A8A45E0C-E2F3-8F44-BBEF-B5DB081B1715}" sibTransId="{740BD1A6-4DF4-AE46-8BD5-511D89C0AB1E}"/>
    <dgm:cxn modelId="{D63E5C87-F12C-AC49-B5A2-17770AF9AFFB}" srcId="{78B841A5-8221-C846-92C1-3A4365B718CB}" destId="{3BB5DE4C-7FDA-BD40-94A5-9B8A143CD371}" srcOrd="0" destOrd="0" parTransId="{1EF0B27A-538A-3043-9662-2BD776D7B502}" sibTransId="{BC6B67C9-B1FB-CD4B-A342-150FD549E862}"/>
    <dgm:cxn modelId="{4FA1857D-7E0D-7A46-B5BA-FADB9FA1D912}" type="presOf" srcId="{42BA6275-18E2-124B-8B7F-2E1464C4406A}" destId="{BB3FEBBD-0E5F-194F-A171-D33A444320FE}" srcOrd="0" destOrd="0" presId="urn:microsoft.com/office/officeart/2005/8/layout/hierarchy1"/>
    <dgm:cxn modelId="{99FA7A3B-DF43-A445-A783-FFB5BEFC4CC1}" srcId="{3BB5DE4C-7FDA-BD40-94A5-9B8A143CD371}" destId="{4D072C99-8FCD-644C-8620-B4F303D03FAB}" srcOrd="1" destOrd="0" parTransId="{AEDB9740-E9D9-4945-8B2C-99B6A2801C67}" sibTransId="{D22011D9-780E-0D41-98A8-01FCE4D7E69D}"/>
    <dgm:cxn modelId="{2CA798BC-F15A-7744-BB91-0A74B1AB4DD5}" type="presOf" srcId="{95E75DF1-CAD9-2941-9EF5-912BFA3C7025}" destId="{2D22EA7A-4C08-DC45-B98A-DD8B55E2D040}" srcOrd="0" destOrd="0" presId="urn:microsoft.com/office/officeart/2005/8/layout/hierarchy1"/>
    <dgm:cxn modelId="{5293F2A7-AF95-114A-97BA-061CE5AB9F77}" srcId="{6D37F920-09DB-544A-8CB9-B23E5453D7BF}" destId="{5508B8A5-33AF-6948-AC9B-66C293BB32ED}" srcOrd="0" destOrd="0" parTransId="{CCAD2EE9-6A71-DB4E-B512-8B6D72B4DC7C}" sibTransId="{3502B54C-8FC1-6E4B-B9EA-DB0B2C6D7003}"/>
    <dgm:cxn modelId="{2E45ABF3-BC63-5340-8FA8-B241908BC8F2}" type="presOf" srcId="{2B782B97-84D6-2243-81EA-ADE0A09B199E}" destId="{18754EE1-221C-2A46-87B4-CEF6221D7E2E}" srcOrd="0" destOrd="0" presId="urn:microsoft.com/office/officeart/2005/8/layout/hierarchy1"/>
    <dgm:cxn modelId="{3E22F125-9C9A-9B48-9DA5-03DA6EC52210}" type="presOf" srcId="{CCAD2EE9-6A71-DB4E-B512-8B6D72B4DC7C}" destId="{148DFE6F-8E10-8249-B482-3675ABE845F7}" srcOrd="0" destOrd="0" presId="urn:microsoft.com/office/officeart/2005/8/layout/hierarchy1"/>
    <dgm:cxn modelId="{F6C34871-BB4C-404E-ADA2-98563044E024}" type="presOf" srcId="{A4E17254-C988-034E-8049-0A3FEABB65AB}" destId="{781DDA27-49CF-1A42-AC27-D2BEBA3B5FD7}" srcOrd="0" destOrd="0" presId="urn:microsoft.com/office/officeart/2005/8/layout/hierarchy1"/>
    <dgm:cxn modelId="{195A8476-43DB-DF40-A8F4-A3D3539003B9}" srcId="{3BB5DE4C-7FDA-BD40-94A5-9B8A143CD371}" destId="{95E75DF1-CAD9-2941-9EF5-912BFA3C7025}" srcOrd="4" destOrd="0" parTransId="{7563857C-94FC-7D43-AB3F-F25AEC8C6039}" sibTransId="{1B662A9B-BAA3-9C4E-ACC7-4031882B0D42}"/>
    <dgm:cxn modelId="{3A657777-65B6-044E-8E10-1D72788BE3DC}" type="presOf" srcId="{C874EA8C-B3CB-D84E-BA18-5D4A8AEEC591}" destId="{5621C53D-BB48-F84B-8256-92B7C0C39887}" srcOrd="0" destOrd="0" presId="urn:microsoft.com/office/officeart/2005/8/layout/hierarchy1"/>
    <dgm:cxn modelId="{70B8AECE-0B89-054F-971A-B6C9CD0BDF45}" type="presOf" srcId="{377E6729-8029-AE4C-812B-3D45FE13AC35}" destId="{CD05F147-9E6D-6E4C-B377-37952A040E33}" srcOrd="0" destOrd="0" presId="urn:microsoft.com/office/officeart/2005/8/layout/hierarchy1"/>
    <dgm:cxn modelId="{0251D267-F1C9-324D-9B93-87741D8E85EC}" type="presOf" srcId="{A8A45E0C-E2F3-8F44-BBEF-B5DB081B1715}" destId="{CE20924C-6264-1541-8F7C-249E6324AFF1}" srcOrd="0" destOrd="0" presId="urn:microsoft.com/office/officeart/2005/8/layout/hierarchy1"/>
    <dgm:cxn modelId="{12964A13-F41B-614B-8E15-26B87AAFED33}" srcId="{3BB5DE4C-7FDA-BD40-94A5-9B8A143CD371}" destId="{9E5AD0E9-E02A-7E47-ABA5-07FB86C77545}" srcOrd="0" destOrd="0" parTransId="{A3CFA0BA-41DE-864C-9144-0A0B89EE89C3}" sibTransId="{6B69F0EA-543C-994D-BED1-4139868DE353}"/>
    <dgm:cxn modelId="{731869CD-4742-4041-863A-5801E6594319}" type="presOf" srcId="{4D072C99-8FCD-644C-8620-B4F303D03FAB}" destId="{FE151429-E6F8-7C42-82A9-E3E375960DB6}" srcOrd="0" destOrd="0" presId="urn:microsoft.com/office/officeart/2005/8/layout/hierarchy1"/>
    <dgm:cxn modelId="{BFC059EC-7C17-D347-B194-388E7E7758C4}" type="presOf" srcId="{9E5AD0E9-E02A-7E47-ABA5-07FB86C77545}" destId="{46091F9D-F1BC-BD4C-9504-E2760336C2BD}" srcOrd="0" destOrd="0" presId="urn:microsoft.com/office/officeart/2005/8/layout/hierarchy1"/>
    <dgm:cxn modelId="{D6213868-C6B3-9446-95BD-7CAA44CB1EFD}" type="presOf" srcId="{03DF60E8-B626-BF4C-95CE-B92C77E1B7D6}" destId="{9C18A0B7-5C44-1544-BC06-AA69747AB124}" srcOrd="0" destOrd="0" presId="urn:microsoft.com/office/officeart/2005/8/layout/hierarchy1"/>
    <dgm:cxn modelId="{AACD1DD1-FE7A-FA42-9EB5-616444430759}" srcId="{6D37F920-09DB-544A-8CB9-B23E5453D7BF}" destId="{CB97A157-5086-E348-87B1-B1D7E43118FE}" srcOrd="2" destOrd="0" parTransId="{42BA6275-18E2-124B-8B7F-2E1464C4406A}" sibTransId="{750CA285-8DBA-FF44-AF84-0F3A669F2340}"/>
    <dgm:cxn modelId="{98A72539-F0A4-754D-B645-4B692AFA0657}" srcId="{6D37F920-09DB-544A-8CB9-B23E5453D7BF}" destId="{0E5473DF-4E9B-6A45-B426-EBD8FA7B7B82}" srcOrd="4" destOrd="0" parTransId="{C874EA8C-B3CB-D84E-BA18-5D4A8AEEC591}" sibTransId="{A8DFBE69-12ED-CB47-879E-9804E082AE70}"/>
    <dgm:cxn modelId="{1159C9AB-E753-554D-AE2C-24E0DC1599A7}" srcId="{3BB5DE4C-7FDA-BD40-94A5-9B8A143CD371}" destId="{6D37F920-09DB-544A-8CB9-B23E5453D7BF}" srcOrd="2" destOrd="0" parTransId="{371C36A0-8984-4F47-A22D-3F77F94A2440}" sibTransId="{ECF42065-9B52-084E-AFD4-FC0A645A4AEB}"/>
    <dgm:cxn modelId="{46C3F1B9-E6DE-4D49-B32F-2C46F3645621}" type="presOf" srcId="{AEDB9740-E9D9-4945-8B2C-99B6A2801C67}" destId="{A5C2B277-7CCB-504D-BA1B-71B60B224C5E}" srcOrd="0" destOrd="0" presId="urn:microsoft.com/office/officeart/2005/8/layout/hierarchy1"/>
    <dgm:cxn modelId="{524ADB49-2BA8-2A49-8F74-185926E2DFB8}" srcId="{6D37F920-09DB-544A-8CB9-B23E5453D7BF}" destId="{2967C4B0-97D7-D74A-9D46-830B4F275136}" srcOrd="1" destOrd="0" parTransId="{377E6729-8029-AE4C-812B-3D45FE13AC35}" sibTransId="{00C4BFE7-BA43-2643-BEF4-BC7C383AE008}"/>
    <dgm:cxn modelId="{F660AE3E-FFE3-2E40-8E5E-A27DEBEEAB56}" srcId="{3BB5DE4C-7FDA-BD40-94A5-9B8A143CD371}" destId="{10B6B735-AB90-974D-9FA2-F1BE647EA4AB}" srcOrd="5" destOrd="0" parTransId="{A4E17254-C988-034E-8049-0A3FEABB65AB}" sibTransId="{2A966C4E-706F-594A-BB70-A783C9D2C5CF}"/>
    <dgm:cxn modelId="{53EC4400-DF41-8941-839A-18E9681F3BD0}" type="presOf" srcId="{7563857C-94FC-7D43-AB3F-F25AEC8C6039}" destId="{FA4CF151-1FC5-5343-841F-5CB1FC676A27}" srcOrd="0" destOrd="0" presId="urn:microsoft.com/office/officeart/2005/8/layout/hierarchy1"/>
    <dgm:cxn modelId="{FB1203DB-4E9A-724A-BC9A-72D01AD64328}" type="presOf" srcId="{6D37F920-09DB-544A-8CB9-B23E5453D7BF}" destId="{27C4D6AB-4B2D-6D4D-B563-63239FB55E62}" srcOrd="0" destOrd="0" presId="urn:microsoft.com/office/officeart/2005/8/layout/hierarchy1"/>
    <dgm:cxn modelId="{18668DAA-3336-2B40-BA18-C3F12C363893}" type="presOf" srcId="{10B6B735-AB90-974D-9FA2-F1BE647EA4AB}" destId="{7E0C5CB8-A243-2842-9D0D-96FD6B93786F}" srcOrd="0" destOrd="0" presId="urn:microsoft.com/office/officeart/2005/8/layout/hierarchy1"/>
    <dgm:cxn modelId="{E01B1E20-CD6A-8246-ABC1-A92087A61125}" type="presOf" srcId="{CB97A157-5086-E348-87B1-B1D7E43118FE}" destId="{A0E3B348-0E69-9945-9209-DA0B07AF5AA5}" srcOrd="0" destOrd="0" presId="urn:microsoft.com/office/officeart/2005/8/layout/hierarchy1"/>
    <dgm:cxn modelId="{063A30F8-660A-B449-9AEA-FAB373A0223E}" type="presParOf" srcId="{772D56F2-2268-924C-A6E6-62184BE9E9C4}" destId="{4FB2BDF5-096C-4949-AB8F-C179CCB980A3}" srcOrd="0" destOrd="0" presId="urn:microsoft.com/office/officeart/2005/8/layout/hierarchy1"/>
    <dgm:cxn modelId="{A6986B84-CE26-884C-8A0A-78BD75E6DDF7}" type="presParOf" srcId="{4FB2BDF5-096C-4949-AB8F-C179CCB980A3}" destId="{FEAD89DD-8DFB-6C45-A19E-7F085D0DB30B}" srcOrd="0" destOrd="0" presId="urn:microsoft.com/office/officeart/2005/8/layout/hierarchy1"/>
    <dgm:cxn modelId="{0450C26F-9B2D-754C-8E0E-B287E6C1943E}" type="presParOf" srcId="{FEAD89DD-8DFB-6C45-A19E-7F085D0DB30B}" destId="{4734AC3B-B599-2A47-AAE6-D3370EFD8E5B}" srcOrd="0" destOrd="0" presId="urn:microsoft.com/office/officeart/2005/8/layout/hierarchy1"/>
    <dgm:cxn modelId="{190C0CAC-A0E4-1141-82E1-6B45C586D96C}" type="presParOf" srcId="{FEAD89DD-8DFB-6C45-A19E-7F085D0DB30B}" destId="{975BD503-7AEA-744E-9CAF-ADDFDDC3A1CE}" srcOrd="1" destOrd="0" presId="urn:microsoft.com/office/officeart/2005/8/layout/hierarchy1"/>
    <dgm:cxn modelId="{D83F6D3E-336A-0746-806C-41FAE51B8BCF}" type="presParOf" srcId="{4FB2BDF5-096C-4949-AB8F-C179CCB980A3}" destId="{761FC933-058B-CF42-98C8-8DC8FBB6CFC1}" srcOrd="1" destOrd="0" presId="urn:microsoft.com/office/officeart/2005/8/layout/hierarchy1"/>
    <dgm:cxn modelId="{331E26DC-3DFA-894B-BAD4-6C7A194C7C8B}" type="presParOf" srcId="{761FC933-058B-CF42-98C8-8DC8FBB6CFC1}" destId="{202C87DD-4726-0F47-AAA0-90CE24BFD636}" srcOrd="0" destOrd="0" presId="urn:microsoft.com/office/officeart/2005/8/layout/hierarchy1"/>
    <dgm:cxn modelId="{2E31E211-F10E-2A44-829D-DB611D426297}" type="presParOf" srcId="{761FC933-058B-CF42-98C8-8DC8FBB6CFC1}" destId="{A8E61C16-497A-854A-A8ED-52491F18C3D6}" srcOrd="1" destOrd="0" presId="urn:microsoft.com/office/officeart/2005/8/layout/hierarchy1"/>
    <dgm:cxn modelId="{C4E6CD4C-C80B-804F-B790-BCFB556B1B1B}" type="presParOf" srcId="{A8E61C16-497A-854A-A8ED-52491F18C3D6}" destId="{1C1045BC-4AA2-5040-AB8F-AEEF2E05E574}" srcOrd="0" destOrd="0" presId="urn:microsoft.com/office/officeart/2005/8/layout/hierarchy1"/>
    <dgm:cxn modelId="{94772DA2-4EA1-634C-AC72-4000AD17A724}" type="presParOf" srcId="{1C1045BC-4AA2-5040-AB8F-AEEF2E05E574}" destId="{06058103-AB3F-7A46-96C0-3C064F9BF731}" srcOrd="0" destOrd="0" presId="urn:microsoft.com/office/officeart/2005/8/layout/hierarchy1"/>
    <dgm:cxn modelId="{F5C50806-73F4-A340-B81B-6DC225A88356}" type="presParOf" srcId="{1C1045BC-4AA2-5040-AB8F-AEEF2E05E574}" destId="{46091F9D-F1BC-BD4C-9504-E2760336C2BD}" srcOrd="1" destOrd="0" presId="urn:microsoft.com/office/officeart/2005/8/layout/hierarchy1"/>
    <dgm:cxn modelId="{A06473C0-CFD5-E346-A183-4C301B9CCF26}" type="presParOf" srcId="{A8E61C16-497A-854A-A8ED-52491F18C3D6}" destId="{D20C0B01-2E7D-DE47-A4F1-5CC4951505CE}" srcOrd="1" destOrd="0" presId="urn:microsoft.com/office/officeart/2005/8/layout/hierarchy1"/>
    <dgm:cxn modelId="{1C938F07-CC6C-1746-9585-4937FC266365}" type="presParOf" srcId="{761FC933-058B-CF42-98C8-8DC8FBB6CFC1}" destId="{A5C2B277-7CCB-504D-BA1B-71B60B224C5E}" srcOrd="2" destOrd="0" presId="urn:microsoft.com/office/officeart/2005/8/layout/hierarchy1"/>
    <dgm:cxn modelId="{D89D5BED-E1D8-AA44-82B0-0B8F1C4DE9D6}" type="presParOf" srcId="{761FC933-058B-CF42-98C8-8DC8FBB6CFC1}" destId="{DFE8B0F8-C44E-CE4A-9F17-B254A6FCF58F}" srcOrd="3" destOrd="0" presId="urn:microsoft.com/office/officeart/2005/8/layout/hierarchy1"/>
    <dgm:cxn modelId="{78C4E22C-F25B-F344-BA66-9A5BA84270C4}" type="presParOf" srcId="{DFE8B0F8-C44E-CE4A-9F17-B254A6FCF58F}" destId="{05BCE01D-8224-9546-B252-BEC403C9078E}" srcOrd="0" destOrd="0" presId="urn:microsoft.com/office/officeart/2005/8/layout/hierarchy1"/>
    <dgm:cxn modelId="{950A4DC0-1C2E-0A42-B4B8-F8C094A8A6A8}" type="presParOf" srcId="{05BCE01D-8224-9546-B252-BEC403C9078E}" destId="{F69ABBC9-1E40-E84D-B5E1-0237A5C36E19}" srcOrd="0" destOrd="0" presId="urn:microsoft.com/office/officeart/2005/8/layout/hierarchy1"/>
    <dgm:cxn modelId="{7A39E7B6-8B82-9249-B7CE-0CC14683C53D}" type="presParOf" srcId="{05BCE01D-8224-9546-B252-BEC403C9078E}" destId="{FE151429-E6F8-7C42-82A9-E3E375960DB6}" srcOrd="1" destOrd="0" presId="urn:microsoft.com/office/officeart/2005/8/layout/hierarchy1"/>
    <dgm:cxn modelId="{9A2BD01B-72DB-CF4D-BE8B-B1A55952FB69}" type="presParOf" srcId="{DFE8B0F8-C44E-CE4A-9F17-B254A6FCF58F}" destId="{5E1C08F3-E0F7-2E46-A28B-5983312851B7}" srcOrd="1" destOrd="0" presId="urn:microsoft.com/office/officeart/2005/8/layout/hierarchy1"/>
    <dgm:cxn modelId="{C56ECE80-B9AE-2449-BACA-FA416115658C}" type="presParOf" srcId="{761FC933-058B-CF42-98C8-8DC8FBB6CFC1}" destId="{C18F1934-A961-A148-BD00-4F6FBC3F3F83}" srcOrd="4" destOrd="0" presId="urn:microsoft.com/office/officeart/2005/8/layout/hierarchy1"/>
    <dgm:cxn modelId="{F68DC812-E75F-5446-BB92-95474C2EBA4A}" type="presParOf" srcId="{761FC933-058B-CF42-98C8-8DC8FBB6CFC1}" destId="{DF533E1A-842F-414D-8117-CA3E17A0BC88}" srcOrd="5" destOrd="0" presId="urn:microsoft.com/office/officeart/2005/8/layout/hierarchy1"/>
    <dgm:cxn modelId="{3DF1AB2F-B2CD-A34D-AF0C-BAA0425C2DE5}" type="presParOf" srcId="{DF533E1A-842F-414D-8117-CA3E17A0BC88}" destId="{52DE07CF-4E9D-634C-9B5F-6B146F1EF589}" srcOrd="0" destOrd="0" presId="urn:microsoft.com/office/officeart/2005/8/layout/hierarchy1"/>
    <dgm:cxn modelId="{6CD453A5-D826-B348-979D-78AC401A12B3}" type="presParOf" srcId="{52DE07CF-4E9D-634C-9B5F-6B146F1EF589}" destId="{C7936367-3712-1F45-B0E5-3DB163207E26}" srcOrd="0" destOrd="0" presId="urn:microsoft.com/office/officeart/2005/8/layout/hierarchy1"/>
    <dgm:cxn modelId="{D5735BDC-B506-664E-9765-26F85C2D6479}" type="presParOf" srcId="{52DE07CF-4E9D-634C-9B5F-6B146F1EF589}" destId="{27C4D6AB-4B2D-6D4D-B563-63239FB55E62}" srcOrd="1" destOrd="0" presId="urn:microsoft.com/office/officeart/2005/8/layout/hierarchy1"/>
    <dgm:cxn modelId="{E8CF9964-8244-0840-8ECE-EA472144D03E}" type="presParOf" srcId="{DF533E1A-842F-414D-8117-CA3E17A0BC88}" destId="{7285C8CD-CE9D-0E48-8D74-AC16FEE6101D}" srcOrd="1" destOrd="0" presId="urn:microsoft.com/office/officeart/2005/8/layout/hierarchy1"/>
    <dgm:cxn modelId="{32461CF0-EF45-7B40-8FBE-7882E3DE961C}" type="presParOf" srcId="{7285C8CD-CE9D-0E48-8D74-AC16FEE6101D}" destId="{148DFE6F-8E10-8249-B482-3675ABE845F7}" srcOrd="0" destOrd="0" presId="urn:microsoft.com/office/officeart/2005/8/layout/hierarchy1"/>
    <dgm:cxn modelId="{A06D1D5E-8BDA-2F41-B091-DD3147276D97}" type="presParOf" srcId="{7285C8CD-CE9D-0E48-8D74-AC16FEE6101D}" destId="{EB92B989-D664-DE4F-85D4-C8BB9F015DAF}" srcOrd="1" destOrd="0" presId="urn:microsoft.com/office/officeart/2005/8/layout/hierarchy1"/>
    <dgm:cxn modelId="{E0C9A526-5BDC-4B45-A5C9-408B436A30C0}" type="presParOf" srcId="{EB92B989-D664-DE4F-85D4-C8BB9F015DAF}" destId="{155E0EDA-2492-AD4F-8AF2-5C1F74697A75}" srcOrd="0" destOrd="0" presId="urn:microsoft.com/office/officeart/2005/8/layout/hierarchy1"/>
    <dgm:cxn modelId="{EB5F1811-067B-3644-90B5-3D40E01E26C1}" type="presParOf" srcId="{155E0EDA-2492-AD4F-8AF2-5C1F74697A75}" destId="{053882CA-F9A3-7940-89F1-5B85AC958B88}" srcOrd="0" destOrd="0" presId="urn:microsoft.com/office/officeart/2005/8/layout/hierarchy1"/>
    <dgm:cxn modelId="{C9BBF0DB-B0C7-734A-8830-5E697BC59100}" type="presParOf" srcId="{155E0EDA-2492-AD4F-8AF2-5C1F74697A75}" destId="{C8A0E2DA-EE23-2442-906F-324096C0252A}" srcOrd="1" destOrd="0" presId="urn:microsoft.com/office/officeart/2005/8/layout/hierarchy1"/>
    <dgm:cxn modelId="{259BF881-E8FE-A849-8079-DFBE8A35A83A}" type="presParOf" srcId="{EB92B989-D664-DE4F-85D4-C8BB9F015DAF}" destId="{BD901F2C-F734-8F4C-81B3-4A3549F196D7}" srcOrd="1" destOrd="0" presId="urn:microsoft.com/office/officeart/2005/8/layout/hierarchy1"/>
    <dgm:cxn modelId="{D032FE1A-B7C1-8041-881A-1F76712A798B}" type="presParOf" srcId="{7285C8CD-CE9D-0E48-8D74-AC16FEE6101D}" destId="{CD05F147-9E6D-6E4C-B377-37952A040E33}" srcOrd="2" destOrd="0" presId="urn:microsoft.com/office/officeart/2005/8/layout/hierarchy1"/>
    <dgm:cxn modelId="{FF80530F-DBA6-2C4D-A1DB-F654DC947738}" type="presParOf" srcId="{7285C8CD-CE9D-0E48-8D74-AC16FEE6101D}" destId="{A2952C71-FFEB-D046-84BB-631A94F3BB0C}" srcOrd="3" destOrd="0" presId="urn:microsoft.com/office/officeart/2005/8/layout/hierarchy1"/>
    <dgm:cxn modelId="{998BEAD1-CAD1-544E-BFB7-91933EF2F96C}" type="presParOf" srcId="{A2952C71-FFEB-D046-84BB-631A94F3BB0C}" destId="{A9F6185E-4B0F-AC48-AAFE-A7374BBB7219}" srcOrd="0" destOrd="0" presId="urn:microsoft.com/office/officeart/2005/8/layout/hierarchy1"/>
    <dgm:cxn modelId="{88E8B27C-7237-A943-BB5C-68582BA4B8A5}" type="presParOf" srcId="{A9F6185E-4B0F-AC48-AAFE-A7374BBB7219}" destId="{18DF9FF5-BFF2-6A49-BE5C-FF2701B01D96}" srcOrd="0" destOrd="0" presId="urn:microsoft.com/office/officeart/2005/8/layout/hierarchy1"/>
    <dgm:cxn modelId="{CB3B0682-4FF2-B443-9849-A27C9F8E29E4}" type="presParOf" srcId="{A9F6185E-4B0F-AC48-AAFE-A7374BBB7219}" destId="{5FB70F1E-5976-6F42-A47B-B3DEFD9ED624}" srcOrd="1" destOrd="0" presId="urn:microsoft.com/office/officeart/2005/8/layout/hierarchy1"/>
    <dgm:cxn modelId="{36FEBC54-A181-2443-A761-71DA7B547C54}" type="presParOf" srcId="{A2952C71-FFEB-D046-84BB-631A94F3BB0C}" destId="{AD578B68-2A49-5F42-A6F1-065EAC3FCDFE}" srcOrd="1" destOrd="0" presId="urn:microsoft.com/office/officeart/2005/8/layout/hierarchy1"/>
    <dgm:cxn modelId="{AA4F4338-E508-D247-A568-F1DC58BDED11}" type="presParOf" srcId="{7285C8CD-CE9D-0E48-8D74-AC16FEE6101D}" destId="{BB3FEBBD-0E5F-194F-A171-D33A444320FE}" srcOrd="4" destOrd="0" presId="urn:microsoft.com/office/officeart/2005/8/layout/hierarchy1"/>
    <dgm:cxn modelId="{926701CC-587E-A54B-9640-A936C0BC79BD}" type="presParOf" srcId="{7285C8CD-CE9D-0E48-8D74-AC16FEE6101D}" destId="{2AF308AA-3E18-2C45-8549-CB68D92A0CDC}" srcOrd="5" destOrd="0" presId="urn:microsoft.com/office/officeart/2005/8/layout/hierarchy1"/>
    <dgm:cxn modelId="{0C601585-6DA8-BA43-A8F2-5FDE81B273F1}" type="presParOf" srcId="{2AF308AA-3E18-2C45-8549-CB68D92A0CDC}" destId="{EB516170-6314-0D42-A090-7383A0F44100}" srcOrd="0" destOrd="0" presId="urn:microsoft.com/office/officeart/2005/8/layout/hierarchy1"/>
    <dgm:cxn modelId="{977AB592-977D-C441-A769-39EF744FF8C4}" type="presParOf" srcId="{EB516170-6314-0D42-A090-7383A0F44100}" destId="{E592F12F-9EF3-004C-8C6D-D57D3EEB5565}" srcOrd="0" destOrd="0" presId="urn:microsoft.com/office/officeart/2005/8/layout/hierarchy1"/>
    <dgm:cxn modelId="{E48A68B4-0870-AA4A-B013-637A44CB742B}" type="presParOf" srcId="{EB516170-6314-0D42-A090-7383A0F44100}" destId="{A0E3B348-0E69-9945-9209-DA0B07AF5AA5}" srcOrd="1" destOrd="0" presId="urn:microsoft.com/office/officeart/2005/8/layout/hierarchy1"/>
    <dgm:cxn modelId="{B1A850EA-200D-A845-BC02-77AB42059376}" type="presParOf" srcId="{2AF308AA-3E18-2C45-8549-CB68D92A0CDC}" destId="{4B9DD8A8-B077-8348-B1CA-F74C3FC3596F}" srcOrd="1" destOrd="0" presId="urn:microsoft.com/office/officeart/2005/8/layout/hierarchy1"/>
    <dgm:cxn modelId="{23A63EC0-12A0-5C4B-A50F-884184A19778}" type="presParOf" srcId="{7285C8CD-CE9D-0E48-8D74-AC16FEE6101D}" destId="{18754EE1-221C-2A46-87B4-CEF6221D7E2E}" srcOrd="6" destOrd="0" presId="urn:microsoft.com/office/officeart/2005/8/layout/hierarchy1"/>
    <dgm:cxn modelId="{56E74066-877D-E84C-9B11-03B1610C9AB0}" type="presParOf" srcId="{7285C8CD-CE9D-0E48-8D74-AC16FEE6101D}" destId="{1E839FED-F18A-0E42-88A2-1CCCA2CD84F6}" srcOrd="7" destOrd="0" presId="urn:microsoft.com/office/officeart/2005/8/layout/hierarchy1"/>
    <dgm:cxn modelId="{18D03CAA-B53A-4B43-AF43-F5F6CF706BDE}" type="presParOf" srcId="{1E839FED-F18A-0E42-88A2-1CCCA2CD84F6}" destId="{48D60E63-02BF-8B4A-8679-8F3FA707B064}" srcOrd="0" destOrd="0" presId="urn:microsoft.com/office/officeart/2005/8/layout/hierarchy1"/>
    <dgm:cxn modelId="{A9FC0FEE-408E-5C41-844B-A29F1A42A221}" type="presParOf" srcId="{48D60E63-02BF-8B4A-8679-8F3FA707B064}" destId="{54945E24-973E-C745-B163-26D6473BC73E}" srcOrd="0" destOrd="0" presId="urn:microsoft.com/office/officeart/2005/8/layout/hierarchy1"/>
    <dgm:cxn modelId="{581E54AC-CBA8-064C-B9E0-F6ECF80BFBEC}" type="presParOf" srcId="{48D60E63-02BF-8B4A-8679-8F3FA707B064}" destId="{1D4354AC-9B56-304B-959E-CC82F51FDBB5}" srcOrd="1" destOrd="0" presId="urn:microsoft.com/office/officeart/2005/8/layout/hierarchy1"/>
    <dgm:cxn modelId="{D2B84BED-3BF0-0645-9493-9F55EC0999FC}" type="presParOf" srcId="{1E839FED-F18A-0E42-88A2-1CCCA2CD84F6}" destId="{B08AEACF-4C83-B24B-A755-DB721675516E}" srcOrd="1" destOrd="0" presId="urn:microsoft.com/office/officeart/2005/8/layout/hierarchy1"/>
    <dgm:cxn modelId="{34A010BD-DC22-9642-8295-393C3788D375}" type="presParOf" srcId="{7285C8CD-CE9D-0E48-8D74-AC16FEE6101D}" destId="{5621C53D-BB48-F84B-8256-92B7C0C39887}" srcOrd="8" destOrd="0" presId="urn:microsoft.com/office/officeart/2005/8/layout/hierarchy1"/>
    <dgm:cxn modelId="{0057B739-5249-1F47-A748-FF49945B2F03}" type="presParOf" srcId="{7285C8CD-CE9D-0E48-8D74-AC16FEE6101D}" destId="{834C3772-2877-0B4F-9ADF-71FC4E63995A}" srcOrd="9" destOrd="0" presId="urn:microsoft.com/office/officeart/2005/8/layout/hierarchy1"/>
    <dgm:cxn modelId="{CA627DC5-8AF6-A34E-B62C-DA5316762972}" type="presParOf" srcId="{834C3772-2877-0B4F-9ADF-71FC4E63995A}" destId="{536AC542-32C0-4547-A2D2-5BB24CED1E73}" srcOrd="0" destOrd="0" presId="urn:microsoft.com/office/officeart/2005/8/layout/hierarchy1"/>
    <dgm:cxn modelId="{28D01018-F920-0044-84BA-A2782A124EEE}" type="presParOf" srcId="{536AC542-32C0-4547-A2D2-5BB24CED1E73}" destId="{807B4D8F-C326-9842-BFBB-6CDA1A808127}" srcOrd="0" destOrd="0" presId="urn:microsoft.com/office/officeart/2005/8/layout/hierarchy1"/>
    <dgm:cxn modelId="{067BF404-32AD-954C-8F6B-2C15A533CF21}" type="presParOf" srcId="{536AC542-32C0-4547-A2D2-5BB24CED1E73}" destId="{BBBD967C-8FFA-B143-837E-ACCB7FCCCD3F}" srcOrd="1" destOrd="0" presId="urn:microsoft.com/office/officeart/2005/8/layout/hierarchy1"/>
    <dgm:cxn modelId="{6B470B95-A6B3-DC42-AE59-31C6AE4FCA27}" type="presParOf" srcId="{834C3772-2877-0B4F-9ADF-71FC4E63995A}" destId="{CE9C7144-B74A-BD49-8B03-64D8EA26FD75}" srcOrd="1" destOrd="0" presId="urn:microsoft.com/office/officeart/2005/8/layout/hierarchy1"/>
    <dgm:cxn modelId="{6834AFBD-7949-5F42-A883-81BCB1721FC7}" type="presParOf" srcId="{761FC933-058B-CF42-98C8-8DC8FBB6CFC1}" destId="{CE20924C-6264-1541-8F7C-249E6324AFF1}" srcOrd="6" destOrd="0" presId="urn:microsoft.com/office/officeart/2005/8/layout/hierarchy1"/>
    <dgm:cxn modelId="{A3A2A8E5-671B-0B40-91FC-4222D488B8FB}" type="presParOf" srcId="{761FC933-058B-CF42-98C8-8DC8FBB6CFC1}" destId="{C3588C0D-273A-0A41-89C9-5AE2C4B70C2B}" srcOrd="7" destOrd="0" presId="urn:microsoft.com/office/officeart/2005/8/layout/hierarchy1"/>
    <dgm:cxn modelId="{8CB008B3-9D8C-414B-A954-2AFEEE10FD63}" type="presParOf" srcId="{C3588C0D-273A-0A41-89C9-5AE2C4B70C2B}" destId="{6DFECA48-9AD6-E540-AAFD-C5029B121EFD}" srcOrd="0" destOrd="0" presId="urn:microsoft.com/office/officeart/2005/8/layout/hierarchy1"/>
    <dgm:cxn modelId="{ADE3FAFB-E161-AB4F-9BFC-3CAACC9ECC3F}" type="presParOf" srcId="{6DFECA48-9AD6-E540-AAFD-C5029B121EFD}" destId="{7429CC93-1E8A-044A-B570-26DF842379AA}" srcOrd="0" destOrd="0" presId="urn:microsoft.com/office/officeart/2005/8/layout/hierarchy1"/>
    <dgm:cxn modelId="{7A61FB4B-D5A5-4849-9253-C707AB927ED1}" type="presParOf" srcId="{6DFECA48-9AD6-E540-AAFD-C5029B121EFD}" destId="{9C18A0B7-5C44-1544-BC06-AA69747AB124}" srcOrd="1" destOrd="0" presId="urn:microsoft.com/office/officeart/2005/8/layout/hierarchy1"/>
    <dgm:cxn modelId="{18C4C3E3-A15D-4A45-AC85-CA8223A8DF5C}" type="presParOf" srcId="{C3588C0D-273A-0A41-89C9-5AE2C4B70C2B}" destId="{ADF1E5B2-5ADD-AE40-B414-FC4AE869DCA4}" srcOrd="1" destOrd="0" presId="urn:microsoft.com/office/officeart/2005/8/layout/hierarchy1"/>
    <dgm:cxn modelId="{BBE3B0F1-A5DF-D548-B032-DB5EFA334F5B}" type="presParOf" srcId="{761FC933-058B-CF42-98C8-8DC8FBB6CFC1}" destId="{FA4CF151-1FC5-5343-841F-5CB1FC676A27}" srcOrd="8" destOrd="0" presId="urn:microsoft.com/office/officeart/2005/8/layout/hierarchy1"/>
    <dgm:cxn modelId="{368BAD00-1759-2D47-9A0D-A4B1D90E7022}" type="presParOf" srcId="{761FC933-058B-CF42-98C8-8DC8FBB6CFC1}" destId="{08848398-3FB1-6345-A5D9-CDD76E7D685F}" srcOrd="9" destOrd="0" presId="urn:microsoft.com/office/officeart/2005/8/layout/hierarchy1"/>
    <dgm:cxn modelId="{021808B4-2870-9A4E-8758-A92B797EFB55}" type="presParOf" srcId="{08848398-3FB1-6345-A5D9-CDD76E7D685F}" destId="{D7E15C94-1AF0-FA47-90D4-3F3FC9A21E3C}" srcOrd="0" destOrd="0" presId="urn:microsoft.com/office/officeart/2005/8/layout/hierarchy1"/>
    <dgm:cxn modelId="{2B1110EC-E6DF-EB40-957C-522ACAABB4A2}" type="presParOf" srcId="{D7E15C94-1AF0-FA47-90D4-3F3FC9A21E3C}" destId="{AE5D477A-0EE1-B342-A7D6-D79863DA1B42}" srcOrd="0" destOrd="0" presId="urn:microsoft.com/office/officeart/2005/8/layout/hierarchy1"/>
    <dgm:cxn modelId="{583264A0-EF89-8947-98C6-26D71DE0D439}" type="presParOf" srcId="{D7E15C94-1AF0-FA47-90D4-3F3FC9A21E3C}" destId="{2D22EA7A-4C08-DC45-B98A-DD8B55E2D040}" srcOrd="1" destOrd="0" presId="urn:microsoft.com/office/officeart/2005/8/layout/hierarchy1"/>
    <dgm:cxn modelId="{6C925517-1D80-1446-9F03-C7D5B19A4E11}" type="presParOf" srcId="{08848398-3FB1-6345-A5D9-CDD76E7D685F}" destId="{DD83855B-A699-324F-9706-B52184AD93AE}" srcOrd="1" destOrd="0" presId="urn:microsoft.com/office/officeart/2005/8/layout/hierarchy1"/>
    <dgm:cxn modelId="{29D926EF-9840-CE40-8F33-AB556C94FAE1}" type="presParOf" srcId="{761FC933-058B-CF42-98C8-8DC8FBB6CFC1}" destId="{781DDA27-49CF-1A42-AC27-D2BEBA3B5FD7}" srcOrd="10" destOrd="0" presId="urn:microsoft.com/office/officeart/2005/8/layout/hierarchy1"/>
    <dgm:cxn modelId="{6A263D02-634D-2449-A1FC-EFA6703BD432}" type="presParOf" srcId="{761FC933-058B-CF42-98C8-8DC8FBB6CFC1}" destId="{0238ADEF-F1F5-224E-9A05-7645DB7508C4}" srcOrd="11" destOrd="0" presId="urn:microsoft.com/office/officeart/2005/8/layout/hierarchy1"/>
    <dgm:cxn modelId="{2C135EE6-73F0-5A4A-8D2B-0E723FFD320E}" type="presParOf" srcId="{0238ADEF-F1F5-224E-9A05-7645DB7508C4}" destId="{3F90CA18-BDDF-1645-ABCA-F913E0ACA59F}" srcOrd="0" destOrd="0" presId="urn:microsoft.com/office/officeart/2005/8/layout/hierarchy1"/>
    <dgm:cxn modelId="{B3A04C9D-6D4F-4B4E-AC24-D07FB58A639E}" type="presParOf" srcId="{3F90CA18-BDDF-1645-ABCA-F913E0ACA59F}" destId="{1FD61C39-D95A-9546-AAB4-4C8EA6E0EA3A}" srcOrd="0" destOrd="0" presId="urn:microsoft.com/office/officeart/2005/8/layout/hierarchy1"/>
    <dgm:cxn modelId="{CFAEFFB0-BD4A-F24E-80B2-D5B8EE37C2E8}" type="presParOf" srcId="{3F90CA18-BDDF-1645-ABCA-F913E0ACA59F}" destId="{7E0C5CB8-A243-2842-9D0D-96FD6B93786F}" srcOrd="1" destOrd="0" presId="urn:microsoft.com/office/officeart/2005/8/layout/hierarchy1"/>
    <dgm:cxn modelId="{F3D57E86-683A-9742-9C51-6C316F59E2B3}" type="presParOf" srcId="{0238ADEF-F1F5-224E-9A05-7645DB7508C4}" destId="{28DE0823-0706-5944-84B8-B2262F7BED6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1DDA27-49CF-1A42-AC27-D2BEBA3B5FD7}">
      <dsp:nvSpPr>
        <dsp:cNvPr id="0" name=""/>
        <dsp:cNvSpPr/>
      </dsp:nvSpPr>
      <dsp:spPr>
        <a:xfrm>
          <a:off x="5554588" y="4862462"/>
          <a:ext cx="4907492" cy="573026"/>
        </a:xfrm>
        <a:custGeom>
          <a:avLst/>
          <a:gdLst/>
          <a:ahLst/>
          <a:cxnLst/>
          <a:rect l="0" t="0" r="0" b="0"/>
          <a:pathLst>
            <a:path>
              <a:moveTo>
                <a:pt x="0" y="0"/>
              </a:moveTo>
              <a:lnTo>
                <a:pt x="0" y="426444"/>
              </a:lnTo>
              <a:lnTo>
                <a:pt x="4907492" y="426444"/>
              </a:lnTo>
              <a:lnTo>
                <a:pt x="4907492"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A4CF151-1FC5-5343-841F-5CB1FC676A27}">
      <dsp:nvSpPr>
        <dsp:cNvPr id="0" name=""/>
        <dsp:cNvSpPr/>
      </dsp:nvSpPr>
      <dsp:spPr>
        <a:xfrm>
          <a:off x="5554588" y="4862462"/>
          <a:ext cx="2973584" cy="573026"/>
        </a:xfrm>
        <a:custGeom>
          <a:avLst/>
          <a:gdLst/>
          <a:ahLst/>
          <a:cxnLst/>
          <a:rect l="0" t="0" r="0" b="0"/>
          <a:pathLst>
            <a:path>
              <a:moveTo>
                <a:pt x="0" y="0"/>
              </a:moveTo>
              <a:lnTo>
                <a:pt x="0" y="426444"/>
              </a:lnTo>
              <a:lnTo>
                <a:pt x="2973584" y="426444"/>
              </a:lnTo>
              <a:lnTo>
                <a:pt x="2973584"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E20924C-6264-1541-8F7C-249E6324AFF1}">
      <dsp:nvSpPr>
        <dsp:cNvPr id="0" name=""/>
        <dsp:cNvSpPr/>
      </dsp:nvSpPr>
      <dsp:spPr>
        <a:xfrm>
          <a:off x="5554588" y="4862462"/>
          <a:ext cx="1039676" cy="573026"/>
        </a:xfrm>
        <a:custGeom>
          <a:avLst/>
          <a:gdLst/>
          <a:ahLst/>
          <a:cxnLst/>
          <a:rect l="0" t="0" r="0" b="0"/>
          <a:pathLst>
            <a:path>
              <a:moveTo>
                <a:pt x="0" y="0"/>
              </a:moveTo>
              <a:lnTo>
                <a:pt x="0" y="426444"/>
              </a:lnTo>
              <a:lnTo>
                <a:pt x="1039676" y="426444"/>
              </a:lnTo>
              <a:lnTo>
                <a:pt x="1039676"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621C53D-BB48-F84B-8256-92B7C0C39887}">
      <dsp:nvSpPr>
        <dsp:cNvPr id="0" name=""/>
        <dsp:cNvSpPr/>
      </dsp:nvSpPr>
      <dsp:spPr>
        <a:xfrm>
          <a:off x="4660356" y="6440241"/>
          <a:ext cx="3867816" cy="460182"/>
        </a:xfrm>
        <a:custGeom>
          <a:avLst/>
          <a:gdLst/>
          <a:ahLst/>
          <a:cxnLst/>
          <a:rect l="0" t="0" r="0" b="0"/>
          <a:pathLst>
            <a:path>
              <a:moveTo>
                <a:pt x="0" y="0"/>
              </a:moveTo>
              <a:lnTo>
                <a:pt x="0" y="313600"/>
              </a:lnTo>
              <a:lnTo>
                <a:pt x="3867816" y="313600"/>
              </a:lnTo>
              <a:lnTo>
                <a:pt x="3867816" y="460182"/>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8754EE1-221C-2A46-87B4-CEF6221D7E2E}">
      <dsp:nvSpPr>
        <dsp:cNvPr id="0" name=""/>
        <dsp:cNvSpPr/>
      </dsp:nvSpPr>
      <dsp:spPr>
        <a:xfrm>
          <a:off x="4660356" y="6440241"/>
          <a:ext cx="1933908" cy="460182"/>
        </a:xfrm>
        <a:custGeom>
          <a:avLst/>
          <a:gdLst/>
          <a:ahLst/>
          <a:cxnLst/>
          <a:rect l="0" t="0" r="0" b="0"/>
          <a:pathLst>
            <a:path>
              <a:moveTo>
                <a:pt x="0" y="0"/>
              </a:moveTo>
              <a:lnTo>
                <a:pt x="0" y="313600"/>
              </a:lnTo>
              <a:lnTo>
                <a:pt x="1933908" y="313600"/>
              </a:lnTo>
              <a:lnTo>
                <a:pt x="1933908" y="460182"/>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B3FEBBD-0E5F-194F-A171-D33A444320FE}">
      <dsp:nvSpPr>
        <dsp:cNvPr id="0" name=""/>
        <dsp:cNvSpPr/>
      </dsp:nvSpPr>
      <dsp:spPr>
        <a:xfrm>
          <a:off x="4614636" y="6440241"/>
          <a:ext cx="91440" cy="460182"/>
        </a:xfrm>
        <a:custGeom>
          <a:avLst/>
          <a:gdLst/>
          <a:ahLst/>
          <a:cxnLst/>
          <a:rect l="0" t="0" r="0" b="0"/>
          <a:pathLst>
            <a:path>
              <a:moveTo>
                <a:pt x="45720" y="0"/>
              </a:moveTo>
              <a:lnTo>
                <a:pt x="45720" y="460182"/>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D05F147-9E6D-6E4C-B377-37952A040E33}">
      <dsp:nvSpPr>
        <dsp:cNvPr id="0" name=""/>
        <dsp:cNvSpPr/>
      </dsp:nvSpPr>
      <dsp:spPr>
        <a:xfrm>
          <a:off x="2726448" y="6440241"/>
          <a:ext cx="1933908" cy="460182"/>
        </a:xfrm>
        <a:custGeom>
          <a:avLst/>
          <a:gdLst/>
          <a:ahLst/>
          <a:cxnLst/>
          <a:rect l="0" t="0" r="0" b="0"/>
          <a:pathLst>
            <a:path>
              <a:moveTo>
                <a:pt x="1933908" y="0"/>
              </a:moveTo>
              <a:lnTo>
                <a:pt x="1933908" y="313600"/>
              </a:lnTo>
              <a:lnTo>
                <a:pt x="0" y="313600"/>
              </a:lnTo>
              <a:lnTo>
                <a:pt x="0" y="460182"/>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48DFE6F-8E10-8249-B482-3675ABE845F7}">
      <dsp:nvSpPr>
        <dsp:cNvPr id="0" name=""/>
        <dsp:cNvSpPr/>
      </dsp:nvSpPr>
      <dsp:spPr>
        <a:xfrm>
          <a:off x="792539" y="6440241"/>
          <a:ext cx="3867816" cy="460182"/>
        </a:xfrm>
        <a:custGeom>
          <a:avLst/>
          <a:gdLst/>
          <a:ahLst/>
          <a:cxnLst/>
          <a:rect l="0" t="0" r="0" b="0"/>
          <a:pathLst>
            <a:path>
              <a:moveTo>
                <a:pt x="3867816" y="0"/>
              </a:moveTo>
              <a:lnTo>
                <a:pt x="3867816" y="313600"/>
              </a:lnTo>
              <a:lnTo>
                <a:pt x="0" y="313600"/>
              </a:lnTo>
              <a:lnTo>
                <a:pt x="0" y="460182"/>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18F1934-A961-A148-BD00-4F6FBC3F3F83}">
      <dsp:nvSpPr>
        <dsp:cNvPr id="0" name=""/>
        <dsp:cNvSpPr/>
      </dsp:nvSpPr>
      <dsp:spPr>
        <a:xfrm>
          <a:off x="4660356" y="4862462"/>
          <a:ext cx="894232" cy="573026"/>
        </a:xfrm>
        <a:custGeom>
          <a:avLst/>
          <a:gdLst/>
          <a:ahLst/>
          <a:cxnLst/>
          <a:rect l="0" t="0" r="0" b="0"/>
          <a:pathLst>
            <a:path>
              <a:moveTo>
                <a:pt x="894232" y="0"/>
              </a:moveTo>
              <a:lnTo>
                <a:pt x="894232" y="426444"/>
              </a:lnTo>
              <a:lnTo>
                <a:pt x="0" y="426444"/>
              </a:lnTo>
              <a:lnTo>
                <a:pt x="0"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5C2B277-7CCB-504D-BA1B-71B60B224C5E}">
      <dsp:nvSpPr>
        <dsp:cNvPr id="0" name=""/>
        <dsp:cNvSpPr/>
      </dsp:nvSpPr>
      <dsp:spPr>
        <a:xfrm>
          <a:off x="2726448" y="4862462"/>
          <a:ext cx="2828140" cy="573026"/>
        </a:xfrm>
        <a:custGeom>
          <a:avLst/>
          <a:gdLst/>
          <a:ahLst/>
          <a:cxnLst/>
          <a:rect l="0" t="0" r="0" b="0"/>
          <a:pathLst>
            <a:path>
              <a:moveTo>
                <a:pt x="2828140" y="0"/>
              </a:moveTo>
              <a:lnTo>
                <a:pt x="2828140" y="426444"/>
              </a:lnTo>
              <a:lnTo>
                <a:pt x="0" y="426444"/>
              </a:lnTo>
              <a:lnTo>
                <a:pt x="0"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02C87DD-4726-0F47-AAA0-90CE24BFD636}">
      <dsp:nvSpPr>
        <dsp:cNvPr id="0" name=""/>
        <dsp:cNvSpPr/>
      </dsp:nvSpPr>
      <dsp:spPr>
        <a:xfrm>
          <a:off x="792539" y="4862462"/>
          <a:ext cx="4762048" cy="573026"/>
        </a:xfrm>
        <a:custGeom>
          <a:avLst/>
          <a:gdLst/>
          <a:ahLst/>
          <a:cxnLst/>
          <a:rect l="0" t="0" r="0" b="0"/>
          <a:pathLst>
            <a:path>
              <a:moveTo>
                <a:pt x="4762048" y="0"/>
              </a:moveTo>
              <a:lnTo>
                <a:pt x="4762048" y="426444"/>
              </a:lnTo>
              <a:lnTo>
                <a:pt x="0" y="426444"/>
              </a:lnTo>
              <a:lnTo>
                <a:pt x="0" y="573026"/>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734AC3B-B599-2A47-AAE6-D3370EFD8E5B}">
      <dsp:nvSpPr>
        <dsp:cNvPr id="0" name=""/>
        <dsp:cNvSpPr/>
      </dsp:nvSpPr>
      <dsp:spPr>
        <a:xfrm>
          <a:off x="4763444" y="385770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975BD503-7AEA-744E-9CAF-ADDFDDC3A1CE}">
      <dsp:nvSpPr>
        <dsp:cNvPr id="0" name=""/>
        <dsp:cNvSpPr/>
      </dsp:nvSpPr>
      <dsp:spPr>
        <a:xfrm>
          <a:off x="4939254" y="4024728"/>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Homepage </a:t>
          </a:r>
        </a:p>
      </dsp:txBody>
      <dsp:txXfrm>
        <a:off x="4968682" y="4054156"/>
        <a:ext cx="1523432" cy="945897"/>
      </dsp:txXfrm>
    </dsp:sp>
    <dsp:sp modelId="{06058103-AB3F-7A46-96C0-3C064F9BF731}">
      <dsp:nvSpPr>
        <dsp:cNvPr id="0" name=""/>
        <dsp:cNvSpPr/>
      </dsp:nvSpPr>
      <dsp:spPr>
        <a:xfrm>
          <a:off x="1395"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46091F9D-F1BC-BD4C-9504-E2760336C2BD}">
      <dsp:nvSpPr>
        <dsp:cNvPr id="0" name=""/>
        <dsp:cNvSpPr/>
      </dsp:nvSpPr>
      <dsp:spPr>
        <a:xfrm>
          <a:off x="177205"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Background Info</a:t>
          </a:r>
        </a:p>
      </dsp:txBody>
      <dsp:txXfrm>
        <a:off x="206633" y="5631935"/>
        <a:ext cx="1523432" cy="945897"/>
      </dsp:txXfrm>
    </dsp:sp>
    <dsp:sp modelId="{F69ABBC9-1E40-E84D-B5E1-0237A5C36E19}">
      <dsp:nvSpPr>
        <dsp:cNvPr id="0" name=""/>
        <dsp:cNvSpPr/>
      </dsp:nvSpPr>
      <dsp:spPr>
        <a:xfrm>
          <a:off x="1935303"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FE151429-E6F8-7C42-82A9-E3E375960DB6}">
      <dsp:nvSpPr>
        <dsp:cNvPr id="0" name=""/>
        <dsp:cNvSpPr/>
      </dsp:nvSpPr>
      <dsp:spPr>
        <a:xfrm>
          <a:off x="2111113"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About Me/ Interest</a:t>
          </a:r>
        </a:p>
      </dsp:txBody>
      <dsp:txXfrm>
        <a:off x="2140541" y="5631935"/>
        <a:ext cx="1523432" cy="945897"/>
      </dsp:txXfrm>
    </dsp:sp>
    <dsp:sp modelId="{C7936367-3712-1F45-B0E5-3DB163207E26}">
      <dsp:nvSpPr>
        <dsp:cNvPr id="0" name=""/>
        <dsp:cNvSpPr/>
      </dsp:nvSpPr>
      <dsp:spPr>
        <a:xfrm>
          <a:off x="3869212"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27C4D6AB-4B2D-6D4D-B563-63239FB55E62}">
      <dsp:nvSpPr>
        <dsp:cNvPr id="0" name=""/>
        <dsp:cNvSpPr/>
      </dsp:nvSpPr>
      <dsp:spPr>
        <a:xfrm>
          <a:off x="4045021"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Impact/Significance</a:t>
          </a:r>
        </a:p>
      </dsp:txBody>
      <dsp:txXfrm>
        <a:off x="4074449" y="5631935"/>
        <a:ext cx="1523432" cy="945897"/>
      </dsp:txXfrm>
    </dsp:sp>
    <dsp:sp modelId="{053882CA-F9A3-7940-89F1-5B85AC958B88}">
      <dsp:nvSpPr>
        <dsp:cNvPr id="0" name=""/>
        <dsp:cNvSpPr/>
      </dsp:nvSpPr>
      <dsp:spPr>
        <a:xfrm>
          <a:off x="1395" y="6900423"/>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C8A0E2DA-EE23-2442-906F-324096C0252A}">
      <dsp:nvSpPr>
        <dsp:cNvPr id="0" name=""/>
        <dsp:cNvSpPr/>
      </dsp:nvSpPr>
      <dsp:spPr>
        <a:xfrm>
          <a:off x="177205" y="7067443"/>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Different Levels of Sport </a:t>
          </a:r>
        </a:p>
      </dsp:txBody>
      <dsp:txXfrm>
        <a:off x="206633" y="7096871"/>
        <a:ext cx="1523432" cy="945897"/>
      </dsp:txXfrm>
    </dsp:sp>
    <dsp:sp modelId="{18DF9FF5-BFF2-6A49-BE5C-FF2701B01D96}">
      <dsp:nvSpPr>
        <dsp:cNvPr id="0" name=""/>
        <dsp:cNvSpPr/>
      </dsp:nvSpPr>
      <dsp:spPr>
        <a:xfrm>
          <a:off x="1935303" y="6900423"/>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5FB70F1E-5976-6F42-A47B-B3DEFD9ED624}">
      <dsp:nvSpPr>
        <dsp:cNvPr id="0" name=""/>
        <dsp:cNvSpPr/>
      </dsp:nvSpPr>
      <dsp:spPr>
        <a:xfrm>
          <a:off x="2111113" y="7067443"/>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Interviews</a:t>
          </a:r>
        </a:p>
      </dsp:txBody>
      <dsp:txXfrm>
        <a:off x="2140541" y="7096871"/>
        <a:ext cx="1523432" cy="945897"/>
      </dsp:txXfrm>
    </dsp:sp>
    <dsp:sp modelId="{E592F12F-9EF3-004C-8C6D-D57D3EEB5565}">
      <dsp:nvSpPr>
        <dsp:cNvPr id="0" name=""/>
        <dsp:cNvSpPr/>
      </dsp:nvSpPr>
      <dsp:spPr>
        <a:xfrm>
          <a:off x="3869212" y="6900423"/>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A0E3B348-0E69-9945-9209-DA0B07AF5AA5}">
      <dsp:nvSpPr>
        <dsp:cNvPr id="0" name=""/>
        <dsp:cNvSpPr/>
      </dsp:nvSpPr>
      <dsp:spPr>
        <a:xfrm>
          <a:off x="4045021" y="7067443"/>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Polls</a:t>
          </a:r>
        </a:p>
      </dsp:txBody>
      <dsp:txXfrm>
        <a:off x="4074449" y="7096871"/>
        <a:ext cx="1523432" cy="945897"/>
      </dsp:txXfrm>
    </dsp:sp>
    <dsp:sp modelId="{54945E24-973E-C745-B163-26D6473BC73E}">
      <dsp:nvSpPr>
        <dsp:cNvPr id="0" name=""/>
        <dsp:cNvSpPr/>
      </dsp:nvSpPr>
      <dsp:spPr>
        <a:xfrm>
          <a:off x="5803120" y="6900423"/>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1D4354AC-9B56-304B-959E-CC82F51FDBB5}">
      <dsp:nvSpPr>
        <dsp:cNvPr id="0" name=""/>
        <dsp:cNvSpPr/>
      </dsp:nvSpPr>
      <dsp:spPr>
        <a:xfrm>
          <a:off x="5978930" y="7067443"/>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Legal Issues</a:t>
          </a:r>
        </a:p>
      </dsp:txBody>
      <dsp:txXfrm>
        <a:off x="6008358" y="7096871"/>
        <a:ext cx="1523432" cy="945897"/>
      </dsp:txXfrm>
    </dsp:sp>
    <dsp:sp modelId="{807B4D8F-C326-9842-BFBB-6CDA1A808127}">
      <dsp:nvSpPr>
        <dsp:cNvPr id="0" name=""/>
        <dsp:cNvSpPr/>
      </dsp:nvSpPr>
      <dsp:spPr>
        <a:xfrm>
          <a:off x="7737028" y="6900423"/>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BBBD967C-8FFA-B143-837E-ACCB7FCCCD3F}">
      <dsp:nvSpPr>
        <dsp:cNvPr id="0" name=""/>
        <dsp:cNvSpPr/>
      </dsp:nvSpPr>
      <dsp:spPr>
        <a:xfrm>
          <a:off x="7912838" y="7067443"/>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Risks</a:t>
          </a:r>
        </a:p>
      </dsp:txBody>
      <dsp:txXfrm>
        <a:off x="7942266" y="7096871"/>
        <a:ext cx="1523432" cy="945897"/>
      </dsp:txXfrm>
    </dsp:sp>
    <dsp:sp modelId="{7429CC93-1E8A-044A-B570-26DF842379AA}">
      <dsp:nvSpPr>
        <dsp:cNvPr id="0" name=""/>
        <dsp:cNvSpPr/>
      </dsp:nvSpPr>
      <dsp:spPr>
        <a:xfrm>
          <a:off x="5803120"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9C18A0B7-5C44-1544-BC06-AA69747AB124}">
      <dsp:nvSpPr>
        <dsp:cNvPr id="0" name=""/>
        <dsp:cNvSpPr/>
      </dsp:nvSpPr>
      <dsp:spPr>
        <a:xfrm>
          <a:off x="5978930"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Solutions </a:t>
          </a:r>
        </a:p>
      </dsp:txBody>
      <dsp:txXfrm>
        <a:off x="6008358" y="5631935"/>
        <a:ext cx="1523432" cy="945897"/>
      </dsp:txXfrm>
    </dsp:sp>
    <dsp:sp modelId="{AE5D477A-0EE1-B342-A7D6-D79863DA1B42}">
      <dsp:nvSpPr>
        <dsp:cNvPr id="0" name=""/>
        <dsp:cNvSpPr/>
      </dsp:nvSpPr>
      <dsp:spPr>
        <a:xfrm>
          <a:off x="7737028"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2D22EA7A-4C08-DC45-B98A-DD8B55E2D040}">
      <dsp:nvSpPr>
        <dsp:cNvPr id="0" name=""/>
        <dsp:cNvSpPr/>
      </dsp:nvSpPr>
      <dsp:spPr>
        <a:xfrm>
          <a:off x="7912838"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Photos/Videos </a:t>
          </a:r>
        </a:p>
      </dsp:txBody>
      <dsp:txXfrm>
        <a:off x="7942266" y="5631935"/>
        <a:ext cx="1523432" cy="945897"/>
      </dsp:txXfrm>
    </dsp:sp>
    <dsp:sp modelId="{1FD61C39-D95A-9546-AAB4-4C8EA6E0EA3A}">
      <dsp:nvSpPr>
        <dsp:cNvPr id="0" name=""/>
        <dsp:cNvSpPr/>
      </dsp:nvSpPr>
      <dsp:spPr>
        <a:xfrm>
          <a:off x="9670937" y="5435488"/>
          <a:ext cx="1582288" cy="1004753"/>
        </a:xfrm>
        <a:prstGeom prst="roundRect">
          <a:avLst>
            <a:gd name="adj" fmla="val 10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sp>
    <dsp:sp modelId="{7E0C5CB8-A243-2842-9D0D-96FD6B93786F}">
      <dsp:nvSpPr>
        <dsp:cNvPr id="0" name=""/>
        <dsp:cNvSpPr/>
      </dsp:nvSpPr>
      <dsp:spPr>
        <a:xfrm>
          <a:off x="9846747" y="5602507"/>
          <a:ext cx="1582288" cy="100475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Statistics</a:t>
          </a:r>
        </a:p>
      </dsp:txBody>
      <dsp:txXfrm>
        <a:off x="9876175" y="5631935"/>
        <a:ext cx="1523432" cy="94589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026595-7DC6-6040-B107-7E06B7FE5638}" type="datetimeFigureOut">
              <a:rPr lang="en-US" smtClean="0"/>
              <a:t>4/18/18</a:t>
            </a:fld>
            <a:endParaRPr lang="en-US" dirty="0"/>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8CC005-D245-184C-9FA5-603252949909}" type="slidenum">
              <a:rPr lang="en-US" smtClean="0"/>
              <a:t>‹#›</a:t>
            </a:fld>
            <a:endParaRPr lang="en-US" dirty="0"/>
          </a:p>
        </p:txBody>
      </p:sp>
    </p:spTree>
    <p:extLst>
      <p:ext uri="{BB962C8B-B14F-4D97-AF65-F5344CB8AC3E}">
        <p14:creationId xmlns:p14="http://schemas.microsoft.com/office/powerpoint/2010/main" val="1279326221"/>
      </p:ext>
    </p:extLst>
  </p:cSld>
  <p:clrMap bg1="lt1" tx1="dk1" bg2="lt2" tx2="dk2" accent1="accent1" accent2="accent2" accent3="accent3" accent4="accent4" accent5="accent5" accent6="accent6" hlink="hlink" folHlink="folHlink"/>
  <p:notesStyle>
    <a:lvl1pPr marL="0" algn="l" defTabSz="1881012" rtl="0" eaLnBrk="1" latinLnBrk="0" hangingPunct="1">
      <a:defRPr sz="4900" kern="1200">
        <a:solidFill>
          <a:schemeClr val="tx1"/>
        </a:solidFill>
        <a:latin typeface="+mn-lt"/>
        <a:ea typeface="+mn-ea"/>
        <a:cs typeface="+mn-cs"/>
      </a:defRPr>
    </a:lvl1pPr>
    <a:lvl2pPr marL="1881012" algn="l" defTabSz="1881012" rtl="0" eaLnBrk="1" latinLnBrk="0" hangingPunct="1">
      <a:defRPr sz="4900" kern="1200">
        <a:solidFill>
          <a:schemeClr val="tx1"/>
        </a:solidFill>
        <a:latin typeface="+mn-lt"/>
        <a:ea typeface="+mn-ea"/>
        <a:cs typeface="+mn-cs"/>
      </a:defRPr>
    </a:lvl2pPr>
    <a:lvl3pPr marL="3762024" algn="l" defTabSz="1881012" rtl="0" eaLnBrk="1" latinLnBrk="0" hangingPunct="1">
      <a:defRPr sz="4900" kern="1200">
        <a:solidFill>
          <a:schemeClr val="tx1"/>
        </a:solidFill>
        <a:latin typeface="+mn-lt"/>
        <a:ea typeface="+mn-ea"/>
        <a:cs typeface="+mn-cs"/>
      </a:defRPr>
    </a:lvl3pPr>
    <a:lvl4pPr marL="5643037" algn="l" defTabSz="1881012" rtl="0" eaLnBrk="1" latinLnBrk="0" hangingPunct="1">
      <a:defRPr sz="4900" kern="1200">
        <a:solidFill>
          <a:schemeClr val="tx1"/>
        </a:solidFill>
        <a:latin typeface="+mn-lt"/>
        <a:ea typeface="+mn-ea"/>
        <a:cs typeface="+mn-cs"/>
      </a:defRPr>
    </a:lvl4pPr>
    <a:lvl5pPr marL="7524049" algn="l" defTabSz="1881012" rtl="0" eaLnBrk="1" latinLnBrk="0" hangingPunct="1">
      <a:defRPr sz="4900" kern="1200">
        <a:solidFill>
          <a:schemeClr val="tx1"/>
        </a:solidFill>
        <a:latin typeface="+mn-lt"/>
        <a:ea typeface="+mn-ea"/>
        <a:cs typeface="+mn-cs"/>
      </a:defRPr>
    </a:lvl5pPr>
    <a:lvl6pPr marL="9405061" algn="l" defTabSz="1881012" rtl="0" eaLnBrk="1" latinLnBrk="0" hangingPunct="1">
      <a:defRPr sz="4900" kern="1200">
        <a:solidFill>
          <a:schemeClr val="tx1"/>
        </a:solidFill>
        <a:latin typeface="+mn-lt"/>
        <a:ea typeface="+mn-ea"/>
        <a:cs typeface="+mn-cs"/>
      </a:defRPr>
    </a:lvl6pPr>
    <a:lvl7pPr marL="11286073" algn="l" defTabSz="1881012" rtl="0" eaLnBrk="1" latinLnBrk="0" hangingPunct="1">
      <a:defRPr sz="4900" kern="1200">
        <a:solidFill>
          <a:schemeClr val="tx1"/>
        </a:solidFill>
        <a:latin typeface="+mn-lt"/>
        <a:ea typeface="+mn-ea"/>
        <a:cs typeface="+mn-cs"/>
      </a:defRPr>
    </a:lvl7pPr>
    <a:lvl8pPr marL="13167086" algn="l" defTabSz="1881012" rtl="0" eaLnBrk="1" latinLnBrk="0" hangingPunct="1">
      <a:defRPr sz="4900" kern="1200">
        <a:solidFill>
          <a:schemeClr val="tx1"/>
        </a:solidFill>
        <a:latin typeface="+mn-lt"/>
        <a:ea typeface="+mn-ea"/>
        <a:cs typeface="+mn-cs"/>
      </a:defRPr>
    </a:lvl8pPr>
    <a:lvl9pPr marL="15048098" algn="l" defTabSz="1881012" rtl="0" eaLnBrk="1" latinLnBrk="0" hangingPunct="1">
      <a:defRPr sz="4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75" y="685800"/>
            <a:ext cx="42862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8CC005-D245-184C-9FA5-603252949909}" type="slidenum">
              <a:rPr lang="en-US" smtClean="0"/>
              <a:t>1</a:t>
            </a:fld>
            <a:endParaRPr lang="en-US" dirty="0"/>
          </a:p>
        </p:txBody>
      </p:sp>
    </p:spTree>
    <p:extLst>
      <p:ext uri="{BB962C8B-B14F-4D97-AF65-F5344CB8AC3E}">
        <p14:creationId xmlns:p14="http://schemas.microsoft.com/office/powerpoint/2010/main" val="1180028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a:t>Click to edit Master title style</a:t>
            </a:r>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140825E-4A15-4D39-8176-1F07E904CB30}" type="datetimeFigureOut">
              <a:rPr lang="en-US" smtClean="0"/>
              <a:t>4/18/18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3634191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40825E-4A15-4D39-8176-1F07E904CB30}" type="datetimeFigureOut">
              <a:rPr lang="en-US" smtClean="0"/>
              <a:t>4/18/18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1853888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a:t>Click to edit Master title style</a:t>
            </a:r>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40825E-4A15-4D39-8176-1F07E904CB30}" type="datetimeFigureOut">
              <a:rPr lang="en-US" smtClean="0"/>
              <a:t>4/18/18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2288144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8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8592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140825E-4A15-4D39-8176-1F07E904CB30}" type="datetimeFigureOut">
              <a:rPr lang="en-US" smtClean="0"/>
              <a:t>4/18/18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2408636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2" y="6549816"/>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a:t>Click to edit Master text styles</a:t>
            </a:r>
          </a:p>
        </p:txBody>
      </p:sp>
      <p:sp>
        <p:nvSpPr>
          <p:cNvPr id="6" name="Content Placeholder 5"/>
          <p:cNvSpPr>
            <a:spLocks noGrp="1"/>
          </p:cNvSpPr>
          <p:nvPr>
            <p:ph sz="quarter" idx="4"/>
          </p:nvPr>
        </p:nvSpPr>
        <p:spPr>
          <a:xfrm>
            <a:off x="18580102"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40825E-4A15-4D39-8176-1F07E904CB30}" type="datetimeFigureOut">
              <a:rPr lang="en-US" smtClean="0"/>
              <a:t>4/18/18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4281924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140825E-4A15-4D39-8176-1F07E904CB30}" type="datetimeFigureOut">
              <a:rPr lang="en-US" smtClean="0"/>
              <a:t>4/18/18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1168720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40825E-4A15-4D39-8176-1F07E904CB30}" type="datetimeFigureOut">
              <a:rPr lang="en-US" smtClean="0"/>
              <a:t>4/18/18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1783891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a:t>Click to edit Master title style</a:t>
            </a:r>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a:t>Click to edit Master text styles</a:t>
            </a:r>
          </a:p>
        </p:txBody>
      </p:sp>
      <p:sp>
        <p:nvSpPr>
          <p:cNvPr id="5" name="Date Placeholder 4"/>
          <p:cNvSpPr>
            <a:spLocks noGrp="1"/>
          </p:cNvSpPr>
          <p:nvPr>
            <p:ph type="dt" sz="half" idx="10"/>
          </p:nvPr>
        </p:nvSpPr>
        <p:spPr/>
        <p:txBody>
          <a:bodyPr/>
          <a:lstStyle/>
          <a:p>
            <a:fld id="{D140825E-4A15-4D39-8176-1F07E904CB30}" type="datetimeFigureOut">
              <a:rPr lang="en-US" smtClean="0"/>
              <a:t>4/18/18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3095633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a:t>Click to edit Master title style</a:t>
            </a:r>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dirty="0"/>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a:t>Click to edit Master text styles</a:t>
            </a:r>
          </a:p>
        </p:txBody>
      </p:sp>
      <p:sp>
        <p:nvSpPr>
          <p:cNvPr id="5" name="Date Placeholder 4"/>
          <p:cNvSpPr>
            <a:spLocks noGrp="1"/>
          </p:cNvSpPr>
          <p:nvPr>
            <p:ph type="dt" sz="half" idx="10"/>
          </p:nvPr>
        </p:nvSpPr>
        <p:spPr/>
        <p:txBody>
          <a:bodyPr/>
          <a:lstStyle/>
          <a:p>
            <a:fld id="{D140825E-4A15-4D39-8176-1F07E904CB30}" type="datetimeFigureOut">
              <a:rPr lang="en-US" smtClean="0"/>
              <a:t>4/18/18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2190643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40825E-4A15-4D39-8176-1F07E904CB30}" type="datetimeFigureOut">
              <a:rPr lang="en-US" smtClean="0"/>
              <a:t>4/18/18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3932975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1"/>
            <a:ext cx="822960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8800" y="1171791"/>
            <a:ext cx="2407920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40825E-4A15-4D39-8176-1F07E904CB30}" type="datetimeFigureOut">
              <a:rPr lang="en-US" smtClean="0"/>
              <a:t>4/18/18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dirty="0"/>
          </a:p>
        </p:txBody>
      </p:sp>
    </p:spTree>
    <p:extLst>
      <p:ext uri="{BB962C8B-B14F-4D97-AF65-F5344CB8AC3E}">
        <p14:creationId xmlns:p14="http://schemas.microsoft.com/office/powerpoint/2010/main" val="236749953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a:t>Click to edit Master title style</a:t>
            </a:r>
          </a:p>
        </p:txBody>
      </p:sp>
      <p:sp>
        <p:nvSpPr>
          <p:cNvPr id="3" name="Text Placeholder 2"/>
          <p:cNvSpPr>
            <a:spLocks noGrp="1"/>
          </p:cNvSpPr>
          <p:nvPr>
            <p:ph type="body" idx="1"/>
          </p:nvPr>
        </p:nvSpPr>
        <p:spPr>
          <a:xfrm>
            <a:off x="1828800" y="6827522"/>
            <a:ext cx="32918400" cy="19310775"/>
          </a:xfrm>
          <a:prstGeom prst="rect">
            <a:avLst/>
          </a:prstGeom>
        </p:spPr>
        <p:txBody>
          <a:bodyPr vert="horz" lIns="376202" tIns="188101" rIns="376202" bIns="18810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8800" y="27120429"/>
            <a:ext cx="8534400" cy="1557867"/>
          </a:xfrm>
          <a:prstGeom prst="rect">
            <a:avLst/>
          </a:prstGeom>
        </p:spPr>
        <p:txBody>
          <a:bodyPr vert="horz" lIns="376202" tIns="188101" rIns="376202" bIns="188101" rtlCol="0" anchor="ctr"/>
          <a:lstStyle>
            <a:lvl1pPr algn="l">
              <a:defRPr sz="4900">
                <a:solidFill>
                  <a:schemeClr val="tx1">
                    <a:tint val="75000"/>
                  </a:schemeClr>
                </a:solidFill>
              </a:defRPr>
            </a:lvl1pPr>
          </a:lstStyle>
          <a:p>
            <a:fld id="{D140825E-4A15-4D39-8176-1F07E904CB30}" type="datetimeFigureOut">
              <a:rPr lang="en-US" smtClean="0"/>
              <a:t>4/18/18</a:t>
            </a:fld>
            <a:endParaRPr lang="en-US" dirty="0"/>
          </a:p>
        </p:txBody>
      </p:sp>
      <p:sp>
        <p:nvSpPr>
          <p:cNvPr id="5" name="Footer Placeholder 4"/>
          <p:cNvSpPr>
            <a:spLocks noGrp="1"/>
          </p:cNvSpPr>
          <p:nvPr>
            <p:ph type="ftr" sz="quarter" idx="3"/>
          </p:nvPr>
        </p:nvSpPr>
        <p:spPr>
          <a:xfrm>
            <a:off x="12496800" y="27120429"/>
            <a:ext cx="11582400" cy="1557867"/>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6212800" y="27120429"/>
            <a:ext cx="8534400" cy="1557867"/>
          </a:xfrm>
          <a:prstGeom prst="rect">
            <a:avLst/>
          </a:prstGeom>
        </p:spPr>
        <p:txBody>
          <a:bodyPr vert="horz" lIns="376202" tIns="188101" rIns="376202" bIns="188101" rtlCol="0" anchor="ctr"/>
          <a:lstStyle>
            <a:lvl1pPr algn="r">
              <a:defRPr sz="4900">
                <a:solidFill>
                  <a:schemeClr val="tx1">
                    <a:tint val="75000"/>
                  </a:schemeClr>
                </a:solidFill>
              </a:defRPr>
            </a:lvl1pPr>
          </a:lstStyle>
          <a:p>
            <a:fld id="{93E4AAA4-6363-4581-962D-1ACCC2D600C5}" type="slidenum">
              <a:rPr lang="en-US" smtClean="0"/>
              <a:t>‹#›</a:t>
            </a:fld>
            <a:endParaRPr lang="en-US" dirty="0"/>
          </a:p>
        </p:txBody>
      </p:sp>
    </p:spTree>
    <p:extLst>
      <p:ext uri="{BB962C8B-B14F-4D97-AF65-F5344CB8AC3E}">
        <p14:creationId xmlns:p14="http://schemas.microsoft.com/office/powerpoint/2010/main" val="234239576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ctr" defTabSz="1881012"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1881012" rtl="0" eaLnBrk="1" latinLnBrk="0" hangingPunct="1">
        <a:spcBef>
          <a:spcPct val="20000"/>
        </a:spcBef>
        <a:buFont typeface="Arial"/>
        <a:buChar char="•"/>
        <a:defRPr sz="13200" kern="1200">
          <a:solidFill>
            <a:schemeClr val="tx1"/>
          </a:solidFill>
          <a:latin typeface="+mn-lt"/>
          <a:ea typeface="+mn-ea"/>
          <a:cs typeface="+mn-cs"/>
        </a:defRPr>
      </a:lvl1pPr>
      <a:lvl2pPr marL="3056645" indent="-1175633" algn="l" defTabSz="1881012" rtl="0" eaLnBrk="1" latinLnBrk="0" hangingPunct="1">
        <a:spcBef>
          <a:spcPct val="20000"/>
        </a:spcBef>
        <a:buFont typeface="Arial"/>
        <a:buChar char="–"/>
        <a:defRPr sz="11500" kern="1200">
          <a:solidFill>
            <a:schemeClr val="tx1"/>
          </a:solidFill>
          <a:latin typeface="+mn-lt"/>
          <a:ea typeface="+mn-ea"/>
          <a:cs typeface="+mn-cs"/>
        </a:defRPr>
      </a:lvl2pPr>
      <a:lvl3pPr marL="4702531" indent="-940506" algn="l" defTabSz="1881012" rtl="0" eaLnBrk="1" latinLnBrk="0" hangingPunct="1">
        <a:spcBef>
          <a:spcPct val="20000"/>
        </a:spcBef>
        <a:buFont typeface="Arial"/>
        <a:buChar char="•"/>
        <a:defRPr sz="9900" kern="1200">
          <a:solidFill>
            <a:schemeClr val="tx1"/>
          </a:solidFill>
          <a:latin typeface="+mn-lt"/>
          <a:ea typeface="+mn-ea"/>
          <a:cs typeface="+mn-cs"/>
        </a:defRPr>
      </a:lvl3pPr>
      <a:lvl4pPr marL="6583543" indent="-940506" algn="l" defTabSz="1881012" rtl="0" eaLnBrk="1" latinLnBrk="0" hangingPunct="1">
        <a:spcBef>
          <a:spcPct val="20000"/>
        </a:spcBef>
        <a:buFont typeface="Arial"/>
        <a:buChar char="–"/>
        <a:defRPr sz="8200" kern="1200">
          <a:solidFill>
            <a:schemeClr val="tx1"/>
          </a:solidFill>
          <a:latin typeface="+mn-lt"/>
          <a:ea typeface="+mn-ea"/>
          <a:cs typeface="+mn-cs"/>
        </a:defRPr>
      </a:lvl4pPr>
      <a:lvl5pPr marL="8464555" indent="-940506" algn="l" defTabSz="1881012" rtl="0" eaLnBrk="1" latinLnBrk="0" hangingPunct="1">
        <a:spcBef>
          <a:spcPct val="20000"/>
        </a:spcBef>
        <a:buFont typeface="Arial"/>
        <a:buChar char="»"/>
        <a:defRPr sz="8200" kern="1200">
          <a:solidFill>
            <a:schemeClr val="tx1"/>
          </a:solidFill>
          <a:latin typeface="+mn-lt"/>
          <a:ea typeface="+mn-ea"/>
          <a:cs typeface="+mn-cs"/>
        </a:defRPr>
      </a:lvl5pPr>
      <a:lvl6pPr marL="10345567" indent="-940506" algn="l" defTabSz="1881012" rtl="0" eaLnBrk="1" latinLnBrk="0" hangingPunct="1">
        <a:spcBef>
          <a:spcPct val="20000"/>
        </a:spcBef>
        <a:buFont typeface="Arial"/>
        <a:buChar char="•"/>
        <a:defRPr sz="8200" kern="1200">
          <a:solidFill>
            <a:schemeClr val="tx1"/>
          </a:solidFill>
          <a:latin typeface="+mn-lt"/>
          <a:ea typeface="+mn-ea"/>
          <a:cs typeface="+mn-cs"/>
        </a:defRPr>
      </a:lvl6pPr>
      <a:lvl7pPr marL="12226580" indent="-940506" algn="l" defTabSz="1881012" rtl="0" eaLnBrk="1" latinLnBrk="0" hangingPunct="1">
        <a:spcBef>
          <a:spcPct val="20000"/>
        </a:spcBef>
        <a:buFont typeface="Arial"/>
        <a:buChar char="•"/>
        <a:defRPr sz="8200" kern="1200">
          <a:solidFill>
            <a:schemeClr val="tx1"/>
          </a:solidFill>
          <a:latin typeface="+mn-lt"/>
          <a:ea typeface="+mn-ea"/>
          <a:cs typeface="+mn-cs"/>
        </a:defRPr>
      </a:lvl7pPr>
      <a:lvl8pPr marL="14107592" indent="-940506" algn="l" defTabSz="1881012" rtl="0" eaLnBrk="1" latinLnBrk="0" hangingPunct="1">
        <a:spcBef>
          <a:spcPct val="20000"/>
        </a:spcBef>
        <a:buFont typeface="Arial"/>
        <a:buChar char="•"/>
        <a:defRPr sz="8200" kern="1200">
          <a:solidFill>
            <a:schemeClr val="tx1"/>
          </a:solidFill>
          <a:latin typeface="+mn-lt"/>
          <a:ea typeface="+mn-ea"/>
          <a:cs typeface="+mn-cs"/>
        </a:defRPr>
      </a:lvl8pPr>
      <a:lvl9pPr marL="15988604" indent="-940506" algn="l" defTabSz="1881012" rtl="0" eaLnBrk="1" latinLnBrk="0" hangingPunct="1">
        <a:spcBef>
          <a:spcPct val="20000"/>
        </a:spcBef>
        <a:buFont typeface="Arial"/>
        <a:buChar char="•"/>
        <a:defRPr sz="8200" kern="1200">
          <a:solidFill>
            <a:schemeClr val="tx1"/>
          </a:solidFill>
          <a:latin typeface="+mn-lt"/>
          <a:ea typeface="+mn-ea"/>
          <a:cs typeface="+mn-cs"/>
        </a:defRPr>
      </a:lvl9pPr>
    </p:bodyStyle>
    <p:otherStyle>
      <a:defPPr>
        <a:defRPr lang="en-US"/>
      </a:defPPr>
      <a:lvl1pPr marL="0" algn="l" defTabSz="1881012" rtl="0" eaLnBrk="1" latinLnBrk="0" hangingPunct="1">
        <a:defRPr sz="7400" kern="1200">
          <a:solidFill>
            <a:schemeClr val="tx1"/>
          </a:solidFill>
          <a:latin typeface="+mn-lt"/>
          <a:ea typeface="+mn-ea"/>
          <a:cs typeface="+mn-cs"/>
        </a:defRPr>
      </a:lvl1pPr>
      <a:lvl2pPr marL="1881012" algn="l" defTabSz="1881012" rtl="0" eaLnBrk="1" latinLnBrk="0" hangingPunct="1">
        <a:defRPr sz="7400" kern="1200">
          <a:solidFill>
            <a:schemeClr val="tx1"/>
          </a:solidFill>
          <a:latin typeface="+mn-lt"/>
          <a:ea typeface="+mn-ea"/>
          <a:cs typeface="+mn-cs"/>
        </a:defRPr>
      </a:lvl2pPr>
      <a:lvl3pPr marL="3762024" algn="l" defTabSz="1881012" rtl="0" eaLnBrk="1" latinLnBrk="0" hangingPunct="1">
        <a:defRPr sz="7400" kern="1200">
          <a:solidFill>
            <a:schemeClr val="tx1"/>
          </a:solidFill>
          <a:latin typeface="+mn-lt"/>
          <a:ea typeface="+mn-ea"/>
          <a:cs typeface="+mn-cs"/>
        </a:defRPr>
      </a:lvl3pPr>
      <a:lvl4pPr marL="5643037" algn="l" defTabSz="1881012" rtl="0" eaLnBrk="1" latinLnBrk="0" hangingPunct="1">
        <a:defRPr sz="7400" kern="1200">
          <a:solidFill>
            <a:schemeClr val="tx1"/>
          </a:solidFill>
          <a:latin typeface="+mn-lt"/>
          <a:ea typeface="+mn-ea"/>
          <a:cs typeface="+mn-cs"/>
        </a:defRPr>
      </a:lvl4pPr>
      <a:lvl5pPr marL="7524049" algn="l" defTabSz="1881012" rtl="0" eaLnBrk="1" latinLnBrk="0" hangingPunct="1">
        <a:defRPr sz="7400" kern="1200">
          <a:solidFill>
            <a:schemeClr val="tx1"/>
          </a:solidFill>
          <a:latin typeface="+mn-lt"/>
          <a:ea typeface="+mn-ea"/>
          <a:cs typeface="+mn-cs"/>
        </a:defRPr>
      </a:lvl5pPr>
      <a:lvl6pPr marL="9405061" algn="l" defTabSz="1881012" rtl="0" eaLnBrk="1" latinLnBrk="0" hangingPunct="1">
        <a:defRPr sz="7400" kern="1200">
          <a:solidFill>
            <a:schemeClr val="tx1"/>
          </a:solidFill>
          <a:latin typeface="+mn-lt"/>
          <a:ea typeface="+mn-ea"/>
          <a:cs typeface="+mn-cs"/>
        </a:defRPr>
      </a:lvl6pPr>
      <a:lvl7pPr marL="11286073" algn="l" defTabSz="1881012" rtl="0" eaLnBrk="1" latinLnBrk="0" hangingPunct="1">
        <a:defRPr sz="7400" kern="1200">
          <a:solidFill>
            <a:schemeClr val="tx1"/>
          </a:solidFill>
          <a:latin typeface="+mn-lt"/>
          <a:ea typeface="+mn-ea"/>
          <a:cs typeface="+mn-cs"/>
        </a:defRPr>
      </a:lvl7pPr>
      <a:lvl8pPr marL="13167086" algn="l" defTabSz="1881012" rtl="0" eaLnBrk="1" latinLnBrk="0" hangingPunct="1">
        <a:defRPr sz="7400" kern="1200">
          <a:solidFill>
            <a:schemeClr val="tx1"/>
          </a:solidFill>
          <a:latin typeface="+mn-lt"/>
          <a:ea typeface="+mn-ea"/>
          <a:cs typeface="+mn-cs"/>
        </a:defRPr>
      </a:lvl8pPr>
      <a:lvl9pPr marL="15048098" algn="l" defTabSz="1881012"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chart" Target="../charts/chart1.xml"/><Relationship Id="rId12" Type="http://schemas.openxmlformats.org/officeDocument/2006/relationships/hyperlink" Target="http://www.riddell.com/nfl-shield-logo-nfl-on-field-authentic-full-size-helmet-1.html" TargetMode="External"/><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diagramData" Target="../diagrams/data1.xml"/><Relationship Id="rId5" Type="http://schemas.openxmlformats.org/officeDocument/2006/relationships/diagramLayout" Target="../diagrams/layout1.xml"/><Relationship Id="rId6" Type="http://schemas.openxmlformats.org/officeDocument/2006/relationships/diagramQuickStyle" Target="../diagrams/quickStyle1.xml"/><Relationship Id="rId7" Type="http://schemas.openxmlformats.org/officeDocument/2006/relationships/diagramColors" Target="../diagrams/colors1.xml"/><Relationship Id="rId8" Type="http://schemas.microsoft.com/office/2007/relationships/diagramDrawing" Target="../diagrams/drawing1.xml"/><Relationship Id="rId9" Type="http://schemas.openxmlformats.org/officeDocument/2006/relationships/image" Target="../media/image2.png"/><Relationship Id="rId10"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79B16FE3-2DE5-7042-B3A4-CECE9BA57464}"/>
              </a:ext>
            </a:extLst>
          </p:cNvPr>
          <p:cNvSpPr/>
          <p:nvPr/>
        </p:nvSpPr>
        <p:spPr>
          <a:xfrm>
            <a:off x="14109868" y="24973737"/>
            <a:ext cx="8731653" cy="3689186"/>
          </a:xfrm>
          <a:prstGeom prst="rect">
            <a:avLst/>
          </a:prstGeom>
          <a:solidFill>
            <a:schemeClr val="accent1"/>
          </a:solidFill>
          <a:ln w="3175" cmpd="sng">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xmlns="" id="{FD56EDF5-8939-4D42-978C-324A54A29B40}"/>
              </a:ext>
            </a:extLst>
          </p:cNvPr>
          <p:cNvSpPr/>
          <p:nvPr/>
        </p:nvSpPr>
        <p:spPr>
          <a:xfrm>
            <a:off x="25113987" y="13591635"/>
            <a:ext cx="10275129" cy="4956561"/>
          </a:xfrm>
          <a:prstGeom prst="rect">
            <a:avLst/>
          </a:prstGeom>
          <a:solidFill>
            <a:schemeClr val="accent1"/>
          </a:solidFill>
          <a:ln>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2" name="Rectangle 71"/>
          <p:cNvSpPr/>
          <p:nvPr/>
        </p:nvSpPr>
        <p:spPr>
          <a:xfrm>
            <a:off x="1068361" y="3770093"/>
            <a:ext cx="10318470" cy="14778103"/>
          </a:xfrm>
          <a:prstGeom prst="rect">
            <a:avLst/>
          </a:prstGeom>
          <a:solidFill>
            <a:schemeClr val="accent1"/>
          </a:solidFill>
          <a:ln w="3175" cmpd="sng">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1" name="Rectangle 70"/>
          <p:cNvSpPr/>
          <p:nvPr/>
        </p:nvSpPr>
        <p:spPr>
          <a:xfrm>
            <a:off x="0" y="-70353"/>
            <a:ext cx="36576000" cy="3332785"/>
          </a:xfrm>
          <a:prstGeom prst="rect">
            <a:avLst/>
          </a:prstGeom>
          <a:solidFill>
            <a:schemeClr val="accent1"/>
          </a:solidFill>
          <a:ln>
            <a:solidFill>
              <a:srgbClr val="000000"/>
            </a:solid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0" name="Rectangle 69"/>
          <p:cNvSpPr/>
          <p:nvPr/>
        </p:nvSpPr>
        <p:spPr>
          <a:xfrm>
            <a:off x="15231755" y="3770093"/>
            <a:ext cx="5927821" cy="2736215"/>
          </a:xfrm>
          <a:prstGeom prst="rect">
            <a:avLst/>
          </a:prstGeom>
          <a:solidFill>
            <a:schemeClr val="accent1"/>
          </a:solidFill>
          <a:ln>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9" name="Rectangle 68"/>
          <p:cNvSpPr/>
          <p:nvPr/>
        </p:nvSpPr>
        <p:spPr>
          <a:xfrm>
            <a:off x="25113987" y="18935895"/>
            <a:ext cx="10318470" cy="9066645"/>
          </a:xfrm>
          <a:prstGeom prst="rect">
            <a:avLst/>
          </a:prstGeom>
          <a:solidFill>
            <a:schemeClr val="accent1"/>
          </a:solidFill>
          <a:ln>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8" name="Rectangle 67"/>
          <p:cNvSpPr/>
          <p:nvPr/>
        </p:nvSpPr>
        <p:spPr>
          <a:xfrm>
            <a:off x="25070647" y="3770093"/>
            <a:ext cx="10318470" cy="9433843"/>
          </a:xfrm>
          <a:prstGeom prst="rect">
            <a:avLst/>
          </a:prstGeom>
          <a:solidFill>
            <a:schemeClr val="accent1"/>
          </a:solidFill>
          <a:ln>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7" name="Rectangle 66"/>
          <p:cNvSpPr/>
          <p:nvPr/>
        </p:nvSpPr>
        <p:spPr>
          <a:xfrm>
            <a:off x="13637042" y="17688250"/>
            <a:ext cx="9620517" cy="6860821"/>
          </a:xfrm>
          <a:prstGeom prst="rect">
            <a:avLst/>
          </a:prstGeom>
          <a:solidFill>
            <a:schemeClr val="accent1"/>
          </a:solidFill>
          <a:ln>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3" name="Rectangle 62"/>
          <p:cNvSpPr/>
          <p:nvPr/>
        </p:nvSpPr>
        <p:spPr>
          <a:xfrm>
            <a:off x="1068361" y="19055857"/>
            <a:ext cx="10318470" cy="9354598"/>
          </a:xfrm>
          <a:prstGeom prst="rect">
            <a:avLst/>
          </a:prstGeom>
          <a:solidFill>
            <a:schemeClr val="accent1"/>
          </a:solidFill>
          <a:ln w="3175" cmpd="sng">
            <a:solidFill>
              <a:srgbClr val="000000"/>
            </a:solidFill>
          </a:ln>
          <a:effectLst>
            <a:glow rad="101600">
              <a:schemeClr val="tx1">
                <a:alpha val="75000"/>
              </a:schemeClr>
            </a:glow>
            <a:outerShdw blurRad="40000" dist="23000" dir="5400000" rotWithShape="0">
              <a:srgbClr val="000000">
                <a:alpha val="35000"/>
              </a:srgbClr>
            </a:outerShdw>
            <a:softEdge rad="1270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extBox 15"/>
          <p:cNvSpPr txBox="1"/>
          <p:nvPr/>
        </p:nvSpPr>
        <p:spPr>
          <a:xfrm>
            <a:off x="25529342" y="3805262"/>
            <a:ext cx="9428196" cy="9110186"/>
          </a:xfrm>
          <a:prstGeom prst="rect">
            <a:avLst/>
          </a:prstGeom>
          <a:noFill/>
          <a:ln w="28575" cmpd="sng">
            <a:noFill/>
          </a:ln>
          <a:effectLst>
            <a:glow rad="101600">
              <a:schemeClr val="tx1">
                <a:alpha val="75000"/>
              </a:schemeClr>
            </a:glow>
            <a:softEdge rad="127000"/>
          </a:effectLst>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dirty="0"/>
              <a:t>Purpose:</a:t>
            </a:r>
          </a:p>
          <a:p>
            <a:endParaRPr lang="en-US" sz="3200" dirty="0">
              <a:solidFill>
                <a:srgbClr val="000000"/>
              </a:solidFill>
            </a:endParaRPr>
          </a:p>
          <a:p>
            <a:r>
              <a:rPr lang="en-US" sz="3000" dirty="0">
                <a:solidFill>
                  <a:srgbClr val="000000"/>
                </a:solidFill>
              </a:rPr>
              <a:t>Hello, my name is Connor MacLean and I am a senior at the University of New Hampshire.  For my professional and technical writing class I have been assigned to design a website on a topic of my choice.  After careful consideration, I decided to make my website and topic about C.T.E. in professional football.  Being a huge sports fan I wanted to make my website about a topic that was interesting to me, but also about something that is recognizable to a wide audience.  Professional sports are a massive industry in the United States and brain injuries such as C.T.E. are an extremely controversial and hot topic.  C.T.E. is a degenerative brain disease that occurs due to repeated hits suffered in contact sports.  My topic is important because brain injuries are extremely harmful to players and are often overlooked by many fans, owners, and players themselves. </a:t>
            </a:r>
          </a:p>
        </p:txBody>
      </p:sp>
      <p:sp>
        <p:nvSpPr>
          <p:cNvPr id="18" name="TextBox 17"/>
          <p:cNvSpPr txBox="1"/>
          <p:nvPr/>
        </p:nvSpPr>
        <p:spPr>
          <a:xfrm>
            <a:off x="14035202" y="17747209"/>
            <a:ext cx="8728245" cy="6801862"/>
          </a:xfrm>
          <a:prstGeom prst="rect">
            <a:avLst/>
          </a:prstGeom>
          <a:noFill/>
          <a:ln w="28575" cmpd="sng">
            <a:noFill/>
          </a:ln>
          <a:effectLst>
            <a:glow rad="101600">
              <a:schemeClr val="tx1">
                <a:alpha val="75000"/>
              </a:schemeClr>
            </a:glow>
            <a:outerShdw blurRad="40000" dist="20000" dir="5400000" rotWithShape="0">
              <a:srgbClr val="000000">
                <a:alpha val="38000"/>
              </a:srgbClr>
            </a:outerShdw>
            <a:softEdge rad="127000"/>
          </a:effectLst>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dirty="0"/>
              <a:t> Methods:</a:t>
            </a:r>
            <a:endParaRPr lang="en-US" sz="3200" dirty="0">
              <a:solidFill>
                <a:srgbClr val="000000"/>
              </a:solidFill>
            </a:endParaRPr>
          </a:p>
          <a:p>
            <a:endParaRPr lang="en-US" sz="3200" dirty="0">
              <a:solidFill>
                <a:srgbClr val="000000"/>
              </a:solidFill>
            </a:endParaRPr>
          </a:p>
          <a:p>
            <a:r>
              <a:rPr lang="en-US" sz="3000" dirty="0">
                <a:solidFill>
                  <a:srgbClr val="000000"/>
                </a:solidFill>
              </a:rPr>
              <a:t>The website will be made using a template from the online platform Wix.  In addition, I will use Microsoft word to write and insert my textual information into my website.  For my tables and graphs I will also use Microsoft word to create them and insert them into my website.  I will use Google and other search engines to do further research about the topic (also to include photos).  In addition, I will use YouTube as I found many relevant videos that illustrate the C.T.E. issue as a whole.  </a:t>
            </a:r>
          </a:p>
          <a:p>
            <a:pPr algn="ctr"/>
            <a:endParaRPr lang="en-US" sz="3000" dirty="0"/>
          </a:p>
        </p:txBody>
      </p:sp>
      <p:sp>
        <p:nvSpPr>
          <p:cNvPr id="19" name="TextBox 18"/>
          <p:cNvSpPr txBox="1"/>
          <p:nvPr/>
        </p:nvSpPr>
        <p:spPr>
          <a:xfrm>
            <a:off x="1589271" y="19343810"/>
            <a:ext cx="9261268" cy="8617744"/>
          </a:xfrm>
          <a:prstGeom prst="rect">
            <a:avLst/>
          </a:prstGeom>
          <a:noFill/>
          <a:ln w="28575" cmpd="sng">
            <a:noFill/>
          </a:ln>
          <a:effectLst>
            <a:glow rad="101600">
              <a:schemeClr val="tx1">
                <a:alpha val="75000"/>
              </a:schemeClr>
            </a:glow>
            <a:outerShdw blurRad="40000" dist="20000" dir="5400000" rotWithShape="0">
              <a:srgbClr val="000000">
                <a:alpha val="38000"/>
              </a:srgbClr>
            </a:outerShdw>
            <a:softEdge rad="127000"/>
          </a:effectLst>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dirty="0"/>
              <a:t>Research:</a:t>
            </a:r>
          </a:p>
          <a:p>
            <a:endParaRPr lang="en-US" sz="3000" dirty="0">
              <a:solidFill>
                <a:srgbClr val="000000"/>
              </a:solidFill>
            </a:endParaRPr>
          </a:p>
          <a:p>
            <a:r>
              <a:rPr lang="en-US" sz="3000" dirty="0">
                <a:solidFill>
                  <a:srgbClr val="000000"/>
                </a:solidFill>
              </a:rPr>
              <a:t>This topic was researched and presented through a number of key steps:</a:t>
            </a:r>
          </a:p>
          <a:p>
            <a:endParaRPr lang="en-US" sz="3000" dirty="0">
              <a:solidFill>
                <a:srgbClr val="000000"/>
              </a:solidFill>
            </a:endParaRPr>
          </a:p>
          <a:p>
            <a:pPr marL="514350" indent="-514350">
              <a:buAutoNum type="arabicPeriod"/>
            </a:pPr>
            <a:r>
              <a:rPr lang="en-US" sz="3000" dirty="0">
                <a:solidFill>
                  <a:srgbClr val="000000"/>
                </a:solidFill>
              </a:rPr>
              <a:t>A careful analysis identifying the different target audience groups involved </a:t>
            </a:r>
          </a:p>
          <a:p>
            <a:pPr marL="514350" indent="-514350">
              <a:buFontTx/>
              <a:buAutoNum type="arabicPeriod"/>
            </a:pPr>
            <a:r>
              <a:rPr lang="en-US" sz="3000" dirty="0">
                <a:solidFill>
                  <a:srgbClr val="000000"/>
                </a:solidFill>
              </a:rPr>
              <a:t>Identifying the needs and problems that must be addressed </a:t>
            </a:r>
          </a:p>
          <a:p>
            <a:pPr marL="514350" indent="-514350">
              <a:buAutoNum type="arabicPeriod"/>
            </a:pPr>
            <a:r>
              <a:rPr lang="en-US" sz="3000" dirty="0">
                <a:solidFill>
                  <a:srgbClr val="000000"/>
                </a:solidFill>
              </a:rPr>
              <a:t>The 20 Website Analysis, looking at a number of websites that are relevant to the topic</a:t>
            </a:r>
          </a:p>
          <a:p>
            <a:pPr marL="514350" indent="-514350">
              <a:buAutoNum type="arabicPeriod"/>
            </a:pPr>
            <a:r>
              <a:rPr lang="en-US" sz="3000" dirty="0">
                <a:solidFill>
                  <a:srgbClr val="000000"/>
                </a:solidFill>
              </a:rPr>
              <a:t>Research for Proposal</a:t>
            </a:r>
          </a:p>
          <a:p>
            <a:pPr marL="514350" indent="-514350">
              <a:buAutoNum type="arabicPeriod"/>
            </a:pPr>
            <a:r>
              <a:rPr lang="en-US" sz="3000" dirty="0">
                <a:solidFill>
                  <a:srgbClr val="000000"/>
                </a:solidFill>
              </a:rPr>
              <a:t>Website Design   </a:t>
            </a:r>
          </a:p>
          <a:p>
            <a:endParaRPr lang="en-US" sz="3000" dirty="0">
              <a:solidFill>
                <a:srgbClr val="000000"/>
              </a:solidFill>
            </a:endParaRPr>
          </a:p>
          <a:p>
            <a:r>
              <a:rPr lang="en-US" sz="3000" dirty="0">
                <a:solidFill>
                  <a:srgbClr val="000000"/>
                </a:solidFill>
              </a:rPr>
              <a:t>The steps listed above were crucial in identifying the important issues surrounding the topic and helped organize the relevant information.  </a:t>
            </a:r>
          </a:p>
        </p:txBody>
      </p:sp>
      <p:sp>
        <p:nvSpPr>
          <p:cNvPr id="22" name="TextBox 21"/>
          <p:cNvSpPr txBox="1"/>
          <p:nvPr/>
        </p:nvSpPr>
        <p:spPr>
          <a:xfrm>
            <a:off x="25628025" y="18935895"/>
            <a:ext cx="9290393" cy="9079409"/>
          </a:xfrm>
          <a:prstGeom prst="rect">
            <a:avLst/>
          </a:prstGeom>
          <a:noFill/>
          <a:ln w="28575" cmpd="sng">
            <a:noFill/>
          </a:ln>
          <a:effectLst>
            <a:glow rad="101600">
              <a:schemeClr val="tx1">
                <a:alpha val="75000"/>
              </a:schemeClr>
            </a:glow>
            <a:outerShdw blurRad="40000" dist="20000" dir="5400000" rotWithShape="0">
              <a:srgbClr val="000000">
                <a:alpha val="38000"/>
              </a:srgbClr>
            </a:outerShdw>
            <a:softEdge rad="127000"/>
          </a:effectLst>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dirty="0"/>
              <a:t>Conclusion:</a:t>
            </a:r>
          </a:p>
          <a:p>
            <a:endParaRPr lang="en-US" sz="3000" dirty="0">
              <a:solidFill>
                <a:srgbClr val="000000"/>
              </a:solidFill>
            </a:endParaRPr>
          </a:p>
          <a:p>
            <a:r>
              <a:rPr lang="en-US" sz="3000" dirty="0">
                <a:solidFill>
                  <a:srgbClr val="000000"/>
                </a:solidFill>
              </a:rPr>
              <a:t>After doing preliminary research and carefully analyzing related websites, there are several key conclusions that can be made.  The major audience groups that are targeted within the topic are: the general public, parents of youth athletes, NFL players,  and NFL owners/executives.  All of these groups have interest in the topic and play different roles in solving the C.T.E. issue.  One large group that was underrepresented was fans.  Fans play a large role in the operation of the league and ultimately care about the league’s integrity.  Overall, C.T.E. is an extremely harmful disease and the groups identified must come together and work towards a solution for head injuries in contact sports.  The league has taken several steps in combating the issue, such as banning certain helmet models.          </a:t>
            </a:r>
          </a:p>
          <a:p>
            <a:endParaRPr lang="en-US" sz="3000" dirty="0">
              <a:solidFill>
                <a:srgbClr val="000000"/>
              </a:solidFill>
            </a:endParaRPr>
          </a:p>
        </p:txBody>
      </p:sp>
      <p:sp>
        <p:nvSpPr>
          <p:cNvPr id="23" name="TextBox 22"/>
          <p:cNvSpPr txBox="1"/>
          <p:nvPr/>
        </p:nvSpPr>
        <p:spPr>
          <a:xfrm>
            <a:off x="15775514" y="3879846"/>
            <a:ext cx="5024972" cy="2369880"/>
          </a:xfrm>
          <a:prstGeom prst="rect">
            <a:avLst/>
          </a:prstGeom>
          <a:noFill/>
          <a:ln w="28575" cmpd="sng">
            <a:solidFill>
              <a:srgbClr val="000000"/>
            </a:solidFill>
          </a:ln>
          <a:effectLst>
            <a:glow rad="101600">
              <a:schemeClr val="tx1">
                <a:alpha val="75000"/>
              </a:schemeClr>
            </a:glow>
            <a:outerShdw blurRad="40000" dist="20000" dir="5400000" rotWithShape="0">
              <a:srgbClr val="000000">
                <a:alpha val="38000"/>
              </a:srgbClr>
            </a:outerShdw>
            <a:softEdge rad="127000"/>
          </a:effectLst>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dirty="0"/>
              <a:t>Website Design:</a:t>
            </a:r>
          </a:p>
        </p:txBody>
      </p:sp>
      <p:sp>
        <p:nvSpPr>
          <p:cNvPr id="28" name="TextBox 27"/>
          <p:cNvSpPr txBox="1"/>
          <p:nvPr/>
        </p:nvSpPr>
        <p:spPr>
          <a:xfrm>
            <a:off x="16013648" y="10657862"/>
            <a:ext cx="184666" cy="1231106"/>
          </a:xfrm>
          <a:prstGeom prst="rect">
            <a:avLst/>
          </a:prstGeom>
          <a:noFill/>
        </p:spPr>
        <p:txBody>
          <a:bodyPr wrap="none" rtlCol="0">
            <a:spAutoFit/>
          </a:bodyPr>
          <a:lstStyle/>
          <a:p>
            <a:endParaRPr lang="en-US" dirty="0"/>
          </a:p>
        </p:txBody>
      </p:sp>
      <p:sp>
        <p:nvSpPr>
          <p:cNvPr id="36" name="TextBox 35"/>
          <p:cNvSpPr txBox="1"/>
          <p:nvPr/>
        </p:nvSpPr>
        <p:spPr>
          <a:xfrm>
            <a:off x="0" y="0"/>
            <a:ext cx="36576000" cy="3262432"/>
          </a:xfrm>
          <a:prstGeom prst="rect">
            <a:avLst/>
          </a:prstGeom>
          <a:noFill/>
          <a:ln w="28575" cmpd="sng">
            <a:solidFill>
              <a:schemeClr val="tx1"/>
            </a:solidFill>
          </a:ln>
          <a:effectLst>
            <a:glow rad="101600">
              <a:schemeClr val="tx1">
                <a:alpha val="75000"/>
              </a:schemeClr>
            </a:glow>
            <a:outerShdw blurRad="40000" dist="20000" dir="5400000" rotWithShape="0">
              <a:srgbClr val="000000">
                <a:alpha val="38000"/>
              </a:srgbClr>
            </a:outerShdw>
            <a:softEdge rad="127000"/>
          </a:effectLst>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dirty="0"/>
              <a:t>Concussions, C.T.E., and Professional Sports</a:t>
            </a:r>
          </a:p>
          <a:p>
            <a:pPr algn="ctr"/>
            <a:r>
              <a:rPr lang="en-US" sz="4400" dirty="0"/>
              <a:t>By: Connor MacLean</a:t>
            </a:r>
          </a:p>
          <a:p>
            <a:pPr algn="ctr"/>
            <a:r>
              <a:rPr lang="en-US" sz="4400" dirty="0"/>
              <a:t>Contact: cm2010@wildcats.unh.edu</a:t>
            </a:r>
          </a:p>
          <a:p>
            <a:pPr algn="ctr"/>
            <a:endParaRPr lang="en-US" sz="4400" dirty="0"/>
          </a:p>
        </p:txBody>
      </p:sp>
      <p:pic>
        <p:nvPicPr>
          <p:cNvPr id="43" name="Picture 42" descr="unh img.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56" y="180723"/>
            <a:ext cx="8093883" cy="2404600"/>
          </a:xfrm>
          <a:prstGeom prst="rect">
            <a:avLst/>
          </a:prstGeom>
        </p:spPr>
      </p:pic>
      <p:sp>
        <p:nvSpPr>
          <p:cNvPr id="47" name="TextBox 46"/>
          <p:cNvSpPr txBox="1"/>
          <p:nvPr/>
        </p:nvSpPr>
        <p:spPr>
          <a:xfrm>
            <a:off x="1490924" y="3875600"/>
            <a:ext cx="9497752" cy="14157722"/>
          </a:xfrm>
          <a:prstGeom prst="rect">
            <a:avLst/>
          </a:prstGeom>
          <a:noFill/>
          <a:ln w="28575" cmpd="sng">
            <a:noFill/>
          </a:ln>
          <a:effectLst>
            <a:glow rad="101600">
              <a:schemeClr val="tx1">
                <a:alpha val="75000"/>
              </a:schemeClr>
            </a:glow>
            <a:softEdge rad="127000"/>
          </a:effectLst>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dirty="0"/>
              <a:t>Introduction:</a:t>
            </a:r>
          </a:p>
          <a:p>
            <a:endParaRPr lang="en-US" sz="3000" dirty="0">
              <a:solidFill>
                <a:srgbClr val="000000"/>
              </a:solidFill>
            </a:endParaRPr>
          </a:p>
          <a:p>
            <a:r>
              <a:rPr lang="en-US" sz="3000" dirty="0">
                <a:solidFill>
                  <a:srgbClr val="000000"/>
                </a:solidFill>
              </a:rPr>
              <a:t>C.T.E. or Chronic Traumatic Encephalopathy is a degenerative brain disease that can affect motor skills, cognitive ability, and retention of memory.  C.T.E. is caused by repeated concussions (head injuries).  Concussions are extremely common in contact sports like football.  C.T.E. is a hot topic right now as the brain disease affects many former and current players.  In addition, there have been several large lawsuits filed against the NFL due to the harmful nature of the disease.  CTE and its harmful effects got increased attention after former NFL player Junior Seau commit suicide and preserved his brain in order for scientists to study the effects of the harmful disease.  </a:t>
            </a:r>
          </a:p>
          <a:p>
            <a:endParaRPr lang="en-US" sz="3000" dirty="0">
              <a:solidFill>
                <a:srgbClr val="000000"/>
              </a:solidFill>
            </a:endParaRPr>
          </a:p>
          <a:p>
            <a:r>
              <a:rPr lang="en-US" sz="3000" dirty="0">
                <a:solidFill>
                  <a:srgbClr val="000000"/>
                </a:solidFill>
              </a:rPr>
              <a:t>Concussions and head injuries have always been apart of contact sports, but we are now uncovering the harmful long-term health effects associated with them.  Scientists have studied many deceased players brains in order to learn more about the disease.  So far, scientists have linked 110 deceased players to C.T.E.  In fact, even one living player has been linked to C.T.E.  Overall, C.T.E. is a very important topic in the sports world right now as it effects: player health, safety rules, how football is played, and the overall operation of the NFL as a whole.  C.T.E. is not a disease that only affects professional athletes; youth and collegiate football players are at risk of this crippling disease as well.  As one can see, C.T.E. is an extremely harmful disease and ultimately a viable solution to the issue must be found.    </a:t>
            </a:r>
          </a:p>
        </p:txBody>
      </p:sp>
      <p:graphicFrame>
        <p:nvGraphicFramePr>
          <p:cNvPr id="53" name="Diagram 52"/>
          <p:cNvGraphicFramePr/>
          <p:nvPr>
            <p:extLst>
              <p:ext uri="{D42A27DB-BD31-4B8C-83A1-F6EECF244321}">
                <p14:modId xmlns:p14="http://schemas.microsoft.com/office/powerpoint/2010/main" val="2866955252"/>
              </p:ext>
            </p:extLst>
          </p:nvPr>
        </p:nvGraphicFramePr>
        <p:xfrm>
          <a:off x="12480449" y="3026331"/>
          <a:ext cx="11430431" cy="120427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6" name="Picture 55" descr="urc img 3.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357264" y="0"/>
            <a:ext cx="3486226" cy="3067879"/>
          </a:xfrm>
          <a:prstGeom prst="rect">
            <a:avLst/>
          </a:prstGeom>
        </p:spPr>
      </p:pic>
      <p:sp>
        <p:nvSpPr>
          <p:cNvPr id="58" name="Rectangle 57"/>
          <p:cNvSpPr/>
          <p:nvPr/>
        </p:nvSpPr>
        <p:spPr>
          <a:xfrm>
            <a:off x="18195667" y="14014847"/>
            <a:ext cx="184666" cy="1231106"/>
          </a:xfrm>
          <a:prstGeom prst="rect">
            <a:avLst/>
          </a:prstGeom>
        </p:spPr>
        <p:txBody>
          <a:bodyPr wrap="none">
            <a:spAutoFit/>
          </a:bodyPr>
          <a:lstStyle/>
          <a:p>
            <a:r>
              <a:rPr lang="en-US" dirty="0"/>
              <a:t> </a:t>
            </a:r>
          </a:p>
        </p:txBody>
      </p:sp>
      <p:sp>
        <p:nvSpPr>
          <p:cNvPr id="59" name="Rectangle 58"/>
          <p:cNvSpPr/>
          <p:nvPr/>
        </p:nvSpPr>
        <p:spPr>
          <a:xfrm>
            <a:off x="18195667" y="14014847"/>
            <a:ext cx="184666" cy="1231106"/>
          </a:xfrm>
          <a:prstGeom prst="rect">
            <a:avLst/>
          </a:prstGeom>
        </p:spPr>
        <p:txBody>
          <a:bodyPr wrap="none">
            <a:spAutoFit/>
          </a:bodyPr>
          <a:lstStyle/>
          <a:p>
            <a:r>
              <a:rPr lang="en-US" dirty="0"/>
              <a:t> </a:t>
            </a:r>
          </a:p>
        </p:txBody>
      </p:sp>
      <p:pic>
        <p:nvPicPr>
          <p:cNvPr id="62" name="Picture 61" descr="urc img 4.jp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3693834" y="11589102"/>
            <a:ext cx="9563726" cy="5674482"/>
          </a:xfrm>
          <a:prstGeom prst="rect">
            <a:avLst/>
          </a:prstGeom>
          <a:ln w="9525" cmpd="sng">
            <a:solidFill>
              <a:schemeClr val="tx1"/>
            </a:solidFill>
          </a:ln>
          <a:effectLst>
            <a:glow rad="101600">
              <a:schemeClr val="tx1">
                <a:alpha val="75000"/>
              </a:schemeClr>
            </a:glow>
            <a:softEdge rad="127000"/>
          </a:effectLst>
        </p:spPr>
      </p:pic>
      <p:graphicFrame>
        <p:nvGraphicFramePr>
          <p:cNvPr id="24" name="Chart 23">
            <a:extLst>
              <a:ext uri="{FF2B5EF4-FFF2-40B4-BE49-F238E27FC236}">
                <a16:creationId xmlns:a16="http://schemas.microsoft.com/office/drawing/2014/main" xmlns="" id="{3CADED7D-5500-984D-AE82-A8494A8BB987}"/>
              </a:ext>
            </a:extLst>
          </p:cNvPr>
          <p:cNvGraphicFramePr/>
          <p:nvPr>
            <p:extLst>
              <p:ext uri="{D42A27DB-BD31-4B8C-83A1-F6EECF244321}">
                <p14:modId xmlns:p14="http://schemas.microsoft.com/office/powerpoint/2010/main" val="4038391460"/>
              </p:ext>
            </p:extLst>
          </p:nvPr>
        </p:nvGraphicFramePr>
        <p:xfrm>
          <a:off x="25044985" y="13881657"/>
          <a:ext cx="10186936" cy="4046159"/>
        </p:xfrm>
        <a:graphic>
          <a:graphicData uri="http://schemas.openxmlformats.org/drawingml/2006/chart">
            <c:chart xmlns:c="http://schemas.openxmlformats.org/drawingml/2006/chart" xmlns:r="http://schemas.openxmlformats.org/officeDocument/2006/relationships" r:id="rId11"/>
          </a:graphicData>
        </a:graphic>
      </p:graphicFrame>
      <p:sp>
        <p:nvSpPr>
          <p:cNvPr id="2" name="TextBox 1">
            <a:extLst>
              <a:ext uri="{FF2B5EF4-FFF2-40B4-BE49-F238E27FC236}">
                <a16:creationId xmlns:a16="http://schemas.microsoft.com/office/drawing/2014/main" xmlns="" id="{AAB7D501-BD20-C34C-9E78-C25810AF0E0A}"/>
              </a:ext>
            </a:extLst>
          </p:cNvPr>
          <p:cNvSpPr txBox="1"/>
          <p:nvPr/>
        </p:nvSpPr>
        <p:spPr>
          <a:xfrm>
            <a:off x="14482367" y="25209490"/>
            <a:ext cx="7986657" cy="4647426"/>
          </a:xfrm>
          <a:prstGeom prst="rect">
            <a:avLst/>
          </a:prstGeom>
          <a:noFill/>
        </p:spPr>
        <p:txBody>
          <a:bodyPr wrap="square" rtlCol="0">
            <a:spAutoFit/>
          </a:bodyPr>
          <a:lstStyle/>
          <a:p>
            <a:pPr algn="ctr"/>
            <a:r>
              <a:rPr lang="en-US" sz="2600" dirty="0">
                <a:solidFill>
                  <a:schemeClr val="bg1"/>
                </a:solidFill>
              </a:rPr>
              <a:t>Works </a:t>
            </a:r>
            <a:r>
              <a:rPr lang="en-US" sz="3000" dirty="0">
                <a:solidFill>
                  <a:schemeClr val="bg1"/>
                </a:solidFill>
              </a:rPr>
              <a:t>Cited</a:t>
            </a:r>
            <a:r>
              <a:rPr lang="en-US" sz="2600" dirty="0">
                <a:solidFill>
                  <a:schemeClr val="bg1"/>
                </a:solidFill>
              </a:rPr>
              <a:t>:</a:t>
            </a:r>
          </a:p>
          <a:p>
            <a:endParaRPr lang="en-US" sz="2400" dirty="0"/>
          </a:p>
          <a:p>
            <a:r>
              <a:rPr lang="en-US" sz="1800" dirty="0"/>
              <a:t>Goldman, Tom. “Repeated Head Hits, Not Just Concussions, May Lead To A Type Of </a:t>
            </a:r>
          </a:p>
          <a:p>
            <a:r>
              <a:rPr lang="en-US" sz="1800" dirty="0"/>
              <a:t>        Chronic Brain Damage.” </a:t>
            </a:r>
            <a:r>
              <a:rPr lang="en-US" sz="1800" i="1" dirty="0"/>
              <a:t>WPSU</a:t>
            </a:r>
            <a:r>
              <a:rPr lang="en-US" sz="1800" dirty="0"/>
              <a:t>, </a:t>
            </a:r>
            <a:r>
              <a:rPr lang="en-US" sz="1800" dirty="0" err="1"/>
              <a:t>radio.wpsu.org</a:t>
            </a:r>
            <a:r>
              <a:rPr lang="en-US" sz="1800" dirty="0"/>
              <a:t>/post/repeated-head-hits-not-         </a:t>
            </a:r>
          </a:p>
          <a:p>
            <a:r>
              <a:rPr lang="en-US" sz="1800" dirty="0"/>
              <a:t>        concussions-may-be-behind-type-chronic-brain-damage.</a:t>
            </a:r>
          </a:p>
          <a:p>
            <a:endParaRPr lang="en-US" sz="1800" dirty="0"/>
          </a:p>
          <a:p>
            <a:r>
              <a:rPr lang="en-US" sz="1800" dirty="0">
                <a:hlinkClick r:id="rId12"/>
              </a:rPr>
              <a:t>http://www.riddell.com/nfl-shield-logo-nfl-on-field-authentic-full-size-helmet-1.html</a:t>
            </a:r>
            <a:endParaRPr lang="en-US" sz="1800" dirty="0"/>
          </a:p>
          <a:p>
            <a:endParaRPr lang="en-US" sz="1800" dirty="0"/>
          </a:p>
          <a:p>
            <a:r>
              <a:rPr lang="en-US" sz="1800" dirty="0"/>
              <a:t>https://</a:t>
            </a:r>
            <a:r>
              <a:rPr lang="en-US" sz="1800" dirty="0" err="1"/>
              <a:t>unh.edu</a:t>
            </a:r>
            <a:r>
              <a:rPr lang="en-US" sz="1800" dirty="0"/>
              <a:t>/</a:t>
            </a:r>
            <a:r>
              <a:rPr lang="en-US" sz="1800" dirty="0" err="1"/>
              <a:t>cpa</a:t>
            </a:r>
            <a:r>
              <a:rPr lang="en-US" sz="1800" dirty="0"/>
              <a:t>/logos/</a:t>
            </a:r>
          </a:p>
          <a:p>
            <a:r>
              <a:rPr lang="en-US" dirty="0"/>
              <a:t> </a:t>
            </a:r>
          </a:p>
          <a:p>
            <a:endParaRPr lang="en-US" sz="2400" dirty="0"/>
          </a:p>
        </p:txBody>
      </p:sp>
    </p:spTree>
    <p:extLst>
      <p:ext uri="{BB962C8B-B14F-4D97-AF65-F5344CB8AC3E}">
        <p14:creationId xmlns:p14="http://schemas.microsoft.com/office/powerpoint/2010/main" val="1963282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4178</TotalTime>
  <Words>927</Words>
  <Application>Microsoft Macintosh PowerPoint</Application>
  <PresentationFormat>Custom</PresentationFormat>
  <Paragraphs>55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Maclean</dc:creator>
  <cp:lastModifiedBy>Connor Maclean</cp:lastModifiedBy>
  <cp:revision>58</cp:revision>
  <dcterms:created xsi:type="dcterms:W3CDTF">2018-04-10T01:01:01Z</dcterms:created>
  <dcterms:modified xsi:type="dcterms:W3CDTF">2018-04-18T22:00:43Z</dcterms:modified>
</cp:coreProperties>
</file>