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008" autoAdjust="0"/>
    <p:restoredTop sz="96374" autoAdjust="0"/>
  </p:normalViewPr>
  <p:slideViewPr>
    <p:cSldViewPr snapToGrid="0">
      <p:cViewPr varScale="1">
        <p:scale>
          <a:sx n="24" d="100"/>
          <a:sy n="24" d="100"/>
        </p:scale>
        <p:origin x="858" y="18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ulia\Downloads\TN%20Analysis%201631%20and%20147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ulia\Downloads\TN%20Analysis%201631%20and%20147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CB1</a:t>
            </a:r>
            <a:r>
              <a:rPr lang="en-US" sz="1800" baseline="0" dirty="0"/>
              <a:t> Signal Distribution in CCK (-) and CCK (+) Cells of the Trigeminal Nucleus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'1631 &amp; 1471 TN Dist Data'!$B$1</c:f>
              <c:strCache>
                <c:ptCount val="1"/>
                <c:pt idx="0">
                  <c:v>CCK</c:v>
                </c:pt>
              </c:strCache>
            </c:strRef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'1631 &amp; 1471 TN Dist Data'!$B$2:$B$3468</c:f>
              <c:numCache>
                <c:formatCode>General</c:formatCode>
                <c:ptCount val="346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1</c:v>
                </c:pt>
                <c:pt idx="230">
                  <c:v>1</c:v>
                </c:pt>
                <c:pt idx="231">
                  <c:v>1</c:v>
                </c:pt>
                <c:pt idx="232">
                  <c:v>1</c:v>
                </c:pt>
                <c:pt idx="233">
                  <c:v>1</c:v>
                </c:pt>
                <c:pt idx="234">
                  <c:v>1</c:v>
                </c:pt>
                <c:pt idx="235">
                  <c:v>1</c:v>
                </c:pt>
                <c:pt idx="236">
                  <c:v>1</c:v>
                </c:pt>
                <c:pt idx="237">
                  <c:v>1</c:v>
                </c:pt>
                <c:pt idx="238">
                  <c:v>1</c:v>
                </c:pt>
                <c:pt idx="239">
                  <c:v>1</c:v>
                </c:pt>
                <c:pt idx="240">
                  <c:v>1</c:v>
                </c:pt>
                <c:pt idx="241">
                  <c:v>1</c:v>
                </c:pt>
                <c:pt idx="242">
                  <c:v>1</c:v>
                </c:pt>
                <c:pt idx="243">
                  <c:v>1</c:v>
                </c:pt>
                <c:pt idx="244">
                  <c:v>1</c:v>
                </c:pt>
                <c:pt idx="245">
                  <c:v>1</c:v>
                </c:pt>
                <c:pt idx="246">
                  <c:v>1</c:v>
                </c:pt>
                <c:pt idx="247">
                  <c:v>1</c:v>
                </c:pt>
                <c:pt idx="248">
                  <c:v>1</c:v>
                </c:pt>
                <c:pt idx="249">
                  <c:v>1</c:v>
                </c:pt>
                <c:pt idx="250">
                  <c:v>1</c:v>
                </c:pt>
                <c:pt idx="251">
                  <c:v>1</c:v>
                </c:pt>
                <c:pt idx="252">
                  <c:v>1</c:v>
                </c:pt>
                <c:pt idx="253">
                  <c:v>1</c:v>
                </c:pt>
                <c:pt idx="254">
                  <c:v>1</c:v>
                </c:pt>
                <c:pt idx="255">
                  <c:v>1</c:v>
                </c:pt>
                <c:pt idx="256">
                  <c:v>1</c:v>
                </c:pt>
                <c:pt idx="257">
                  <c:v>1</c:v>
                </c:pt>
                <c:pt idx="258">
                  <c:v>1</c:v>
                </c:pt>
                <c:pt idx="259">
                  <c:v>1</c:v>
                </c:pt>
                <c:pt idx="260">
                  <c:v>1</c:v>
                </c:pt>
                <c:pt idx="261">
                  <c:v>1</c:v>
                </c:pt>
                <c:pt idx="262">
                  <c:v>1</c:v>
                </c:pt>
                <c:pt idx="263">
                  <c:v>1</c:v>
                </c:pt>
                <c:pt idx="264">
                  <c:v>1</c:v>
                </c:pt>
                <c:pt idx="265">
                  <c:v>1</c:v>
                </c:pt>
                <c:pt idx="266">
                  <c:v>1</c:v>
                </c:pt>
                <c:pt idx="267">
                  <c:v>1</c:v>
                </c:pt>
                <c:pt idx="268">
                  <c:v>1</c:v>
                </c:pt>
                <c:pt idx="269">
                  <c:v>1</c:v>
                </c:pt>
                <c:pt idx="270">
                  <c:v>1</c:v>
                </c:pt>
                <c:pt idx="271">
                  <c:v>1</c:v>
                </c:pt>
                <c:pt idx="272">
                  <c:v>1</c:v>
                </c:pt>
                <c:pt idx="273">
                  <c:v>1</c:v>
                </c:pt>
                <c:pt idx="274">
                  <c:v>1</c:v>
                </c:pt>
                <c:pt idx="275">
                  <c:v>1</c:v>
                </c:pt>
                <c:pt idx="276">
                  <c:v>1</c:v>
                </c:pt>
                <c:pt idx="277">
                  <c:v>1</c:v>
                </c:pt>
                <c:pt idx="278">
                  <c:v>1</c:v>
                </c:pt>
                <c:pt idx="279">
                  <c:v>1</c:v>
                </c:pt>
                <c:pt idx="280">
                  <c:v>1</c:v>
                </c:pt>
                <c:pt idx="281">
                  <c:v>1</c:v>
                </c:pt>
                <c:pt idx="282">
                  <c:v>1</c:v>
                </c:pt>
                <c:pt idx="283">
                  <c:v>1</c:v>
                </c:pt>
                <c:pt idx="284">
                  <c:v>1</c:v>
                </c:pt>
                <c:pt idx="285">
                  <c:v>1</c:v>
                </c:pt>
                <c:pt idx="286">
                  <c:v>1</c:v>
                </c:pt>
                <c:pt idx="287">
                  <c:v>1</c:v>
                </c:pt>
                <c:pt idx="288">
                  <c:v>1</c:v>
                </c:pt>
                <c:pt idx="289">
                  <c:v>1</c:v>
                </c:pt>
                <c:pt idx="290">
                  <c:v>1</c:v>
                </c:pt>
                <c:pt idx="291">
                  <c:v>1</c:v>
                </c:pt>
                <c:pt idx="292">
                  <c:v>1</c:v>
                </c:pt>
                <c:pt idx="293">
                  <c:v>1</c:v>
                </c:pt>
                <c:pt idx="294">
                  <c:v>1</c:v>
                </c:pt>
                <c:pt idx="295">
                  <c:v>1</c:v>
                </c:pt>
                <c:pt idx="296">
                  <c:v>1</c:v>
                </c:pt>
                <c:pt idx="297">
                  <c:v>1</c:v>
                </c:pt>
                <c:pt idx="298">
                  <c:v>1</c:v>
                </c:pt>
                <c:pt idx="299">
                  <c:v>1</c:v>
                </c:pt>
                <c:pt idx="300">
                  <c:v>1</c:v>
                </c:pt>
                <c:pt idx="301">
                  <c:v>1</c:v>
                </c:pt>
                <c:pt idx="302">
                  <c:v>1</c:v>
                </c:pt>
                <c:pt idx="303">
                  <c:v>1</c:v>
                </c:pt>
                <c:pt idx="304">
                  <c:v>1</c:v>
                </c:pt>
                <c:pt idx="305">
                  <c:v>1</c:v>
                </c:pt>
                <c:pt idx="306">
                  <c:v>1</c:v>
                </c:pt>
                <c:pt idx="307">
                  <c:v>1</c:v>
                </c:pt>
                <c:pt idx="308">
                  <c:v>1</c:v>
                </c:pt>
                <c:pt idx="309">
                  <c:v>1</c:v>
                </c:pt>
                <c:pt idx="310">
                  <c:v>1</c:v>
                </c:pt>
                <c:pt idx="311">
                  <c:v>1</c:v>
                </c:pt>
                <c:pt idx="312">
                  <c:v>1</c:v>
                </c:pt>
                <c:pt idx="313">
                  <c:v>1</c:v>
                </c:pt>
                <c:pt idx="314">
                  <c:v>1</c:v>
                </c:pt>
                <c:pt idx="315">
                  <c:v>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</c:v>
                </c:pt>
                <c:pt idx="332">
                  <c:v>1</c:v>
                </c:pt>
                <c:pt idx="333">
                  <c:v>1</c:v>
                </c:pt>
                <c:pt idx="334">
                  <c:v>1</c:v>
                </c:pt>
                <c:pt idx="335">
                  <c:v>1</c:v>
                </c:pt>
                <c:pt idx="336">
                  <c:v>1</c:v>
                </c:pt>
                <c:pt idx="337">
                  <c:v>1</c:v>
                </c:pt>
                <c:pt idx="338">
                  <c:v>1</c:v>
                </c:pt>
                <c:pt idx="339">
                  <c:v>1</c:v>
                </c:pt>
                <c:pt idx="340">
                  <c:v>1</c:v>
                </c:pt>
                <c:pt idx="341">
                  <c:v>1</c:v>
                </c:pt>
                <c:pt idx="342">
                  <c:v>1</c:v>
                </c:pt>
                <c:pt idx="343">
                  <c:v>1</c:v>
                </c:pt>
                <c:pt idx="344">
                  <c:v>1</c:v>
                </c:pt>
                <c:pt idx="345">
                  <c:v>1</c:v>
                </c:pt>
                <c:pt idx="346">
                  <c:v>1</c:v>
                </c:pt>
                <c:pt idx="347">
                  <c:v>1</c:v>
                </c:pt>
                <c:pt idx="348">
                  <c:v>1</c:v>
                </c:pt>
                <c:pt idx="349">
                  <c:v>1</c:v>
                </c:pt>
                <c:pt idx="350">
                  <c:v>1</c:v>
                </c:pt>
                <c:pt idx="351">
                  <c:v>1</c:v>
                </c:pt>
                <c:pt idx="352">
                  <c:v>1</c:v>
                </c:pt>
                <c:pt idx="353">
                  <c:v>1</c:v>
                </c:pt>
                <c:pt idx="354">
                  <c:v>1</c:v>
                </c:pt>
                <c:pt idx="355">
                  <c:v>1</c:v>
                </c:pt>
                <c:pt idx="356">
                  <c:v>1</c:v>
                </c:pt>
                <c:pt idx="357">
                  <c:v>1</c:v>
                </c:pt>
                <c:pt idx="358">
                  <c:v>1</c:v>
                </c:pt>
                <c:pt idx="359">
                  <c:v>1</c:v>
                </c:pt>
                <c:pt idx="360">
                  <c:v>1</c:v>
                </c:pt>
                <c:pt idx="361">
                  <c:v>1</c:v>
                </c:pt>
                <c:pt idx="362">
                  <c:v>1</c:v>
                </c:pt>
                <c:pt idx="363">
                  <c:v>1</c:v>
                </c:pt>
                <c:pt idx="364">
                  <c:v>1</c:v>
                </c:pt>
                <c:pt idx="365">
                  <c:v>1</c:v>
                </c:pt>
                <c:pt idx="366">
                  <c:v>1</c:v>
                </c:pt>
                <c:pt idx="367">
                  <c:v>1</c:v>
                </c:pt>
                <c:pt idx="368">
                  <c:v>1</c:v>
                </c:pt>
                <c:pt idx="369">
                  <c:v>1</c:v>
                </c:pt>
                <c:pt idx="370">
                  <c:v>1</c:v>
                </c:pt>
                <c:pt idx="371">
                  <c:v>1</c:v>
                </c:pt>
                <c:pt idx="372">
                  <c:v>1</c:v>
                </c:pt>
                <c:pt idx="373">
                  <c:v>1</c:v>
                </c:pt>
                <c:pt idx="374">
                  <c:v>1</c:v>
                </c:pt>
                <c:pt idx="375">
                  <c:v>1</c:v>
                </c:pt>
                <c:pt idx="376">
                  <c:v>1</c:v>
                </c:pt>
                <c:pt idx="377">
                  <c:v>1</c:v>
                </c:pt>
                <c:pt idx="378">
                  <c:v>1</c:v>
                </c:pt>
                <c:pt idx="379">
                  <c:v>1</c:v>
                </c:pt>
                <c:pt idx="380">
                  <c:v>1</c:v>
                </c:pt>
                <c:pt idx="381">
                  <c:v>1</c:v>
                </c:pt>
                <c:pt idx="382">
                  <c:v>1</c:v>
                </c:pt>
                <c:pt idx="383">
                  <c:v>1</c:v>
                </c:pt>
                <c:pt idx="384">
                  <c:v>1</c:v>
                </c:pt>
                <c:pt idx="385">
                  <c:v>1</c:v>
                </c:pt>
                <c:pt idx="386">
                  <c:v>1</c:v>
                </c:pt>
                <c:pt idx="387">
                  <c:v>1</c:v>
                </c:pt>
                <c:pt idx="388">
                  <c:v>1</c:v>
                </c:pt>
                <c:pt idx="389">
                  <c:v>1</c:v>
                </c:pt>
                <c:pt idx="390">
                  <c:v>1</c:v>
                </c:pt>
                <c:pt idx="391">
                  <c:v>1</c:v>
                </c:pt>
                <c:pt idx="392">
                  <c:v>1</c:v>
                </c:pt>
                <c:pt idx="393">
                  <c:v>1</c:v>
                </c:pt>
                <c:pt idx="394">
                  <c:v>1</c:v>
                </c:pt>
                <c:pt idx="395">
                  <c:v>1</c:v>
                </c:pt>
                <c:pt idx="396">
                  <c:v>1</c:v>
                </c:pt>
                <c:pt idx="397">
                  <c:v>1</c:v>
                </c:pt>
                <c:pt idx="398">
                  <c:v>1</c:v>
                </c:pt>
                <c:pt idx="399">
                  <c:v>1</c:v>
                </c:pt>
                <c:pt idx="400">
                  <c:v>1</c:v>
                </c:pt>
                <c:pt idx="401">
                  <c:v>1</c:v>
                </c:pt>
                <c:pt idx="402">
                  <c:v>1</c:v>
                </c:pt>
                <c:pt idx="403">
                  <c:v>1</c:v>
                </c:pt>
                <c:pt idx="404">
                  <c:v>1</c:v>
                </c:pt>
                <c:pt idx="405">
                  <c:v>1</c:v>
                </c:pt>
                <c:pt idx="406">
                  <c:v>1</c:v>
                </c:pt>
                <c:pt idx="407">
                  <c:v>1</c:v>
                </c:pt>
                <c:pt idx="408">
                  <c:v>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1</c:v>
                </c:pt>
                <c:pt idx="418">
                  <c:v>1</c:v>
                </c:pt>
                <c:pt idx="419">
                  <c:v>1</c:v>
                </c:pt>
                <c:pt idx="420">
                  <c:v>1</c:v>
                </c:pt>
                <c:pt idx="421">
                  <c:v>1</c:v>
                </c:pt>
                <c:pt idx="422">
                  <c:v>1</c:v>
                </c:pt>
                <c:pt idx="423">
                  <c:v>1</c:v>
                </c:pt>
                <c:pt idx="424">
                  <c:v>2</c:v>
                </c:pt>
                <c:pt idx="425">
                  <c:v>2</c:v>
                </c:pt>
                <c:pt idx="426">
                  <c:v>2</c:v>
                </c:pt>
                <c:pt idx="427">
                  <c:v>2</c:v>
                </c:pt>
                <c:pt idx="428">
                  <c:v>2</c:v>
                </c:pt>
                <c:pt idx="429">
                  <c:v>2</c:v>
                </c:pt>
                <c:pt idx="430">
                  <c:v>2</c:v>
                </c:pt>
                <c:pt idx="431">
                  <c:v>2</c:v>
                </c:pt>
                <c:pt idx="432">
                  <c:v>2</c:v>
                </c:pt>
                <c:pt idx="433">
                  <c:v>2</c:v>
                </c:pt>
                <c:pt idx="434">
                  <c:v>2</c:v>
                </c:pt>
                <c:pt idx="435">
                  <c:v>2</c:v>
                </c:pt>
                <c:pt idx="436">
                  <c:v>2</c:v>
                </c:pt>
                <c:pt idx="437">
                  <c:v>2</c:v>
                </c:pt>
                <c:pt idx="438">
                  <c:v>2</c:v>
                </c:pt>
                <c:pt idx="439">
                  <c:v>2</c:v>
                </c:pt>
                <c:pt idx="440">
                  <c:v>2</c:v>
                </c:pt>
                <c:pt idx="441">
                  <c:v>2</c:v>
                </c:pt>
                <c:pt idx="442">
                  <c:v>2</c:v>
                </c:pt>
                <c:pt idx="443">
                  <c:v>2</c:v>
                </c:pt>
                <c:pt idx="444">
                  <c:v>2</c:v>
                </c:pt>
                <c:pt idx="445">
                  <c:v>2</c:v>
                </c:pt>
                <c:pt idx="446">
                  <c:v>2</c:v>
                </c:pt>
                <c:pt idx="447">
                  <c:v>2</c:v>
                </c:pt>
                <c:pt idx="448">
                  <c:v>2</c:v>
                </c:pt>
                <c:pt idx="449">
                  <c:v>2</c:v>
                </c:pt>
                <c:pt idx="450">
                  <c:v>2</c:v>
                </c:pt>
                <c:pt idx="451">
                  <c:v>2</c:v>
                </c:pt>
                <c:pt idx="452">
                  <c:v>2</c:v>
                </c:pt>
                <c:pt idx="453">
                  <c:v>2</c:v>
                </c:pt>
                <c:pt idx="454">
                  <c:v>2</c:v>
                </c:pt>
                <c:pt idx="455">
                  <c:v>2</c:v>
                </c:pt>
                <c:pt idx="456">
                  <c:v>2</c:v>
                </c:pt>
                <c:pt idx="457">
                  <c:v>2</c:v>
                </c:pt>
                <c:pt idx="458">
                  <c:v>2</c:v>
                </c:pt>
                <c:pt idx="459">
                  <c:v>2</c:v>
                </c:pt>
                <c:pt idx="460">
                  <c:v>2</c:v>
                </c:pt>
                <c:pt idx="461">
                  <c:v>2</c:v>
                </c:pt>
                <c:pt idx="462">
                  <c:v>2</c:v>
                </c:pt>
                <c:pt idx="463">
                  <c:v>2</c:v>
                </c:pt>
                <c:pt idx="464">
                  <c:v>2</c:v>
                </c:pt>
                <c:pt idx="465">
                  <c:v>2</c:v>
                </c:pt>
                <c:pt idx="466">
                  <c:v>2</c:v>
                </c:pt>
                <c:pt idx="467">
                  <c:v>2</c:v>
                </c:pt>
                <c:pt idx="468">
                  <c:v>2</c:v>
                </c:pt>
                <c:pt idx="469">
                  <c:v>2</c:v>
                </c:pt>
                <c:pt idx="470">
                  <c:v>2</c:v>
                </c:pt>
                <c:pt idx="471">
                  <c:v>2</c:v>
                </c:pt>
                <c:pt idx="472">
                  <c:v>2</c:v>
                </c:pt>
                <c:pt idx="473">
                  <c:v>2</c:v>
                </c:pt>
                <c:pt idx="474">
                  <c:v>2</c:v>
                </c:pt>
                <c:pt idx="475">
                  <c:v>2</c:v>
                </c:pt>
                <c:pt idx="476">
                  <c:v>2</c:v>
                </c:pt>
                <c:pt idx="477">
                  <c:v>2</c:v>
                </c:pt>
                <c:pt idx="478">
                  <c:v>2</c:v>
                </c:pt>
                <c:pt idx="479">
                  <c:v>2</c:v>
                </c:pt>
                <c:pt idx="480">
                  <c:v>2</c:v>
                </c:pt>
                <c:pt idx="481">
                  <c:v>2</c:v>
                </c:pt>
                <c:pt idx="482">
                  <c:v>2</c:v>
                </c:pt>
                <c:pt idx="483">
                  <c:v>2</c:v>
                </c:pt>
                <c:pt idx="484">
                  <c:v>2</c:v>
                </c:pt>
                <c:pt idx="485">
                  <c:v>2</c:v>
                </c:pt>
                <c:pt idx="486">
                  <c:v>2</c:v>
                </c:pt>
                <c:pt idx="487">
                  <c:v>2</c:v>
                </c:pt>
                <c:pt idx="488">
                  <c:v>2</c:v>
                </c:pt>
                <c:pt idx="489">
                  <c:v>2</c:v>
                </c:pt>
                <c:pt idx="490">
                  <c:v>2</c:v>
                </c:pt>
                <c:pt idx="491">
                  <c:v>2</c:v>
                </c:pt>
                <c:pt idx="492">
                  <c:v>2</c:v>
                </c:pt>
                <c:pt idx="493">
                  <c:v>2</c:v>
                </c:pt>
                <c:pt idx="494">
                  <c:v>2</c:v>
                </c:pt>
                <c:pt idx="495">
                  <c:v>2</c:v>
                </c:pt>
                <c:pt idx="496">
                  <c:v>2</c:v>
                </c:pt>
                <c:pt idx="497">
                  <c:v>2</c:v>
                </c:pt>
                <c:pt idx="498">
                  <c:v>2</c:v>
                </c:pt>
                <c:pt idx="499">
                  <c:v>2</c:v>
                </c:pt>
                <c:pt idx="500">
                  <c:v>2</c:v>
                </c:pt>
                <c:pt idx="501">
                  <c:v>2</c:v>
                </c:pt>
                <c:pt idx="502">
                  <c:v>2</c:v>
                </c:pt>
                <c:pt idx="503">
                  <c:v>2</c:v>
                </c:pt>
                <c:pt idx="504">
                  <c:v>2</c:v>
                </c:pt>
                <c:pt idx="505">
                  <c:v>2</c:v>
                </c:pt>
                <c:pt idx="506">
                  <c:v>2</c:v>
                </c:pt>
                <c:pt idx="507">
                  <c:v>2</c:v>
                </c:pt>
                <c:pt idx="508">
                  <c:v>2</c:v>
                </c:pt>
                <c:pt idx="509">
                  <c:v>2</c:v>
                </c:pt>
                <c:pt idx="510">
                  <c:v>2</c:v>
                </c:pt>
                <c:pt idx="511">
                  <c:v>2</c:v>
                </c:pt>
                <c:pt idx="512">
                  <c:v>2</c:v>
                </c:pt>
                <c:pt idx="513">
                  <c:v>2</c:v>
                </c:pt>
                <c:pt idx="514">
                  <c:v>2</c:v>
                </c:pt>
                <c:pt idx="515">
                  <c:v>2</c:v>
                </c:pt>
                <c:pt idx="516">
                  <c:v>2</c:v>
                </c:pt>
                <c:pt idx="517">
                  <c:v>2</c:v>
                </c:pt>
                <c:pt idx="518">
                  <c:v>2</c:v>
                </c:pt>
                <c:pt idx="519">
                  <c:v>2</c:v>
                </c:pt>
                <c:pt idx="520">
                  <c:v>2</c:v>
                </c:pt>
                <c:pt idx="521">
                  <c:v>2</c:v>
                </c:pt>
                <c:pt idx="522">
                  <c:v>2</c:v>
                </c:pt>
                <c:pt idx="523">
                  <c:v>2</c:v>
                </c:pt>
                <c:pt idx="524">
                  <c:v>2</c:v>
                </c:pt>
                <c:pt idx="525">
                  <c:v>2</c:v>
                </c:pt>
                <c:pt idx="526">
                  <c:v>2</c:v>
                </c:pt>
                <c:pt idx="527">
                  <c:v>2</c:v>
                </c:pt>
                <c:pt idx="528">
                  <c:v>2</c:v>
                </c:pt>
                <c:pt idx="529">
                  <c:v>2</c:v>
                </c:pt>
                <c:pt idx="530">
                  <c:v>2</c:v>
                </c:pt>
                <c:pt idx="531">
                  <c:v>2</c:v>
                </c:pt>
                <c:pt idx="532">
                  <c:v>2</c:v>
                </c:pt>
                <c:pt idx="533">
                  <c:v>2</c:v>
                </c:pt>
                <c:pt idx="534">
                  <c:v>2</c:v>
                </c:pt>
                <c:pt idx="535">
                  <c:v>2</c:v>
                </c:pt>
                <c:pt idx="536">
                  <c:v>2</c:v>
                </c:pt>
                <c:pt idx="537">
                  <c:v>2</c:v>
                </c:pt>
                <c:pt idx="538">
                  <c:v>2</c:v>
                </c:pt>
                <c:pt idx="539">
                  <c:v>2</c:v>
                </c:pt>
                <c:pt idx="540">
                  <c:v>2</c:v>
                </c:pt>
                <c:pt idx="541">
                  <c:v>2</c:v>
                </c:pt>
                <c:pt idx="542">
                  <c:v>2</c:v>
                </c:pt>
                <c:pt idx="543">
                  <c:v>2</c:v>
                </c:pt>
                <c:pt idx="544">
                  <c:v>2</c:v>
                </c:pt>
                <c:pt idx="545">
                  <c:v>2</c:v>
                </c:pt>
                <c:pt idx="546">
                  <c:v>2</c:v>
                </c:pt>
                <c:pt idx="547">
                  <c:v>2</c:v>
                </c:pt>
                <c:pt idx="548">
                  <c:v>2</c:v>
                </c:pt>
                <c:pt idx="549">
                  <c:v>2</c:v>
                </c:pt>
                <c:pt idx="550">
                  <c:v>2</c:v>
                </c:pt>
                <c:pt idx="551">
                  <c:v>2</c:v>
                </c:pt>
                <c:pt idx="552">
                  <c:v>2</c:v>
                </c:pt>
                <c:pt idx="553">
                  <c:v>2</c:v>
                </c:pt>
                <c:pt idx="554">
                  <c:v>2</c:v>
                </c:pt>
                <c:pt idx="555">
                  <c:v>2</c:v>
                </c:pt>
                <c:pt idx="556">
                  <c:v>2</c:v>
                </c:pt>
                <c:pt idx="557">
                  <c:v>2</c:v>
                </c:pt>
                <c:pt idx="558">
                  <c:v>2</c:v>
                </c:pt>
                <c:pt idx="559">
                  <c:v>2</c:v>
                </c:pt>
                <c:pt idx="560">
                  <c:v>2</c:v>
                </c:pt>
                <c:pt idx="561">
                  <c:v>2</c:v>
                </c:pt>
                <c:pt idx="562">
                  <c:v>2</c:v>
                </c:pt>
                <c:pt idx="563">
                  <c:v>2</c:v>
                </c:pt>
                <c:pt idx="564">
                  <c:v>2</c:v>
                </c:pt>
                <c:pt idx="565">
                  <c:v>2</c:v>
                </c:pt>
                <c:pt idx="566">
                  <c:v>2</c:v>
                </c:pt>
                <c:pt idx="567">
                  <c:v>2</c:v>
                </c:pt>
                <c:pt idx="568">
                  <c:v>2</c:v>
                </c:pt>
                <c:pt idx="569">
                  <c:v>2</c:v>
                </c:pt>
                <c:pt idx="570">
                  <c:v>2</c:v>
                </c:pt>
                <c:pt idx="571">
                  <c:v>2</c:v>
                </c:pt>
                <c:pt idx="572">
                  <c:v>2</c:v>
                </c:pt>
                <c:pt idx="573">
                  <c:v>2</c:v>
                </c:pt>
                <c:pt idx="574">
                  <c:v>2</c:v>
                </c:pt>
                <c:pt idx="575">
                  <c:v>2</c:v>
                </c:pt>
                <c:pt idx="576">
                  <c:v>2</c:v>
                </c:pt>
                <c:pt idx="577">
                  <c:v>2</c:v>
                </c:pt>
                <c:pt idx="578">
                  <c:v>2</c:v>
                </c:pt>
                <c:pt idx="579">
                  <c:v>2</c:v>
                </c:pt>
                <c:pt idx="580">
                  <c:v>2</c:v>
                </c:pt>
                <c:pt idx="581">
                  <c:v>2</c:v>
                </c:pt>
                <c:pt idx="582">
                  <c:v>2</c:v>
                </c:pt>
                <c:pt idx="583">
                  <c:v>2</c:v>
                </c:pt>
                <c:pt idx="584">
                  <c:v>2</c:v>
                </c:pt>
                <c:pt idx="585">
                  <c:v>2</c:v>
                </c:pt>
                <c:pt idx="586">
                  <c:v>2</c:v>
                </c:pt>
                <c:pt idx="587">
                  <c:v>2</c:v>
                </c:pt>
                <c:pt idx="588">
                  <c:v>2</c:v>
                </c:pt>
                <c:pt idx="589">
                  <c:v>2</c:v>
                </c:pt>
                <c:pt idx="590">
                  <c:v>2</c:v>
                </c:pt>
                <c:pt idx="591">
                  <c:v>2</c:v>
                </c:pt>
                <c:pt idx="592">
                  <c:v>2</c:v>
                </c:pt>
                <c:pt idx="593">
                  <c:v>2</c:v>
                </c:pt>
                <c:pt idx="594">
                  <c:v>2</c:v>
                </c:pt>
                <c:pt idx="595">
                  <c:v>2</c:v>
                </c:pt>
                <c:pt idx="596">
                  <c:v>2</c:v>
                </c:pt>
                <c:pt idx="597">
                  <c:v>2</c:v>
                </c:pt>
                <c:pt idx="598">
                  <c:v>2</c:v>
                </c:pt>
                <c:pt idx="599">
                  <c:v>2</c:v>
                </c:pt>
                <c:pt idx="600">
                  <c:v>2</c:v>
                </c:pt>
                <c:pt idx="601">
                  <c:v>2</c:v>
                </c:pt>
                <c:pt idx="602">
                  <c:v>2</c:v>
                </c:pt>
                <c:pt idx="603">
                  <c:v>2</c:v>
                </c:pt>
                <c:pt idx="604">
                  <c:v>2</c:v>
                </c:pt>
                <c:pt idx="605">
                  <c:v>2</c:v>
                </c:pt>
                <c:pt idx="606">
                  <c:v>2</c:v>
                </c:pt>
                <c:pt idx="607">
                  <c:v>2</c:v>
                </c:pt>
                <c:pt idx="608">
                  <c:v>2</c:v>
                </c:pt>
                <c:pt idx="609">
                  <c:v>2</c:v>
                </c:pt>
                <c:pt idx="610">
                  <c:v>2</c:v>
                </c:pt>
                <c:pt idx="611">
                  <c:v>2</c:v>
                </c:pt>
                <c:pt idx="612">
                  <c:v>2</c:v>
                </c:pt>
                <c:pt idx="613">
                  <c:v>2</c:v>
                </c:pt>
                <c:pt idx="614">
                  <c:v>2</c:v>
                </c:pt>
                <c:pt idx="615">
                  <c:v>2</c:v>
                </c:pt>
                <c:pt idx="616">
                  <c:v>2</c:v>
                </c:pt>
                <c:pt idx="617">
                  <c:v>2</c:v>
                </c:pt>
                <c:pt idx="618">
                  <c:v>2</c:v>
                </c:pt>
                <c:pt idx="619">
                  <c:v>2</c:v>
                </c:pt>
                <c:pt idx="620">
                  <c:v>2</c:v>
                </c:pt>
                <c:pt idx="621">
                  <c:v>2</c:v>
                </c:pt>
                <c:pt idx="622">
                  <c:v>2</c:v>
                </c:pt>
                <c:pt idx="623">
                  <c:v>2</c:v>
                </c:pt>
                <c:pt idx="624">
                  <c:v>2</c:v>
                </c:pt>
                <c:pt idx="625">
                  <c:v>2</c:v>
                </c:pt>
                <c:pt idx="626">
                  <c:v>2</c:v>
                </c:pt>
                <c:pt idx="627">
                  <c:v>2</c:v>
                </c:pt>
                <c:pt idx="628">
                  <c:v>2</c:v>
                </c:pt>
                <c:pt idx="629">
                  <c:v>2</c:v>
                </c:pt>
                <c:pt idx="630">
                  <c:v>2</c:v>
                </c:pt>
                <c:pt idx="631">
                  <c:v>3</c:v>
                </c:pt>
                <c:pt idx="632">
                  <c:v>3</c:v>
                </c:pt>
                <c:pt idx="633">
                  <c:v>3</c:v>
                </c:pt>
                <c:pt idx="634">
                  <c:v>3</c:v>
                </c:pt>
                <c:pt idx="635">
                  <c:v>3</c:v>
                </c:pt>
                <c:pt idx="636">
                  <c:v>3</c:v>
                </c:pt>
                <c:pt idx="637">
                  <c:v>3</c:v>
                </c:pt>
                <c:pt idx="638">
                  <c:v>3</c:v>
                </c:pt>
                <c:pt idx="639">
                  <c:v>3</c:v>
                </c:pt>
                <c:pt idx="640">
                  <c:v>3</c:v>
                </c:pt>
                <c:pt idx="641">
                  <c:v>3</c:v>
                </c:pt>
                <c:pt idx="642">
                  <c:v>3</c:v>
                </c:pt>
                <c:pt idx="643">
                  <c:v>3</c:v>
                </c:pt>
                <c:pt idx="644">
                  <c:v>3</c:v>
                </c:pt>
                <c:pt idx="645">
                  <c:v>3</c:v>
                </c:pt>
                <c:pt idx="646">
                  <c:v>3</c:v>
                </c:pt>
                <c:pt idx="647">
                  <c:v>3</c:v>
                </c:pt>
                <c:pt idx="648">
                  <c:v>3</c:v>
                </c:pt>
                <c:pt idx="649">
                  <c:v>3</c:v>
                </c:pt>
                <c:pt idx="650">
                  <c:v>3</c:v>
                </c:pt>
                <c:pt idx="651">
                  <c:v>3</c:v>
                </c:pt>
                <c:pt idx="652">
                  <c:v>3</c:v>
                </c:pt>
                <c:pt idx="653">
                  <c:v>3</c:v>
                </c:pt>
                <c:pt idx="654">
                  <c:v>3</c:v>
                </c:pt>
                <c:pt idx="655">
                  <c:v>3</c:v>
                </c:pt>
                <c:pt idx="656">
                  <c:v>3</c:v>
                </c:pt>
                <c:pt idx="657">
                  <c:v>3</c:v>
                </c:pt>
                <c:pt idx="658">
                  <c:v>3</c:v>
                </c:pt>
                <c:pt idx="659">
                  <c:v>3</c:v>
                </c:pt>
                <c:pt idx="660">
                  <c:v>3</c:v>
                </c:pt>
                <c:pt idx="661">
                  <c:v>3</c:v>
                </c:pt>
                <c:pt idx="662">
                  <c:v>3</c:v>
                </c:pt>
                <c:pt idx="663">
                  <c:v>3</c:v>
                </c:pt>
                <c:pt idx="664">
                  <c:v>3</c:v>
                </c:pt>
                <c:pt idx="665">
                  <c:v>3</c:v>
                </c:pt>
                <c:pt idx="666">
                  <c:v>3</c:v>
                </c:pt>
                <c:pt idx="667">
                  <c:v>3</c:v>
                </c:pt>
                <c:pt idx="668">
                  <c:v>3</c:v>
                </c:pt>
                <c:pt idx="669">
                  <c:v>3</c:v>
                </c:pt>
                <c:pt idx="670">
                  <c:v>3</c:v>
                </c:pt>
                <c:pt idx="671">
                  <c:v>3</c:v>
                </c:pt>
                <c:pt idx="672">
                  <c:v>3</c:v>
                </c:pt>
                <c:pt idx="673">
                  <c:v>3</c:v>
                </c:pt>
                <c:pt idx="674">
                  <c:v>3</c:v>
                </c:pt>
                <c:pt idx="675">
                  <c:v>3</c:v>
                </c:pt>
                <c:pt idx="676">
                  <c:v>3</c:v>
                </c:pt>
                <c:pt idx="677">
                  <c:v>3</c:v>
                </c:pt>
                <c:pt idx="678">
                  <c:v>3</c:v>
                </c:pt>
                <c:pt idx="679">
                  <c:v>3</c:v>
                </c:pt>
                <c:pt idx="680">
                  <c:v>3</c:v>
                </c:pt>
                <c:pt idx="681">
                  <c:v>3</c:v>
                </c:pt>
                <c:pt idx="682">
                  <c:v>3</c:v>
                </c:pt>
                <c:pt idx="683">
                  <c:v>3</c:v>
                </c:pt>
                <c:pt idx="684">
                  <c:v>3</c:v>
                </c:pt>
                <c:pt idx="685">
                  <c:v>3</c:v>
                </c:pt>
                <c:pt idx="686">
                  <c:v>3</c:v>
                </c:pt>
                <c:pt idx="687">
                  <c:v>3</c:v>
                </c:pt>
                <c:pt idx="688">
                  <c:v>3</c:v>
                </c:pt>
                <c:pt idx="689">
                  <c:v>3</c:v>
                </c:pt>
                <c:pt idx="690">
                  <c:v>3</c:v>
                </c:pt>
                <c:pt idx="691">
                  <c:v>3</c:v>
                </c:pt>
                <c:pt idx="692">
                  <c:v>3</c:v>
                </c:pt>
                <c:pt idx="693">
                  <c:v>3</c:v>
                </c:pt>
                <c:pt idx="694">
                  <c:v>3</c:v>
                </c:pt>
                <c:pt idx="695">
                  <c:v>3</c:v>
                </c:pt>
                <c:pt idx="696">
                  <c:v>3</c:v>
                </c:pt>
                <c:pt idx="697">
                  <c:v>3</c:v>
                </c:pt>
                <c:pt idx="698">
                  <c:v>3</c:v>
                </c:pt>
                <c:pt idx="699">
                  <c:v>3</c:v>
                </c:pt>
                <c:pt idx="700">
                  <c:v>3</c:v>
                </c:pt>
                <c:pt idx="701">
                  <c:v>3</c:v>
                </c:pt>
                <c:pt idx="702">
                  <c:v>3</c:v>
                </c:pt>
                <c:pt idx="703">
                  <c:v>3</c:v>
                </c:pt>
                <c:pt idx="704">
                  <c:v>3</c:v>
                </c:pt>
                <c:pt idx="705">
                  <c:v>3</c:v>
                </c:pt>
                <c:pt idx="706">
                  <c:v>3</c:v>
                </c:pt>
                <c:pt idx="707">
                  <c:v>3</c:v>
                </c:pt>
                <c:pt idx="708">
                  <c:v>3</c:v>
                </c:pt>
                <c:pt idx="709">
                  <c:v>3</c:v>
                </c:pt>
                <c:pt idx="710">
                  <c:v>3</c:v>
                </c:pt>
                <c:pt idx="711">
                  <c:v>3</c:v>
                </c:pt>
                <c:pt idx="712">
                  <c:v>3</c:v>
                </c:pt>
                <c:pt idx="713">
                  <c:v>3</c:v>
                </c:pt>
                <c:pt idx="714">
                  <c:v>3</c:v>
                </c:pt>
                <c:pt idx="715">
                  <c:v>3</c:v>
                </c:pt>
                <c:pt idx="716">
                  <c:v>3</c:v>
                </c:pt>
                <c:pt idx="717">
                  <c:v>3</c:v>
                </c:pt>
                <c:pt idx="718">
                  <c:v>3</c:v>
                </c:pt>
                <c:pt idx="719">
                  <c:v>3</c:v>
                </c:pt>
                <c:pt idx="720">
                  <c:v>3</c:v>
                </c:pt>
                <c:pt idx="721">
                  <c:v>3</c:v>
                </c:pt>
                <c:pt idx="722">
                  <c:v>3</c:v>
                </c:pt>
                <c:pt idx="723">
                  <c:v>3</c:v>
                </c:pt>
                <c:pt idx="724">
                  <c:v>3</c:v>
                </c:pt>
                <c:pt idx="725">
                  <c:v>3</c:v>
                </c:pt>
                <c:pt idx="726">
                  <c:v>3</c:v>
                </c:pt>
                <c:pt idx="727">
                  <c:v>3</c:v>
                </c:pt>
                <c:pt idx="728">
                  <c:v>3</c:v>
                </c:pt>
                <c:pt idx="729">
                  <c:v>3</c:v>
                </c:pt>
                <c:pt idx="730">
                  <c:v>3</c:v>
                </c:pt>
                <c:pt idx="731">
                  <c:v>3</c:v>
                </c:pt>
                <c:pt idx="732">
                  <c:v>3</c:v>
                </c:pt>
                <c:pt idx="733">
                  <c:v>3</c:v>
                </c:pt>
                <c:pt idx="734">
                  <c:v>3</c:v>
                </c:pt>
                <c:pt idx="735">
                  <c:v>3</c:v>
                </c:pt>
                <c:pt idx="736">
                  <c:v>3</c:v>
                </c:pt>
                <c:pt idx="737">
                  <c:v>3</c:v>
                </c:pt>
                <c:pt idx="738">
                  <c:v>3</c:v>
                </c:pt>
                <c:pt idx="739">
                  <c:v>3</c:v>
                </c:pt>
                <c:pt idx="740">
                  <c:v>3</c:v>
                </c:pt>
                <c:pt idx="741">
                  <c:v>3</c:v>
                </c:pt>
                <c:pt idx="742">
                  <c:v>3</c:v>
                </c:pt>
                <c:pt idx="743">
                  <c:v>3</c:v>
                </c:pt>
                <c:pt idx="744">
                  <c:v>3</c:v>
                </c:pt>
                <c:pt idx="745">
                  <c:v>3</c:v>
                </c:pt>
                <c:pt idx="746">
                  <c:v>3</c:v>
                </c:pt>
                <c:pt idx="747">
                  <c:v>3</c:v>
                </c:pt>
                <c:pt idx="748">
                  <c:v>3</c:v>
                </c:pt>
                <c:pt idx="749">
                  <c:v>3</c:v>
                </c:pt>
                <c:pt idx="750">
                  <c:v>3</c:v>
                </c:pt>
                <c:pt idx="751">
                  <c:v>3</c:v>
                </c:pt>
                <c:pt idx="752">
                  <c:v>3</c:v>
                </c:pt>
                <c:pt idx="753">
                  <c:v>3</c:v>
                </c:pt>
                <c:pt idx="754">
                  <c:v>3</c:v>
                </c:pt>
                <c:pt idx="755">
                  <c:v>3</c:v>
                </c:pt>
                <c:pt idx="756">
                  <c:v>3</c:v>
                </c:pt>
                <c:pt idx="757">
                  <c:v>3</c:v>
                </c:pt>
                <c:pt idx="758">
                  <c:v>3</c:v>
                </c:pt>
                <c:pt idx="759">
                  <c:v>3</c:v>
                </c:pt>
                <c:pt idx="760">
                  <c:v>3</c:v>
                </c:pt>
                <c:pt idx="761">
                  <c:v>3</c:v>
                </c:pt>
                <c:pt idx="762">
                  <c:v>3</c:v>
                </c:pt>
                <c:pt idx="763">
                  <c:v>3</c:v>
                </c:pt>
                <c:pt idx="764">
                  <c:v>3</c:v>
                </c:pt>
                <c:pt idx="765">
                  <c:v>3</c:v>
                </c:pt>
                <c:pt idx="766">
                  <c:v>3</c:v>
                </c:pt>
                <c:pt idx="767">
                  <c:v>3</c:v>
                </c:pt>
                <c:pt idx="768">
                  <c:v>3</c:v>
                </c:pt>
                <c:pt idx="769">
                  <c:v>3</c:v>
                </c:pt>
                <c:pt idx="770">
                  <c:v>3</c:v>
                </c:pt>
                <c:pt idx="771">
                  <c:v>3</c:v>
                </c:pt>
                <c:pt idx="772">
                  <c:v>3</c:v>
                </c:pt>
                <c:pt idx="773">
                  <c:v>3</c:v>
                </c:pt>
                <c:pt idx="774">
                  <c:v>3</c:v>
                </c:pt>
                <c:pt idx="775">
                  <c:v>3</c:v>
                </c:pt>
                <c:pt idx="776">
                  <c:v>3</c:v>
                </c:pt>
                <c:pt idx="777">
                  <c:v>3</c:v>
                </c:pt>
                <c:pt idx="778">
                  <c:v>3</c:v>
                </c:pt>
                <c:pt idx="779">
                  <c:v>3</c:v>
                </c:pt>
                <c:pt idx="780">
                  <c:v>3</c:v>
                </c:pt>
                <c:pt idx="781">
                  <c:v>3</c:v>
                </c:pt>
                <c:pt idx="782">
                  <c:v>3</c:v>
                </c:pt>
                <c:pt idx="783">
                  <c:v>3</c:v>
                </c:pt>
                <c:pt idx="784">
                  <c:v>3</c:v>
                </c:pt>
                <c:pt idx="785">
                  <c:v>3</c:v>
                </c:pt>
                <c:pt idx="786">
                  <c:v>3</c:v>
                </c:pt>
                <c:pt idx="787">
                  <c:v>3</c:v>
                </c:pt>
                <c:pt idx="788">
                  <c:v>3</c:v>
                </c:pt>
                <c:pt idx="789">
                  <c:v>3</c:v>
                </c:pt>
                <c:pt idx="790">
                  <c:v>3</c:v>
                </c:pt>
                <c:pt idx="791">
                  <c:v>3</c:v>
                </c:pt>
                <c:pt idx="792">
                  <c:v>3</c:v>
                </c:pt>
                <c:pt idx="793">
                  <c:v>3</c:v>
                </c:pt>
                <c:pt idx="794">
                  <c:v>3</c:v>
                </c:pt>
                <c:pt idx="795">
                  <c:v>3</c:v>
                </c:pt>
                <c:pt idx="796">
                  <c:v>3</c:v>
                </c:pt>
                <c:pt idx="797">
                  <c:v>3</c:v>
                </c:pt>
                <c:pt idx="798">
                  <c:v>3</c:v>
                </c:pt>
                <c:pt idx="799">
                  <c:v>3</c:v>
                </c:pt>
                <c:pt idx="800">
                  <c:v>3</c:v>
                </c:pt>
                <c:pt idx="801">
                  <c:v>3</c:v>
                </c:pt>
                <c:pt idx="802">
                  <c:v>3</c:v>
                </c:pt>
                <c:pt idx="803">
                  <c:v>3</c:v>
                </c:pt>
                <c:pt idx="804">
                  <c:v>3</c:v>
                </c:pt>
                <c:pt idx="805">
                  <c:v>3</c:v>
                </c:pt>
                <c:pt idx="806">
                  <c:v>3</c:v>
                </c:pt>
                <c:pt idx="807">
                  <c:v>3</c:v>
                </c:pt>
                <c:pt idx="808">
                  <c:v>3</c:v>
                </c:pt>
                <c:pt idx="809">
                  <c:v>3</c:v>
                </c:pt>
                <c:pt idx="810">
                  <c:v>3</c:v>
                </c:pt>
                <c:pt idx="811">
                  <c:v>3</c:v>
                </c:pt>
                <c:pt idx="812">
                  <c:v>3</c:v>
                </c:pt>
                <c:pt idx="813">
                  <c:v>3</c:v>
                </c:pt>
                <c:pt idx="814">
                  <c:v>3</c:v>
                </c:pt>
                <c:pt idx="815">
                  <c:v>3</c:v>
                </c:pt>
                <c:pt idx="816">
                  <c:v>3</c:v>
                </c:pt>
                <c:pt idx="817">
                  <c:v>3</c:v>
                </c:pt>
                <c:pt idx="818">
                  <c:v>3</c:v>
                </c:pt>
                <c:pt idx="819">
                  <c:v>3</c:v>
                </c:pt>
                <c:pt idx="820">
                  <c:v>3</c:v>
                </c:pt>
                <c:pt idx="821">
                  <c:v>3</c:v>
                </c:pt>
                <c:pt idx="822">
                  <c:v>3</c:v>
                </c:pt>
                <c:pt idx="823">
                  <c:v>3</c:v>
                </c:pt>
                <c:pt idx="824">
                  <c:v>3</c:v>
                </c:pt>
                <c:pt idx="825">
                  <c:v>4</c:v>
                </c:pt>
                <c:pt idx="826">
                  <c:v>4</c:v>
                </c:pt>
                <c:pt idx="827">
                  <c:v>4</c:v>
                </c:pt>
                <c:pt idx="828">
                  <c:v>4</c:v>
                </c:pt>
                <c:pt idx="829">
                  <c:v>4</c:v>
                </c:pt>
                <c:pt idx="830">
                  <c:v>4</c:v>
                </c:pt>
                <c:pt idx="831">
                  <c:v>4</c:v>
                </c:pt>
                <c:pt idx="832">
                  <c:v>4</c:v>
                </c:pt>
                <c:pt idx="833">
                  <c:v>4</c:v>
                </c:pt>
                <c:pt idx="834">
                  <c:v>4</c:v>
                </c:pt>
                <c:pt idx="835">
                  <c:v>4</c:v>
                </c:pt>
                <c:pt idx="836">
                  <c:v>4</c:v>
                </c:pt>
                <c:pt idx="837">
                  <c:v>4</c:v>
                </c:pt>
                <c:pt idx="838">
                  <c:v>4</c:v>
                </c:pt>
                <c:pt idx="839">
                  <c:v>4</c:v>
                </c:pt>
                <c:pt idx="840">
                  <c:v>4</c:v>
                </c:pt>
                <c:pt idx="841">
                  <c:v>4</c:v>
                </c:pt>
                <c:pt idx="842">
                  <c:v>4</c:v>
                </c:pt>
                <c:pt idx="843">
                  <c:v>4</c:v>
                </c:pt>
                <c:pt idx="844">
                  <c:v>4</c:v>
                </c:pt>
                <c:pt idx="845">
                  <c:v>4</c:v>
                </c:pt>
                <c:pt idx="846">
                  <c:v>4</c:v>
                </c:pt>
                <c:pt idx="847">
                  <c:v>4</c:v>
                </c:pt>
                <c:pt idx="848">
                  <c:v>4</c:v>
                </c:pt>
                <c:pt idx="849">
                  <c:v>4</c:v>
                </c:pt>
                <c:pt idx="850">
                  <c:v>4</c:v>
                </c:pt>
                <c:pt idx="851">
                  <c:v>4</c:v>
                </c:pt>
                <c:pt idx="852">
                  <c:v>4</c:v>
                </c:pt>
                <c:pt idx="853">
                  <c:v>4</c:v>
                </c:pt>
                <c:pt idx="854">
                  <c:v>4</c:v>
                </c:pt>
                <c:pt idx="855">
                  <c:v>4</c:v>
                </c:pt>
                <c:pt idx="856">
                  <c:v>4</c:v>
                </c:pt>
                <c:pt idx="857">
                  <c:v>4</c:v>
                </c:pt>
                <c:pt idx="858">
                  <c:v>4</c:v>
                </c:pt>
                <c:pt idx="859">
                  <c:v>4</c:v>
                </c:pt>
                <c:pt idx="860">
                  <c:v>4</c:v>
                </c:pt>
                <c:pt idx="861">
                  <c:v>4</c:v>
                </c:pt>
                <c:pt idx="862">
                  <c:v>4</c:v>
                </c:pt>
                <c:pt idx="863">
                  <c:v>4</c:v>
                </c:pt>
                <c:pt idx="864">
                  <c:v>4</c:v>
                </c:pt>
                <c:pt idx="865">
                  <c:v>4</c:v>
                </c:pt>
                <c:pt idx="866">
                  <c:v>4</c:v>
                </c:pt>
                <c:pt idx="867">
                  <c:v>4</c:v>
                </c:pt>
                <c:pt idx="868">
                  <c:v>4</c:v>
                </c:pt>
                <c:pt idx="869">
                  <c:v>4</c:v>
                </c:pt>
                <c:pt idx="870">
                  <c:v>4</c:v>
                </c:pt>
                <c:pt idx="871">
                  <c:v>4</c:v>
                </c:pt>
                <c:pt idx="872">
                  <c:v>4</c:v>
                </c:pt>
                <c:pt idx="873">
                  <c:v>4</c:v>
                </c:pt>
                <c:pt idx="874">
                  <c:v>4</c:v>
                </c:pt>
                <c:pt idx="875">
                  <c:v>4</c:v>
                </c:pt>
                <c:pt idx="876">
                  <c:v>4</c:v>
                </c:pt>
                <c:pt idx="877">
                  <c:v>4</c:v>
                </c:pt>
                <c:pt idx="878">
                  <c:v>4</c:v>
                </c:pt>
                <c:pt idx="879">
                  <c:v>4</c:v>
                </c:pt>
                <c:pt idx="880">
                  <c:v>4</c:v>
                </c:pt>
                <c:pt idx="881">
                  <c:v>4</c:v>
                </c:pt>
                <c:pt idx="882">
                  <c:v>4</c:v>
                </c:pt>
                <c:pt idx="883">
                  <c:v>4</c:v>
                </c:pt>
                <c:pt idx="884">
                  <c:v>4</c:v>
                </c:pt>
                <c:pt idx="885">
                  <c:v>4</c:v>
                </c:pt>
                <c:pt idx="886">
                  <c:v>4</c:v>
                </c:pt>
                <c:pt idx="887">
                  <c:v>4</c:v>
                </c:pt>
                <c:pt idx="888">
                  <c:v>4</c:v>
                </c:pt>
                <c:pt idx="889">
                  <c:v>4</c:v>
                </c:pt>
                <c:pt idx="890">
                  <c:v>4</c:v>
                </c:pt>
                <c:pt idx="891">
                  <c:v>4</c:v>
                </c:pt>
                <c:pt idx="892">
                  <c:v>4</c:v>
                </c:pt>
                <c:pt idx="893">
                  <c:v>4</c:v>
                </c:pt>
                <c:pt idx="894">
                  <c:v>4</c:v>
                </c:pt>
                <c:pt idx="895">
                  <c:v>4</c:v>
                </c:pt>
                <c:pt idx="896">
                  <c:v>4</c:v>
                </c:pt>
                <c:pt idx="897">
                  <c:v>4</c:v>
                </c:pt>
                <c:pt idx="898">
                  <c:v>4</c:v>
                </c:pt>
                <c:pt idx="899">
                  <c:v>4</c:v>
                </c:pt>
                <c:pt idx="900">
                  <c:v>4</c:v>
                </c:pt>
                <c:pt idx="901">
                  <c:v>4</c:v>
                </c:pt>
                <c:pt idx="902">
                  <c:v>4</c:v>
                </c:pt>
                <c:pt idx="903">
                  <c:v>4</c:v>
                </c:pt>
                <c:pt idx="904">
                  <c:v>4</c:v>
                </c:pt>
                <c:pt idx="905">
                  <c:v>4</c:v>
                </c:pt>
                <c:pt idx="906">
                  <c:v>4</c:v>
                </c:pt>
                <c:pt idx="907">
                  <c:v>4</c:v>
                </c:pt>
                <c:pt idx="908">
                  <c:v>4</c:v>
                </c:pt>
                <c:pt idx="909">
                  <c:v>4</c:v>
                </c:pt>
                <c:pt idx="910">
                  <c:v>4</c:v>
                </c:pt>
                <c:pt idx="911">
                  <c:v>4</c:v>
                </c:pt>
                <c:pt idx="912">
                  <c:v>4</c:v>
                </c:pt>
                <c:pt idx="913">
                  <c:v>4</c:v>
                </c:pt>
                <c:pt idx="914">
                  <c:v>4</c:v>
                </c:pt>
                <c:pt idx="915">
                  <c:v>4</c:v>
                </c:pt>
                <c:pt idx="916">
                  <c:v>4</c:v>
                </c:pt>
                <c:pt idx="917">
                  <c:v>4</c:v>
                </c:pt>
                <c:pt idx="918">
                  <c:v>4</c:v>
                </c:pt>
                <c:pt idx="919">
                  <c:v>4</c:v>
                </c:pt>
                <c:pt idx="920">
                  <c:v>4</c:v>
                </c:pt>
                <c:pt idx="921">
                  <c:v>4</c:v>
                </c:pt>
                <c:pt idx="922">
                  <c:v>4</c:v>
                </c:pt>
                <c:pt idx="923">
                  <c:v>4</c:v>
                </c:pt>
                <c:pt idx="924">
                  <c:v>4</c:v>
                </c:pt>
                <c:pt idx="925">
                  <c:v>4</c:v>
                </c:pt>
                <c:pt idx="926">
                  <c:v>4</c:v>
                </c:pt>
                <c:pt idx="927">
                  <c:v>4</c:v>
                </c:pt>
                <c:pt idx="928">
                  <c:v>4</c:v>
                </c:pt>
                <c:pt idx="929">
                  <c:v>4</c:v>
                </c:pt>
                <c:pt idx="930">
                  <c:v>4</c:v>
                </c:pt>
                <c:pt idx="931">
                  <c:v>4</c:v>
                </c:pt>
                <c:pt idx="932">
                  <c:v>4</c:v>
                </c:pt>
                <c:pt idx="933">
                  <c:v>4</c:v>
                </c:pt>
                <c:pt idx="934">
                  <c:v>4</c:v>
                </c:pt>
                <c:pt idx="935">
                  <c:v>4</c:v>
                </c:pt>
                <c:pt idx="936">
                  <c:v>4</c:v>
                </c:pt>
                <c:pt idx="937">
                  <c:v>4</c:v>
                </c:pt>
                <c:pt idx="938">
                  <c:v>4</c:v>
                </c:pt>
                <c:pt idx="939">
                  <c:v>4</c:v>
                </c:pt>
                <c:pt idx="940">
                  <c:v>4</c:v>
                </c:pt>
                <c:pt idx="941">
                  <c:v>4</c:v>
                </c:pt>
                <c:pt idx="942">
                  <c:v>4</c:v>
                </c:pt>
                <c:pt idx="943">
                  <c:v>4</c:v>
                </c:pt>
                <c:pt idx="944">
                  <c:v>4</c:v>
                </c:pt>
                <c:pt idx="945">
                  <c:v>4</c:v>
                </c:pt>
                <c:pt idx="946">
                  <c:v>4</c:v>
                </c:pt>
                <c:pt idx="947">
                  <c:v>4</c:v>
                </c:pt>
                <c:pt idx="948">
                  <c:v>4</c:v>
                </c:pt>
                <c:pt idx="949">
                  <c:v>4</c:v>
                </c:pt>
                <c:pt idx="950">
                  <c:v>4</c:v>
                </c:pt>
                <c:pt idx="951">
                  <c:v>4</c:v>
                </c:pt>
                <c:pt idx="952">
                  <c:v>4</c:v>
                </c:pt>
                <c:pt idx="953">
                  <c:v>4</c:v>
                </c:pt>
                <c:pt idx="954">
                  <c:v>4</c:v>
                </c:pt>
                <c:pt idx="955">
                  <c:v>4</c:v>
                </c:pt>
                <c:pt idx="956">
                  <c:v>4</c:v>
                </c:pt>
                <c:pt idx="957">
                  <c:v>4</c:v>
                </c:pt>
                <c:pt idx="958">
                  <c:v>4</c:v>
                </c:pt>
                <c:pt idx="959">
                  <c:v>4</c:v>
                </c:pt>
                <c:pt idx="960">
                  <c:v>4</c:v>
                </c:pt>
                <c:pt idx="961">
                  <c:v>4</c:v>
                </c:pt>
                <c:pt idx="962">
                  <c:v>4</c:v>
                </c:pt>
                <c:pt idx="963">
                  <c:v>4</c:v>
                </c:pt>
                <c:pt idx="964">
                  <c:v>4</c:v>
                </c:pt>
                <c:pt idx="965">
                  <c:v>4</c:v>
                </c:pt>
                <c:pt idx="966">
                  <c:v>4</c:v>
                </c:pt>
                <c:pt idx="967">
                  <c:v>4</c:v>
                </c:pt>
                <c:pt idx="968">
                  <c:v>4</c:v>
                </c:pt>
                <c:pt idx="969">
                  <c:v>4</c:v>
                </c:pt>
                <c:pt idx="970">
                  <c:v>4</c:v>
                </c:pt>
                <c:pt idx="971">
                  <c:v>4</c:v>
                </c:pt>
                <c:pt idx="972">
                  <c:v>4</c:v>
                </c:pt>
                <c:pt idx="973">
                  <c:v>4</c:v>
                </c:pt>
                <c:pt idx="974">
                  <c:v>4</c:v>
                </c:pt>
                <c:pt idx="975">
                  <c:v>4</c:v>
                </c:pt>
                <c:pt idx="976">
                  <c:v>4</c:v>
                </c:pt>
                <c:pt idx="977">
                  <c:v>4</c:v>
                </c:pt>
                <c:pt idx="978">
                  <c:v>4</c:v>
                </c:pt>
                <c:pt idx="979">
                  <c:v>4</c:v>
                </c:pt>
                <c:pt idx="980">
                  <c:v>4</c:v>
                </c:pt>
                <c:pt idx="981">
                  <c:v>4</c:v>
                </c:pt>
                <c:pt idx="982">
                  <c:v>4</c:v>
                </c:pt>
                <c:pt idx="983">
                  <c:v>4</c:v>
                </c:pt>
                <c:pt idx="984">
                  <c:v>4</c:v>
                </c:pt>
                <c:pt idx="985">
                  <c:v>4</c:v>
                </c:pt>
                <c:pt idx="986">
                  <c:v>4</c:v>
                </c:pt>
                <c:pt idx="987">
                  <c:v>4</c:v>
                </c:pt>
                <c:pt idx="988">
                  <c:v>4</c:v>
                </c:pt>
                <c:pt idx="989">
                  <c:v>4</c:v>
                </c:pt>
                <c:pt idx="990">
                  <c:v>4</c:v>
                </c:pt>
                <c:pt idx="991">
                  <c:v>4</c:v>
                </c:pt>
                <c:pt idx="992">
                  <c:v>4</c:v>
                </c:pt>
                <c:pt idx="993">
                  <c:v>4</c:v>
                </c:pt>
                <c:pt idx="994">
                  <c:v>4</c:v>
                </c:pt>
                <c:pt idx="995">
                  <c:v>4</c:v>
                </c:pt>
                <c:pt idx="996">
                  <c:v>4</c:v>
                </c:pt>
                <c:pt idx="997">
                  <c:v>4</c:v>
                </c:pt>
                <c:pt idx="998">
                  <c:v>4</c:v>
                </c:pt>
                <c:pt idx="999">
                  <c:v>4</c:v>
                </c:pt>
                <c:pt idx="1000">
                  <c:v>4</c:v>
                </c:pt>
                <c:pt idx="1001">
                  <c:v>4</c:v>
                </c:pt>
                <c:pt idx="1002">
                  <c:v>4</c:v>
                </c:pt>
                <c:pt idx="1003">
                  <c:v>4</c:v>
                </c:pt>
                <c:pt idx="1004">
                  <c:v>4</c:v>
                </c:pt>
                <c:pt idx="1005">
                  <c:v>4</c:v>
                </c:pt>
                <c:pt idx="1006">
                  <c:v>4</c:v>
                </c:pt>
                <c:pt idx="1007">
                  <c:v>4</c:v>
                </c:pt>
                <c:pt idx="1008">
                  <c:v>4</c:v>
                </c:pt>
                <c:pt idx="1009">
                  <c:v>4</c:v>
                </c:pt>
                <c:pt idx="1010">
                  <c:v>4</c:v>
                </c:pt>
                <c:pt idx="1011">
                  <c:v>4</c:v>
                </c:pt>
                <c:pt idx="1012">
                  <c:v>4</c:v>
                </c:pt>
                <c:pt idx="1013">
                  <c:v>4</c:v>
                </c:pt>
                <c:pt idx="1014">
                  <c:v>4</c:v>
                </c:pt>
                <c:pt idx="1015">
                  <c:v>4</c:v>
                </c:pt>
                <c:pt idx="1016">
                  <c:v>4</c:v>
                </c:pt>
                <c:pt idx="1017">
                  <c:v>4</c:v>
                </c:pt>
                <c:pt idx="1018">
                  <c:v>4</c:v>
                </c:pt>
                <c:pt idx="1019">
                  <c:v>4</c:v>
                </c:pt>
                <c:pt idx="1020">
                  <c:v>4</c:v>
                </c:pt>
                <c:pt idx="1021">
                  <c:v>4</c:v>
                </c:pt>
                <c:pt idx="1022">
                  <c:v>4</c:v>
                </c:pt>
                <c:pt idx="1023">
                  <c:v>4</c:v>
                </c:pt>
                <c:pt idx="1024">
                  <c:v>4</c:v>
                </c:pt>
                <c:pt idx="1025">
                  <c:v>4</c:v>
                </c:pt>
                <c:pt idx="1026">
                  <c:v>4</c:v>
                </c:pt>
                <c:pt idx="1027">
                  <c:v>4</c:v>
                </c:pt>
                <c:pt idx="1028">
                  <c:v>4</c:v>
                </c:pt>
                <c:pt idx="1029">
                  <c:v>4</c:v>
                </c:pt>
                <c:pt idx="1030">
                  <c:v>4</c:v>
                </c:pt>
                <c:pt idx="1031">
                  <c:v>4</c:v>
                </c:pt>
                <c:pt idx="1032">
                  <c:v>4</c:v>
                </c:pt>
                <c:pt idx="1033">
                  <c:v>4</c:v>
                </c:pt>
                <c:pt idx="1034">
                  <c:v>4</c:v>
                </c:pt>
                <c:pt idx="1035">
                  <c:v>5</c:v>
                </c:pt>
                <c:pt idx="1036">
                  <c:v>5</c:v>
                </c:pt>
                <c:pt idx="1037">
                  <c:v>5</c:v>
                </c:pt>
                <c:pt idx="1038">
                  <c:v>5</c:v>
                </c:pt>
                <c:pt idx="1039">
                  <c:v>5</c:v>
                </c:pt>
                <c:pt idx="1040">
                  <c:v>5</c:v>
                </c:pt>
                <c:pt idx="1041">
                  <c:v>5</c:v>
                </c:pt>
                <c:pt idx="1042">
                  <c:v>5</c:v>
                </c:pt>
                <c:pt idx="1043">
                  <c:v>5</c:v>
                </c:pt>
                <c:pt idx="1044">
                  <c:v>5</c:v>
                </c:pt>
                <c:pt idx="1045">
                  <c:v>5</c:v>
                </c:pt>
                <c:pt idx="1046">
                  <c:v>5</c:v>
                </c:pt>
                <c:pt idx="1047">
                  <c:v>5</c:v>
                </c:pt>
                <c:pt idx="1048">
                  <c:v>5</c:v>
                </c:pt>
                <c:pt idx="1049">
                  <c:v>5</c:v>
                </c:pt>
                <c:pt idx="1050">
                  <c:v>5</c:v>
                </c:pt>
                <c:pt idx="1051">
                  <c:v>5</c:v>
                </c:pt>
                <c:pt idx="1052">
                  <c:v>5</c:v>
                </c:pt>
                <c:pt idx="1053">
                  <c:v>5</c:v>
                </c:pt>
                <c:pt idx="1054">
                  <c:v>5</c:v>
                </c:pt>
                <c:pt idx="1055">
                  <c:v>5</c:v>
                </c:pt>
                <c:pt idx="1056">
                  <c:v>5</c:v>
                </c:pt>
                <c:pt idx="1057">
                  <c:v>5</c:v>
                </c:pt>
                <c:pt idx="1058">
                  <c:v>5</c:v>
                </c:pt>
                <c:pt idx="1059">
                  <c:v>5</c:v>
                </c:pt>
                <c:pt idx="1060">
                  <c:v>5</c:v>
                </c:pt>
                <c:pt idx="1061">
                  <c:v>5</c:v>
                </c:pt>
                <c:pt idx="1062">
                  <c:v>5</c:v>
                </c:pt>
                <c:pt idx="1063">
                  <c:v>5</c:v>
                </c:pt>
                <c:pt idx="1064">
                  <c:v>5</c:v>
                </c:pt>
                <c:pt idx="1065">
                  <c:v>5</c:v>
                </c:pt>
                <c:pt idx="1066">
                  <c:v>5</c:v>
                </c:pt>
                <c:pt idx="1067">
                  <c:v>5</c:v>
                </c:pt>
                <c:pt idx="1068">
                  <c:v>5</c:v>
                </c:pt>
                <c:pt idx="1069">
                  <c:v>5</c:v>
                </c:pt>
                <c:pt idx="1070">
                  <c:v>5</c:v>
                </c:pt>
                <c:pt idx="1071">
                  <c:v>5</c:v>
                </c:pt>
                <c:pt idx="1072">
                  <c:v>5</c:v>
                </c:pt>
                <c:pt idx="1073">
                  <c:v>5</c:v>
                </c:pt>
                <c:pt idx="1074">
                  <c:v>5</c:v>
                </c:pt>
                <c:pt idx="1075">
                  <c:v>5</c:v>
                </c:pt>
                <c:pt idx="1076">
                  <c:v>5</c:v>
                </c:pt>
                <c:pt idx="1077">
                  <c:v>5</c:v>
                </c:pt>
                <c:pt idx="1078">
                  <c:v>5</c:v>
                </c:pt>
                <c:pt idx="1079">
                  <c:v>5</c:v>
                </c:pt>
                <c:pt idx="1080">
                  <c:v>5</c:v>
                </c:pt>
                <c:pt idx="1081">
                  <c:v>5</c:v>
                </c:pt>
                <c:pt idx="1082">
                  <c:v>5</c:v>
                </c:pt>
                <c:pt idx="1083">
                  <c:v>5</c:v>
                </c:pt>
                <c:pt idx="1084">
                  <c:v>5</c:v>
                </c:pt>
                <c:pt idx="1085">
                  <c:v>5</c:v>
                </c:pt>
                <c:pt idx="1086">
                  <c:v>5</c:v>
                </c:pt>
                <c:pt idx="1087">
                  <c:v>5</c:v>
                </c:pt>
                <c:pt idx="1088">
                  <c:v>5</c:v>
                </c:pt>
                <c:pt idx="1089">
                  <c:v>5</c:v>
                </c:pt>
                <c:pt idx="1090">
                  <c:v>5</c:v>
                </c:pt>
                <c:pt idx="1091">
                  <c:v>5</c:v>
                </c:pt>
                <c:pt idx="1092">
                  <c:v>5</c:v>
                </c:pt>
                <c:pt idx="1093">
                  <c:v>5</c:v>
                </c:pt>
                <c:pt idx="1094">
                  <c:v>5</c:v>
                </c:pt>
                <c:pt idx="1095">
                  <c:v>5</c:v>
                </c:pt>
                <c:pt idx="1096">
                  <c:v>5</c:v>
                </c:pt>
                <c:pt idx="1097">
                  <c:v>5</c:v>
                </c:pt>
                <c:pt idx="1098">
                  <c:v>5</c:v>
                </c:pt>
                <c:pt idx="1099">
                  <c:v>5</c:v>
                </c:pt>
                <c:pt idx="1100">
                  <c:v>5</c:v>
                </c:pt>
                <c:pt idx="1101">
                  <c:v>5</c:v>
                </c:pt>
                <c:pt idx="1102">
                  <c:v>5</c:v>
                </c:pt>
                <c:pt idx="1103">
                  <c:v>5</c:v>
                </c:pt>
                <c:pt idx="1104">
                  <c:v>5</c:v>
                </c:pt>
                <c:pt idx="1105">
                  <c:v>5</c:v>
                </c:pt>
                <c:pt idx="1106">
                  <c:v>5</c:v>
                </c:pt>
                <c:pt idx="1107">
                  <c:v>5</c:v>
                </c:pt>
                <c:pt idx="1108">
                  <c:v>5</c:v>
                </c:pt>
                <c:pt idx="1109">
                  <c:v>5</c:v>
                </c:pt>
                <c:pt idx="1110">
                  <c:v>5</c:v>
                </c:pt>
                <c:pt idx="1111">
                  <c:v>5</c:v>
                </c:pt>
                <c:pt idx="1112">
                  <c:v>5</c:v>
                </c:pt>
                <c:pt idx="1113">
                  <c:v>5</c:v>
                </c:pt>
                <c:pt idx="1114">
                  <c:v>5</c:v>
                </c:pt>
                <c:pt idx="1115">
                  <c:v>5</c:v>
                </c:pt>
                <c:pt idx="1116">
                  <c:v>5</c:v>
                </c:pt>
                <c:pt idx="1117">
                  <c:v>5</c:v>
                </c:pt>
                <c:pt idx="1118">
                  <c:v>5</c:v>
                </c:pt>
                <c:pt idx="1119">
                  <c:v>5</c:v>
                </c:pt>
                <c:pt idx="1120">
                  <c:v>5</c:v>
                </c:pt>
                <c:pt idx="1121">
                  <c:v>5</c:v>
                </c:pt>
                <c:pt idx="1122">
                  <c:v>5</c:v>
                </c:pt>
                <c:pt idx="1123">
                  <c:v>5</c:v>
                </c:pt>
                <c:pt idx="1124">
                  <c:v>5</c:v>
                </c:pt>
                <c:pt idx="1125">
                  <c:v>5</c:v>
                </c:pt>
                <c:pt idx="1126">
                  <c:v>5</c:v>
                </c:pt>
                <c:pt idx="1127">
                  <c:v>5</c:v>
                </c:pt>
                <c:pt idx="1128">
                  <c:v>5</c:v>
                </c:pt>
                <c:pt idx="1129">
                  <c:v>5</c:v>
                </c:pt>
                <c:pt idx="1130">
                  <c:v>5</c:v>
                </c:pt>
                <c:pt idx="1131">
                  <c:v>5</c:v>
                </c:pt>
                <c:pt idx="1132">
                  <c:v>5</c:v>
                </c:pt>
                <c:pt idx="1133">
                  <c:v>5</c:v>
                </c:pt>
                <c:pt idx="1134">
                  <c:v>5</c:v>
                </c:pt>
                <c:pt idx="1135">
                  <c:v>5</c:v>
                </c:pt>
                <c:pt idx="1136">
                  <c:v>5</c:v>
                </c:pt>
                <c:pt idx="1137">
                  <c:v>5</c:v>
                </c:pt>
                <c:pt idx="1138">
                  <c:v>5</c:v>
                </c:pt>
                <c:pt idx="1139">
                  <c:v>5</c:v>
                </c:pt>
                <c:pt idx="1140">
                  <c:v>5</c:v>
                </c:pt>
                <c:pt idx="1141">
                  <c:v>5</c:v>
                </c:pt>
                <c:pt idx="1142">
                  <c:v>5</c:v>
                </c:pt>
                <c:pt idx="1143">
                  <c:v>5</c:v>
                </c:pt>
                <c:pt idx="1144">
                  <c:v>5</c:v>
                </c:pt>
                <c:pt idx="1145">
                  <c:v>5</c:v>
                </c:pt>
                <c:pt idx="1146">
                  <c:v>5</c:v>
                </c:pt>
                <c:pt idx="1147">
                  <c:v>5</c:v>
                </c:pt>
                <c:pt idx="1148">
                  <c:v>5</c:v>
                </c:pt>
                <c:pt idx="1149">
                  <c:v>5</c:v>
                </c:pt>
                <c:pt idx="1150">
                  <c:v>5</c:v>
                </c:pt>
                <c:pt idx="1151">
                  <c:v>5</c:v>
                </c:pt>
                <c:pt idx="1152">
                  <c:v>5</c:v>
                </c:pt>
                <c:pt idx="1153">
                  <c:v>5</c:v>
                </c:pt>
                <c:pt idx="1154">
                  <c:v>5</c:v>
                </c:pt>
                <c:pt idx="1155">
                  <c:v>5</c:v>
                </c:pt>
                <c:pt idx="1156">
                  <c:v>5</c:v>
                </c:pt>
                <c:pt idx="1157">
                  <c:v>5</c:v>
                </c:pt>
                <c:pt idx="1158">
                  <c:v>5</c:v>
                </c:pt>
                <c:pt idx="1159">
                  <c:v>5</c:v>
                </c:pt>
                <c:pt idx="1160">
                  <c:v>5</c:v>
                </c:pt>
                <c:pt idx="1161">
                  <c:v>5</c:v>
                </c:pt>
                <c:pt idx="1162">
                  <c:v>5</c:v>
                </c:pt>
                <c:pt idx="1163">
                  <c:v>5</c:v>
                </c:pt>
                <c:pt idx="1164">
                  <c:v>5</c:v>
                </c:pt>
                <c:pt idx="1165">
                  <c:v>5</c:v>
                </c:pt>
                <c:pt idx="1166">
                  <c:v>5</c:v>
                </c:pt>
                <c:pt idx="1167">
                  <c:v>5</c:v>
                </c:pt>
                <c:pt idx="1168">
                  <c:v>5</c:v>
                </c:pt>
                <c:pt idx="1169">
                  <c:v>5</c:v>
                </c:pt>
                <c:pt idx="1170">
                  <c:v>5</c:v>
                </c:pt>
                <c:pt idx="1171">
                  <c:v>5</c:v>
                </c:pt>
                <c:pt idx="1172">
                  <c:v>5</c:v>
                </c:pt>
                <c:pt idx="1173">
                  <c:v>5</c:v>
                </c:pt>
                <c:pt idx="1174">
                  <c:v>5</c:v>
                </c:pt>
                <c:pt idx="1175">
                  <c:v>5</c:v>
                </c:pt>
                <c:pt idx="1176">
                  <c:v>5</c:v>
                </c:pt>
                <c:pt idx="1177">
                  <c:v>5</c:v>
                </c:pt>
                <c:pt idx="1178">
                  <c:v>5</c:v>
                </c:pt>
                <c:pt idx="1179">
                  <c:v>5</c:v>
                </c:pt>
                <c:pt idx="1180">
                  <c:v>5</c:v>
                </c:pt>
                <c:pt idx="1181">
                  <c:v>5</c:v>
                </c:pt>
                <c:pt idx="1182">
                  <c:v>5</c:v>
                </c:pt>
                <c:pt idx="1183">
                  <c:v>5</c:v>
                </c:pt>
                <c:pt idx="1184">
                  <c:v>5</c:v>
                </c:pt>
                <c:pt idx="1185">
                  <c:v>5</c:v>
                </c:pt>
                <c:pt idx="1186">
                  <c:v>5</c:v>
                </c:pt>
                <c:pt idx="1187">
                  <c:v>5</c:v>
                </c:pt>
                <c:pt idx="1188">
                  <c:v>5</c:v>
                </c:pt>
                <c:pt idx="1189">
                  <c:v>5</c:v>
                </c:pt>
                <c:pt idx="1190">
                  <c:v>5</c:v>
                </c:pt>
                <c:pt idx="1191">
                  <c:v>5</c:v>
                </c:pt>
                <c:pt idx="1192">
                  <c:v>5</c:v>
                </c:pt>
                <c:pt idx="1193">
                  <c:v>5</c:v>
                </c:pt>
                <c:pt idx="1194">
                  <c:v>5</c:v>
                </c:pt>
                <c:pt idx="1195">
                  <c:v>5</c:v>
                </c:pt>
                <c:pt idx="1196">
                  <c:v>5</c:v>
                </c:pt>
                <c:pt idx="1197">
                  <c:v>5</c:v>
                </c:pt>
                <c:pt idx="1198">
                  <c:v>5</c:v>
                </c:pt>
                <c:pt idx="1199">
                  <c:v>5</c:v>
                </c:pt>
                <c:pt idx="1200">
                  <c:v>5</c:v>
                </c:pt>
                <c:pt idx="1201">
                  <c:v>5</c:v>
                </c:pt>
                <c:pt idx="1202">
                  <c:v>5</c:v>
                </c:pt>
                <c:pt idx="1203">
                  <c:v>5</c:v>
                </c:pt>
                <c:pt idx="1204">
                  <c:v>5</c:v>
                </c:pt>
                <c:pt idx="1205">
                  <c:v>5</c:v>
                </c:pt>
                <c:pt idx="1206">
                  <c:v>5</c:v>
                </c:pt>
                <c:pt idx="1207">
                  <c:v>5</c:v>
                </c:pt>
                <c:pt idx="1208">
                  <c:v>5</c:v>
                </c:pt>
                <c:pt idx="1209">
                  <c:v>5</c:v>
                </c:pt>
                <c:pt idx="1210">
                  <c:v>5</c:v>
                </c:pt>
                <c:pt idx="1211">
                  <c:v>5</c:v>
                </c:pt>
                <c:pt idx="1212">
                  <c:v>5</c:v>
                </c:pt>
                <c:pt idx="1213">
                  <c:v>5</c:v>
                </c:pt>
                <c:pt idx="1214">
                  <c:v>5</c:v>
                </c:pt>
                <c:pt idx="1215">
                  <c:v>5</c:v>
                </c:pt>
                <c:pt idx="1216">
                  <c:v>5</c:v>
                </c:pt>
                <c:pt idx="1217">
                  <c:v>5</c:v>
                </c:pt>
                <c:pt idx="1218">
                  <c:v>5</c:v>
                </c:pt>
                <c:pt idx="1219">
                  <c:v>5</c:v>
                </c:pt>
                <c:pt idx="1220">
                  <c:v>5</c:v>
                </c:pt>
                <c:pt idx="1221">
                  <c:v>5</c:v>
                </c:pt>
                <c:pt idx="1222">
                  <c:v>5</c:v>
                </c:pt>
                <c:pt idx="1223">
                  <c:v>5</c:v>
                </c:pt>
                <c:pt idx="1224">
                  <c:v>5</c:v>
                </c:pt>
                <c:pt idx="1225">
                  <c:v>5</c:v>
                </c:pt>
                <c:pt idx="1226">
                  <c:v>5</c:v>
                </c:pt>
                <c:pt idx="1227">
                  <c:v>5</c:v>
                </c:pt>
                <c:pt idx="1228">
                  <c:v>5</c:v>
                </c:pt>
                <c:pt idx="1229">
                  <c:v>5</c:v>
                </c:pt>
                <c:pt idx="1230">
                  <c:v>5</c:v>
                </c:pt>
                <c:pt idx="1231">
                  <c:v>5</c:v>
                </c:pt>
                <c:pt idx="1232">
                  <c:v>5</c:v>
                </c:pt>
                <c:pt idx="1233">
                  <c:v>5</c:v>
                </c:pt>
                <c:pt idx="1234">
                  <c:v>5</c:v>
                </c:pt>
                <c:pt idx="1235">
                  <c:v>5</c:v>
                </c:pt>
                <c:pt idx="1236">
                  <c:v>5</c:v>
                </c:pt>
                <c:pt idx="1237">
                  <c:v>5</c:v>
                </c:pt>
                <c:pt idx="1238">
                  <c:v>5</c:v>
                </c:pt>
                <c:pt idx="1239">
                  <c:v>5</c:v>
                </c:pt>
                <c:pt idx="1240">
                  <c:v>5</c:v>
                </c:pt>
                <c:pt idx="1241">
                  <c:v>5</c:v>
                </c:pt>
                <c:pt idx="1242">
                  <c:v>5</c:v>
                </c:pt>
                <c:pt idx="1243">
                  <c:v>5</c:v>
                </c:pt>
                <c:pt idx="1244">
                  <c:v>5</c:v>
                </c:pt>
                <c:pt idx="1245">
                  <c:v>5</c:v>
                </c:pt>
                <c:pt idx="1246">
                  <c:v>5</c:v>
                </c:pt>
                <c:pt idx="1247">
                  <c:v>5</c:v>
                </c:pt>
                <c:pt idx="1248">
                  <c:v>5</c:v>
                </c:pt>
                <c:pt idx="1249">
                  <c:v>5</c:v>
                </c:pt>
                <c:pt idx="1250">
                  <c:v>5</c:v>
                </c:pt>
                <c:pt idx="1251">
                  <c:v>5</c:v>
                </c:pt>
                <c:pt idx="1252">
                  <c:v>5</c:v>
                </c:pt>
                <c:pt idx="1253">
                  <c:v>5</c:v>
                </c:pt>
                <c:pt idx="1254">
                  <c:v>5</c:v>
                </c:pt>
                <c:pt idx="1255">
                  <c:v>5</c:v>
                </c:pt>
                <c:pt idx="1256">
                  <c:v>6</c:v>
                </c:pt>
                <c:pt idx="1257">
                  <c:v>6</c:v>
                </c:pt>
                <c:pt idx="1258">
                  <c:v>6</c:v>
                </c:pt>
                <c:pt idx="1259">
                  <c:v>6</c:v>
                </c:pt>
                <c:pt idx="1260">
                  <c:v>6</c:v>
                </c:pt>
                <c:pt idx="1261">
                  <c:v>6</c:v>
                </c:pt>
                <c:pt idx="1262">
                  <c:v>6</c:v>
                </c:pt>
                <c:pt idx="1263">
                  <c:v>6</c:v>
                </c:pt>
                <c:pt idx="1264">
                  <c:v>6</c:v>
                </c:pt>
                <c:pt idx="1265">
                  <c:v>6</c:v>
                </c:pt>
                <c:pt idx="1266">
                  <c:v>6</c:v>
                </c:pt>
                <c:pt idx="1267">
                  <c:v>6</c:v>
                </c:pt>
                <c:pt idx="1268">
                  <c:v>6</c:v>
                </c:pt>
                <c:pt idx="1269">
                  <c:v>6</c:v>
                </c:pt>
                <c:pt idx="1270">
                  <c:v>6</c:v>
                </c:pt>
                <c:pt idx="1271">
                  <c:v>6</c:v>
                </c:pt>
                <c:pt idx="1272">
                  <c:v>6</c:v>
                </c:pt>
                <c:pt idx="1273">
                  <c:v>6</c:v>
                </c:pt>
                <c:pt idx="1274">
                  <c:v>6</c:v>
                </c:pt>
                <c:pt idx="1275">
                  <c:v>6</c:v>
                </c:pt>
                <c:pt idx="1276">
                  <c:v>6</c:v>
                </c:pt>
                <c:pt idx="1277">
                  <c:v>6</c:v>
                </c:pt>
                <c:pt idx="1278">
                  <c:v>6</c:v>
                </c:pt>
                <c:pt idx="1279">
                  <c:v>6</c:v>
                </c:pt>
                <c:pt idx="1280">
                  <c:v>6</c:v>
                </c:pt>
                <c:pt idx="1281">
                  <c:v>6</c:v>
                </c:pt>
                <c:pt idx="1282">
                  <c:v>6</c:v>
                </c:pt>
                <c:pt idx="1283">
                  <c:v>6</c:v>
                </c:pt>
                <c:pt idx="1284">
                  <c:v>6</c:v>
                </c:pt>
                <c:pt idx="1285">
                  <c:v>6</c:v>
                </c:pt>
                <c:pt idx="1286">
                  <c:v>6</c:v>
                </c:pt>
                <c:pt idx="1287">
                  <c:v>6</c:v>
                </c:pt>
                <c:pt idx="1288">
                  <c:v>6</c:v>
                </c:pt>
                <c:pt idx="1289">
                  <c:v>6</c:v>
                </c:pt>
                <c:pt idx="1290">
                  <c:v>6</c:v>
                </c:pt>
                <c:pt idx="1291">
                  <c:v>6</c:v>
                </c:pt>
                <c:pt idx="1292">
                  <c:v>6</c:v>
                </c:pt>
                <c:pt idx="1293">
                  <c:v>6</c:v>
                </c:pt>
                <c:pt idx="1294">
                  <c:v>6</c:v>
                </c:pt>
                <c:pt idx="1295">
                  <c:v>6</c:v>
                </c:pt>
                <c:pt idx="1296">
                  <c:v>6</c:v>
                </c:pt>
                <c:pt idx="1297">
                  <c:v>6</c:v>
                </c:pt>
                <c:pt idx="1298">
                  <c:v>6</c:v>
                </c:pt>
                <c:pt idx="1299">
                  <c:v>6</c:v>
                </c:pt>
                <c:pt idx="1300">
                  <c:v>6</c:v>
                </c:pt>
                <c:pt idx="1301">
                  <c:v>6</c:v>
                </c:pt>
                <c:pt idx="1302">
                  <c:v>6</c:v>
                </c:pt>
                <c:pt idx="1303">
                  <c:v>6</c:v>
                </c:pt>
                <c:pt idx="1304">
                  <c:v>6</c:v>
                </c:pt>
                <c:pt idx="1305">
                  <c:v>6</c:v>
                </c:pt>
                <c:pt idx="1306">
                  <c:v>6</c:v>
                </c:pt>
                <c:pt idx="1307">
                  <c:v>6</c:v>
                </c:pt>
                <c:pt idx="1308">
                  <c:v>6</c:v>
                </c:pt>
                <c:pt idx="1309">
                  <c:v>6</c:v>
                </c:pt>
                <c:pt idx="1310">
                  <c:v>6</c:v>
                </c:pt>
                <c:pt idx="1311">
                  <c:v>6</c:v>
                </c:pt>
                <c:pt idx="1312">
                  <c:v>6</c:v>
                </c:pt>
                <c:pt idx="1313">
                  <c:v>6</c:v>
                </c:pt>
                <c:pt idx="1314">
                  <c:v>6</c:v>
                </c:pt>
                <c:pt idx="1315">
                  <c:v>6</c:v>
                </c:pt>
                <c:pt idx="1316">
                  <c:v>6</c:v>
                </c:pt>
                <c:pt idx="1317">
                  <c:v>6</c:v>
                </c:pt>
                <c:pt idx="1318">
                  <c:v>6</c:v>
                </c:pt>
                <c:pt idx="1319">
                  <c:v>6</c:v>
                </c:pt>
                <c:pt idx="1320">
                  <c:v>6</c:v>
                </c:pt>
                <c:pt idx="1321">
                  <c:v>6</c:v>
                </c:pt>
                <c:pt idx="1322">
                  <c:v>6</c:v>
                </c:pt>
                <c:pt idx="1323">
                  <c:v>6</c:v>
                </c:pt>
                <c:pt idx="1324">
                  <c:v>6</c:v>
                </c:pt>
                <c:pt idx="1325">
                  <c:v>6</c:v>
                </c:pt>
                <c:pt idx="1326">
                  <c:v>6</c:v>
                </c:pt>
                <c:pt idx="1327">
                  <c:v>6</c:v>
                </c:pt>
                <c:pt idx="1328">
                  <c:v>6</c:v>
                </c:pt>
                <c:pt idx="1329">
                  <c:v>6</c:v>
                </c:pt>
                <c:pt idx="1330">
                  <c:v>6</c:v>
                </c:pt>
                <c:pt idx="1331">
                  <c:v>6</c:v>
                </c:pt>
                <c:pt idx="1332">
                  <c:v>6</c:v>
                </c:pt>
                <c:pt idx="1333">
                  <c:v>6</c:v>
                </c:pt>
                <c:pt idx="1334">
                  <c:v>6</c:v>
                </c:pt>
                <c:pt idx="1335">
                  <c:v>6</c:v>
                </c:pt>
                <c:pt idx="1336">
                  <c:v>6</c:v>
                </c:pt>
                <c:pt idx="1337">
                  <c:v>6</c:v>
                </c:pt>
                <c:pt idx="1338">
                  <c:v>6</c:v>
                </c:pt>
                <c:pt idx="1339">
                  <c:v>6</c:v>
                </c:pt>
                <c:pt idx="1340">
                  <c:v>6</c:v>
                </c:pt>
                <c:pt idx="1341">
                  <c:v>6</c:v>
                </c:pt>
                <c:pt idx="1342">
                  <c:v>6</c:v>
                </c:pt>
                <c:pt idx="1343">
                  <c:v>6</c:v>
                </c:pt>
                <c:pt idx="1344">
                  <c:v>6</c:v>
                </c:pt>
                <c:pt idx="1345">
                  <c:v>6</c:v>
                </c:pt>
                <c:pt idx="1346">
                  <c:v>6</c:v>
                </c:pt>
                <c:pt idx="1347">
                  <c:v>6</c:v>
                </c:pt>
                <c:pt idx="1348">
                  <c:v>6</c:v>
                </c:pt>
                <c:pt idx="1349">
                  <c:v>6</c:v>
                </c:pt>
                <c:pt idx="1350">
                  <c:v>6</c:v>
                </c:pt>
                <c:pt idx="1351">
                  <c:v>6</c:v>
                </c:pt>
                <c:pt idx="1352">
                  <c:v>6</c:v>
                </c:pt>
                <c:pt idx="1353">
                  <c:v>6</c:v>
                </c:pt>
                <c:pt idx="1354">
                  <c:v>6</c:v>
                </c:pt>
                <c:pt idx="1355">
                  <c:v>6</c:v>
                </c:pt>
                <c:pt idx="1356">
                  <c:v>6</c:v>
                </c:pt>
                <c:pt idx="1357">
                  <c:v>6</c:v>
                </c:pt>
                <c:pt idx="1358">
                  <c:v>6</c:v>
                </c:pt>
                <c:pt idx="1359">
                  <c:v>6</c:v>
                </c:pt>
                <c:pt idx="1360">
                  <c:v>6</c:v>
                </c:pt>
                <c:pt idx="1361">
                  <c:v>6</c:v>
                </c:pt>
                <c:pt idx="1362">
                  <c:v>6</c:v>
                </c:pt>
                <c:pt idx="1363">
                  <c:v>6</c:v>
                </c:pt>
                <c:pt idx="1364">
                  <c:v>6</c:v>
                </c:pt>
                <c:pt idx="1365">
                  <c:v>6</c:v>
                </c:pt>
                <c:pt idx="1366">
                  <c:v>6</c:v>
                </c:pt>
                <c:pt idx="1367">
                  <c:v>6</c:v>
                </c:pt>
                <c:pt idx="1368">
                  <c:v>6</c:v>
                </c:pt>
                <c:pt idx="1369">
                  <c:v>6</c:v>
                </c:pt>
                <c:pt idx="1370">
                  <c:v>6</c:v>
                </c:pt>
                <c:pt idx="1371">
                  <c:v>6</c:v>
                </c:pt>
                <c:pt idx="1372">
                  <c:v>6</c:v>
                </c:pt>
                <c:pt idx="1373">
                  <c:v>6</c:v>
                </c:pt>
                <c:pt idx="1374">
                  <c:v>6</c:v>
                </c:pt>
                <c:pt idx="1375">
                  <c:v>6</c:v>
                </c:pt>
                <c:pt idx="1376">
                  <c:v>6</c:v>
                </c:pt>
                <c:pt idx="1377">
                  <c:v>6</c:v>
                </c:pt>
                <c:pt idx="1378">
                  <c:v>6</c:v>
                </c:pt>
                <c:pt idx="1379">
                  <c:v>6</c:v>
                </c:pt>
                <c:pt idx="1380">
                  <c:v>6</c:v>
                </c:pt>
                <c:pt idx="1381">
                  <c:v>6</c:v>
                </c:pt>
                <c:pt idx="1382">
                  <c:v>6</c:v>
                </c:pt>
                <c:pt idx="1383">
                  <c:v>6</c:v>
                </c:pt>
                <c:pt idx="1384">
                  <c:v>6</c:v>
                </c:pt>
                <c:pt idx="1385">
                  <c:v>6</c:v>
                </c:pt>
                <c:pt idx="1386">
                  <c:v>6</c:v>
                </c:pt>
                <c:pt idx="1387">
                  <c:v>6</c:v>
                </c:pt>
                <c:pt idx="1388">
                  <c:v>6</c:v>
                </c:pt>
                <c:pt idx="1389">
                  <c:v>6</c:v>
                </c:pt>
                <c:pt idx="1390">
                  <c:v>6</c:v>
                </c:pt>
                <c:pt idx="1391">
                  <c:v>6</c:v>
                </c:pt>
                <c:pt idx="1392">
                  <c:v>6</c:v>
                </c:pt>
                <c:pt idx="1393">
                  <c:v>6</c:v>
                </c:pt>
                <c:pt idx="1394">
                  <c:v>6</c:v>
                </c:pt>
                <c:pt idx="1395">
                  <c:v>6</c:v>
                </c:pt>
                <c:pt idx="1396">
                  <c:v>6</c:v>
                </c:pt>
                <c:pt idx="1397">
                  <c:v>6</c:v>
                </c:pt>
                <c:pt idx="1398">
                  <c:v>6</c:v>
                </c:pt>
                <c:pt idx="1399">
                  <c:v>6</c:v>
                </c:pt>
                <c:pt idx="1400">
                  <c:v>6</c:v>
                </c:pt>
                <c:pt idx="1401">
                  <c:v>6</c:v>
                </c:pt>
                <c:pt idx="1402">
                  <c:v>6</c:v>
                </c:pt>
                <c:pt idx="1403">
                  <c:v>6</c:v>
                </c:pt>
                <c:pt idx="1404">
                  <c:v>6</c:v>
                </c:pt>
                <c:pt idx="1405">
                  <c:v>6</c:v>
                </c:pt>
                <c:pt idx="1406">
                  <c:v>6</c:v>
                </c:pt>
                <c:pt idx="1407">
                  <c:v>6</c:v>
                </c:pt>
                <c:pt idx="1408">
                  <c:v>6</c:v>
                </c:pt>
                <c:pt idx="1409">
                  <c:v>6</c:v>
                </c:pt>
                <c:pt idx="1410">
                  <c:v>6</c:v>
                </c:pt>
                <c:pt idx="1411">
                  <c:v>6</c:v>
                </c:pt>
                <c:pt idx="1412">
                  <c:v>6</c:v>
                </c:pt>
                <c:pt idx="1413">
                  <c:v>6</c:v>
                </c:pt>
                <c:pt idx="1414">
                  <c:v>6</c:v>
                </c:pt>
                <c:pt idx="1415">
                  <c:v>6</c:v>
                </c:pt>
                <c:pt idx="1416">
                  <c:v>6</c:v>
                </c:pt>
                <c:pt idx="1417">
                  <c:v>6</c:v>
                </c:pt>
                <c:pt idx="1418">
                  <c:v>6</c:v>
                </c:pt>
                <c:pt idx="1419">
                  <c:v>6</c:v>
                </c:pt>
                <c:pt idx="1420">
                  <c:v>6</c:v>
                </c:pt>
                <c:pt idx="1421">
                  <c:v>6</c:v>
                </c:pt>
                <c:pt idx="1422">
                  <c:v>6</c:v>
                </c:pt>
                <c:pt idx="1423">
                  <c:v>6</c:v>
                </c:pt>
                <c:pt idx="1424">
                  <c:v>6</c:v>
                </c:pt>
                <c:pt idx="1425">
                  <c:v>6</c:v>
                </c:pt>
                <c:pt idx="1426">
                  <c:v>6</c:v>
                </c:pt>
                <c:pt idx="1427">
                  <c:v>6</c:v>
                </c:pt>
                <c:pt idx="1428">
                  <c:v>6</c:v>
                </c:pt>
                <c:pt idx="1429">
                  <c:v>6</c:v>
                </c:pt>
                <c:pt idx="1430">
                  <c:v>6</c:v>
                </c:pt>
                <c:pt idx="1431">
                  <c:v>6</c:v>
                </c:pt>
                <c:pt idx="1432">
                  <c:v>6</c:v>
                </c:pt>
                <c:pt idx="1433">
                  <c:v>6</c:v>
                </c:pt>
                <c:pt idx="1434">
                  <c:v>6</c:v>
                </c:pt>
                <c:pt idx="1435">
                  <c:v>6</c:v>
                </c:pt>
                <c:pt idx="1436">
                  <c:v>6</c:v>
                </c:pt>
                <c:pt idx="1437">
                  <c:v>6</c:v>
                </c:pt>
                <c:pt idx="1438">
                  <c:v>6</c:v>
                </c:pt>
                <c:pt idx="1439">
                  <c:v>6</c:v>
                </c:pt>
                <c:pt idx="1440">
                  <c:v>6</c:v>
                </c:pt>
                <c:pt idx="1441">
                  <c:v>6</c:v>
                </c:pt>
                <c:pt idx="1442">
                  <c:v>6</c:v>
                </c:pt>
                <c:pt idx="1443">
                  <c:v>6</c:v>
                </c:pt>
                <c:pt idx="1444">
                  <c:v>6</c:v>
                </c:pt>
                <c:pt idx="1445">
                  <c:v>6</c:v>
                </c:pt>
                <c:pt idx="1446">
                  <c:v>6</c:v>
                </c:pt>
                <c:pt idx="1447">
                  <c:v>6</c:v>
                </c:pt>
                <c:pt idx="1448">
                  <c:v>6</c:v>
                </c:pt>
                <c:pt idx="1449">
                  <c:v>6</c:v>
                </c:pt>
                <c:pt idx="1450">
                  <c:v>6</c:v>
                </c:pt>
                <c:pt idx="1451">
                  <c:v>6</c:v>
                </c:pt>
                <c:pt idx="1452">
                  <c:v>6</c:v>
                </c:pt>
                <c:pt idx="1453">
                  <c:v>6</c:v>
                </c:pt>
                <c:pt idx="1454">
                  <c:v>6</c:v>
                </c:pt>
                <c:pt idx="1455">
                  <c:v>6</c:v>
                </c:pt>
                <c:pt idx="1456">
                  <c:v>6</c:v>
                </c:pt>
                <c:pt idx="1457">
                  <c:v>6</c:v>
                </c:pt>
                <c:pt idx="1458">
                  <c:v>6</c:v>
                </c:pt>
                <c:pt idx="1459">
                  <c:v>6</c:v>
                </c:pt>
                <c:pt idx="1460">
                  <c:v>6</c:v>
                </c:pt>
                <c:pt idx="1461">
                  <c:v>6</c:v>
                </c:pt>
                <c:pt idx="1462">
                  <c:v>6</c:v>
                </c:pt>
                <c:pt idx="1463">
                  <c:v>6</c:v>
                </c:pt>
                <c:pt idx="1464">
                  <c:v>6</c:v>
                </c:pt>
                <c:pt idx="1465">
                  <c:v>6</c:v>
                </c:pt>
                <c:pt idx="1466">
                  <c:v>6</c:v>
                </c:pt>
                <c:pt idx="1467">
                  <c:v>6</c:v>
                </c:pt>
                <c:pt idx="1468">
                  <c:v>6</c:v>
                </c:pt>
                <c:pt idx="1469">
                  <c:v>6</c:v>
                </c:pt>
                <c:pt idx="1470">
                  <c:v>7</c:v>
                </c:pt>
                <c:pt idx="1471">
                  <c:v>7</c:v>
                </c:pt>
                <c:pt idx="1472">
                  <c:v>7</c:v>
                </c:pt>
                <c:pt idx="1473">
                  <c:v>7</c:v>
                </c:pt>
                <c:pt idx="1474">
                  <c:v>7</c:v>
                </c:pt>
                <c:pt idx="1475">
                  <c:v>7</c:v>
                </c:pt>
                <c:pt idx="1476">
                  <c:v>7</c:v>
                </c:pt>
                <c:pt idx="1477">
                  <c:v>7</c:v>
                </c:pt>
                <c:pt idx="1478">
                  <c:v>7</c:v>
                </c:pt>
                <c:pt idx="1479">
                  <c:v>7</c:v>
                </c:pt>
                <c:pt idx="1480">
                  <c:v>7</c:v>
                </c:pt>
                <c:pt idx="1481">
                  <c:v>7</c:v>
                </c:pt>
                <c:pt idx="1482">
                  <c:v>7</c:v>
                </c:pt>
                <c:pt idx="1483">
                  <c:v>7</c:v>
                </c:pt>
                <c:pt idx="1484">
                  <c:v>7</c:v>
                </c:pt>
                <c:pt idx="1485">
                  <c:v>7</c:v>
                </c:pt>
                <c:pt idx="1486">
                  <c:v>7</c:v>
                </c:pt>
                <c:pt idx="1487">
                  <c:v>7</c:v>
                </c:pt>
                <c:pt idx="1488">
                  <c:v>7</c:v>
                </c:pt>
                <c:pt idx="1489">
                  <c:v>7</c:v>
                </c:pt>
                <c:pt idx="1490">
                  <c:v>7</c:v>
                </c:pt>
                <c:pt idx="1491">
                  <c:v>7</c:v>
                </c:pt>
                <c:pt idx="1492">
                  <c:v>7</c:v>
                </c:pt>
                <c:pt idx="1493">
                  <c:v>7</c:v>
                </c:pt>
                <c:pt idx="1494">
                  <c:v>7</c:v>
                </c:pt>
                <c:pt idx="1495">
                  <c:v>7</c:v>
                </c:pt>
                <c:pt idx="1496">
                  <c:v>7</c:v>
                </c:pt>
                <c:pt idx="1497">
                  <c:v>7</c:v>
                </c:pt>
                <c:pt idx="1498">
                  <c:v>7</c:v>
                </c:pt>
                <c:pt idx="1499">
                  <c:v>7</c:v>
                </c:pt>
                <c:pt idx="1500">
                  <c:v>7</c:v>
                </c:pt>
                <c:pt idx="1501">
                  <c:v>7</c:v>
                </c:pt>
                <c:pt idx="1502">
                  <c:v>7</c:v>
                </c:pt>
                <c:pt idx="1503">
                  <c:v>7</c:v>
                </c:pt>
                <c:pt idx="1504">
                  <c:v>7</c:v>
                </c:pt>
                <c:pt idx="1505">
                  <c:v>7</c:v>
                </c:pt>
                <c:pt idx="1506">
                  <c:v>7</c:v>
                </c:pt>
                <c:pt idx="1507">
                  <c:v>7</c:v>
                </c:pt>
                <c:pt idx="1508">
                  <c:v>7</c:v>
                </c:pt>
                <c:pt idx="1509">
                  <c:v>7</c:v>
                </c:pt>
                <c:pt idx="1510">
                  <c:v>7</c:v>
                </c:pt>
                <c:pt idx="1511">
                  <c:v>7</c:v>
                </c:pt>
                <c:pt idx="1512">
                  <c:v>7</c:v>
                </c:pt>
                <c:pt idx="1513">
                  <c:v>7</c:v>
                </c:pt>
                <c:pt idx="1514">
                  <c:v>7</c:v>
                </c:pt>
                <c:pt idx="1515">
                  <c:v>7</c:v>
                </c:pt>
                <c:pt idx="1516">
                  <c:v>7</c:v>
                </c:pt>
                <c:pt idx="1517">
                  <c:v>7</c:v>
                </c:pt>
                <c:pt idx="1518">
                  <c:v>7</c:v>
                </c:pt>
                <c:pt idx="1519">
                  <c:v>7</c:v>
                </c:pt>
                <c:pt idx="1520">
                  <c:v>7</c:v>
                </c:pt>
                <c:pt idx="1521">
                  <c:v>7</c:v>
                </c:pt>
                <c:pt idx="1522">
                  <c:v>7</c:v>
                </c:pt>
                <c:pt idx="1523">
                  <c:v>7</c:v>
                </c:pt>
                <c:pt idx="1524">
                  <c:v>7</c:v>
                </c:pt>
                <c:pt idx="1525">
                  <c:v>7</c:v>
                </c:pt>
                <c:pt idx="1526">
                  <c:v>7</c:v>
                </c:pt>
                <c:pt idx="1527">
                  <c:v>7</c:v>
                </c:pt>
                <c:pt idx="1528">
                  <c:v>7</c:v>
                </c:pt>
                <c:pt idx="1529">
                  <c:v>7</c:v>
                </c:pt>
                <c:pt idx="1530">
                  <c:v>7</c:v>
                </c:pt>
                <c:pt idx="1531">
                  <c:v>7</c:v>
                </c:pt>
                <c:pt idx="1532">
                  <c:v>7</c:v>
                </c:pt>
                <c:pt idx="1533">
                  <c:v>7</c:v>
                </c:pt>
                <c:pt idx="1534">
                  <c:v>7</c:v>
                </c:pt>
                <c:pt idx="1535">
                  <c:v>7</c:v>
                </c:pt>
                <c:pt idx="1536">
                  <c:v>7</c:v>
                </c:pt>
                <c:pt idx="1537">
                  <c:v>7</c:v>
                </c:pt>
                <c:pt idx="1538">
                  <c:v>7</c:v>
                </c:pt>
                <c:pt idx="1539">
                  <c:v>7</c:v>
                </c:pt>
                <c:pt idx="1540">
                  <c:v>7</c:v>
                </c:pt>
                <c:pt idx="1541">
                  <c:v>7</c:v>
                </c:pt>
                <c:pt idx="1542">
                  <c:v>7</c:v>
                </c:pt>
                <c:pt idx="1543">
                  <c:v>7</c:v>
                </c:pt>
                <c:pt idx="1544">
                  <c:v>7</c:v>
                </c:pt>
                <c:pt idx="1545">
                  <c:v>7</c:v>
                </c:pt>
                <c:pt idx="1546">
                  <c:v>7</c:v>
                </c:pt>
                <c:pt idx="1547">
                  <c:v>7</c:v>
                </c:pt>
                <c:pt idx="1548">
                  <c:v>7</c:v>
                </c:pt>
                <c:pt idx="1549">
                  <c:v>7</c:v>
                </c:pt>
                <c:pt idx="1550">
                  <c:v>7</c:v>
                </c:pt>
                <c:pt idx="1551">
                  <c:v>7</c:v>
                </c:pt>
                <c:pt idx="1552">
                  <c:v>7</c:v>
                </c:pt>
                <c:pt idx="1553">
                  <c:v>7</c:v>
                </c:pt>
                <c:pt idx="1554">
                  <c:v>7</c:v>
                </c:pt>
                <c:pt idx="1555">
                  <c:v>7</c:v>
                </c:pt>
                <c:pt idx="1556">
                  <c:v>7</c:v>
                </c:pt>
                <c:pt idx="1557">
                  <c:v>7</c:v>
                </c:pt>
                <c:pt idx="1558">
                  <c:v>7</c:v>
                </c:pt>
                <c:pt idx="1559">
                  <c:v>7</c:v>
                </c:pt>
                <c:pt idx="1560">
                  <c:v>7</c:v>
                </c:pt>
                <c:pt idx="1561">
                  <c:v>7</c:v>
                </c:pt>
                <c:pt idx="1562">
                  <c:v>7</c:v>
                </c:pt>
                <c:pt idx="1563">
                  <c:v>7</c:v>
                </c:pt>
                <c:pt idx="1564">
                  <c:v>7</c:v>
                </c:pt>
                <c:pt idx="1565">
                  <c:v>7</c:v>
                </c:pt>
                <c:pt idx="1566">
                  <c:v>7</c:v>
                </c:pt>
                <c:pt idx="1567">
                  <c:v>7</c:v>
                </c:pt>
                <c:pt idx="1568">
                  <c:v>7</c:v>
                </c:pt>
                <c:pt idx="1569">
                  <c:v>7</c:v>
                </c:pt>
                <c:pt idx="1570">
                  <c:v>7</c:v>
                </c:pt>
                <c:pt idx="1571">
                  <c:v>7</c:v>
                </c:pt>
                <c:pt idx="1572">
                  <c:v>7</c:v>
                </c:pt>
                <c:pt idx="1573">
                  <c:v>7</c:v>
                </c:pt>
                <c:pt idx="1574">
                  <c:v>7</c:v>
                </c:pt>
                <c:pt idx="1575">
                  <c:v>7</c:v>
                </c:pt>
                <c:pt idx="1576">
                  <c:v>7</c:v>
                </c:pt>
                <c:pt idx="1577">
                  <c:v>7</c:v>
                </c:pt>
                <c:pt idx="1578">
                  <c:v>7</c:v>
                </c:pt>
                <c:pt idx="1579">
                  <c:v>7</c:v>
                </c:pt>
                <c:pt idx="1580">
                  <c:v>7</c:v>
                </c:pt>
                <c:pt idx="1581">
                  <c:v>7</c:v>
                </c:pt>
                <c:pt idx="1582">
                  <c:v>7</c:v>
                </c:pt>
                <c:pt idx="1583">
                  <c:v>7</c:v>
                </c:pt>
                <c:pt idx="1584">
                  <c:v>7</c:v>
                </c:pt>
                <c:pt idx="1585">
                  <c:v>7</c:v>
                </c:pt>
                <c:pt idx="1586">
                  <c:v>7</c:v>
                </c:pt>
                <c:pt idx="1587">
                  <c:v>7</c:v>
                </c:pt>
                <c:pt idx="1588">
                  <c:v>7</c:v>
                </c:pt>
                <c:pt idx="1589">
                  <c:v>7</c:v>
                </c:pt>
                <c:pt idx="1590">
                  <c:v>7</c:v>
                </c:pt>
                <c:pt idx="1591">
                  <c:v>7</c:v>
                </c:pt>
                <c:pt idx="1592">
                  <c:v>7</c:v>
                </c:pt>
                <c:pt idx="1593">
                  <c:v>7</c:v>
                </c:pt>
                <c:pt idx="1594">
                  <c:v>7</c:v>
                </c:pt>
                <c:pt idx="1595">
                  <c:v>7</c:v>
                </c:pt>
                <c:pt idx="1596">
                  <c:v>7</c:v>
                </c:pt>
                <c:pt idx="1597">
                  <c:v>7</c:v>
                </c:pt>
                <c:pt idx="1598">
                  <c:v>7</c:v>
                </c:pt>
                <c:pt idx="1599">
                  <c:v>7</c:v>
                </c:pt>
                <c:pt idx="1600">
                  <c:v>7</c:v>
                </c:pt>
                <c:pt idx="1601">
                  <c:v>7</c:v>
                </c:pt>
                <c:pt idx="1602">
                  <c:v>7</c:v>
                </c:pt>
                <c:pt idx="1603">
                  <c:v>7</c:v>
                </c:pt>
                <c:pt idx="1604">
                  <c:v>7</c:v>
                </c:pt>
                <c:pt idx="1605">
                  <c:v>7</c:v>
                </c:pt>
                <c:pt idx="1606">
                  <c:v>7</c:v>
                </c:pt>
                <c:pt idx="1607">
                  <c:v>7</c:v>
                </c:pt>
                <c:pt idx="1608">
                  <c:v>7</c:v>
                </c:pt>
                <c:pt idx="1609">
                  <c:v>7</c:v>
                </c:pt>
                <c:pt idx="1610">
                  <c:v>7</c:v>
                </c:pt>
                <c:pt idx="1611">
                  <c:v>7</c:v>
                </c:pt>
                <c:pt idx="1612">
                  <c:v>7</c:v>
                </c:pt>
                <c:pt idx="1613">
                  <c:v>7</c:v>
                </c:pt>
                <c:pt idx="1614">
                  <c:v>7</c:v>
                </c:pt>
                <c:pt idx="1615">
                  <c:v>7</c:v>
                </c:pt>
                <c:pt idx="1616">
                  <c:v>7</c:v>
                </c:pt>
                <c:pt idx="1617">
                  <c:v>7</c:v>
                </c:pt>
                <c:pt idx="1618">
                  <c:v>7</c:v>
                </c:pt>
                <c:pt idx="1619">
                  <c:v>7</c:v>
                </c:pt>
                <c:pt idx="1620">
                  <c:v>7</c:v>
                </c:pt>
                <c:pt idx="1621">
                  <c:v>7</c:v>
                </c:pt>
                <c:pt idx="1622">
                  <c:v>7</c:v>
                </c:pt>
                <c:pt idx="1623">
                  <c:v>7</c:v>
                </c:pt>
                <c:pt idx="1624">
                  <c:v>7</c:v>
                </c:pt>
                <c:pt idx="1625">
                  <c:v>7</c:v>
                </c:pt>
                <c:pt idx="1626">
                  <c:v>7</c:v>
                </c:pt>
                <c:pt idx="1627">
                  <c:v>7</c:v>
                </c:pt>
                <c:pt idx="1628">
                  <c:v>7</c:v>
                </c:pt>
                <c:pt idx="1629">
                  <c:v>7</c:v>
                </c:pt>
                <c:pt idx="1630">
                  <c:v>7</c:v>
                </c:pt>
                <c:pt idx="1631">
                  <c:v>7</c:v>
                </c:pt>
                <c:pt idx="1632">
                  <c:v>7</c:v>
                </c:pt>
                <c:pt idx="1633">
                  <c:v>7</c:v>
                </c:pt>
                <c:pt idx="1634">
                  <c:v>7</c:v>
                </c:pt>
                <c:pt idx="1635">
                  <c:v>7</c:v>
                </c:pt>
                <c:pt idx="1636">
                  <c:v>7</c:v>
                </c:pt>
                <c:pt idx="1637">
                  <c:v>7</c:v>
                </c:pt>
                <c:pt idx="1638">
                  <c:v>7</c:v>
                </c:pt>
                <c:pt idx="1639">
                  <c:v>7</c:v>
                </c:pt>
                <c:pt idx="1640">
                  <c:v>7</c:v>
                </c:pt>
                <c:pt idx="1641">
                  <c:v>7</c:v>
                </c:pt>
                <c:pt idx="1642">
                  <c:v>7</c:v>
                </c:pt>
                <c:pt idx="1643">
                  <c:v>7</c:v>
                </c:pt>
                <c:pt idx="1644">
                  <c:v>7</c:v>
                </c:pt>
                <c:pt idx="1645">
                  <c:v>7</c:v>
                </c:pt>
                <c:pt idx="1646">
                  <c:v>7</c:v>
                </c:pt>
                <c:pt idx="1647">
                  <c:v>7</c:v>
                </c:pt>
                <c:pt idx="1648">
                  <c:v>7</c:v>
                </c:pt>
                <c:pt idx="1649">
                  <c:v>7</c:v>
                </c:pt>
                <c:pt idx="1650">
                  <c:v>7</c:v>
                </c:pt>
                <c:pt idx="1651">
                  <c:v>7</c:v>
                </c:pt>
                <c:pt idx="1652">
                  <c:v>7</c:v>
                </c:pt>
                <c:pt idx="1653">
                  <c:v>7</c:v>
                </c:pt>
                <c:pt idx="1654">
                  <c:v>7</c:v>
                </c:pt>
                <c:pt idx="1655">
                  <c:v>7</c:v>
                </c:pt>
                <c:pt idx="1656">
                  <c:v>7</c:v>
                </c:pt>
                <c:pt idx="1657">
                  <c:v>7</c:v>
                </c:pt>
                <c:pt idx="1658">
                  <c:v>7</c:v>
                </c:pt>
                <c:pt idx="1659">
                  <c:v>7</c:v>
                </c:pt>
                <c:pt idx="1660">
                  <c:v>7</c:v>
                </c:pt>
                <c:pt idx="1661">
                  <c:v>7</c:v>
                </c:pt>
                <c:pt idx="1662">
                  <c:v>7</c:v>
                </c:pt>
                <c:pt idx="1663">
                  <c:v>7</c:v>
                </c:pt>
                <c:pt idx="1664">
                  <c:v>7</c:v>
                </c:pt>
                <c:pt idx="1665">
                  <c:v>7</c:v>
                </c:pt>
                <c:pt idx="1666">
                  <c:v>7</c:v>
                </c:pt>
                <c:pt idx="1667">
                  <c:v>7</c:v>
                </c:pt>
                <c:pt idx="1668">
                  <c:v>7</c:v>
                </c:pt>
                <c:pt idx="1669">
                  <c:v>7</c:v>
                </c:pt>
                <c:pt idx="1670">
                  <c:v>7</c:v>
                </c:pt>
                <c:pt idx="1671">
                  <c:v>7</c:v>
                </c:pt>
                <c:pt idx="1672">
                  <c:v>7</c:v>
                </c:pt>
                <c:pt idx="1673">
                  <c:v>7</c:v>
                </c:pt>
                <c:pt idx="1674">
                  <c:v>7</c:v>
                </c:pt>
                <c:pt idx="1675">
                  <c:v>7</c:v>
                </c:pt>
                <c:pt idx="1676">
                  <c:v>7</c:v>
                </c:pt>
                <c:pt idx="1677">
                  <c:v>7</c:v>
                </c:pt>
                <c:pt idx="1678">
                  <c:v>7</c:v>
                </c:pt>
                <c:pt idx="1679">
                  <c:v>7</c:v>
                </c:pt>
                <c:pt idx="1680">
                  <c:v>7</c:v>
                </c:pt>
                <c:pt idx="1681">
                  <c:v>7</c:v>
                </c:pt>
                <c:pt idx="1682">
                  <c:v>7</c:v>
                </c:pt>
                <c:pt idx="1683">
                  <c:v>8</c:v>
                </c:pt>
                <c:pt idx="1684">
                  <c:v>8</c:v>
                </c:pt>
                <c:pt idx="1685">
                  <c:v>8</c:v>
                </c:pt>
                <c:pt idx="1686">
                  <c:v>8</c:v>
                </c:pt>
                <c:pt idx="1687">
                  <c:v>8</c:v>
                </c:pt>
                <c:pt idx="1688">
                  <c:v>8</c:v>
                </c:pt>
                <c:pt idx="1689">
                  <c:v>8</c:v>
                </c:pt>
                <c:pt idx="1690">
                  <c:v>8</c:v>
                </c:pt>
                <c:pt idx="1691">
                  <c:v>8</c:v>
                </c:pt>
                <c:pt idx="1692">
                  <c:v>8</c:v>
                </c:pt>
                <c:pt idx="1693">
                  <c:v>8</c:v>
                </c:pt>
                <c:pt idx="1694">
                  <c:v>8</c:v>
                </c:pt>
                <c:pt idx="1695">
                  <c:v>8</c:v>
                </c:pt>
                <c:pt idx="1696">
                  <c:v>8</c:v>
                </c:pt>
                <c:pt idx="1697">
                  <c:v>8</c:v>
                </c:pt>
                <c:pt idx="1698">
                  <c:v>8</c:v>
                </c:pt>
                <c:pt idx="1699">
                  <c:v>8</c:v>
                </c:pt>
                <c:pt idx="1700">
                  <c:v>8</c:v>
                </c:pt>
                <c:pt idx="1701">
                  <c:v>8</c:v>
                </c:pt>
                <c:pt idx="1702">
                  <c:v>8</c:v>
                </c:pt>
                <c:pt idx="1703">
                  <c:v>8</c:v>
                </c:pt>
                <c:pt idx="1704">
                  <c:v>8</c:v>
                </c:pt>
                <c:pt idx="1705">
                  <c:v>8</c:v>
                </c:pt>
                <c:pt idx="1706">
                  <c:v>8</c:v>
                </c:pt>
                <c:pt idx="1707">
                  <c:v>8</c:v>
                </c:pt>
                <c:pt idx="1708">
                  <c:v>8</c:v>
                </c:pt>
                <c:pt idx="1709">
                  <c:v>8</c:v>
                </c:pt>
                <c:pt idx="1710">
                  <c:v>8</c:v>
                </c:pt>
                <c:pt idx="1711">
                  <c:v>8</c:v>
                </c:pt>
                <c:pt idx="1712">
                  <c:v>8</c:v>
                </c:pt>
                <c:pt idx="1713">
                  <c:v>8</c:v>
                </c:pt>
                <c:pt idx="1714">
                  <c:v>8</c:v>
                </c:pt>
                <c:pt idx="1715">
                  <c:v>8</c:v>
                </c:pt>
                <c:pt idx="1716">
                  <c:v>8</c:v>
                </c:pt>
                <c:pt idx="1717">
                  <c:v>8</c:v>
                </c:pt>
                <c:pt idx="1718">
                  <c:v>8</c:v>
                </c:pt>
                <c:pt idx="1719">
                  <c:v>8</c:v>
                </c:pt>
                <c:pt idx="1720">
                  <c:v>8</c:v>
                </c:pt>
                <c:pt idx="1721">
                  <c:v>8</c:v>
                </c:pt>
                <c:pt idx="1722">
                  <c:v>8</c:v>
                </c:pt>
                <c:pt idx="1723">
                  <c:v>8</c:v>
                </c:pt>
                <c:pt idx="1724">
                  <c:v>8</c:v>
                </c:pt>
                <c:pt idx="1725">
                  <c:v>8</c:v>
                </c:pt>
                <c:pt idx="1726">
                  <c:v>8</c:v>
                </c:pt>
                <c:pt idx="1727">
                  <c:v>8</c:v>
                </c:pt>
                <c:pt idx="1728">
                  <c:v>8</c:v>
                </c:pt>
                <c:pt idx="1729">
                  <c:v>8</c:v>
                </c:pt>
                <c:pt idx="1730">
                  <c:v>8</c:v>
                </c:pt>
                <c:pt idx="1731">
                  <c:v>8</c:v>
                </c:pt>
                <c:pt idx="1732">
                  <c:v>8</c:v>
                </c:pt>
                <c:pt idx="1733">
                  <c:v>8</c:v>
                </c:pt>
                <c:pt idx="1734">
                  <c:v>8</c:v>
                </c:pt>
                <c:pt idx="1735">
                  <c:v>8</c:v>
                </c:pt>
                <c:pt idx="1736">
                  <c:v>8</c:v>
                </c:pt>
                <c:pt idx="1737">
                  <c:v>8</c:v>
                </c:pt>
                <c:pt idx="1738">
                  <c:v>8</c:v>
                </c:pt>
                <c:pt idx="1739">
                  <c:v>8</c:v>
                </c:pt>
                <c:pt idx="1740">
                  <c:v>8</c:v>
                </c:pt>
                <c:pt idx="1741">
                  <c:v>8</c:v>
                </c:pt>
                <c:pt idx="1742">
                  <c:v>8</c:v>
                </c:pt>
                <c:pt idx="1743">
                  <c:v>8</c:v>
                </c:pt>
                <c:pt idx="1744">
                  <c:v>8</c:v>
                </c:pt>
                <c:pt idx="1745">
                  <c:v>8</c:v>
                </c:pt>
                <c:pt idx="1746">
                  <c:v>8</c:v>
                </c:pt>
                <c:pt idx="1747">
                  <c:v>8</c:v>
                </c:pt>
                <c:pt idx="1748">
                  <c:v>8</c:v>
                </c:pt>
                <c:pt idx="1749">
                  <c:v>8</c:v>
                </c:pt>
                <c:pt idx="1750">
                  <c:v>8</c:v>
                </c:pt>
                <c:pt idx="1751">
                  <c:v>8</c:v>
                </c:pt>
                <c:pt idx="1752">
                  <c:v>8</c:v>
                </c:pt>
                <c:pt idx="1753">
                  <c:v>8</c:v>
                </c:pt>
                <c:pt idx="1754">
                  <c:v>8</c:v>
                </c:pt>
                <c:pt idx="1755">
                  <c:v>8</c:v>
                </c:pt>
                <c:pt idx="1756">
                  <c:v>8</c:v>
                </c:pt>
                <c:pt idx="1757">
                  <c:v>8</c:v>
                </c:pt>
                <c:pt idx="1758">
                  <c:v>8</c:v>
                </c:pt>
                <c:pt idx="1759">
                  <c:v>8</c:v>
                </c:pt>
                <c:pt idx="1760">
                  <c:v>8</c:v>
                </c:pt>
                <c:pt idx="1761">
                  <c:v>8</c:v>
                </c:pt>
                <c:pt idx="1762">
                  <c:v>8</c:v>
                </c:pt>
                <c:pt idx="1763">
                  <c:v>8</c:v>
                </c:pt>
                <c:pt idx="1764">
                  <c:v>8</c:v>
                </c:pt>
                <c:pt idx="1765">
                  <c:v>8</c:v>
                </c:pt>
                <c:pt idx="1766">
                  <c:v>8</c:v>
                </c:pt>
                <c:pt idx="1767">
                  <c:v>8</c:v>
                </c:pt>
                <c:pt idx="1768">
                  <c:v>8</c:v>
                </c:pt>
                <c:pt idx="1769">
                  <c:v>8</c:v>
                </c:pt>
                <c:pt idx="1770">
                  <c:v>8</c:v>
                </c:pt>
                <c:pt idx="1771">
                  <c:v>8</c:v>
                </c:pt>
                <c:pt idx="1772">
                  <c:v>8</c:v>
                </c:pt>
                <c:pt idx="1773">
                  <c:v>8</c:v>
                </c:pt>
                <c:pt idx="1774">
                  <c:v>8</c:v>
                </c:pt>
                <c:pt idx="1775">
                  <c:v>8</c:v>
                </c:pt>
                <c:pt idx="1776">
                  <c:v>8</c:v>
                </c:pt>
                <c:pt idx="1777">
                  <c:v>8</c:v>
                </c:pt>
                <c:pt idx="1778">
                  <c:v>8</c:v>
                </c:pt>
                <c:pt idx="1779">
                  <c:v>8</c:v>
                </c:pt>
                <c:pt idx="1780">
                  <c:v>8</c:v>
                </c:pt>
                <c:pt idx="1781">
                  <c:v>8</c:v>
                </c:pt>
                <c:pt idx="1782">
                  <c:v>8</c:v>
                </c:pt>
                <c:pt idx="1783">
                  <c:v>8</c:v>
                </c:pt>
                <c:pt idx="1784">
                  <c:v>8</c:v>
                </c:pt>
                <c:pt idx="1785">
                  <c:v>8</c:v>
                </c:pt>
                <c:pt idx="1786">
                  <c:v>8</c:v>
                </c:pt>
                <c:pt idx="1787">
                  <c:v>8</c:v>
                </c:pt>
                <c:pt idx="1788">
                  <c:v>8</c:v>
                </c:pt>
                <c:pt idx="1789">
                  <c:v>8</c:v>
                </c:pt>
                <c:pt idx="1790">
                  <c:v>8</c:v>
                </c:pt>
                <c:pt idx="1791">
                  <c:v>8</c:v>
                </c:pt>
                <c:pt idx="1792">
                  <c:v>8</c:v>
                </c:pt>
                <c:pt idx="1793">
                  <c:v>8</c:v>
                </c:pt>
                <c:pt idx="1794">
                  <c:v>8</c:v>
                </c:pt>
                <c:pt idx="1795">
                  <c:v>8</c:v>
                </c:pt>
                <c:pt idx="1796">
                  <c:v>8</c:v>
                </c:pt>
                <c:pt idx="1797">
                  <c:v>8</c:v>
                </c:pt>
                <c:pt idx="1798">
                  <c:v>8</c:v>
                </c:pt>
                <c:pt idx="1799">
                  <c:v>8</c:v>
                </c:pt>
                <c:pt idx="1800">
                  <c:v>8</c:v>
                </c:pt>
                <c:pt idx="1801">
                  <c:v>8</c:v>
                </c:pt>
                <c:pt idx="1802">
                  <c:v>8</c:v>
                </c:pt>
                <c:pt idx="1803">
                  <c:v>8</c:v>
                </c:pt>
                <c:pt idx="1804">
                  <c:v>8</c:v>
                </c:pt>
                <c:pt idx="1805">
                  <c:v>8</c:v>
                </c:pt>
                <c:pt idx="1806">
                  <c:v>8</c:v>
                </c:pt>
                <c:pt idx="1807">
                  <c:v>8</c:v>
                </c:pt>
                <c:pt idx="1808">
                  <c:v>8</c:v>
                </c:pt>
                <c:pt idx="1809">
                  <c:v>8</c:v>
                </c:pt>
                <c:pt idx="1810">
                  <c:v>8</c:v>
                </c:pt>
                <c:pt idx="1811">
                  <c:v>8</c:v>
                </c:pt>
                <c:pt idx="1812">
                  <c:v>8</c:v>
                </c:pt>
                <c:pt idx="1813">
                  <c:v>8</c:v>
                </c:pt>
                <c:pt idx="1814">
                  <c:v>8</c:v>
                </c:pt>
                <c:pt idx="1815">
                  <c:v>8</c:v>
                </c:pt>
                <c:pt idx="1816">
                  <c:v>8</c:v>
                </c:pt>
                <c:pt idx="1817">
                  <c:v>8</c:v>
                </c:pt>
                <c:pt idx="1818">
                  <c:v>8</c:v>
                </c:pt>
                <c:pt idx="1819">
                  <c:v>8</c:v>
                </c:pt>
                <c:pt idx="1820">
                  <c:v>8</c:v>
                </c:pt>
                <c:pt idx="1821">
                  <c:v>8</c:v>
                </c:pt>
                <c:pt idx="1822">
                  <c:v>8</c:v>
                </c:pt>
                <c:pt idx="1823">
                  <c:v>8</c:v>
                </c:pt>
                <c:pt idx="1824">
                  <c:v>8</c:v>
                </c:pt>
                <c:pt idx="1825">
                  <c:v>8</c:v>
                </c:pt>
                <c:pt idx="1826">
                  <c:v>8</c:v>
                </c:pt>
                <c:pt idx="1827">
                  <c:v>8</c:v>
                </c:pt>
                <c:pt idx="1828">
                  <c:v>8</c:v>
                </c:pt>
                <c:pt idx="1829">
                  <c:v>8</c:v>
                </c:pt>
                <c:pt idx="1830">
                  <c:v>8</c:v>
                </c:pt>
                <c:pt idx="1831">
                  <c:v>8</c:v>
                </c:pt>
                <c:pt idx="1832">
                  <c:v>8</c:v>
                </c:pt>
                <c:pt idx="1833">
                  <c:v>8</c:v>
                </c:pt>
                <c:pt idx="1834">
                  <c:v>8</c:v>
                </c:pt>
                <c:pt idx="1835">
                  <c:v>8</c:v>
                </c:pt>
                <c:pt idx="1836">
                  <c:v>8</c:v>
                </c:pt>
                <c:pt idx="1837">
                  <c:v>8</c:v>
                </c:pt>
                <c:pt idx="1838">
                  <c:v>8</c:v>
                </c:pt>
                <c:pt idx="1839">
                  <c:v>8</c:v>
                </c:pt>
                <c:pt idx="1840">
                  <c:v>8</c:v>
                </c:pt>
                <c:pt idx="1841">
                  <c:v>8</c:v>
                </c:pt>
                <c:pt idx="1842">
                  <c:v>8</c:v>
                </c:pt>
                <c:pt idx="1843">
                  <c:v>8</c:v>
                </c:pt>
                <c:pt idx="1844">
                  <c:v>8</c:v>
                </c:pt>
                <c:pt idx="1845">
                  <c:v>8</c:v>
                </c:pt>
                <c:pt idx="1846">
                  <c:v>8</c:v>
                </c:pt>
                <c:pt idx="1847">
                  <c:v>8</c:v>
                </c:pt>
                <c:pt idx="1848">
                  <c:v>8</c:v>
                </c:pt>
                <c:pt idx="1849">
                  <c:v>8</c:v>
                </c:pt>
                <c:pt idx="1850">
                  <c:v>8</c:v>
                </c:pt>
                <c:pt idx="1851">
                  <c:v>8</c:v>
                </c:pt>
                <c:pt idx="1852">
                  <c:v>8</c:v>
                </c:pt>
                <c:pt idx="1853">
                  <c:v>8</c:v>
                </c:pt>
                <c:pt idx="1854">
                  <c:v>8</c:v>
                </c:pt>
                <c:pt idx="1855">
                  <c:v>8</c:v>
                </c:pt>
                <c:pt idx="1856">
                  <c:v>8</c:v>
                </c:pt>
                <c:pt idx="1857">
                  <c:v>8</c:v>
                </c:pt>
                <c:pt idx="1858">
                  <c:v>8</c:v>
                </c:pt>
                <c:pt idx="1859">
                  <c:v>8</c:v>
                </c:pt>
                <c:pt idx="1860">
                  <c:v>8</c:v>
                </c:pt>
                <c:pt idx="1861">
                  <c:v>8</c:v>
                </c:pt>
                <c:pt idx="1862">
                  <c:v>8</c:v>
                </c:pt>
                <c:pt idx="1863">
                  <c:v>8</c:v>
                </c:pt>
                <c:pt idx="1864">
                  <c:v>8</c:v>
                </c:pt>
                <c:pt idx="1865">
                  <c:v>8</c:v>
                </c:pt>
                <c:pt idx="1866">
                  <c:v>8</c:v>
                </c:pt>
                <c:pt idx="1867">
                  <c:v>8</c:v>
                </c:pt>
                <c:pt idx="1868">
                  <c:v>8</c:v>
                </c:pt>
                <c:pt idx="1869">
                  <c:v>8</c:v>
                </c:pt>
                <c:pt idx="1870">
                  <c:v>8</c:v>
                </c:pt>
                <c:pt idx="1871">
                  <c:v>8</c:v>
                </c:pt>
                <c:pt idx="1872">
                  <c:v>8</c:v>
                </c:pt>
                <c:pt idx="1873">
                  <c:v>9</c:v>
                </c:pt>
                <c:pt idx="1874">
                  <c:v>9</c:v>
                </c:pt>
                <c:pt idx="1875">
                  <c:v>9</c:v>
                </c:pt>
                <c:pt idx="1876">
                  <c:v>9</c:v>
                </c:pt>
                <c:pt idx="1877">
                  <c:v>9</c:v>
                </c:pt>
                <c:pt idx="1878">
                  <c:v>9</c:v>
                </c:pt>
                <c:pt idx="1879">
                  <c:v>9</c:v>
                </c:pt>
                <c:pt idx="1880">
                  <c:v>9</c:v>
                </c:pt>
                <c:pt idx="1881">
                  <c:v>9</c:v>
                </c:pt>
                <c:pt idx="1882">
                  <c:v>9</c:v>
                </c:pt>
                <c:pt idx="1883">
                  <c:v>9</c:v>
                </c:pt>
                <c:pt idx="1884">
                  <c:v>9</c:v>
                </c:pt>
                <c:pt idx="1885">
                  <c:v>9</c:v>
                </c:pt>
                <c:pt idx="1886">
                  <c:v>9</c:v>
                </c:pt>
                <c:pt idx="1887">
                  <c:v>9</c:v>
                </c:pt>
                <c:pt idx="1888">
                  <c:v>9</c:v>
                </c:pt>
                <c:pt idx="1889">
                  <c:v>9</c:v>
                </c:pt>
                <c:pt idx="1890">
                  <c:v>9</c:v>
                </c:pt>
                <c:pt idx="1891">
                  <c:v>9</c:v>
                </c:pt>
                <c:pt idx="1892">
                  <c:v>9</c:v>
                </c:pt>
                <c:pt idx="1893">
                  <c:v>9</c:v>
                </c:pt>
                <c:pt idx="1894">
                  <c:v>9</c:v>
                </c:pt>
                <c:pt idx="1895">
                  <c:v>9</c:v>
                </c:pt>
                <c:pt idx="1896">
                  <c:v>9</c:v>
                </c:pt>
                <c:pt idx="1897">
                  <c:v>9</c:v>
                </c:pt>
                <c:pt idx="1898">
                  <c:v>9</c:v>
                </c:pt>
                <c:pt idx="1899">
                  <c:v>9</c:v>
                </c:pt>
                <c:pt idx="1900">
                  <c:v>9</c:v>
                </c:pt>
                <c:pt idx="1901">
                  <c:v>9</c:v>
                </c:pt>
                <c:pt idx="1902">
                  <c:v>9</c:v>
                </c:pt>
                <c:pt idx="1903">
                  <c:v>9</c:v>
                </c:pt>
                <c:pt idx="1904">
                  <c:v>9</c:v>
                </c:pt>
                <c:pt idx="1905">
                  <c:v>9</c:v>
                </c:pt>
                <c:pt idx="1906">
                  <c:v>9</c:v>
                </c:pt>
                <c:pt idx="1907">
                  <c:v>9</c:v>
                </c:pt>
                <c:pt idx="1908">
                  <c:v>9</c:v>
                </c:pt>
                <c:pt idx="1909">
                  <c:v>9</c:v>
                </c:pt>
                <c:pt idx="1910">
                  <c:v>9</c:v>
                </c:pt>
                <c:pt idx="1911">
                  <c:v>9</c:v>
                </c:pt>
                <c:pt idx="1912">
                  <c:v>9</c:v>
                </c:pt>
                <c:pt idx="1913">
                  <c:v>9</c:v>
                </c:pt>
                <c:pt idx="1914">
                  <c:v>9</c:v>
                </c:pt>
                <c:pt idx="1915">
                  <c:v>9</c:v>
                </c:pt>
                <c:pt idx="1916">
                  <c:v>9</c:v>
                </c:pt>
                <c:pt idx="1917">
                  <c:v>9</c:v>
                </c:pt>
                <c:pt idx="1918">
                  <c:v>9</c:v>
                </c:pt>
                <c:pt idx="1919">
                  <c:v>9</c:v>
                </c:pt>
                <c:pt idx="1920">
                  <c:v>9</c:v>
                </c:pt>
                <c:pt idx="1921">
                  <c:v>9</c:v>
                </c:pt>
                <c:pt idx="1922">
                  <c:v>9</c:v>
                </c:pt>
                <c:pt idx="1923">
                  <c:v>9</c:v>
                </c:pt>
                <c:pt idx="1924">
                  <c:v>9</c:v>
                </c:pt>
                <c:pt idx="1925">
                  <c:v>9</c:v>
                </c:pt>
                <c:pt idx="1926">
                  <c:v>9</c:v>
                </c:pt>
                <c:pt idx="1927">
                  <c:v>9</c:v>
                </c:pt>
                <c:pt idx="1928">
                  <c:v>9</c:v>
                </c:pt>
                <c:pt idx="1929">
                  <c:v>9</c:v>
                </c:pt>
                <c:pt idx="1930">
                  <c:v>9</c:v>
                </c:pt>
                <c:pt idx="1931">
                  <c:v>9</c:v>
                </c:pt>
                <c:pt idx="1932">
                  <c:v>9</c:v>
                </c:pt>
                <c:pt idx="1933">
                  <c:v>9</c:v>
                </c:pt>
                <c:pt idx="1934">
                  <c:v>9</c:v>
                </c:pt>
                <c:pt idx="1935">
                  <c:v>9</c:v>
                </c:pt>
                <c:pt idx="1936">
                  <c:v>9</c:v>
                </c:pt>
                <c:pt idx="1937">
                  <c:v>9</c:v>
                </c:pt>
                <c:pt idx="1938">
                  <c:v>9</c:v>
                </c:pt>
                <c:pt idx="1939">
                  <c:v>9</c:v>
                </c:pt>
                <c:pt idx="1940">
                  <c:v>9</c:v>
                </c:pt>
                <c:pt idx="1941">
                  <c:v>9</c:v>
                </c:pt>
                <c:pt idx="1942">
                  <c:v>9</c:v>
                </c:pt>
                <c:pt idx="1943">
                  <c:v>9</c:v>
                </c:pt>
                <c:pt idx="1944">
                  <c:v>9</c:v>
                </c:pt>
                <c:pt idx="1945">
                  <c:v>9</c:v>
                </c:pt>
                <c:pt idx="1946">
                  <c:v>9</c:v>
                </c:pt>
                <c:pt idx="1947">
                  <c:v>9</c:v>
                </c:pt>
                <c:pt idx="1948">
                  <c:v>9</c:v>
                </c:pt>
                <c:pt idx="1949">
                  <c:v>9</c:v>
                </c:pt>
                <c:pt idx="1950">
                  <c:v>9</c:v>
                </c:pt>
                <c:pt idx="1951">
                  <c:v>9</c:v>
                </c:pt>
                <c:pt idx="1952">
                  <c:v>9</c:v>
                </c:pt>
                <c:pt idx="1953">
                  <c:v>9</c:v>
                </c:pt>
                <c:pt idx="1954">
                  <c:v>9</c:v>
                </c:pt>
                <c:pt idx="1955">
                  <c:v>9</c:v>
                </c:pt>
                <c:pt idx="1956">
                  <c:v>9</c:v>
                </c:pt>
                <c:pt idx="1957">
                  <c:v>9</c:v>
                </c:pt>
                <c:pt idx="1958">
                  <c:v>9</c:v>
                </c:pt>
                <c:pt idx="1959">
                  <c:v>9</c:v>
                </c:pt>
                <c:pt idx="1960">
                  <c:v>9</c:v>
                </c:pt>
                <c:pt idx="1961">
                  <c:v>9</c:v>
                </c:pt>
                <c:pt idx="1962">
                  <c:v>9</c:v>
                </c:pt>
                <c:pt idx="1963">
                  <c:v>9</c:v>
                </c:pt>
                <c:pt idx="1964">
                  <c:v>9</c:v>
                </c:pt>
                <c:pt idx="1965">
                  <c:v>9</c:v>
                </c:pt>
                <c:pt idx="1966">
                  <c:v>9</c:v>
                </c:pt>
                <c:pt idx="1967">
                  <c:v>9</c:v>
                </c:pt>
                <c:pt idx="1968">
                  <c:v>9</c:v>
                </c:pt>
                <c:pt idx="1969">
                  <c:v>9</c:v>
                </c:pt>
                <c:pt idx="1970">
                  <c:v>9</c:v>
                </c:pt>
                <c:pt idx="1971">
                  <c:v>9</c:v>
                </c:pt>
                <c:pt idx="1972">
                  <c:v>9</c:v>
                </c:pt>
                <c:pt idx="1973">
                  <c:v>9</c:v>
                </c:pt>
                <c:pt idx="1974">
                  <c:v>9</c:v>
                </c:pt>
                <c:pt idx="1975">
                  <c:v>9</c:v>
                </c:pt>
                <c:pt idx="1976">
                  <c:v>9</c:v>
                </c:pt>
                <c:pt idx="1977">
                  <c:v>9</c:v>
                </c:pt>
                <c:pt idx="1978">
                  <c:v>9</c:v>
                </c:pt>
                <c:pt idx="1979">
                  <c:v>9</c:v>
                </c:pt>
                <c:pt idx="1980">
                  <c:v>9</c:v>
                </c:pt>
                <c:pt idx="1981">
                  <c:v>9</c:v>
                </c:pt>
                <c:pt idx="1982">
                  <c:v>9</c:v>
                </c:pt>
                <c:pt idx="1983">
                  <c:v>9</c:v>
                </c:pt>
                <c:pt idx="1984">
                  <c:v>9</c:v>
                </c:pt>
                <c:pt idx="1985">
                  <c:v>9</c:v>
                </c:pt>
                <c:pt idx="1986">
                  <c:v>9</c:v>
                </c:pt>
                <c:pt idx="1987">
                  <c:v>9</c:v>
                </c:pt>
                <c:pt idx="1988">
                  <c:v>9</c:v>
                </c:pt>
                <c:pt idx="1989">
                  <c:v>9</c:v>
                </c:pt>
                <c:pt idx="1990">
                  <c:v>9</c:v>
                </c:pt>
                <c:pt idx="1991">
                  <c:v>9</c:v>
                </c:pt>
                <c:pt idx="1992">
                  <c:v>9</c:v>
                </c:pt>
                <c:pt idx="1993">
                  <c:v>9</c:v>
                </c:pt>
                <c:pt idx="1994">
                  <c:v>9</c:v>
                </c:pt>
                <c:pt idx="1995">
                  <c:v>9</c:v>
                </c:pt>
                <c:pt idx="1996">
                  <c:v>9</c:v>
                </c:pt>
                <c:pt idx="1997">
                  <c:v>9</c:v>
                </c:pt>
                <c:pt idx="1998">
                  <c:v>9</c:v>
                </c:pt>
                <c:pt idx="1999">
                  <c:v>9</c:v>
                </c:pt>
                <c:pt idx="2000">
                  <c:v>9</c:v>
                </c:pt>
                <c:pt idx="2001">
                  <c:v>9</c:v>
                </c:pt>
                <c:pt idx="2002">
                  <c:v>9</c:v>
                </c:pt>
                <c:pt idx="2003">
                  <c:v>9</c:v>
                </c:pt>
                <c:pt idx="2004">
                  <c:v>9</c:v>
                </c:pt>
                <c:pt idx="2005">
                  <c:v>9</c:v>
                </c:pt>
                <c:pt idx="2006">
                  <c:v>9</c:v>
                </c:pt>
                <c:pt idx="2007">
                  <c:v>9</c:v>
                </c:pt>
                <c:pt idx="2008">
                  <c:v>9</c:v>
                </c:pt>
                <c:pt idx="2009">
                  <c:v>9</c:v>
                </c:pt>
                <c:pt idx="2010">
                  <c:v>9</c:v>
                </c:pt>
                <c:pt idx="2011">
                  <c:v>9</c:v>
                </c:pt>
                <c:pt idx="2012">
                  <c:v>9</c:v>
                </c:pt>
                <c:pt idx="2013">
                  <c:v>9</c:v>
                </c:pt>
                <c:pt idx="2014">
                  <c:v>9</c:v>
                </c:pt>
                <c:pt idx="2015">
                  <c:v>9</c:v>
                </c:pt>
                <c:pt idx="2016">
                  <c:v>9</c:v>
                </c:pt>
                <c:pt idx="2017">
                  <c:v>9</c:v>
                </c:pt>
                <c:pt idx="2018">
                  <c:v>9</c:v>
                </c:pt>
                <c:pt idx="2019">
                  <c:v>9</c:v>
                </c:pt>
                <c:pt idx="2020">
                  <c:v>9</c:v>
                </c:pt>
                <c:pt idx="2021">
                  <c:v>9</c:v>
                </c:pt>
                <c:pt idx="2022">
                  <c:v>9</c:v>
                </c:pt>
                <c:pt idx="2023">
                  <c:v>9</c:v>
                </c:pt>
                <c:pt idx="2024">
                  <c:v>9</c:v>
                </c:pt>
                <c:pt idx="2025">
                  <c:v>9</c:v>
                </c:pt>
                <c:pt idx="2026">
                  <c:v>9</c:v>
                </c:pt>
                <c:pt idx="2027">
                  <c:v>9</c:v>
                </c:pt>
                <c:pt idx="2028">
                  <c:v>9</c:v>
                </c:pt>
                <c:pt idx="2029">
                  <c:v>9</c:v>
                </c:pt>
                <c:pt idx="2030">
                  <c:v>9</c:v>
                </c:pt>
                <c:pt idx="2031">
                  <c:v>9</c:v>
                </c:pt>
                <c:pt idx="2032">
                  <c:v>9</c:v>
                </c:pt>
                <c:pt idx="2033">
                  <c:v>9</c:v>
                </c:pt>
                <c:pt idx="2034">
                  <c:v>9</c:v>
                </c:pt>
                <c:pt idx="2035">
                  <c:v>9</c:v>
                </c:pt>
                <c:pt idx="2036">
                  <c:v>9</c:v>
                </c:pt>
                <c:pt idx="2037">
                  <c:v>9</c:v>
                </c:pt>
                <c:pt idx="2038">
                  <c:v>9</c:v>
                </c:pt>
                <c:pt idx="2039">
                  <c:v>9</c:v>
                </c:pt>
                <c:pt idx="2040">
                  <c:v>9</c:v>
                </c:pt>
                <c:pt idx="2041">
                  <c:v>9</c:v>
                </c:pt>
                <c:pt idx="2042">
                  <c:v>9</c:v>
                </c:pt>
                <c:pt idx="2043">
                  <c:v>9</c:v>
                </c:pt>
                <c:pt idx="2044">
                  <c:v>9</c:v>
                </c:pt>
                <c:pt idx="2045">
                  <c:v>9</c:v>
                </c:pt>
                <c:pt idx="2046">
                  <c:v>9</c:v>
                </c:pt>
                <c:pt idx="2047">
                  <c:v>9</c:v>
                </c:pt>
                <c:pt idx="2048">
                  <c:v>9</c:v>
                </c:pt>
                <c:pt idx="2049">
                  <c:v>9</c:v>
                </c:pt>
                <c:pt idx="2050">
                  <c:v>9</c:v>
                </c:pt>
                <c:pt idx="2051">
                  <c:v>9</c:v>
                </c:pt>
                <c:pt idx="2052">
                  <c:v>9</c:v>
                </c:pt>
                <c:pt idx="2053">
                  <c:v>9</c:v>
                </c:pt>
                <c:pt idx="2054">
                  <c:v>9</c:v>
                </c:pt>
                <c:pt idx="2055">
                  <c:v>9</c:v>
                </c:pt>
                <c:pt idx="2056">
                  <c:v>9</c:v>
                </c:pt>
                <c:pt idx="2057">
                  <c:v>9</c:v>
                </c:pt>
                <c:pt idx="2058">
                  <c:v>9</c:v>
                </c:pt>
                <c:pt idx="2059">
                  <c:v>9</c:v>
                </c:pt>
                <c:pt idx="2060">
                  <c:v>9</c:v>
                </c:pt>
                <c:pt idx="2061">
                  <c:v>9</c:v>
                </c:pt>
                <c:pt idx="2062">
                  <c:v>9</c:v>
                </c:pt>
                <c:pt idx="2063">
                  <c:v>9</c:v>
                </c:pt>
                <c:pt idx="2064">
                  <c:v>9</c:v>
                </c:pt>
                <c:pt idx="2065">
                  <c:v>9</c:v>
                </c:pt>
                <c:pt idx="2066">
                  <c:v>9</c:v>
                </c:pt>
                <c:pt idx="2067">
                  <c:v>9</c:v>
                </c:pt>
                <c:pt idx="2068">
                  <c:v>9</c:v>
                </c:pt>
                <c:pt idx="2069">
                  <c:v>9</c:v>
                </c:pt>
                <c:pt idx="2070">
                  <c:v>9</c:v>
                </c:pt>
                <c:pt idx="2071">
                  <c:v>9</c:v>
                </c:pt>
                <c:pt idx="2072">
                  <c:v>9</c:v>
                </c:pt>
                <c:pt idx="2073">
                  <c:v>9</c:v>
                </c:pt>
                <c:pt idx="2074">
                  <c:v>9</c:v>
                </c:pt>
                <c:pt idx="2075">
                  <c:v>9</c:v>
                </c:pt>
                <c:pt idx="2076">
                  <c:v>9</c:v>
                </c:pt>
                <c:pt idx="2077">
                  <c:v>9</c:v>
                </c:pt>
                <c:pt idx="2078">
                  <c:v>9</c:v>
                </c:pt>
                <c:pt idx="2079">
                  <c:v>9</c:v>
                </c:pt>
                <c:pt idx="2080">
                  <c:v>9</c:v>
                </c:pt>
                <c:pt idx="2081">
                  <c:v>10</c:v>
                </c:pt>
                <c:pt idx="2082">
                  <c:v>10</c:v>
                </c:pt>
                <c:pt idx="2083">
                  <c:v>10</c:v>
                </c:pt>
                <c:pt idx="2084">
                  <c:v>10</c:v>
                </c:pt>
                <c:pt idx="2085">
                  <c:v>10</c:v>
                </c:pt>
                <c:pt idx="2086">
                  <c:v>10</c:v>
                </c:pt>
                <c:pt idx="2087">
                  <c:v>10</c:v>
                </c:pt>
                <c:pt idx="2088">
                  <c:v>10</c:v>
                </c:pt>
                <c:pt idx="2089">
                  <c:v>10</c:v>
                </c:pt>
                <c:pt idx="2090">
                  <c:v>10</c:v>
                </c:pt>
                <c:pt idx="2091">
                  <c:v>10</c:v>
                </c:pt>
                <c:pt idx="2092">
                  <c:v>10</c:v>
                </c:pt>
                <c:pt idx="2093">
                  <c:v>10</c:v>
                </c:pt>
                <c:pt idx="2094">
                  <c:v>10</c:v>
                </c:pt>
                <c:pt idx="2095">
                  <c:v>10</c:v>
                </c:pt>
                <c:pt idx="2096">
                  <c:v>10</c:v>
                </c:pt>
                <c:pt idx="2097">
                  <c:v>10</c:v>
                </c:pt>
                <c:pt idx="2098">
                  <c:v>10</c:v>
                </c:pt>
                <c:pt idx="2099">
                  <c:v>10</c:v>
                </c:pt>
                <c:pt idx="2100">
                  <c:v>10</c:v>
                </c:pt>
                <c:pt idx="2101">
                  <c:v>10</c:v>
                </c:pt>
                <c:pt idx="2102">
                  <c:v>10</c:v>
                </c:pt>
                <c:pt idx="2103">
                  <c:v>10</c:v>
                </c:pt>
                <c:pt idx="2104">
                  <c:v>10</c:v>
                </c:pt>
                <c:pt idx="2105">
                  <c:v>10</c:v>
                </c:pt>
                <c:pt idx="2106">
                  <c:v>10</c:v>
                </c:pt>
                <c:pt idx="2107">
                  <c:v>10</c:v>
                </c:pt>
                <c:pt idx="2108">
                  <c:v>10</c:v>
                </c:pt>
                <c:pt idx="2109">
                  <c:v>10</c:v>
                </c:pt>
                <c:pt idx="2110">
                  <c:v>10</c:v>
                </c:pt>
                <c:pt idx="2111">
                  <c:v>10</c:v>
                </c:pt>
                <c:pt idx="2112">
                  <c:v>10</c:v>
                </c:pt>
                <c:pt idx="2113">
                  <c:v>10</c:v>
                </c:pt>
                <c:pt idx="2114">
                  <c:v>10</c:v>
                </c:pt>
                <c:pt idx="2115">
                  <c:v>10</c:v>
                </c:pt>
                <c:pt idx="2116">
                  <c:v>10</c:v>
                </c:pt>
                <c:pt idx="2117">
                  <c:v>10</c:v>
                </c:pt>
                <c:pt idx="2118">
                  <c:v>10</c:v>
                </c:pt>
                <c:pt idx="2119">
                  <c:v>10</c:v>
                </c:pt>
                <c:pt idx="2120">
                  <c:v>10</c:v>
                </c:pt>
                <c:pt idx="2121">
                  <c:v>10</c:v>
                </c:pt>
                <c:pt idx="2122">
                  <c:v>10</c:v>
                </c:pt>
                <c:pt idx="2123">
                  <c:v>10</c:v>
                </c:pt>
                <c:pt idx="2124">
                  <c:v>10</c:v>
                </c:pt>
                <c:pt idx="2125">
                  <c:v>10</c:v>
                </c:pt>
                <c:pt idx="2126">
                  <c:v>10</c:v>
                </c:pt>
                <c:pt idx="2127">
                  <c:v>10</c:v>
                </c:pt>
                <c:pt idx="2128">
                  <c:v>10</c:v>
                </c:pt>
                <c:pt idx="2129">
                  <c:v>10</c:v>
                </c:pt>
                <c:pt idx="2130">
                  <c:v>10</c:v>
                </c:pt>
                <c:pt idx="2131">
                  <c:v>10</c:v>
                </c:pt>
                <c:pt idx="2132">
                  <c:v>10</c:v>
                </c:pt>
                <c:pt idx="2133">
                  <c:v>10</c:v>
                </c:pt>
                <c:pt idx="2134">
                  <c:v>10</c:v>
                </c:pt>
                <c:pt idx="2135">
                  <c:v>10</c:v>
                </c:pt>
                <c:pt idx="2136">
                  <c:v>10</c:v>
                </c:pt>
                <c:pt idx="2137">
                  <c:v>10</c:v>
                </c:pt>
                <c:pt idx="2138">
                  <c:v>10</c:v>
                </c:pt>
                <c:pt idx="2139">
                  <c:v>10</c:v>
                </c:pt>
                <c:pt idx="2140">
                  <c:v>10</c:v>
                </c:pt>
                <c:pt idx="2141">
                  <c:v>10</c:v>
                </c:pt>
                <c:pt idx="2142">
                  <c:v>10</c:v>
                </c:pt>
                <c:pt idx="2143">
                  <c:v>10</c:v>
                </c:pt>
                <c:pt idx="2144">
                  <c:v>10</c:v>
                </c:pt>
                <c:pt idx="2145">
                  <c:v>10</c:v>
                </c:pt>
                <c:pt idx="2146">
                  <c:v>10</c:v>
                </c:pt>
                <c:pt idx="2147">
                  <c:v>10</c:v>
                </c:pt>
                <c:pt idx="2148">
                  <c:v>10</c:v>
                </c:pt>
                <c:pt idx="2149">
                  <c:v>10</c:v>
                </c:pt>
                <c:pt idx="2150">
                  <c:v>10</c:v>
                </c:pt>
                <c:pt idx="2151">
                  <c:v>10</c:v>
                </c:pt>
                <c:pt idx="2152">
                  <c:v>10</c:v>
                </c:pt>
                <c:pt idx="2153">
                  <c:v>10</c:v>
                </c:pt>
                <c:pt idx="2154">
                  <c:v>10</c:v>
                </c:pt>
                <c:pt idx="2155">
                  <c:v>10</c:v>
                </c:pt>
                <c:pt idx="2156">
                  <c:v>10</c:v>
                </c:pt>
                <c:pt idx="2157">
                  <c:v>10</c:v>
                </c:pt>
                <c:pt idx="2158">
                  <c:v>10</c:v>
                </c:pt>
                <c:pt idx="2159">
                  <c:v>10</c:v>
                </c:pt>
                <c:pt idx="2160">
                  <c:v>10</c:v>
                </c:pt>
                <c:pt idx="2161">
                  <c:v>10</c:v>
                </c:pt>
                <c:pt idx="2162">
                  <c:v>10</c:v>
                </c:pt>
                <c:pt idx="2163">
                  <c:v>10</c:v>
                </c:pt>
                <c:pt idx="2164">
                  <c:v>10</c:v>
                </c:pt>
                <c:pt idx="2165">
                  <c:v>10</c:v>
                </c:pt>
                <c:pt idx="2166">
                  <c:v>10</c:v>
                </c:pt>
                <c:pt idx="2167">
                  <c:v>10</c:v>
                </c:pt>
                <c:pt idx="2168">
                  <c:v>10</c:v>
                </c:pt>
                <c:pt idx="2169">
                  <c:v>10</c:v>
                </c:pt>
                <c:pt idx="2170">
                  <c:v>10</c:v>
                </c:pt>
                <c:pt idx="2171">
                  <c:v>10</c:v>
                </c:pt>
                <c:pt idx="2172">
                  <c:v>10</c:v>
                </c:pt>
                <c:pt idx="2173">
                  <c:v>10</c:v>
                </c:pt>
                <c:pt idx="2174">
                  <c:v>10</c:v>
                </c:pt>
                <c:pt idx="2175">
                  <c:v>10</c:v>
                </c:pt>
                <c:pt idx="2176">
                  <c:v>10</c:v>
                </c:pt>
                <c:pt idx="2177">
                  <c:v>10</c:v>
                </c:pt>
                <c:pt idx="2178">
                  <c:v>10</c:v>
                </c:pt>
                <c:pt idx="2179">
                  <c:v>10</c:v>
                </c:pt>
                <c:pt idx="2180">
                  <c:v>10</c:v>
                </c:pt>
                <c:pt idx="2181">
                  <c:v>10</c:v>
                </c:pt>
                <c:pt idx="2182">
                  <c:v>10</c:v>
                </c:pt>
                <c:pt idx="2183">
                  <c:v>10</c:v>
                </c:pt>
                <c:pt idx="2184">
                  <c:v>10</c:v>
                </c:pt>
                <c:pt idx="2185">
                  <c:v>10</c:v>
                </c:pt>
                <c:pt idx="2186">
                  <c:v>10</c:v>
                </c:pt>
                <c:pt idx="2187">
                  <c:v>10</c:v>
                </c:pt>
                <c:pt idx="2188">
                  <c:v>10</c:v>
                </c:pt>
                <c:pt idx="2189">
                  <c:v>10</c:v>
                </c:pt>
                <c:pt idx="2190">
                  <c:v>10</c:v>
                </c:pt>
                <c:pt idx="2191">
                  <c:v>10</c:v>
                </c:pt>
                <c:pt idx="2192">
                  <c:v>10</c:v>
                </c:pt>
                <c:pt idx="2193">
                  <c:v>10</c:v>
                </c:pt>
                <c:pt idx="2194">
                  <c:v>10</c:v>
                </c:pt>
                <c:pt idx="2195">
                  <c:v>10</c:v>
                </c:pt>
                <c:pt idx="2196">
                  <c:v>10</c:v>
                </c:pt>
                <c:pt idx="2197">
                  <c:v>10</c:v>
                </c:pt>
                <c:pt idx="2198">
                  <c:v>10</c:v>
                </c:pt>
                <c:pt idx="2199">
                  <c:v>10</c:v>
                </c:pt>
                <c:pt idx="2200">
                  <c:v>10</c:v>
                </c:pt>
                <c:pt idx="2201">
                  <c:v>10</c:v>
                </c:pt>
                <c:pt idx="2202">
                  <c:v>10</c:v>
                </c:pt>
                <c:pt idx="2203">
                  <c:v>10</c:v>
                </c:pt>
                <c:pt idx="2204">
                  <c:v>10</c:v>
                </c:pt>
                <c:pt idx="2205">
                  <c:v>10</c:v>
                </c:pt>
                <c:pt idx="2206">
                  <c:v>10</c:v>
                </c:pt>
                <c:pt idx="2207">
                  <c:v>10</c:v>
                </c:pt>
                <c:pt idx="2208">
                  <c:v>10</c:v>
                </c:pt>
                <c:pt idx="2209">
                  <c:v>10</c:v>
                </c:pt>
                <c:pt idx="2210">
                  <c:v>10</c:v>
                </c:pt>
                <c:pt idx="2211">
                  <c:v>10</c:v>
                </c:pt>
                <c:pt idx="2212">
                  <c:v>10</c:v>
                </c:pt>
                <c:pt idx="2213">
                  <c:v>10</c:v>
                </c:pt>
                <c:pt idx="2214">
                  <c:v>10</c:v>
                </c:pt>
                <c:pt idx="2215">
                  <c:v>10</c:v>
                </c:pt>
                <c:pt idx="2216">
                  <c:v>10</c:v>
                </c:pt>
                <c:pt idx="2217">
                  <c:v>10</c:v>
                </c:pt>
                <c:pt idx="2218">
                  <c:v>10</c:v>
                </c:pt>
                <c:pt idx="2219">
                  <c:v>10</c:v>
                </c:pt>
                <c:pt idx="2220">
                  <c:v>10</c:v>
                </c:pt>
                <c:pt idx="2221">
                  <c:v>10</c:v>
                </c:pt>
                <c:pt idx="2222">
                  <c:v>10</c:v>
                </c:pt>
                <c:pt idx="2223">
                  <c:v>10</c:v>
                </c:pt>
                <c:pt idx="2224">
                  <c:v>10</c:v>
                </c:pt>
                <c:pt idx="2225">
                  <c:v>10</c:v>
                </c:pt>
                <c:pt idx="2226">
                  <c:v>10</c:v>
                </c:pt>
                <c:pt idx="2227">
                  <c:v>10</c:v>
                </c:pt>
                <c:pt idx="2228">
                  <c:v>10</c:v>
                </c:pt>
                <c:pt idx="2229">
                  <c:v>10</c:v>
                </c:pt>
                <c:pt idx="2230">
                  <c:v>10</c:v>
                </c:pt>
                <c:pt idx="2231">
                  <c:v>10</c:v>
                </c:pt>
                <c:pt idx="2232">
                  <c:v>10</c:v>
                </c:pt>
                <c:pt idx="2233">
                  <c:v>10</c:v>
                </c:pt>
                <c:pt idx="2234">
                  <c:v>10</c:v>
                </c:pt>
                <c:pt idx="2235">
                  <c:v>10</c:v>
                </c:pt>
                <c:pt idx="2236">
                  <c:v>10</c:v>
                </c:pt>
                <c:pt idx="2237">
                  <c:v>10</c:v>
                </c:pt>
                <c:pt idx="2238">
                  <c:v>10</c:v>
                </c:pt>
                <c:pt idx="2239">
                  <c:v>10</c:v>
                </c:pt>
                <c:pt idx="2240">
                  <c:v>10</c:v>
                </c:pt>
                <c:pt idx="2241">
                  <c:v>10</c:v>
                </c:pt>
                <c:pt idx="2242">
                  <c:v>10</c:v>
                </c:pt>
                <c:pt idx="2243">
                  <c:v>10</c:v>
                </c:pt>
                <c:pt idx="2244">
                  <c:v>10</c:v>
                </c:pt>
                <c:pt idx="2245">
                  <c:v>10</c:v>
                </c:pt>
                <c:pt idx="2246">
                  <c:v>10</c:v>
                </c:pt>
                <c:pt idx="2247">
                  <c:v>10</c:v>
                </c:pt>
                <c:pt idx="2248">
                  <c:v>10</c:v>
                </c:pt>
                <c:pt idx="2249">
                  <c:v>10</c:v>
                </c:pt>
                <c:pt idx="2250">
                  <c:v>10</c:v>
                </c:pt>
                <c:pt idx="2251">
                  <c:v>10</c:v>
                </c:pt>
                <c:pt idx="2252">
                  <c:v>10</c:v>
                </c:pt>
                <c:pt idx="2253">
                  <c:v>10</c:v>
                </c:pt>
                <c:pt idx="2254">
                  <c:v>10</c:v>
                </c:pt>
                <c:pt idx="2255">
                  <c:v>10</c:v>
                </c:pt>
                <c:pt idx="2256">
                  <c:v>10</c:v>
                </c:pt>
                <c:pt idx="2257">
                  <c:v>10</c:v>
                </c:pt>
                <c:pt idx="2258">
                  <c:v>10</c:v>
                </c:pt>
                <c:pt idx="2259">
                  <c:v>10</c:v>
                </c:pt>
                <c:pt idx="2260">
                  <c:v>10</c:v>
                </c:pt>
                <c:pt idx="2261">
                  <c:v>10</c:v>
                </c:pt>
                <c:pt idx="2262">
                  <c:v>10</c:v>
                </c:pt>
                <c:pt idx="2263">
                  <c:v>10</c:v>
                </c:pt>
                <c:pt idx="2264">
                  <c:v>10</c:v>
                </c:pt>
                <c:pt idx="2265">
                  <c:v>10</c:v>
                </c:pt>
                <c:pt idx="2266">
                  <c:v>10</c:v>
                </c:pt>
                <c:pt idx="2267">
                  <c:v>10</c:v>
                </c:pt>
                <c:pt idx="2268">
                  <c:v>11</c:v>
                </c:pt>
                <c:pt idx="2269">
                  <c:v>11</c:v>
                </c:pt>
                <c:pt idx="2270">
                  <c:v>11</c:v>
                </c:pt>
                <c:pt idx="2271">
                  <c:v>11</c:v>
                </c:pt>
                <c:pt idx="2272">
                  <c:v>11</c:v>
                </c:pt>
                <c:pt idx="2273">
                  <c:v>11</c:v>
                </c:pt>
                <c:pt idx="2274">
                  <c:v>11</c:v>
                </c:pt>
                <c:pt idx="2275">
                  <c:v>11</c:v>
                </c:pt>
                <c:pt idx="2276">
                  <c:v>11</c:v>
                </c:pt>
                <c:pt idx="2277">
                  <c:v>11</c:v>
                </c:pt>
                <c:pt idx="2278">
                  <c:v>11</c:v>
                </c:pt>
                <c:pt idx="2279">
                  <c:v>11</c:v>
                </c:pt>
                <c:pt idx="2280">
                  <c:v>11</c:v>
                </c:pt>
                <c:pt idx="2281">
                  <c:v>11</c:v>
                </c:pt>
                <c:pt idx="2282">
                  <c:v>11</c:v>
                </c:pt>
                <c:pt idx="2283">
                  <c:v>11</c:v>
                </c:pt>
                <c:pt idx="2284">
                  <c:v>11</c:v>
                </c:pt>
                <c:pt idx="2285">
                  <c:v>11</c:v>
                </c:pt>
                <c:pt idx="2286">
                  <c:v>11</c:v>
                </c:pt>
                <c:pt idx="2287">
                  <c:v>11</c:v>
                </c:pt>
                <c:pt idx="2288">
                  <c:v>11</c:v>
                </c:pt>
                <c:pt idx="2289">
                  <c:v>11</c:v>
                </c:pt>
                <c:pt idx="2290">
                  <c:v>11</c:v>
                </c:pt>
                <c:pt idx="2291">
                  <c:v>11</c:v>
                </c:pt>
                <c:pt idx="2292">
                  <c:v>11</c:v>
                </c:pt>
                <c:pt idx="2293">
                  <c:v>11</c:v>
                </c:pt>
                <c:pt idx="2294">
                  <c:v>11</c:v>
                </c:pt>
                <c:pt idx="2295">
                  <c:v>11</c:v>
                </c:pt>
                <c:pt idx="2296">
                  <c:v>11</c:v>
                </c:pt>
                <c:pt idx="2297">
                  <c:v>11</c:v>
                </c:pt>
                <c:pt idx="2298">
                  <c:v>11</c:v>
                </c:pt>
                <c:pt idx="2299">
                  <c:v>11</c:v>
                </c:pt>
                <c:pt idx="2300">
                  <c:v>11</c:v>
                </c:pt>
                <c:pt idx="2301">
                  <c:v>11</c:v>
                </c:pt>
                <c:pt idx="2302">
                  <c:v>11</c:v>
                </c:pt>
                <c:pt idx="2303">
                  <c:v>11</c:v>
                </c:pt>
                <c:pt idx="2304">
                  <c:v>11</c:v>
                </c:pt>
                <c:pt idx="2305">
                  <c:v>11</c:v>
                </c:pt>
                <c:pt idx="2306">
                  <c:v>11</c:v>
                </c:pt>
                <c:pt idx="2307">
                  <c:v>11</c:v>
                </c:pt>
                <c:pt idx="2308">
                  <c:v>11</c:v>
                </c:pt>
                <c:pt idx="2309">
                  <c:v>11</c:v>
                </c:pt>
                <c:pt idx="2310">
                  <c:v>11</c:v>
                </c:pt>
                <c:pt idx="2311">
                  <c:v>11</c:v>
                </c:pt>
                <c:pt idx="2312">
                  <c:v>11</c:v>
                </c:pt>
                <c:pt idx="2313">
                  <c:v>11</c:v>
                </c:pt>
                <c:pt idx="2314">
                  <c:v>11</c:v>
                </c:pt>
                <c:pt idx="2315">
                  <c:v>11</c:v>
                </c:pt>
                <c:pt idx="2316">
                  <c:v>11</c:v>
                </c:pt>
                <c:pt idx="2317">
                  <c:v>11</c:v>
                </c:pt>
                <c:pt idx="2318">
                  <c:v>11</c:v>
                </c:pt>
                <c:pt idx="2319">
                  <c:v>11</c:v>
                </c:pt>
                <c:pt idx="2320">
                  <c:v>11</c:v>
                </c:pt>
                <c:pt idx="2321">
                  <c:v>11</c:v>
                </c:pt>
                <c:pt idx="2322">
                  <c:v>11</c:v>
                </c:pt>
                <c:pt idx="2323">
                  <c:v>11</c:v>
                </c:pt>
                <c:pt idx="2324">
                  <c:v>11</c:v>
                </c:pt>
                <c:pt idx="2325">
                  <c:v>11</c:v>
                </c:pt>
                <c:pt idx="2326">
                  <c:v>11</c:v>
                </c:pt>
                <c:pt idx="2327">
                  <c:v>11</c:v>
                </c:pt>
                <c:pt idx="2328">
                  <c:v>11</c:v>
                </c:pt>
                <c:pt idx="2329">
                  <c:v>11</c:v>
                </c:pt>
                <c:pt idx="2330">
                  <c:v>11</c:v>
                </c:pt>
                <c:pt idx="2331">
                  <c:v>11</c:v>
                </c:pt>
                <c:pt idx="2332">
                  <c:v>11</c:v>
                </c:pt>
                <c:pt idx="2333">
                  <c:v>11</c:v>
                </c:pt>
                <c:pt idx="2334">
                  <c:v>11</c:v>
                </c:pt>
                <c:pt idx="2335">
                  <c:v>11</c:v>
                </c:pt>
                <c:pt idx="2336">
                  <c:v>11</c:v>
                </c:pt>
                <c:pt idx="2337">
                  <c:v>11</c:v>
                </c:pt>
                <c:pt idx="2338">
                  <c:v>11</c:v>
                </c:pt>
                <c:pt idx="2339">
                  <c:v>11</c:v>
                </c:pt>
                <c:pt idx="2340">
                  <c:v>11</c:v>
                </c:pt>
                <c:pt idx="2341">
                  <c:v>11</c:v>
                </c:pt>
                <c:pt idx="2342">
                  <c:v>11</c:v>
                </c:pt>
                <c:pt idx="2343">
                  <c:v>11</c:v>
                </c:pt>
                <c:pt idx="2344">
                  <c:v>11</c:v>
                </c:pt>
                <c:pt idx="2345">
                  <c:v>11</c:v>
                </c:pt>
                <c:pt idx="2346">
                  <c:v>11</c:v>
                </c:pt>
                <c:pt idx="2347">
                  <c:v>11</c:v>
                </c:pt>
                <c:pt idx="2348">
                  <c:v>11</c:v>
                </c:pt>
                <c:pt idx="2349">
                  <c:v>11</c:v>
                </c:pt>
                <c:pt idx="2350">
                  <c:v>11</c:v>
                </c:pt>
                <c:pt idx="2351">
                  <c:v>11</c:v>
                </c:pt>
                <c:pt idx="2352">
                  <c:v>11</c:v>
                </c:pt>
                <c:pt idx="2353">
                  <c:v>11</c:v>
                </c:pt>
                <c:pt idx="2354">
                  <c:v>11</c:v>
                </c:pt>
                <c:pt idx="2355">
                  <c:v>11</c:v>
                </c:pt>
                <c:pt idx="2356">
                  <c:v>11</c:v>
                </c:pt>
                <c:pt idx="2357">
                  <c:v>11</c:v>
                </c:pt>
                <c:pt idx="2358">
                  <c:v>11</c:v>
                </c:pt>
                <c:pt idx="2359">
                  <c:v>11</c:v>
                </c:pt>
                <c:pt idx="2360">
                  <c:v>11</c:v>
                </c:pt>
                <c:pt idx="2361">
                  <c:v>11</c:v>
                </c:pt>
                <c:pt idx="2362">
                  <c:v>11</c:v>
                </c:pt>
                <c:pt idx="2363">
                  <c:v>11</c:v>
                </c:pt>
                <c:pt idx="2364">
                  <c:v>11</c:v>
                </c:pt>
                <c:pt idx="2365">
                  <c:v>11</c:v>
                </c:pt>
                <c:pt idx="2366">
                  <c:v>11</c:v>
                </c:pt>
                <c:pt idx="2367">
                  <c:v>11</c:v>
                </c:pt>
                <c:pt idx="2368">
                  <c:v>11</c:v>
                </c:pt>
                <c:pt idx="2369">
                  <c:v>11</c:v>
                </c:pt>
                <c:pt idx="2370">
                  <c:v>11</c:v>
                </c:pt>
                <c:pt idx="2371">
                  <c:v>11</c:v>
                </c:pt>
                <c:pt idx="2372">
                  <c:v>11</c:v>
                </c:pt>
                <c:pt idx="2373">
                  <c:v>11</c:v>
                </c:pt>
                <c:pt idx="2374">
                  <c:v>11</c:v>
                </c:pt>
                <c:pt idx="2375">
                  <c:v>11</c:v>
                </c:pt>
                <c:pt idx="2376">
                  <c:v>11</c:v>
                </c:pt>
                <c:pt idx="2377">
                  <c:v>11</c:v>
                </c:pt>
                <c:pt idx="2378">
                  <c:v>11</c:v>
                </c:pt>
                <c:pt idx="2379">
                  <c:v>11</c:v>
                </c:pt>
                <c:pt idx="2380">
                  <c:v>11</c:v>
                </c:pt>
                <c:pt idx="2381">
                  <c:v>11</c:v>
                </c:pt>
                <c:pt idx="2382">
                  <c:v>11</c:v>
                </c:pt>
                <c:pt idx="2383">
                  <c:v>11</c:v>
                </c:pt>
                <c:pt idx="2384">
                  <c:v>11</c:v>
                </c:pt>
                <c:pt idx="2385">
                  <c:v>11</c:v>
                </c:pt>
                <c:pt idx="2386">
                  <c:v>11</c:v>
                </c:pt>
                <c:pt idx="2387">
                  <c:v>11</c:v>
                </c:pt>
                <c:pt idx="2388">
                  <c:v>11</c:v>
                </c:pt>
                <c:pt idx="2389">
                  <c:v>11</c:v>
                </c:pt>
                <c:pt idx="2390">
                  <c:v>11</c:v>
                </c:pt>
                <c:pt idx="2391">
                  <c:v>11</c:v>
                </c:pt>
                <c:pt idx="2392">
                  <c:v>11</c:v>
                </c:pt>
                <c:pt idx="2393">
                  <c:v>11</c:v>
                </c:pt>
                <c:pt idx="2394">
                  <c:v>11</c:v>
                </c:pt>
                <c:pt idx="2395">
                  <c:v>11</c:v>
                </c:pt>
                <c:pt idx="2396">
                  <c:v>11</c:v>
                </c:pt>
                <c:pt idx="2397">
                  <c:v>11</c:v>
                </c:pt>
                <c:pt idx="2398">
                  <c:v>11</c:v>
                </c:pt>
                <c:pt idx="2399">
                  <c:v>11</c:v>
                </c:pt>
                <c:pt idx="2400">
                  <c:v>11</c:v>
                </c:pt>
                <c:pt idx="2401">
                  <c:v>11</c:v>
                </c:pt>
                <c:pt idx="2402">
                  <c:v>11</c:v>
                </c:pt>
                <c:pt idx="2403">
                  <c:v>11</c:v>
                </c:pt>
                <c:pt idx="2404">
                  <c:v>11</c:v>
                </c:pt>
                <c:pt idx="2405">
                  <c:v>11</c:v>
                </c:pt>
                <c:pt idx="2406">
                  <c:v>11</c:v>
                </c:pt>
                <c:pt idx="2407">
                  <c:v>11</c:v>
                </c:pt>
                <c:pt idx="2408">
                  <c:v>11</c:v>
                </c:pt>
                <c:pt idx="2409">
                  <c:v>11</c:v>
                </c:pt>
                <c:pt idx="2410">
                  <c:v>11</c:v>
                </c:pt>
                <c:pt idx="2411">
                  <c:v>11</c:v>
                </c:pt>
                <c:pt idx="2412">
                  <c:v>11</c:v>
                </c:pt>
                <c:pt idx="2413">
                  <c:v>11</c:v>
                </c:pt>
                <c:pt idx="2414">
                  <c:v>11</c:v>
                </c:pt>
                <c:pt idx="2415">
                  <c:v>11</c:v>
                </c:pt>
                <c:pt idx="2416">
                  <c:v>12</c:v>
                </c:pt>
                <c:pt idx="2417">
                  <c:v>12</c:v>
                </c:pt>
                <c:pt idx="2418">
                  <c:v>12</c:v>
                </c:pt>
                <c:pt idx="2419">
                  <c:v>12</c:v>
                </c:pt>
                <c:pt idx="2420">
                  <c:v>12</c:v>
                </c:pt>
                <c:pt idx="2421">
                  <c:v>12</c:v>
                </c:pt>
                <c:pt idx="2422">
                  <c:v>12</c:v>
                </c:pt>
                <c:pt idx="2423">
                  <c:v>12</c:v>
                </c:pt>
                <c:pt idx="2424">
                  <c:v>12</c:v>
                </c:pt>
                <c:pt idx="2425">
                  <c:v>12</c:v>
                </c:pt>
                <c:pt idx="2426">
                  <c:v>12</c:v>
                </c:pt>
                <c:pt idx="2427">
                  <c:v>12</c:v>
                </c:pt>
                <c:pt idx="2428">
                  <c:v>12</c:v>
                </c:pt>
                <c:pt idx="2429">
                  <c:v>12</c:v>
                </c:pt>
                <c:pt idx="2430">
                  <c:v>12</c:v>
                </c:pt>
                <c:pt idx="2431">
                  <c:v>12</c:v>
                </c:pt>
                <c:pt idx="2432">
                  <c:v>12</c:v>
                </c:pt>
                <c:pt idx="2433">
                  <c:v>12</c:v>
                </c:pt>
                <c:pt idx="2434">
                  <c:v>12</c:v>
                </c:pt>
                <c:pt idx="2435">
                  <c:v>12</c:v>
                </c:pt>
                <c:pt idx="2436">
                  <c:v>12</c:v>
                </c:pt>
                <c:pt idx="2437">
                  <c:v>12</c:v>
                </c:pt>
                <c:pt idx="2438">
                  <c:v>12</c:v>
                </c:pt>
                <c:pt idx="2439">
                  <c:v>12</c:v>
                </c:pt>
                <c:pt idx="2440">
                  <c:v>12</c:v>
                </c:pt>
                <c:pt idx="2441">
                  <c:v>12</c:v>
                </c:pt>
                <c:pt idx="2442">
                  <c:v>12</c:v>
                </c:pt>
                <c:pt idx="2443">
                  <c:v>12</c:v>
                </c:pt>
                <c:pt idx="2444">
                  <c:v>12</c:v>
                </c:pt>
                <c:pt idx="2445">
                  <c:v>12</c:v>
                </c:pt>
                <c:pt idx="2446">
                  <c:v>12</c:v>
                </c:pt>
                <c:pt idx="2447">
                  <c:v>12</c:v>
                </c:pt>
                <c:pt idx="2448">
                  <c:v>12</c:v>
                </c:pt>
                <c:pt idx="2449">
                  <c:v>12</c:v>
                </c:pt>
                <c:pt idx="2450">
                  <c:v>12</c:v>
                </c:pt>
                <c:pt idx="2451">
                  <c:v>12</c:v>
                </c:pt>
                <c:pt idx="2452">
                  <c:v>12</c:v>
                </c:pt>
                <c:pt idx="2453">
                  <c:v>12</c:v>
                </c:pt>
                <c:pt idx="2454">
                  <c:v>12</c:v>
                </c:pt>
                <c:pt idx="2455">
                  <c:v>12</c:v>
                </c:pt>
                <c:pt idx="2456">
                  <c:v>12</c:v>
                </c:pt>
                <c:pt idx="2457">
                  <c:v>12</c:v>
                </c:pt>
                <c:pt idx="2458">
                  <c:v>12</c:v>
                </c:pt>
                <c:pt idx="2459">
                  <c:v>12</c:v>
                </c:pt>
                <c:pt idx="2460">
                  <c:v>12</c:v>
                </c:pt>
                <c:pt idx="2461">
                  <c:v>12</c:v>
                </c:pt>
                <c:pt idx="2462">
                  <c:v>12</c:v>
                </c:pt>
                <c:pt idx="2463">
                  <c:v>12</c:v>
                </c:pt>
                <c:pt idx="2464">
                  <c:v>12</c:v>
                </c:pt>
                <c:pt idx="2465">
                  <c:v>12</c:v>
                </c:pt>
                <c:pt idx="2466">
                  <c:v>12</c:v>
                </c:pt>
                <c:pt idx="2467">
                  <c:v>12</c:v>
                </c:pt>
                <c:pt idx="2468">
                  <c:v>12</c:v>
                </c:pt>
                <c:pt idx="2469">
                  <c:v>12</c:v>
                </c:pt>
                <c:pt idx="2470">
                  <c:v>12</c:v>
                </c:pt>
                <c:pt idx="2471">
                  <c:v>12</c:v>
                </c:pt>
                <c:pt idx="2472">
                  <c:v>12</c:v>
                </c:pt>
                <c:pt idx="2473">
                  <c:v>12</c:v>
                </c:pt>
                <c:pt idx="2474">
                  <c:v>12</c:v>
                </c:pt>
                <c:pt idx="2475">
                  <c:v>12</c:v>
                </c:pt>
                <c:pt idx="2476">
                  <c:v>12</c:v>
                </c:pt>
                <c:pt idx="2477">
                  <c:v>12</c:v>
                </c:pt>
                <c:pt idx="2478">
                  <c:v>12</c:v>
                </c:pt>
                <c:pt idx="2479">
                  <c:v>12</c:v>
                </c:pt>
                <c:pt idx="2480">
                  <c:v>12</c:v>
                </c:pt>
                <c:pt idx="2481">
                  <c:v>12</c:v>
                </c:pt>
                <c:pt idx="2482">
                  <c:v>12</c:v>
                </c:pt>
                <c:pt idx="2483">
                  <c:v>12</c:v>
                </c:pt>
                <c:pt idx="2484">
                  <c:v>12</c:v>
                </c:pt>
                <c:pt idx="2485">
                  <c:v>12</c:v>
                </c:pt>
                <c:pt idx="2486">
                  <c:v>12</c:v>
                </c:pt>
                <c:pt idx="2487">
                  <c:v>12</c:v>
                </c:pt>
                <c:pt idx="2488">
                  <c:v>12</c:v>
                </c:pt>
                <c:pt idx="2489">
                  <c:v>12</c:v>
                </c:pt>
                <c:pt idx="2490">
                  <c:v>12</c:v>
                </c:pt>
                <c:pt idx="2491">
                  <c:v>12</c:v>
                </c:pt>
                <c:pt idx="2492">
                  <c:v>12</c:v>
                </c:pt>
                <c:pt idx="2493">
                  <c:v>12</c:v>
                </c:pt>
                <c:pt idx="2494">
                  <c:v>12</c:v>
                </c:pt>
                <c:pt idx="2495">
                  <c:v>12</c:v>
                </c:pt>
                <c:pt idx="2496">
                  <c:v>12</c:v>
                </c:pt>
                <c:pt idx="2497">
                  <c:v>12</c:v>
                </c:pt>
                <c:pt idx="2498">
                  <c:v>12</c:v>
                </c:pt>
                <c:pt idx="2499">
                  <c:v>12</c:v>
                </c:pt>
                <c:pt idx="2500">
                  <c:v>12</c:v>
                </c:pt>
                <c:pt idx="2501">
                  <c:v>12</c:v>
                </c:pt>
                <c:pt idx="2502">
                  <c:v>12</c:v>
                </c:pt>
                <c:pt idx="2503">
                  <c:v>12</c:v>
                </c:pt>
                <c:pt idx="2504">
                  <c:v>12</c:v>
                </c:pt>
                <c:pt idx="2505">
                  <c:v>12</c:v>
                </c:pt>
                <c:pt idx="2506">
                  <c:v>12</c:v>
                </c:pt>
                <c:pt idx="2507">
                  <c:v>12</c:v>
                </c:pt>
                <c:pt idx="2508">
                  <c:v>12</c:v>
                </c:pt>
                <c:pt idx="2509">
                  <c:v>12</c:v>
                </c:pt>
                <c:pt idx="2510">
                  <c:v>12</c:v>
                </c:pt>
                <c:pt idx="2511">
                  <c:v>12</c:v>
                </c:pt>
                <c:pt idx="2512">
                  <c:v>12</c:v>
                </c:pt>
                <c:pt idx="2513">
                  <c:v>12</c:v>
                </c:pt>
                <c:pt idx="2514">
                  <c:v>12</c:v>
                </c:pt>
                <c:pt idx="2515">
                  <c:v>12</c:v>
                </c:pt>
                <c:pt idx="2516">
                  <c:v>12</c:v>
                </c:pt>
                <c:pt idx="2517">
                  <c:v>12</c:v>
                </c:pt>
                <c:pt idx="2518">
                  <c:v>12</c:v>
                </c:pt>
                <c:pt idx="2519">
                  <c:v>12</c:v>
                </c:pt>
                <c:pt idx="2520">
                  <c:v>12</c:v>
                </c:pt>
                <c:pt idx="2521">
                  <c:v>12</c:v>
                </c:pt>
                <c:pt idx="2522">
                  <c:v>12</c:v>
                </c:pt>
                <c:pt idx="2523">
                  <c:v>12</c:v>
                </c:pt>
                <c:pt idx="2524">
                  <c:v>12</c:v>
                </c:pt>
                <c:pt idx="2525">
                  <c:v>12</c:v>
                </c:pt>
                <c:pt idx="2526">
                  <c:v>12</c:v>
                </c:pt>
                <c:pt idx="2527">
                  <c:v>12</c:v>
                </c:pt>
                <c:pt idx="2528">
                  <c:v>12</c:v>
                </c:pt>
                <c:pt idx="2529">
                  <c:v>12</c:v>
                </c:pt>
                <c:pt idx="2530">
                  <c:v>12</c:v>
                </c:pt>
                <c:pt idx="2531">
                  <c:v>12</c:v>
                </c:pt>
                <c:pt idx="2532">
                  <c:v>12</c:v>
                </c:pt>
                <c:pt idx="2533">
                  <c:v>12</c:v>
                </c:pt>
                <c:pt idx="2534">
                  <c:v>12</c:v>
                </c:pt>
                <c:pt idx="2535">
                  <c:v>12</c:v>
                </c:pt>
                <c:pt idx="2536">
                  <c:v>12</c:v>
                </c:pt>
                <c:pt idx="2537">
                  <c:v>12</c:v>
                </c:pt>
                <c:pt idx="2538">
                  <c:v>12</c:v>
                </c:pt>
                <c:pt idx="2539">
                  <c:v>12</c:v>
                </c:pt>
                <c:pt idx="2540">
                  <c:v>12</c:v>
                </c:pt>
                <c:pt idx="2541">
                  <c:v>12</c:v>
                </c:pt>
                <c:pt idx="2542">
                  <c:v>12</c:v>
                </c:pt>
                <c:pt idx="2543">
                  <c:v>12</c:v>
                </c:pt>
                <c:pt idx="2544">
                  <c:v>12</c:v>
                </c:pt>
                <c:pt idx="2545">
                  <c:v>12</c:v>
                </c:pt>
                <c:pt idx="2546">
                  <c:v>12</c:v>
                </c:pt>
                <c:pt idx="2547">
                  <c:v>12</c:v>
                </c:pt>
                <c:pt idx="2548">
                  <c:v>12</c:v>
                </c:pt>
                <c:pt idx="2549">
                  <c:v>12</c:v>
                </c:pt>
                <c:pt idx="2550">
                  <c:v>12</c:v>
                </c:pt>
                <c:pt idx="2551">
                  <c:v>12</c:v>
                </c:pt>
                <c:pt idx="2552">
                  <c:v>12</c:v>
                </c:pt>
                <c:pt idx="2553">
                  <c:v>12</c:v>
                </c:pt>
                <c:pt idx="2554">
                  <c:v>12</c:v>
                </c:pt>
                <c:pt idx="2555">
                  <c:v>12</c:v>
                </c:pt>
                <c:pt idx="2556">
                  <c:v>12</c:v>
                </c:pt>
                <c:pt idx="2557">
                  <c:v>12</c:v>
                </c:pt>
                <c:pt idx="2558">
                  <c:v>12</c:v>
                </c:pt>
                <c:pt idx="2559">
                  <c:v>12</c:v>
                </c:pt>
                <c:pt idx="2560">
                  <c:v>13</c:v>
                </c:pt>
                <c:pt idx="2561">
                  <c:v>13</c:v>
                </c:pt>
                <c:pt idx="2562">
                  <c:v>13</c:v>
                </c:pt>
                <c:pt idx="2563">
                  <c:v>13</c:v>
                </c:pt>
                <c:pt idx="2564">
                  <c:v>13</c:v>
                </c:pt>
                <c:pt idx="2565">
                  <c:v>13</c:v>
                </c:pt>
                <c:pt idx="2566">
                  <c:v>13</c:v>
                </c:pt>
                <c:pt idx="2567">
                  <c:v>13</c:v>
                </c:pt>
                <c:pt idx="2568">
                  <c:v>13</c:v>
                </c:pt>
                <c:pt idx="2569">
                  <c:v>13</c:v>
                </c:pt>
                <c:pt idx="2570">
                  <c:v>13</c:v>
                </c:pt>
                <c:pt idx="2571">
                  <c:v>13</c:v>
                </c:pt>
                <c:pt idx="2572">
                  <c:v>13</c:v>
                </c:pt>
                <c:pt idx="2573">
                  <c:v>13</c:v>
                </c:pt>
                <c:pt idx="2574">
                  <c:v>13</c:v>
                </c:pt>
                <c:pt idx="2575">
                  <c:v>13</c:v>
                </c:pt>
                <c:pt idx="2576">
                  <c:v>13</c:v>
                </c:pt>
                <c:pt idx="2577">
                  <c:v>13</c:v>
                </c:pt>
                <c:pt idx="2578">
                  <c:v>13</c:v>
                </c:pt>
                <c:pt idx="2579">
                  <c:v>13</c:v>
                </c:pt>
                <c:pt idx="2580">
                  <c:v>13</c:v>
                </c:pt>
                <c:pt idx="2581">
                  <c:v>13</c:v>
                </c:pt>
                <c:pt idx="2582">
                  <c:v>13</c:v>
                </c:pt>
                <c:pt idx="2583">
                  <c:v>13</c:v>
                </c:pt>
                <c:pt idx="2584">
                  <c:v>13</c:v>
                </c:pt>
                <c:pt idx="2585">
                  <c:v>13</c:v>
                </c:pt>
                <c:pt idx="2586">
                  <c:v>13</c:v>
                </c:pt>
                <c:pt idx="2587">
                  <c:v>13</c:v>
                </c:pt>
                <c:pt idx="2588">
                  <c:v>13</c:v>
                </c:pt>
                <c:pt idx="2589">
                  <c:v>13</c:v>
                </c:pt>
                <c:pt idx="2590">
                  <c:v>13</c:v>
                </c:pt>
                <c:pt idx="2591">
                  <c:v>13</c:v>
                </c:pt>
                <c:pt idx="2592">
                  <c:v>13</c:v>
                </c:pt>
                <c:pt idx="2593">
                  <c:v>13</c:v>
                </c:pt>
                <c:pt idx="2594">
                  <c:v>13</c:v>
                </c:pt>
                <c:pt idx="2595">
                  <c:v>13</c:v>
                </c:pt>
                <c:pt idx="2596">
                  <c:v>13</c:v>
                </c:pt>
                <c:pt idx="2597">
                  <c:v>13</c:v>
                </c:pt>
                <c:pt idx="2598">
                  <c:v>13</c:v>
                </c:pt>
                <c:pt idx="2599">
                  <c:v>13</c:v>
                </c:pt>
                <c:pt idx="2600">
                  <c:v>13</c:v>
                </c:pt>
                <c:pt idx="2601">
                  <c:v>13</c:v>
                </c:pt>
                <c:pt idx="2602">
                  <c:v>13</c:v>
                </c:pt>
                <c:pt idx="2603">
                  <c:v>13</c:v>
                </c:pt>
                <c:pt idx="2604">
                  <c:v>13</c:v>
                </c:pt>
                <c:pt idx="2605">
                  <c:v>13</c:v>
                </c:pt>
                <c:pt idx="2606">
                  <c:v>13</c:v>
                </c:pt>
                <c:pt idx="2607">
                  <c:v>13</c:v>
                </c:pt>
                <c:pt idx="2608">
                  <c:v>13</c:v>
                </c:pt>
                <c:pt idx="2609">
                  <c:v>13</c:v>
                </c:pt>
                <c:pt idx="2610">
                  <c:v>13</c:v>
                </c:pt>
                <c:pt idx="2611">
                  <c:v>13</c:v>
                </c:pt>
                <c:pt idx="2612">
                  <c:v>13</c:v>
                </c:pt>
                <c:pt idx="2613">
                  <c:v>13</c:v>
                </c:pt>
                <c:pt idx="2614">
                  <c:v>13</c:v>
                </c:pt>
                <c:pt idx="2615">
                  <c:v>13</c:v>
                </c:pt>
                <c:pt idx="2616">
                  <c:v>13</c:v>
                </c:pt>
                <c:pt idx="2617">
                  <c:v>13</c:v>
                </c:pt>
                <c:pt idx="2618">
                  <c:v>13</c:v>
                </c:pt>
                <c:pt idx="2619">
                  <c:v>13</c:v>
                </c:pt>
                <c:pt idx="2620">
                  <c:v>13</c:v>
                </c:pt>
                <c:pt idx="2621">
                  <c:v>13</c:v>
                </c:pt>
                <c:pt idx="2622">
                  <c:v>13</c:v>
                </c:pt>
                <c:pt idx="2623">
                  <c:v>13</c:v>
                </c:pt>
                <c:pt idx="2624">
                  <c:v>13</c:v>
                </c:pt>
                <c:pt idx="2625">
                  <c:v>13</c:v>
                </c:pt>
                <c:pt idx="2626">
                  <c:v>13</c:v>
                </c:pt>
                <c:pt idx="2627">
                  <c:v>13</c:v>
                </c:pt>
                <c:pt idx="2628">
                  <c:v>13</c:v>
                </c:pt>
                <c:pt idx="2629">
                  <c:v>13</c:v>
                </c:pt>
                <c:pt idx="2630">
                  <c:v>13</c:v>
                </c:pt>
                <c:pt idx="2631">
                  <c:v>13</c:v>
                </c:pt>
                <c:pt idx="2632">
                  <c:v>13</c:v>
                </c:pt>
                <c:pt idx="2633">
                  <c:v>13</c:v>
                </c:pt>
                <c:pt idx="2634">
                  <c:v>13</c:v>
                </c:pt>
                <c:pt idx="2635">
                  <c:v>13</c:v>
                </c:pt>
                <c:pt idx="2636">
                  <c:v>13</c:v>
                </c:pt>
                <c:pt idx="2637">
                  <c:v>13</c:v>
                </c:pt>
                <c:pt idx="2638">
                  <c:v>13</c:v>
                </c:pt>
                <c:pt idx="2639">
                  <c:v>13</c:v>
                </c:pt>
                <c:pt idx="2640">
                  <c:v>13</c:v>
                </c:pt>
                <c:pt idx="2641">
                  <c:v>13</c:v>
                </c:pt>
                <c:pt idx="2642">
                  <c:v>13</c:v>
                </c:pt>
                <c:pt idx="2643">
                  <c:v>13</c:v>
                </c:pt>
                <c:pt idx="2644">
                  <c:v>13</c:v>
                </c:pt>
                <c:pt idx="2645">
                  <c:v>13</c:v>
                </c:pt>
                <c:pt idx="2646">
                  <c:v>13</c:v>
                </c:pt>
                <c:pt idx="2647">
                  <c:v>13</c:v>
                </c:pt>
                <c:pt idx="2648">
                  <c:v>13</c:v>
                </c:pt>
                <c:pt idx="2649">
                  <c:v>13</c:v>
                </c:pt>
                <c:pt idx="2650">
                  <c:v>13</c:v>
                </c:pt>
                <c:pt idx="2651">
                  <c:v>13</c:v>
                </c:pt>
                <c:pt idx="2652">
                  <c:v>13</c:v>
                </c:pt>
                <c:pt idx="2653">
                  <c:v>13</c:v>
                </c:pt>
                <c:pt idx="2654">
                  <c:v>13</c:v>
                </c:pt>
                <c:pt idx="2655">
                  <c:v>13</c:v>
                </c:pt>
                <c:pt idx="2656">
                  <c:v>13</c:v>
                </c:pt>
                <c:pt idx="2657">
                  <c:v>13</c:v>
                </c:pt>
                <c:pt idx="2658">
                  <c:v>13</c:v>
                </c:pt>
                <c:pt idx="2659">
                  <c:v>13</c:v>
                </c:pt>
                <c:pt idx="2660">
                  <c:v>13</c:v>
                </c:pt>
                <c:pt idx="2661">
                  <c:v>13</c:v>
                </c:pt>
                <c:pt idx="2662">
                  <c:v>13</c:v>
                </c:pt>
                <c:pt idx="2663">
                  <c:v>13</c:v>
                </c:pt>
                <c:pt idx="2664">
                  <c:v>13</c:v>
                </c:pt>
                <c:pt idx="2665">
                  <c:v>14</c:v>
                </c:pt>
                <c:pt idx="2666">
                  <c:v>14</c:v>
                </c:pt>
                <c:pt idx="2667">
                  <c:v>14</c:v>
                </c:pt>
                <c:pt idx="2668">
                  <c:v>14</c:v>
                </c:pt>
                <c:pt idx="2669">
                  <c:v>14</c:v>
                </c:pt>
                <c:pt idx="2670">
                  <c:v>14</c:v>
                </c:pt>
                <c:pt idx="2671">
                  <c:v>14</c:v>
                </c:pt>
                <c:pt idx="2672">
                  <c:v>14</c:v>
                </c:pt>
                <c:pt idx="2673">
                  <c:v>14</c:v>
                </c:pt>
                <c:pt idx="2674">
                  <c:v>14</c:v>
                </c:pt>
                <c:pt idx="2675">
                  <c:v>14</c:v>
                </c:pt>
                <c:pt idx="2676">
                  <c:v>14</c:v>
                </c:pt>
                <c:pt idx="2677">
                  <c:v>14</c:v>
                </c:pt>
                <c:pt idx="2678">
                  <c:v>14</c:v>
                </c:pt>
                <c:pt idx="2679">
                  <c:v>14</c:v>
                </c:pt>
                <c:pt idx="2680">
                  <c:v>14</c:v>
                </c:pt>
                <c:pt idx="2681">
                  <c:v>14</c:v>
                </c:pt>
                <c:pt idx="2682">
                  <c:v>14</c:v>
                </c:pt>
                <c:pt idx="2683">
                  <c:v>14</c:v>
                </c:pt>
                <c:pt idx="2684">
                  <c:v>14</c:v>
                </c:pt>
                <c:pt idx="2685">
                  <c:v>14</c:v>
                </c:pt>
                <c:pt idx="2686">
                  <c:v>14</c:v>
                </c:pt>
                <c:pt idx="2687">
                  <c:v>14</c:v>
                </c:pt>
                <c:pt idx="2688">
                  <c:v>14</c:v>
                </c:pt>
                <c:pt idx="2689">
                  <c:v>14</c:v>
                </c:pt>
                <c:pt idx="2690">
                  <c:v>14</c:v>
                </c:pt>
                <c:pt idx="2691">
                  <c:v>14</c:v>
                </c:pt>
                <c:pt idx="2692">
                  <c:v>14</c:v>
                </c:pt>
                <c:pt idx="2693">
                  <c:v>14</c:v>
                </c:pt>
                <c:pt idx="2694">
                  <c:v>14</c:v>
                </c:pt>
                <c:pt idx="2695">
                  <c:v>14</c:v>
                </c:pt>
                <c:pt idx="2696">
                  <c:v>14</c:v>
                </c:pt>
                <c:pt idx="2697">
                  <c:v>14</c:v>
                </c:pt>
                <c:pt idx="2698">
                  <c:v>14</c:v>
                </c:pt>
                <c:pt idx="2699">
                  <c:v>14</c:v>
                </c:pt>
                <c:pt idx="2700">
                  <c:v>14</c:v>
                </c:pt>
                <c:pt idx="2701">
                  <c:v>14</c:v>
                </c:pt>
                <c:pt idx="2702">
                  <c:v>14</c:v>
                </c:pt>
                <c:pt idx="2703">
                  <c:v>14</c:v>
                </c:pt>
                <c:pt idx="2704">
                  <c:v>14</c:v>
                </c:pt>
                <c:pt idx="2705">
                  <c:v>14</c:v>
                </c:pt>
                <c:pt idx="2706">
                  <c:v>14</c:v>
                </c:pt>
                <c:pt idx="2707">
                  <c:v>14</c:v>
                </c:pt>
                <c:pt idx="2708">
                  <c:v>14</c:v>
                </c:pt>
                <c:pt idx="2709">
                  <c:v>14</c:v>
                </c:pt>
                <c:pt idx="2710">
                  <c:v>14</c:v>
                </c:pt>
                <c:pt idx="2711">
                  <c:v>14</c:v>
                </c:pt>
                <c:pt idx="2712">
                  <c:v>14</c:v>
                </c:pt>
                <c:pt idx="2713">
                  <c:v>14</c:v>
                </c:pt>
                <c:pt idx="2714">
                  <c:v>14</c:v>
                </c:pt>
                <c:pt idx="2715">
                  <c:v>14</c:v>
                </c:pt>
                <c:pt idx="2716">
                  <c:v>14</c:v>
                </c:pt>
                <c:pt idx="2717">
                  <c:v>14</c:v>
                </c:pt>
                <c:pt idx="2718">
                  <c:v>14</c:v>
                </c:pt>
                <c:pt idx="2719">
                  <c:v>14</c:v>
                </c:pt>
                <c:pt idx="2720">
                  <c:v>14</c:v>
                </c:pt>
                <c:pt idx="2721">
                  <c:v>14</c:v>
                </c:pt>
                <c:pt idx="2722">
                  <c:v>14</c:v>
                </c:pt>
                <c:pt idx="2723">
                  <c:v>14</c:v>
                </c:pt>
                <c:pt idx="2724">
                  <c:v>14</c:v>
                </c:pt>
                <c:pt idx="2725">
                  <c:v>14</c:v>
                </c:pt>
                <c:pt idx="2726">
                  <c:v>14</c:v>
                </c:pt>
                <c:pt idx="2727">
                  <c:v>14</c:v>
                </c:pt>
                <c:pt idx="2728">
                  <c:v>14</c:v>
                </c:pt>
                <c:pt idx="2729">
                  <c:v>14</c:v>
                </c:pt>
                <c:pt idx="2730">
                  <c:v>14</c:v>
                </c:pt>
                <c:pt idx="2731">
                  <c:v>14</c:v>
                </c:pt>
                <c:pt idx="2732">
                  <c:v>14</c:v>
                </c:pt>
                <c:pt idx="2733">
                  <c:v>14</c:v>
                </c:pt>
                <c:pt idx="2734">
                  <c:v>14</c:v>
                </c:pt>
                <c:pt idx="2735">
                  <c:v>14</c:v>
                </c:pt>
                <c:pt idx="2736">
                  <c:v>14</c:v>
                </c:pt>
                <c:pt idx="2737">
                  <c:v>14</c:v>
                </c:pt>
                <c:pt idx="2738">
                  <c:v>14</c:v>
                </c:pt>
                <c:pt idx="2739">
                  <c:v>14</c:v>
                </c:pt>
                <c:pt idx="2740">
                  <c:v>14</c:v>
                </c:pt>
                <c:pt idx="2741">
                  <c:v>14</c:v>
                </c:pt>
                <c:pt idx="2742">
                  <c:v>14</c:v>
                </c:pt>
                <c:pt idx="2743">
                  <c:v>14</c:v>
                </c:pt>
                <c:pt idx="2744">
                  <c:v>14</c:v>
                </c:pt>
                <c:pt idx="2745">
                  <c:v>14</c:v>
                </c:pt>
                <c:pt idx="2746">
                  <c:v>14</c:v>
                </c:pt>
                <c:pt idx="2747">
                  <c:v>14</c:v>
                </c:pt>
                <c:pt idx="2748">
                  <c:v>14</c:v>
                </c:pt>
                <c:pt idx="2749">
                  <c:v>14</c:v>
                </c:pt>
                <c:pt idx="2750">
                  <c:v>14</c:v>
                </c:pt>
                <c:pt idx="2751">
                  <c:v>14</c:v>
                </c:pt>
                <c:pt idx="2752">
                  <c:v>14</c:v>
                </c:pt>
                <c:pt idx="2753">
                  <c:v>14</c:v>
                </c:pt>
                <c:pt idx="2754">
                  <c:v>14</c:v>
                </c:pt>
                <c:pt idx="2755">
                  <c:v>14</c:v>
                </c:pt>
                <c:pt idx="2756">
                  <c:v>14</c:v>
                </c:pt>
                <c:pt idx="2757">
                  <c:v>14</c:v>
                </c:pt>
                <c:pt idx="2758">
                  <c:v>14</c:v>
                </c:pt>
                <c:pt idx="2759">
                  <c:v>14</c:v>
                </c:pt>
                <c:pt idx="2760">
                  <c:v>14</c:v>
                </c:pt>
                <c:pt idx="2761">
                  <c:v>14</c:v>
                </c:pt>
                <c:pt idx="2762">
                  <c:v>14</c:v>
                </c:pt>
                <c:pt idx="2763">
                  <c:v>14</c:v>
                </c:pt>
                <c:pt idx="2764">
                  <c:v>14</c:v>
                </c:pt>
                <c:pt idx="2765">
                  <c:v>14</c:v>
                </c:pt>
                <c:pt idx="2766">
                  <c:v>14</c:v>
                </c:pt>
                <c:pt idx="2767">
                  <c:v>14</c:v>
                </c:pt>
                <c:pt idx="2768">
                  <c:v>14</c:v>
                </c:pt>
                <c:pt idx="2769">
                  <c:v>14</c:v>
                </c:pt>
                <c:pt idx="2770">
                  <c:v>14</c:v>
                </c:pt>
                <c:pt idx="2771">
                  <c:v>14</c:v>
                </c:pt>
                <c:pt idx="2772">
                  <c:v>14</c:v>
                </c:pt>
                <c:pt idx="2773">
                  <c:v>14</c:v>
                </c:pt>
                <c:pt idx="2774">
                  <c:v>15</c:v>
                </c:pt>
                <c:pt idx="2775">
                  <c:v>15</c:v>
                </c:pt>
                <c:pt idx="2776">
                  <c:v>15</c:v>
                </c:pt>
                <c:pt idx="2777">
                  <c:v>15</c:v>
                </c:pt>
                <c:pt idx="2778">
                  <c:v>15</c:v>
                </c:pt>
                <c:pt idx="2779">
                  <c:v>15</c:v>
                </c:pt>
                <c:pt idx="2780">
                  <c:v>15</c:v>
                </c:pt>
                <c:pt idx="2781">
                  <c:v>15</c:v>
                </c:pt>
                <c:pt idx="2782">
                  <c:v>15</c:v>
                </c:pt>
                <c:pt idx="2783">
                  <c:v>15</c:v>
                </c:pt>
                <c:pt idx="2784">
                  <c:v>15</c:v>
                </c:pt>
                <c:pt idx="2785">
                  <c:v>15</c:v>
                </c:pt>
                <c:pt idx="2786">
                  <c:v>15</c:v>
                </c:pt>
                <c:pt idx="2787">
                  <c:v>15</c:v>
                </c:pt>
                <c:pt idx="2788">
                  <c:v>15</c:v>
                </c:pt>
                <c:pt idx="2789">
                  <c:v>15</c:v>
                </c:pt>
                <c:pt idx="2790">
                  <c:v>15</c:v>
                </c:pt>
                <c:pt idx="2791">
                  <c:v>15</c:v>
                </c:pt>
                <c:pt idx="2792">
                  <c:v>15</c:v>
                </c:pt>
                <c:pt idx="2793">
                  <c:v>15</c:v>
                </c:pt>
                <c:pt idx="2794">
                  <c:v>15</c:v>
                </c:pt>
                <c:pt idx="2795">
                  <c:v>15</c:v>
                </c:pt>
                <c:pt idx="2796">
                  <c:v>15</c:v>
                </c:pt>
                <c:pt idx="2797">
                  <c:v>15</c:v>
                </c:pt>
                <c:pt idx="2798">
                  <c:v>15</c:v>
                </c:pt>
                <c:pt idx="2799">
                  <c:v>15</c:v>
                </c:pt>
                <c:pt idx="2800">
                  <c:v>15</c:v>
                </c:pt>
                <c:pt idx="2801">
                  <c:v>15</c:v>
                </c:pt>
                <c:pt idx="2802">
                  <c:v>15</c:v>
                </c:pt>
                <c:pt idx="2803">
                  <c:v>15</c:v>
                </c:pt>
                <c:pt idx="2804">
                  <c:v>15</c:v>
                </c:pt>
                <c:pt idx="2805">
                  <c:v>15</c:v>
                </c:pt>
                <c:pt idx="2806">
                  <c:v>15</c:v>
                </c:pt>
                <c:pt idx="2807">
                  <c:v>15</c:v>
                </c:pt>
                <c:pt idx="2808">
                  <c:v>15</c:v>
                </c:pt>
                <c:pt idx="2809">
                  <c:v>15</c:v>
                </c:pt>
                <c:pt idx="2810">
                  <c:v>15</c:v>
                </c:pt>
                <c:pt idx="2811">
                  <c:v>15</c:v>
                </c:pt>
                <c:pt idx="2812">
                  <c:v>15</c:v>
                </c:pt>
                <c:pt idx="2813">
                  <c:v>15</c:v>
                </c:pt>
                <c:pt idx="2814">
                  <c:v>15</c:v>
                </c:pt>
                <c:pt idx="2815">
                  <c:v>15</c:v>
                </c:pt>
                <c:pt idx="2816">
                  <c:v>15</c:v>
                </c:pt>
                <c:pt idx="2817">
                  <c:v>15</c:v>
                </c:pt>
                <c:pt idx="2818">
                  <c:v>15</c:v>
                </c:pt>
                <c:pt idx="2819">
                  <c:v>15</c:v>
                </c:pt>
                <c:pt idx="2820">
                  <c:v>15</c:v>
                </c:pt>
                <c:pt idx="2821">
                  <c:v>15</c:v>
                </c:pt>
                <c:pt idx="2822">
                  <c:v>15</c:v>
                </c:pt>
                <c:pt idx="2823">
                  <c:v>15</c:v>
                </c:pt>
                <c:pt idx="2824">
                  <c:v>15</c:v>
                </c:pt>
                <c:pt idx="2825">
                  <c:v>15</c:v>
                </c:pt>
                <c:pt idx="2826">
                  <c:v>15</c:v>
                </c:pt>
                <c:pt idx="2827">
                  <c:v>15</c:v>
                </c:pt>
                <c:pt idx="2828">
                  <c:v>15</c:v>
                </c:pt>
                <c:pt idx="2829">
                  <c:v>15</c:v>
                </c:pt>
                <c:pt idx="2830">
                  <c:v>15</c:v>
                </c:pt>
                <c:pt idx="2831">
                  <c:v>15</c:v>
                </c:pt>
                <c:pt idx="2832">
                  <c:v>15</c:v>
                </c:pt>
                <c:pt idx="2833">
                  <c:v>15</c:v>
                </c:pt>
                <c:pt idx="2834">
                  <c:v>15</c:v>
                </c:pt>
                <c:pt idx="2835">
                  <c:v>15</c:v>
                </c:pt>
                <c:pt idx="2836">
                  <c:v>15</c:v>
                </c:pt>
                <c:pt idx="2837">
                  <c:v>15</c:v>
                </c:pt>
                <c:pt idx="2838">
                  <c:v>15</c:v>
                </c:pt>
                <c:pt idx="2839">
                  <c:v>15</c:v>
                </c:pt>
                <c:pt idx="2840">
                  <c:v>15</c:v>
                </c:pt>
                <c:pt idx="2841">
                  <c:v>15</c:v>
                </c:pt>
                <c:pt idx="2842">
                  <c:v>15</c:v>
                </c:pt>
                <c:pt idx="2843">
                  <c:v>15</c:v>
                </c:pt>
                <c:pt idx="2844">
                  <c:v>15</c:v>
                </c:pt>
                <c:pt idx="2845">
                  <c:v>15</c:v>
                </c:pt>
                <c:pt idx="2846">
                  <c:v>15</c:v>
                </c:pt>
                <c:pt idx="2847">
                  <c:v>15</c:v>
                </c:pt>
                <c:pt idx="2848">
                  <c:v>15</c:v>
                </c:pt>
                <c:pt idx="2849">
                  <c:v>15</c:v>
                </c:pt>
                <c:pt idx="2850">
                  <c:v>15</c:v>
                </c:pt>
                <c:pt idx="2851">
                  <c:v>15</c:v>
                </c:pt>
                <c:pt idx="2852">
                  <c:v>15</c:v>
                </c:pt>
                <c:pt idx="2853">
                  <c:v>15</c:v>
                </c:pt>
                <c:pt idx="2854">
                  <c:v>15</c:v>
                </c:pt>
                <c:pt idx="2855">
                  <c:v>15</c:v>
                </c:pt>
                <c:pt idx="2856">
                  <c:v>15</c:v>
                </c:pt>
                <c:pt idx="2857">
                  <c:v>15</c:v>
                </c:pt>
                <c:pt idx="2858">
                  <c:v>15</c:v>
                </c:pt>
                <c:pt idx="2859">
                  <c:v>15</c:v>
                </c:pt>
                <c:pt idx="2860">
                  <c:v>15</c:v>
                </c:pt>
                <c:pt idx="2861">
                  <c:v>15</c:v>
                </c:pt>
                <c:pt idx="2862">
                  <c:v>15</c:v>
                </c:pt>
                <c:pt idx="2863">
                  <c:v>15</c:v>
                </c:pt>
                <c:pt idx="2864">
                  <c:v>15</c:v>
                </c:pt>
                <c:pt idx="2865">
                  <c:v>15</c:v>
                </c:pt>
                <c:pt idx="2866">
                  <c:v>15</c:v>
                </c:pt>
                <c:pt idx="2867">
                  <c:v>15</c:v>
                </c:pt>
                <c:pt idx="2868">
                  <c:v>15</c:v>
                </c:pt>
                <c:pt idx="2869">
                  <c:v>15</c:v>
                </c:pt>
                <c:pt idx="2870">
                  <c:v>15</c:v>
                </c:pt>
                <c:pt idx="2871">
                  <c:v>15</c:v>
                </c:pt>
                <c:pt idx="2872">
                  <c:v>15</c:v>
                </c:pt>
                <c:pt idx="2873">
                  <c:v>15</c:v>
                </c:pt>
                <c:pt idx="2874">
                  <c:v>15</c:v>
                </c:pt>
                <c:pt idx="2875">
                  <c:v>15</c:v>
                </c:pt>
                <c:pt idx="2876">
                  <c:v>15</c:v>
                </c:pt>
                <c:pt idx="2877">
                  <c:v>15</c:v>
                </c:pt>
                <c:pt idx="2878">
                  <c:v>15</c:v>
                </c:pt>
                <c:pt idx="2879">
                  <c:v>15</c:v>
                </c:pt>
                <c:pt idx="2880">
                  <c:v>16</c:v>
                </c:pt>
                <c:pt idx="2881">
                  <c:v>16</c:v>
                </c:pt>
                <c:pt idx="2882">
                  <c:v>16</c:v>
                </c:pt>
                <c:pt idx="2883">
                  <c:v>16</c:v>
                </c:pt>
                <c:pt idx="2884">
                  <c:v>16</c:v>
                </c:pt>
                <c:pt idx="2885">
                  <c:v>16</c:v>
                </c:pt>
                <c:pt idx="2886">
                  <c:v>16</c:v>
                </c:pt>
                <c:pt idx="2887">
                  <c:v>16</c:v>
                </c:pt>
                <c:pt idx="2888">
                  <c:v>16</c:v>
                </c:pt>
                <c:pt idx="2889">
                  <c:v>16</c:v>
                </c:pt>
                <c:pt idx="2890">
                  <c:v>16</c:v>
                </c:pt>
                <c:pt idx="2891">
                  <c:v>16</c:v>
                </c:pt>
                <c:pt idx="2892">
                  <c:v>16</c:v>
                </c:pt>
                <c:pt idx="2893">
                  <c:v>16</c:v>
                </c:pt>
                <c:pt idx="2894">
                  <c:v>16</c:v>
                </c:pt>
                <c:pt idx="2895">
                  <c:v>16</c:v>
                </c:pt>
                <c:pt idx="2896">
                  <c:v>16</c:v>
                </c:pt>
                <c:pt idx="2897">
                  <c:v>16</c:v>
                </c:pt>
                <c:pt idx="2898">
                  <c:v>16</c:v>
                </c:pt>
                <c:pt idx="2899">
                  <c:v>16</c:v>
                </c:pt>
                <c:pt idx="2900">
                  <c:v>16</c:v>
                </c:pt>
                <c:pt idx="2901">
                  <c:v>16</c:v>
                </c:pt>
                <c:pt idx="2902">
                  <c:v>16</c:v>
                </c:pt>
                <c:pt idx="2903">
                  <c:v>16</c:v>
                </c:pt>
                <c:pt idx="2904">
                  <c:v>16</c:v>
                </c:pt>
                <c:pt idx="2905">
                  <c:v>16</c:v>
                </c:pt>
                <c:pt idx="2906">
                  <c:v>16</c:v>
                </c:pt>
                <c:pt idx="2907">
                  <c:v>16</c:v>
                </c:pt>
                <c:pt idx="2908">
                  <c:v>16</c:v>
                </c:pt>
                <c:pt idx="2909">
                  <c:v>16</c:v>
                </c:pt>
                <c:pt idx="2910">
                  <c:v>16</c:v>
                </c:pt>
                <c:pt idx="2911">
                  <c:v>16</c:v>
                </c:pt>
                <c:pt idx="2912">
                  <c:v>16</c:v>
                </c:pt>
                <c:pt idx="2913">
                  <c:v>16</c:v>
                </c:pt>
                <c:pt idx="2914">
                  <c:v>16</c:v>
                </c:pt>
                <c:pt idx="2915">
                  <c:v>16</c:v>
                </c:pt>
                <c:pt idx="2916">
                  <c:v>16</c:v>
                </c:pt>
                <c:pt idx="2917">
                  <c:v>16</c:v>
                </c:pt>
                <c:pt idx="2918">
                  <c:v>16</c:v>
                </c:pt>
                <c:pt idx="2919">
                  <c:v>16</c:v>
                </c:pt>
                <c:pt idx="2920">
                  <c:v>16</c:v>
                </c:pt>
                <c:pt idx="2921">
                  <c:v>16</c:v>
                </c:pt>
                <c:pt idx="2922">
                  <c:v>16</c:v>
                </c:pt>
                <c:pt idx="2923">
                  <c:v>16</c:v>
                </c:pt>
                <c:pt idx="2924">
                  <c:v>16</c:v>
                </c:pt>
                <c:pt idx="2925">
                  <c:v>16</c:v>
                </c:pt>
                <c:pt idx="2926">
                  <c:v>16</c:v>
                </c:pt>
                <c:pt idx="2927">
                  <c:v>16</c:v>
                </c:pt>
                <c:pt idx="2928">
                  <c:v>16</c:v>
                </c:pt>
                <c:pt idx="2929">
                  <c:v>16</c:v>
                </c:pt>
                <c:pt idx="2930">
                  <c:v>16</c:v>
                </c:pt>
                <c:pt idx="2931">
                  <c:v>16</c:v>
                </c:pt>
                <c:pt idx="2932">
                  <c:v>16</c:v>
                </c:pt>
                <c:pt idx="2933">
                  <c:v>16</c:v>
                </c:pt>
                <c:pt idx="2934">
                  <c:v>16</c:v>
                </c:pt>
                <c:pt idx="2935">
                  <c:v>16</c:v>
                </c:pt>
                <c:pt idx="2936">
                  <c:v>16</c:v>
                </c:pt>
                <c:pt idx="2937">
                  <c:v>16</c:v>
                </c:pt>
                <c:pt idx="2938">
                  <c:v>16</c:v>
                </c:pt>
                <c:pt idx="2939">
                  <c:v>16</c:v>
                </c:pt>
                <c:pt idx="2940">
                  <c:v>16</c:v>
                </c:pt>
                <c:pt idx="2941">
                  <c:v>16</c:v>
                </c:pt>
                <c:pt idx="2942">
                  <c:v>16</c:v>
                </c:pt>
                <c:pt idx="2943">
                  <c:v>16</c:v>
                </c:pt>
                <c:pt idx="2944">
                  <c:v>16</c:v>
                </c:pt>
                <c:pt idx="2945">
                  <c:v>16</c:v>
                </c:pt>
                <c:pt idx="2946">
                  <c:v>16</c:v>
                </c:pt>
                <c:pt idx="2947">
                  <c:v>16</c:v>
                </c:pt>
                <c:pt idx="2948">
                  <c:v>16</c:v>
                </c:pt>
                <c:pt idx="2949">
                  <c:v>16</c:v>
                </c:pt>
                <c:pt idx="2950">
                  <c:v>16</c:v>
                </c:pt>
                <c:pt idx="2951">
                  <c:v>16</c:v>
                </c:pt>
                <c:pt idx="2952">
                  <c:v>16</c:v>
                </c:pt>
                <c:pt idx="2953">
                  <c:v>16</c:v>
                </c:pt>
                <c:pt idx="2954">
                  <c:v>16</c:v>
                </c:pt>
                <c:pt idx="2955">
                  <c:v>16</c:v>
                </c:pt>
                <c:pt idx="2956">
                  <c:v>16</c:v>
                </c:pt>
                <c:pt idx="2957">
                  <c:v>16</c:v>
                </c:pt>
                <c:pt idx="2958">
                  <c:v>16</c:v>
                </c:pt>
                <c:pt idx="2959">
                  <c:v>16</c:v>
                </c:pt>
                <c:pt idx="2960">
                  <c:v>16</c:v>
                </c:pt>
                <c:pt idx="2961">
                  <c:v>16</c:v>
                </c:pt>
                <c:pt idx="2962">
                  <c:v>17</c:v>
                </c:pt>
                <c:pt idx="2963">
                  <c:v>17</c:v>
                </c:pt>
                <c:pt idx="2964">
                  <c:v>17</c:v>
                </c:pt>
                <c:pt idx="2965">
                  <c:v>17</c:v>
                </c:pt>
                <c:pt idx="2966">
                  <c:v>17</c:v>
                </c:pt>
                <c:pt idx="2967">
                  <c:v>17</c:v>
                </c:pt>
                <c:pt idx="2968">
                  <c:v>17</c:v>
                </c:pt>
                <c:pt idx="2969">
                  <c:v>17</c:v>
                </c:pt>
                <c:pt idx="2970">
                  <c:v>17</c:v>
                </c:pt>
                <c:pt idx="2971">
                  <c:v>17</c:v>
                </c:pt>
                <c:pt idx="2972">
                  <c:v>17</c:v>
                </c:pt>
                <c:pt idx="2973">
                  <c:v>17</c:v>
                </c:pt>
                <c:pt idx="2974">
                  <c:v>17</c:v>
                </c:pt>
                <c:pt idx="2975">
                  <c:v>17</c:v>
                </c:pt>
                <c:pt idx="2976">
                  <c:v>17</c:v>
                </c:pt>
                <c:pt idx="2977">
                  <c:v>17</c:v>
                </c:pt>
                <c:pt idx="2978">
                  <c:v>17</c:v>
                </c:pt>
                <c:pt idx="2979">
                  <c:v>17</c:v>
                </c:pt>
                <c:pt idx="2980">
                  <c:v>17</c:v>
                </c:pt>
                <c:pt idx="2981">
                  <c:v>17</c:v>
                </c:pt>
                <c:pt idx="2982">
                  <c:v>17</c:v>
                </c:pt>
                <c:pt idx="2983">
                  <c:v>17</c:v>
                </c:pt>
                <c:pt idx="2984">
                  <c:v>17</c:v>
                </c:pt>
                <c:pt idx="2985">
                  <c:v>17</c:v>
                </c:pt>
                <c:pt idx="2986">
                  <c:v>17</c:v>
                </c:pt>
                <c:pt idx="2987">
                  <c:v>17</c:v>
                </c:pt>
                <c:pt idx="2988">
                  <c:v>17</c:v>
                </c:pt>
                <c:pt idx="2989">
                  <c:v>17</c:v>
                </c:pt>
                <c:pt idx="2990">
                  <c:v>17</c:v>
                </c:pt>
                <c:pt idx="2991">
                  <c:v>17</c:v>
                </c:pt>
                <c:pt idx="2992">
                  <c:v>17</c:v>
                </c:pt>
                <c:pt idx="2993">
                  <c:v>17</c:v>
                </c:pt>
                <c:pt idx="2994">
                  <c:v>17</c:v>
                </c:pt>
                <c:pt idx="2995">
                  <c:v>17</c:v>
                </c:pt>
                <c:pt idx="2996">
                  <c:v>17</c:v>
                </c:pt>
                <c:pt idx="2997">
                  <c:v>17</c:v>
                </c:pt>
                <c:pt idx="2998">
                  <c:v>17</c:v>
                </c:pt>
                <c:pt idx="2999">
                  <c:v>17</c:v>
                </c:pt>
                <c:pt idx="3000">
                  <c:v>17</c:v>
                </c:pt>
                <c:pt idx="3001">
                  <c:v>17</c:v>
                </c:pt>
                <c:pt idx="3002">
                  <c:v>17</c:v>
                </c:pt>
                <c:pt idx="3003">
                  <c:v>17</c:v>
                </c:pt>
                <c:pt idx="3004">
                  <c:v>17</c:v>
                </c:pt>
                <c:pt idx="3005">
                  <c:v>17</c:v>
                </c:pt>
                <c:pt idx="3006">
                  <c:v>17</c:v>
                </c:pt>
                <c:pt idx="3007">
                  <c:v>17</c:v>
                </c:pt>
                <c:pt idx="3008">
                  <c:v>17</c:v>
                </c:pt>
                <c:pt idx="3009">
                  <c:v>17</c:v>
                </c:pt>
                <c:pt idx="3010">
                  <c:v>17</c:v>
                </c:pt>
                <c:pt idx="3011">
                  <c:v>17</c:v>
                </c:pt>
                <c:pt idx="3012">
                  <c:v>17</c:v>
                </c:pt>
                <c:pt idx="3013">
                  <c:v>17</c:v>
                </c:pt>
                <c:pt idx="3014">
                  <c:v>17</c:v>
                </c:pt>
                <c:pt idx="3015">
                  <c:v>17</c:v>
                </c:pt>
                <c:pt idx="3016">
                  <c:v>17</c:v>
                </c:pt>
                <c:pt idx="3017">
                  <c:v>17</c:v>
                </c:pt>
                <c:pt idx="3018">
                  <c:v>17</c:v>
                </c:pt>
                <c:pt idx="3019">
                  <c:v>17</c:v>
                </c:pt>
                <c:pt idx="3020">
                  <c:v>17</c:v>
                </c:pt>
                <c:pt idx="3021">
                  <c:v>17</c:v>
                </c:pt>
                <c:pt idx="3022">
                  <c:v>17</c:v>
                </c:pt>
                <c:pt idx="3023">
                  <c:v>17</c:v>
                </c:pt>
                <c:pt idx="3024">
                  <c:v>17</c:v>
                </c:pt>
                <c:pt idx="3025">
                  <c:v>17</c:v>
                </c:pt>
                <c:pt idx="3026">
                  <c:v>17</c:v>
                </c:pt>
                <c:pt idx="3027">
                  <c:v>17</c:v>
                </c:pt>
                <c:pt idx="3028">
                  <c:v>17</c:v>
                </c:pt>
                <c:pt idx="3029">
                  <c:v>17</c:v>
                </c:pt>
                <c:pt idx="3030">
                  <c:v>17</c:v>
                </c:pt>
                <c:pt idx="3031">
                  <c:v>18</c:v>
                </c:pt>
                <c:pt idx="3032">
                  <c:v>18</c:v>
                </c:pt>
                <c:pt idx="3033">
                  <c:v>18</c:v>
                </c:pt>
                <c:pt idx="3034">
                  <c:v>18</c:v>
                </c:pt>
                <c:pt idx="3035">
                  <c:v>18</c:v>
                </c:pt>
                <c:pt idx="3036">
                  <c:v>18</c:v>
                </c:pt>
                <c:pt idx="3037">
                  <c:v>18</c:v>
                </c:pt>
                <c:pt idx="3038">
                  <c:v>18</c:v>
                </c:pt>
                <c:pt idx="3039">
                  <c:v>18</c:v>
                </c:pt>
                <c:pt idx="3040">
                  <c:v>18</c:v>
                </c:pt>
                <c:pt idx="3041">
                  <c:v>18</c:v>
                </c:pt>
                <c:pt idx="3042">
                  <c:v>18</c:v>
                </c:pt>
                <c:pt idx="3043">
                  <c:v>18</c:v>
                </c:pt>
                <c:pt idx="3044">
                  <c:v>18</c:v>
                </c:pt>
                <c:pt idx="3045">
                  <c:v>18</c:v>
                </c:pt>
                <c:pt idx="3046">
                  <c:v>18</c:v>
                </c:pt>
                <c:pt idx="3047">
                  <c:v>18</c:v>
                </c:pt>
                <c:pt idx="3048">
                  <c:v>18</c:v>
                </c:pt>
                <c:pt idx="3049">
                  <c:v>18</c:v>
                </c:pt>
                <c:pt idx="3050">
                  <c:v>18</c:v>
                </c:pt>
                <c:pt idx="3051">
                  <c:v>18</c:v>
                </c:pt>
                <c:pt idx="3052">
                  <c:v>18</c:v>
                </c:pt>
                <c:pt idx="3053">
                  <c:v>18</c:v>
                </c:pt>
                <c:pt idx="3054">
                  <c:v>18</c:v>
                </c:pt>
                <c:pt idx="3055">
                  <c:v>18</c:v>
                </c:pt>
                <c:pt idx="3056">
                  <c:v>18</c:v>
                </c:pt>
                <c:pt idx="3057">
                  <c:v>18</c:v>
                </c:pt>
                <c:pt idx="3058">
                  <c:v>18</c:v>
                </c:pt>
                <c:pt idx="3059">
                  <c:v>18</c:v>
                </c:pt>
                <c:pt idx="3060">
                  <c:v>18</c:v>
                </c:pt>
                <c:pt idx="3061">
                  <c:v>18</c:v>
                </c:pt>
                <c:pt idx="3062">
                  <c:v>18</c:v>
                </c:pt>
                <c:pt idx="3063">
                  <c:v>18</c:v>
                </c:pt>
                <c:pt idx="3064">
                  <c:v>18</c:v>
                </c:pt>
                <c:pt idx="3065">
                  <c:v>18</c:v>
                </c:pt>
                <c:pt idx="3066">
                  <c:v>18</c:v>
                </c:pt>
                <c:pt idx="3067">
                  <c:v>18</c:v>
                </c:pt>
                <c:pt idx="3068">
                  <c:v>18</c:v>
                </c:pt>
                <c:pt idx="3069">
                  <c:v>18</c:v>
                </c:pt>
                <c:pt idx="3070">
                  <c:v>18</c:v>
                </c:pt>
                <c:pt idx="3071">
                  <c:v>18</c:v>
                </c:pt>
                <c:pt idx="3072">
                  <c:v>18</c:v>
                </c:pt>
                <c:pt idx="3073">
                  <c:v>18</c:v>
                </c:pt>
                <c:pt idx="3074">
                  <c:v>18</c:v>
                </c:pt>
                <c:pt idx="3075">
                  <c:v>18</c:v>
                </c:pt>
                <c:pt idx="3076">
                  <c:v>18</c:v>
                </c:pt>
                <c:pt idx="3077">
                  <c:v>18</c:v>
                </c:pt>
                <c:pt idx="3078">
                  <c:v>18</c:v>
                </c:pt>
                <c:pt idx="3079">
                  <c:v>18</c:v>
                </c:pt>
                <c:pt idx="3080">
                  <c:v>18</c:v>
                </c:pt>
                <c:pt idx="3081">
                  <c:v>18</c:v>
                </c:pt>
                <c:pt idx="3082">
                  <c:v>18</c:v>
                </c:pt>
                <c:pt idx="3083">
                  <c:v>18</c:v>
                </c:pt>
                <c:pt idx="3084">
                  <c:v>18</c:v>
                </c:pt>
                <c:pt idx="3085">
                  <c:v>18</c:v>
                </c:pt>
                <c:pt idx="3086">
                  <c:v>18</c:v>
                </c:pt>
                <c:pt idx="3087">
                  <c:v>18</c:v>
                </c:pt>
                <c:pt idx="3088">
                  <c:v>18</c:v>
                </c:pt>
                <c:pt idx="3089">
                  <c:v>18</c:v>
                </c:pt>
                <c:pt idx="3090">
                  <c:v>18</c:v>
                </c:pt>
                <c:pt idx="3091">
                  <c:v>18</c:v>
                </c:pt>
                <c:pt idx="3092">
                  <c:v>18</c:v>
                </c:pt>
                <c:pt idx="3093">
                  <c:v>18</c:v>
                </c:pt>
                <c:pt idx="3094">
                  <c:v>18</c:v>
                </c:pt>
                <c:pt idx="3095">
                  <c:v>19</c:v>
                </c:pt>
                <c:pt idx="3096">
                  <c:v>19</c:v>
                </c:pt>
                <c:pt idx="3097">
                  <c:v>19</c:v>
                </c:pt>
                <c:pt idx="3098">
                  <c:v>19</c:v>
                </c:pt>
                <c:pt idx="3099">
                  <c:v>19</c:v>
                </c:pt>
                <c:pt idx="3100">
                  <c:v>19</c:v>
                </c:pt>
                <c:pt idx="3101">
                  <c:v>19</c:v>
                </c:pt>
                <c:pt idx="3102">
                  <c:v>19</c:v>
                </c:pt>
                <c:pt idx="3103">
                  <c:v>19</c:v>
                </c:pt>
                <c:pt idx="3104">
                  <c:v>19</c:v>
                </c:pt>
                <c:pt idx="3105">
                  <c:v>19</c:v>
                </c:pt>
                <c:pt idx="3106">
                  <c:v>19</c:v>
                </c:pt>
                <c:pt idx="3107">
                  <c:v>19</c:v>
                </c:pt>
                <c:pt idx="3108">
                  <c:v>19</c:v>
                </c:pt>
                <c:pt idx="3109">
                  <c:v>19</c:v>
                </c:pt>
                <c:pt idx="3110">
                  <c:v>19</c:v>
                </c:pt>
                <c:pt idx="3111">
                  <c:v>19</c:v>
                </c:pt>
                <c:pt idx="3112">
                  <c:v>19</c:v>
                </c:pt>
                <c:pt idx="3113">
                  <c:v>19</c:v>
                </c:pt>
                <c:pt idx="3114">
                  <c:v>19</c:v>
                </c:pt>
                <c:pt idx="3115">
                  <c:v>19</c:v>
                </c:pt>
                <c:pt idx="3116">
                  <c:v>19</c:v>
                </c:pt>
                <c:pt idx="3117">
                  <c:v>19</c:v>
                </c:pt>
                <c:pt idx="3118">
                  <c:v>19</c:v>
                </c:pt>
                <c:pt idx="3119">
                  <c:v>19</c:v>
                </c:pt>
                <c:pt idx="3120">
                  <c:v>19</c:v>
                </c:pt>
                <c:pt idx="3121">
                  <c:v>19</c:v>
                </c:pt>
                <c:pt idx="3122">
                  <c:v>19</c:v>
                </c:pt>
                <c:pt idx="3123">
                  <c:v>19</c:v>
                </c:pt>
                <c:pt idx="3124">
                  <c:v>19</c:v>
                </c:pt>
                <c:pt idx="3125">
                  <c:v>19</c:v>
                </c:pt>
                <c:pt idx="3126">
                  <c:v>19</c:v>
                </c:pt>
                <c:pt idx="3127">
                  <c:v>19</c:v>
                </c:pt>
                <c:pt idx="3128">
                  <c:v>19</c:v>
                </c:pt>
                <c:pt idx="3129">
                  <c:v>19</c:v>
                </c:pt>
                <c:pt idx="3130">
                  <c:v>19</c:v>
                </c:pt>
                <c:pt idx="3131">
                  <c:v>19</c:v>
                </c:pt>
                <c:pt idx="3132">
                  <c:v>19</c:v>
                </c:pt>
                <c:pt idx="3133">
                  <c:v>19</c:v>
                </c:pt>
                <c:pt idx="3134">
                  <c:v>19</c:v>
                </c:pt>
                <c:pt idx="3135">
                  <c:v>19</c:v>
                </c:pt>
                <c:pt idx="3136">
                  <c:v>19</c:v>
                </c:pt>
                <c:pt idx="3137">
                  <c:v>19</c:v>
                </c:pt>
                <c:pt idx="3138">
                  <c:v>19</c:v>
                </c:pt>
                <c:pt idx="3139">
                  <c:v>19</c:v>
                </c:pt>
                <c:pt idx="3140">
                  <c:v>19</c:v>
                </c:pt>
                <c:pt idx="3141">
                  <c:v>19</c:v>
                </c:pt>
                <c:pt idx="3142">
                  <c:v>19</c:v>
                </c:pt>
                <c:pt idx="3143">
                  <c:v>19</c:v>
                </c:pt>
                <c:pt idx="3144">
                  <c:v>19</c:v>
                </c:pt>
                <c:pt idx="3145">
                  <c:v>19</c:v>
                </c:pt>
                <c:pt idx="3146">
                  <c:v>19</c:v>
                </c:pt>
                <c:pt idx="3147">
                  <c:v>20</c:v>
                </c:pt>
                <c:pt idx="3148">
                  <c:v>20</c:v>
                </c:pt>
                <c:pt idx="3149">
                  <c:v>20</c:v>
                </c:pt>
                <c:pt idx="3150">
                  <c:v>20</c:v>
                </c:pt>
                <c:pt idx="3151">
                  <c:v>20</c:v>
                </c:pt>
                <c:pt idx="3152">
                  <c:v>20</c:v>
                </c:pt>
                <c:pt idx="3153">
                  <c:v>20</c:v>
                </c:pt>
                <c:pt idx="3154">
                  <c:v>20</c:v>
                </c:pt>
                <c:pt idx="3155">
                  <c:v>20</c:v>
                </c:pt>
                <c:pt idx="3156">
                  <c:v>20</c:v>
                </c:pt>
                <c:pt idx="3157">
                  <c:v>20</c:v>
                </c:pt>
                <c:pt idx="3158">
                  <c:v>20</c:v>
                </c:pt>
                <c:pt idx="3159">
                  <c:v>20</c:v>
                </c:pt>
                <c:pt idx="3160">
                  <c:v>20</c:v>
                </c:pt>
                <c:pt idx="3161">
                  <c:v>20</c:v>
                </c:pt>
                <c:pt idx="3162">
                  <c:v>20</c:v>
                </c:pt>
                <c:pt idx="3163">
                  <c:v>20</c:v>
                </c:pt>
                <c:pt idx="3164">
                  <c:v>20</c:v>
                </c:pt>
                <c:pt idx="3165">
                  <c:v>20</c:v>
                </c:pt>
                <c:pt idx="3166">
                  <c:v>20</c:v>
                </c:pt>
                <c:pt idx="3167">
                  <c:v>20</c:v>
                </c:pt>
                <c:pt idx="3168">
                  <c:v>20</c:v>
                </c:pt>
                <c:pt idx="3169">
                  <c:v>20</c:v>
                </c:pt>
                <c:pt idx="3170">
                  <c:v>20</c:v>
                </c:pt>
                <c:pt idx="3171">
                  <c:v>20</c:v>
                </c:pt>
                <c:pt idx="3172">
                  <c:v>20</c:v>
                </c:pt>
                <c:pt idx="3173">
                  <c:v>20</c:v>
                </c:pt>
                <c:pt idx="3174">
                  <c:v>20</c:v>
                </c:pt>
                <c:pt idx="3175">
                  <c:v>20</c:v>
                </c:pt>
                <c:pt idx="3176">
                  <c:v>20</c:v>
                </c:pt>
                <c:pt idx="3177">
                  <c:v>20</c:v>
                </c:pt>
                <c:pt idx="3178">
                  <c:v>20</c:v>
                </c:pt>
                <c:pt idx="3179">
                  <c:v>20</c:v>
                </c:pt>
                <c:pt idx="3180">
                  <c:v>20</c:v>
                </c:pt>
                <c:pt idx="3181">
                  <c:v>20</c:v>
                </c:pt>
                <c:pt idx="3182">
                  <c:v>20</c:v>
                </c:pt>
                <c:pt idx="3183">
                  <c:v>20</c:v>
                </c:pt>
                <c:pt idx="3184">
                  <c:v>20</c:v>
                </c:pt>
                <c:pt idx="3185">
                  <c:v>20</c:v>
                </c:pt>
                <c:pt idx="3186">
                  <c:v>20</c:v>
                </c:pt>
                <c:pt idx="3187">
                  <c:v>20</c:v>
                </c:pt>
                <c:pt idx="3188">
                  <c:v>20</c:v>
                </c:pt>
                <c:pt idx="3189">
                  <c:v>20</c:v>
                </c:pt>
                <c:pt idx="3190">
                  <c:v>21</c:v>
                </c:pt>
                <c:pt idx="3191">
                  <c:v>21</c:v>
                </c:pt>
                <c:pt idx="3192">
                  <c:v>21</c:v>
                </c:pt>
                <c:pt idx="3193">
                  <c:v>21</c:v>
                </c:pt>
                <c:pt idx="3194">
                  <c:v>21</c:v>
                </c:pt>
                <c:pt idx="3195">
                  <c:v>21</c:v>
                </c:pt>
                <c:pt idx="3196">
                  <c:v>21</c:v>
                </c:pt>
                <c:pt idx="3197">
                  <c:v>21</c:v>
                </c:pt>
                <c:pt idx="3198">
                  <c:v>21</c:v>
                </c:pt>
                <c:pt idx="3199">
                  <c:v>21</c:v>
                </c:pt>
                <c:pt idx="3200">
                  <c:v>21</c:v>
                </c:pt>
                <c:pt idx="3201">
                  <c:v>21</c:v>
                </c:pt>
                <c:pt idx="3202">
                  <c:v>21</c:v>
                </c:pt>
                <c:pt idx="3203">
                  <c:v>21</c:v>
                </c:pt>
                <c:pt idx="3204">
                  <c:v>21</c:v>
                </c:pt>
                <c:pt idx="3205">
                  <c:v>21</c:v>
                </c:pt>
                <c:pt idx="3206">
                  <c:v>21</c:v>
                </c:pt>
                <c:pt idx="3207">
                  <c:v>21</c:v>
                </c:pt>
                <c:pt idx="3208">
                  <c:v>21</c:v>
                </c:pt>
                <c:pt idx="3209">
                  <c:v>21</c:v>
                </c:pt>
                <c:pt idx="3210">
                  <c:v>21</c:v>
                </c:pt>
                <c:pt idx="3211">
                  <c:v>21</c:v>
                </c:pt>
                <c:pt idx="3212">
                  <c:v>21</c:v>
                </c:pt>
                <c:pt idx="3213">
                  <c:v>21</c:v>
                </c:pt>
                <c:pt idx="3214">
                  <c:v>21</c:v>
                </c:pt>
                <c:pt idx="3215">
                  <c:v>21</c:v>
                </c:pt>
                <c:pt idx="3216">
                  <c:v>21</c:v>
                </c:pt>
                <c:pt idx="3217">
                  <c:v>21</c:v>
                </c:pt>
                <c:pt idx="3218">
                  <c:v>21</c:v>
                </c:pt>
                <c:pt idx="3219">
                  <c:v>21</c:v>
                </c:pt>
                <c:pt idx="3220">
                  <c:v>21</c:v>
                </c:pt>
                <c:pt idx="3221">
                  <c:v>21</c:v>
                </c:pt>
                <c:pt idx="3222">
                  <c:v>21</c:v>
                </c:pt>
                <c:pt idx="3223">
                  <c:v>21</c:v>
                </c:pt>
                <c:pt idx="3224">
                  <c:v>21</c:v>
                </c:pt>
                <c:pt idx="3225">
                  <c:v>21</c:v>
                </c:pt>
                <c:pt idx="3226">
                  <c:v>21</c:v>
                </c:pt>
                <c:pt idx="3227">
                  <c:v>21</c:v>
                </c:pt>
                <c:pt idx="3228">
                  <c:v>22</c:v>
                </c:pt>
                <c:pt idx="3229">
                  <c:v>22</c:v>
                </c:pt>
                <c:pt idx="3230">
                  <c:v>22</c:v>
                </c:pt>
                <c:pt idx="3231">
                  <c:v>22</c:v>
                </c:pt>
                <c:pt idx="3232">
                  <c:v>22</c:v>
                </c:pt>
                <c:pt idx="3233">
                  <c:v>22</c:v>
                </c:pt>
                <c:pt idx="3234">
                  <c:v>22</c:v>
                </c:pt>
                <c:pt idx="3235">
                  <c:v>22</c:v>
                </c:pt>
                <c:pt idx="3236">
                  <c:v>22</c:v>
                </c:pt>
                <c:pt idx="3237">
                  <c:v>22</c:v>
                </c:pt>
                <c:pt idx="3238">
                  <c:v>22</c:v>
                </c:pt>
                <c:pt idx="3239">
                  <c:v>22</c:v>
                </c:pt>
                <c:pt idx="3240">
                  <c:v>22</c:v>
                </c:pt>
                <c:pt idx="3241">
                  <c:v>22</c:v>
                </c:pt>
                <c:pt idx="3242">
                  <c:v>22</c:v>
                </c:pt>
                <c:pt idx="3243">
                  <c:v>22</c:v>
                </c:pt>
                <c:pt idx="3244">
                  <c:v>22</c:v>
                </c:pt>
                <c:pt idx="3245">
                  <c:v>22</c:v>
                </c:pt>
                <c:pt idx="3246">
                  <c:v>22</c:v>
                </c:pt>
                <c:pt idx="3247">
                  <c:v>22</c:v>
                </c:pt>
                <c:pt idx="3248">
                  <c:v>22</c:v>
                </c:pt>
                <c:pt idx="3249">
                  <c:v>22</c:v>
                </c:pt>
                <c:pt idx="3250">
                  <c:v>22</c:v>
                </c:pt>
                <c:pt idx="3251">
                  <c:v>22</c:v>
                </c:pt>
                <c:pt idx="3252">
                  <c:v>22</c:v>
                </c:pt>
                <c:pt idx="3253">
                  <c:v>22</c:v>
                </c:pt>
                <c:pt idx="3254">
                  <c:v>22</c:v>
                </c:pt>
                <c:pt idx="3255">
                  <c:v>22</c:v>
                </c:pt>
                <c:pt idx="3256">
                  <c:v>22</c:v>
                </c:pt>
                <c:pt idx="3257">
                  <c:v>22</c:v>
                </c:pt>
                <c:pt idx="3258">
                  <c:v>22</c:v>
                </c:pt>
                <c:pt idx="3259">
                  <c:v>22</c:v>
                </c:pt>
                <c:pt idx="3260">
                  <c:v>22</c:v>
                </c:pt>
                <c:pt idx="3261">
                  <c:v>22</c:v>
                </c:pt>
                <c:pt idx="3262">
                  <c:v>22</c:v>
                </c:pt>
                <c:pt idx="3263">
                  <c:v>23</c:v>
                </c:pt>
                <c:pt idx="3264">
                  <c:v>23</c:v>
                </c:pt>
                <c:pt idx="3265">
                  <c:v>23</c:v>
                </c:pt>
                <c:pt idx="3266">
                  <c:v>23</c:v>
                </c:pt>
                <c:pt idx="3267">
                  <c:v>23</c:v>
                </c:pt>
                <c:pt idx="3268">
                  <c:v>23</c:v>
                </c:pt>
                <c:pt idx="3269">
                  <c:v>23</c:v>
                </c:pt>
                <c:pt idx="3270">
                  <c:v>23</c:v>
                </c:pt>
                <c:pt idx="3271">
                  <c:v>23</c:v>
                </c:pt>
                <c:pt idx="3272">
                  <c:v>23</c:v>
                </c:pt>
                <c:pt idx="3273">
                  <c:v>23</c:v>
                </c:pt>
                <c:pt idx="3274">
                  <c:v>23</c:v>
                </c:pt>
                <c:pt idx="3275">
                  <c:v>23</c:v>
                </c:pt>
                <c:pt idx="3276">
                  <c:v>23</c:v>
                </c:pt>
                <c:pt idx="3277">
                  <c:v>23</c:v>
                </c:pt>
                <c:pt idx="3278">
                  <c:v>23</c:v>
                </c:pt>
                <c:pt idx="3279">
                  <c:v>23</c:v>
                </c:pt>
                <c:pt idx="3280">
                  <c:v>23</c:v>
                </c:pt>
                <c:pt idx="3281">
                  <c:v>23</c:v>
                </c:pt>
                <c:pt idx="3282">
                  <c:v>23</c:v>
                </c:pt>
                <c:pt idx="3283">
                  <c:v>23</c:v>
                </c:pt>
                <c:pt idx="3284">
                  <c:v>23</c:v>
                </c:pt>
                <c:pt idx="3285">
                  <c:v>23</c:v>
                </c:pt>
                <c:pt idx="3286">
                  <c:v>23</c:v>
                </c:pt>
                <c:pt idx="3287">
                  <c:v>23</c:v>
                </c:pt>
                <c:pt idx="3288">
                  <c:v>23</c:v>
                </c:pt>
                <c:pt idx="3289">
                  <c:v>23</c:v>
                </c:pt>
                <c:pt idx="3290">
                  <c:v>23</c:v>
                </c:pt>
                <c:pt idx="3291">
                  <c:v>23</c:v>
                </c:pt>
                <c:pt idx="3292">
                  <c:v>23</c:v>
                </c:pt>
                <c:pt idx="3293">
                  <c:v>23</c:v>
                </c:pt>
                <c:pt idx="3294">
                  <c:v>24</c:v>
                </c:pt>
                <c:pt idx="3295">
                  <c:v>24</c:v>
                </c:pt>
                <c:pt idx="3296">
                  <c:v>24</c:v>
                </c:pt>
                <c:pt idx="3297">
                  <c:v>24</c:v>
                </c:pt>
                <c:pt idx="3298">
                  <c:v>24</c:v>
                </c:pt>
                <c:pt idx="3299">
                  <c:v>24</c:v>
                </c:pt>
                <c:pt idx="3300">
                  <c:v>24</c:v>
                </c:pt>
                <c:pt idx="3301">
                  <c:v>24</c:v>
                </c:pt>
                <c:pt idx="3302">
                  <c:v>24</c:v>
                </c:pt>
                <c:pt idx="3303">
                  <c:v>24</c:v>
                </c:pt>
                <c:pt idx="3304">
                  <c:v>24</c:v>
                </c:pt>
                <c:pt idx="3305">
                  <c:v>24</c:v>
                </c:pt>
                <c:pt idx="3306">
                  <c:v>24</c:v>
                </c:pt>
                <c:pt idx="3307">
                  <c:v>24</c:v>
                </c:pt>
                <c:pt idx="3308">
                  <c:v>24</c:v>
                </c:pt>
                <c:pt idx="3309">
                  <c:v>24</c:v>
                </c:pt>
                <c:pt idx="3310">
                  <c:v>24</c:v>
                </c:pt>
                <c:pt idx="3311">
                  <c:v>24</c:v>
                </c:pt>
                <c:pt idx="3312">
                  <c:v>24</c:v>
                </c:pt>
                <c:pt idx="3313">
                  <c:v>24</c:v>
                </c:pt>
                <c:pt idx="3314">
                  <c:v>24</c:v>
                </c:pt>
                <c:pt idx="3315">
                  <c:v>25</c:v>
                </c:pt>
                <c:pt idx="3316">
                  <c:v>25</c:v>
                </c:pt>
                <c:pt idx="3317">
                  <c:v>25</c:v>
                </c:pt>
                <c:pt idx="3318">
                  <c:v>25</c:v>
                </c:pt>
                <c:pt idx="3319">
                  <c:v>25</c:v>
                </c:pt>
                <c:pt idx="3320">
                  <c:v>25</c:v>
                </c:pt>
                <c:pt idx="3321">
                  <c:v>25</c:v>
                </c:pt>
                <c:pt idx="3322">
                  <c:v>25</c:v>
                </c:pt>
                <c:pt idx="3323">
                  <c:v>25</c:v>
                </c:pt>
                <c:pt idx="3324">
                  <c:v>25</c:v>
                </c:pt>
                <c:pt idx="3325">
                  <c:v>25</c:v>
                </c:pt>
                <c:pt idx="3326">
                  <c:v>25</c:v>
                </c:pt>
                <c:pt idx="3327">
                  <c:v>25</c:v>
                </c:pt>
                <c:pt idx="3328">
                  <c:v>25</c:v>
                </c:pt>
                <c:pt idx="3329">
                  <c:v>25</c:v>
                </c:pt>
                <c:pt idx="3330">
                  <c:v>25</c:v>
                </c:pt>
                <c:pt idx="3331">
                  <c:v>25</c:v>
                </c:pt>
                <c:pt idx="3332">
                  <c:v>25</c:v>
                </c:pt>
                <c:pt idx="3333">
                  <c:v>25</c:v>
                </c:pt>
                <c:pt idx="3334">
                  <c:v>25</c:v>
                </c:pt>
                <c:pt idx="3335">
                  <c:v>25</c:v>
                </c:pt>
                <c:pt idx="3336">
                  <c:v>25</c:v>
                </c:pt>
                <c:pt idx="3337">
                  <c:v>25</c:v>
                </c:pt>
                <c:pt idx="3338">
                  <c:v>25</c:v>
                </c:pt>
                <c:pt idx="3339">
                  <c:v>26</c:v>
                </c:pt>
                <c:pt idx="3340">
                  <c:v>26</c:v>
                </c:pt>
                <c:pt idx="3341">
                  <c:v>26</c:v>
                </c:pt>
                <c:pt idx="3342">
                  <c:v>26</c:v>
                </c:pt>
                <c:pt idx="3343">
                  <c:v>26</c:v>
                </c:pt>
                <c:pt idx="3344">
                  <c:v>26</c:v>
                </c:pt>
                <c:pt idx="3345">
                  <c:v>26</c:v>
                </c:pt>
                <c:pt idx="3346">
                  <c:v>26</c:v>
                </c:pt>
                <c:pt idx="3347">
                  <c:v>26</c:v>
                </c:pt>
                <c:pt idx="3348">
                  <c:v>26</c:v>
                </c:pt>
                <c:pt idx="3349">
                  <c:v>26</c:v>
                </c:pt>
                <c:pt idx="3350">
                  <c:v>26</c:v>
                </c:pt>
                <c:pt idx="3351">
                  <c:v>26</c:v>
                </c:pt>
                <c:pt idx="3352">
                  <c:v>26</c:v>
                </c:pt>
                <c:pt idx="3353">
                  <c:v>27</c:v>
                </c:pt>
                <c:pt idx="3354">
                  <c:v>27</c:v>
                </c:pt>
                <c:pt idx="3355">
                  <c:v>27</c:v>
                </c:pt>
                <c:pt idx="3356">
                  <c:v>27</c:v>
                </c:pt>
                <c:pt idx="3357">
                  <c:v>27</c:v>
                </c:pt>
                <c:pt idx="3358">
                  <c:v>27</c:v>
                </c:pt>
                <c:pt idx="3359">
                  <c:v>27</c:v>
                </c:pt>
                <c:pt idx="3360">
                  <c:v>27</c:v>
                </c:pt>
                <c:pt idx="3361">
                  <c:v>27</c:v>
                </c:pt>
                <c:pt idx="3362">
                  <c:v>27</c:v>
                </c:pt>
                <c:pt idx="3363">
                  <c:v>27</c:v>
                </c:pt>
                <c:pt idx="3364">
                  <c:v>27</c:v>
                </c:pt>
                <c:pt idx="3365">
                  <c:v>27</c:v>
                </c:pt>
                <c:pt idx="3366">
                  <c:v>27</c:v>
                </c:pt>
                <c:pt idx="3367">
                  <c:v>28</c:v>
                </c:pt>
                <c:pt idx="3368">
                  <c:v>28</c:v>
                </c:pt>
                <c:pt idx="3369">
                  <c:v>28</c:v>
                </c:pt>
                <c:pt idx="3370">
                  <c:v>28</c:v>
                </c:pt>
                <c:pt idx="3371">
                  <c:v>28</c:v>
                </c:pt>
                <c:pt idx="3372">
                  <c:v>28</c:v>
                </c:pt>
                <c:pt idx="3373">
                  <c:v>28</c:v>
                </c:pt>
                <c:pt idx="3374">
                  <c:v>28</c:v>
                </c:pt>
                <c:pt idx="3375">
                  <c:v>28</c:v>
                </c:pt>
                <c:pt idx="3376">
                  <c:v>28</c:v>
                </c:pt>
                <c:pt idx="3377">
                  <c:v>28</c:v>
                </c:pt>
                <c:pt idx="3378">
                  <c:v>28</c:v>
                </c:pt>
                <c:pt idx="3379">
                  <c:v>28</c:v>
                </c:pt>
                <c:pt idx="3380">
                  <c:v>29</c:v>
                </c:pt>
                <c:pt idx="3381">
                  <c:v>29</c:v>
                </c:pt>
                <c:pt idx="3382">
                  <c:v>29</c:v>
                </c:pt>
                <c:pt idx="3383">
                  <c:v>29</c:v>
                </c:pt>
                <c:pt idx="3384">
                  <c:v>29</c:v>
                </c:pt>
                <c:pt idx="3385">
                  <c:v>29</c:v>
                </c:pt>
                <c:pt idx="3386">
                  <c:v>29</c:v>
                </c:pt>
                <c:pt idx="3387">
                  <c:v>29</c:v>
                </c:pt>
                <c:pt idx="3388">
                  <c:v>29</c:v>
                </c:pt>
                <c:pt idx="3389">
                  <c:v>29</c:v>
                </c:pt>
                <c:pt idx="3390">
                  <c:v>29</c:v>
                </c:pt>
                <c:pt idx="3391">
                  <c:v>29</c:v>
                </c:pt>
                <c:pt idx="3392">
                  <c:v>29</c:v>
                </c:pt>
                <c:pt idx="3393">
                  <c:v>29</c:v>
                </c:pt>
                <c:pt idx="3394">
                  <c:v>29</c:v>
                </c:pt>
                <c:pt idx="3395">
                  <c:v>29</c:v>
                </c:pt>
                <c:pt idx="3396">
                  <c:v>29</c:v>
                </c:pt>
                <c:pt idx="3397">
                  <c:v>29</c:v>
                </c:pt>
                <c:pt idx="3398">
                  <c:v>29</c:v>
                </c:pt>
                <c:pt idx="3399">
                  <c:v>29</c:v>
                </c:pt>
                <c:pt idx="3400">
                  <c:v>29</c:v>
                </c:pt>
                <c:pt idx="3401">
                  <c:v>30</c:v>
                </c:pt>
                <c:pt idx="3402">
                  <c:v>30</c:v>
                </c:pt>
                <c:pt idx="3403">
                  <c:v>30</c:v>
                </c:pt>
                <c:pt idx="3404">
                  <c:v>30</c:v>
                </c:pt>
                <c:pt idx="3405">
                  <c:v>30</c:v>
                </c:pt>
                <c:pt idx="3406">
                  <c:v>30</c:v>
                </c:pt>
                <c:pt idx="3407">
                  <c:v>30</c:v>
                </c:pt>
                <c:pt idx="3408">
                  <c:v>30</c:v>
                </c:pt>
                <c:pt idx="3409">
                  <c:v>30</c:v>
                </c:pt>
                <c:pt idx="3410">
                  <c:v>30</c:v>
                </c:pt>
                <c:pt idx="3411">
                  <c:v>30</c:v>
                </c:pt>
                <c:pt idx="3412">
                  <c:v>31</c:v>
                </c:pt>
                <c:pt idx="3413">
                  <c:v>31</c:v>
                </c:pt>
                <c:pt idx="3414">
                  <c:v>31</c:v>
                </c:pt>
                <c:pt idx="3415">
                  <c:v>31</c:v>
                </c:pt>
                <c:pt idx="3416">
                  <c:v>31</c:v>
                </c:pt>
                <c:pt idx="3417">
                  <c:v>31</c:v>
                </c:pt>
                <c:pt idx="3418">
                  <c:v>31</c:v>
                </c:pt>
                <c:pt idx="3419">
                  <c:v>31</c:v>
                </c:pt>
                <c:pt idx="3420">
                  <c:v>32</c:v>
                </c:pt>
                <c:pt idx="3421">
                  <c:v>32</c:v>
                </c:pt>
                <c:pt idx="3422">
                  <c:v>32</c:v>
                </c:pt>
                <c:pt idx="3423">
                  <c:v>32</c:v>
                </c:pt>
                <c:pt idx="3424">
                  <c:v>32</c:v>
                </c:pt>
                <c:pt idx="3425">
                  <c:v>32</c:v>
                </c:pt>
                <c:pt idx="3426">
                  <c:v>32</c:v>
                </c:pt>
                <c:pt idx="3427">
                  <c:v>32</c:v>
                </c:pt>
                <c:pt idx="3428">
                  <c:v>32</c:v>
                </c:pt>
                <c:pt idx="3429">
                  <c:v>32</c:v>
                </c:pt>
                <c:pt idx="3430">
                  <c:v>33</c:v>
                </c:pt>
                <c:pt idx="3431">
                  <c:v>33</c:v>
                </c:pt>
                <c:pt idx="3432">
                  <c:v>33</c:v>
                </c:pt>
                <c:pt idx="3433">
                  <c:v>33</c:v>
                </c:pt>
                <c:pt idx="3434">
                  <c:v>33</c:v>
                </c:pt>
                <c:pt idx="3435">
                  <c:v>33</c:v>
                </c:pt>
                <c:pt idx="3436">
                  <c:v>34</c:v>
                </c:pt>
                <c:pt idx="3437">
                  <c:v>34</c:v>
                </c:pt>
                <c:pt idx="3438">
                  <c:v>34</c:v>
                </c:pt>
                <c:pt idx="3439">
                  <c:v>34</c:v>
                </c:pt>
                <c:pt idx="3440">
                  <c:v>34</c:v>
                </c:pt>
                <c:pt idx="3441">
                  <c:v>34</c:v>
                </c:pt>
                <c:pt idx="3442">
                  <c:v>35</c:v>
                </c:pt>
                <c:pt idx="3443">
                  <c:v>35</c:v>
                </c:pt>
                <c:pt idx="3444">
                  <c:v>36</c:v>
                </c:pt>
                <c:pt idx="3445">
                  <c:v>36</c:v>
                </c:pt>
                <c:pt idx="3446">
                  <c:v>37</c:v>
                </c:pt>
                <c:pt idx="3447">
                  <c:v>38</c:v>
                </c:pt>
                <c:pt idx="3448">
                  <c:v>38</c:v>
                </c:pt>
                <c:pt idx="3449">
                  <c:v>39</c:v>
                </c:pt>
                <c:pt idx="3450">
                  <c:v>39</c:v>
                </c:pt>
                <c:pt idx="3451">
                  <c:v>39</c:v>
                </c:pt>
                <c:pt idx="3452">
                  <c:v>40</c:v>
                </c:pt>
                <c:pt idx="3453">
                  <c:v>40</c:v>
                </c:pt>
                <c:pt idx="3454">
                  <c:v>40</c:v>
                </c:pt>
                <c:pt idx="3455">
                  <c:v>40</c:v>
                </c:pt>
                <c:pt idx="3456">
                  <c:v>41</c:v>
                </c:pt>
                <c:pt idx="3457">
                  <c:v>42</c:v>
                </c:pt>
                <c:pt idx="3458">
                  <c:v>42</c:v>
                </c:pt>
                <c:pt idx="3459">
                  <c:v>42</c:v>
                </c:pt>
                <c:pt idx="3460">
                  <c:v>44</c:v>
                </c:pt>
                <c:pt idx="3461">
                  <c:v>44</c:v>
                </c:pt>
                <c:pt idx="3462">
                  <c:v>45</c:v>
                </c:pt>
                <c:pt idx="3463">
                  <c:v>48</c:v>
                </c:pt>
                <c:pt idx="3464">
                  <c:v>52</c:v>
                </c:pt>
                <c:pt idx="3465">
                  <c:v>53</c:v>
                </c:pt>
                <c:pt idx="3466">
                  <c:v>56</c:v>
                </c:pt>
              </c:numCache>
            </c:numRef>
          </c:xVal>
          <c:yVal>
            <c:numRef>
              <c:f>'1631 &amp; 1471 TN Dist Data'!$C$2:$C$3468</c:f>
              <c:numCache>
                <c:formatCode>General</c:formatCode>
                <c:ptCount val="3467"/>
                <c:pt idx="0">
                  <c:v>2.8843380444188056E-4</c:v>
                </c:pt>
                <c:pt idx="1">
                  <c:v>5.7686760888376112E-4</c:v>
                </c:pt>
                <c:pt idx="2">
                  <c:v>8.6530141332564179E-4</c:v>
                </c:pt>
                <c:pt idx="3">
                  <c:v>1.1537352177675222E-3</c:v>
                </c:pt>
                <c:pt idx="4">
                  <c:v>1.442169022209403E-3</c:v>
                </c:pt>
                <c:pt idx="5">
                  <c:v>1.7306028266512836E-3</c:v>
                </c:pt>
                <c:pt idx="6">
                  <c:v>2.0190366310931639E-3</c:v>
                </c:pt>
                <c:pt idx="7">
                  <c:v>2.3074704355350445E-3</c:v>
                </c:pt>
                <c:pt idx="8">
                  <c:v>2.5959042399769255E-3</c:v>
                </c:pt>
                <c:pt idx="9">
                  <c:v>2.8843380444188061E-3</c:v>
                </c:pt>
                <c:pt idx="10">
                  <c:v>3.1727718488606866E-3</c:v>
                </c:pt>
                <c:pt idx="11">
                  <c:v>3.4612056533025672E-3</c:v>
                </c:pt>
                <c:pt idx="12">
                  <c:v>3.7496394577444477E-3</c:v>
                </c:pt>
                <c:pt idx="13">
                  <c:v>4.0380732621863279E-3</c:v>
                </c:pt>
                <c:pt idx="14">
                  <c:v>4.3265070666282084E-3</c:v>
                </c:pt>
                <c:pt idx="15">
                  <c:v>4.614940871070089E-3</c:v>
                </c:pt>
                <c:pt idx="16">
                  <c:v>4.9033746755119704E-3</c:v>
                </c:pt>
                <c:pt idx="17">
                  <c:v>5.191808479953851E-3</c:v>
                </c:pt>
                <c:pt idx="18">
                  <c:v>5.4802422843957315E-3</c:v>
                </c:pt>
                <c:pt idx="19">
                  <c:v>5.7686760888376121E-3</c:v>
                </c:pt>
                <c:pt idx="20">
                  <c:v>6.0571098932794927E-3</c:v>
                </c:pt>
                <c:pt idx="21">
                  <c:v>6.3455436977213732E-3</c:v>
                </c:pt>
                <c:pt idx="22">
                  <c:v>6.6339775021632538E-3</c:v>
                </c:pt>
                <c:pt idx="23">
                  <c:v>6.9224113066051344E-3</c:v>
                </c:pt>
                <c:pt idx="24">
                  <c:v>7.2108451110470149E-3</c:v>
                </c:pt>
                <c:pt idx="25">
                  <c:v>7.4992789154888955E-3</c:v>
                </c:pt>
                <c:pt idx="26">
                  <c:v>7.787712719930776E-3</c:v>
                </c:pt>
                <c:pt idx="27">
                  <c:v>8.0761465243726557E-3</c:v>
                </c:pt>
                <c:pt idx="28">
                  <c:v>8.3645803288145363E-3</c:v>
                </c:pt>
                <c:pt idx="29">
                  <c:v>8.6530141332564169E-3</c:v>
                </c:pt>
                <c:pt idx="30">
                  <c:v>8.9414479376982974E-3</c:v>
                </c:pt>
                <c:pt idx="31">
                  <c:v>9.229881742140178E-3</c:v>
                </c:pt>
                <c:pt idx="32">
                  <c:v>9.5183155465820603E-3</c:v>
                </c:pt>
                <c:pt idx="33">
                  <c:v>9.8067493510239408E-3</c:v>
                </c:pt>
                <c:pt idx="34">
                  <c:v>1.0095183155465821E-2</c:v>
                </c:pt>
                <c:pt idx="35">
                  <c:v>1.0383616959907702E-2</c:v>
                </c:pt>
                <c:pt idx="36">
                  <c:v>1.0672050764349583E-2</c:v>
                </c:pt>
                <c:pt idx="37">
                  <c:v>1.0960484568791463E-2</c:v>
                </c:pt>
                <c:pt idx="38">
                  <c:v>1.1248918373233344E-2</c:v>
                </c:pt>
                <c:pt idx="39">
                  <c:v>1.1537352177675224E-2</c:v>
                </c:pt>
                <c:pt idx="40">
                  <c:v>1.1825785982117105E-2</c:v>
                </c:pt>
                <c:pt idx="41">
                  <c:v>1.2114219786558985E-2</c:v>
                </c:pt>
                <c:pt idx="42">
                  <c:v>1.2402653591000866E-2</c:v>
                </c:pt>
                <c:pt idx="43">
                  <c:v>1.2691087395442746E-2</c:v>
                </c:pt>
                <c:pt idx="44">
                  <c:v>1.2979521199884627E-2</c:v>
                </c:pt>
                <c:pt idx="45">
                  <c:v>1.3267955004326508E-2</c:v>
                </c:pt>
                <c:pt idx="46">
                  <c:v>1.3556388808768388E-2</c:v>
                </c:pt>
                <c:pt idx="47">
                  <c:v>1.3844822613210269E-2</c:v>
                </c:pt>
                <c:pt idx="48">
                  <c:v>1.4133256417652149E-2</c:v>
                </c:pt>
                <c:pt idx="49">
                  <c:v>1.442169022209403E-2</c:v>
                </c:pt>
                <c:pt idx="50">
                  <c:v>1.471012402653591E-2</c:v>
                </c:pt>
                <c:pt idx="51">
                  <c:v>1.4998557830977791E-2</c:v>
                </c:pt>
                <c:pt idx="52">
                  <c:v>1.5286991635419672E-2</c:v>
                </c:pt>
                <c:pt idx="53">
                  <c:v>1.5575425439861552E-2</c:v>
                </c:pt>
                <c:pt idx="54">
                  <c:v>1.5863859244303433E-2</c:v>
                </c:pt>
                <c:pt idx="55">
                  <c:v>1.6152293048745311E-2</c:v>
                </c:pt>
                <c:pt idx="56">
                  <c:v>1.6440726853187194E-2</c:v>
                </c:pt>
                <c:pt idx="57">
                  <c:v>1.6729160657629073E-2</c:v>
                </c:pt>
                <c:pt idx="58">
                  <c:v>1.7017594462070955E-2</c:v>
                </c:pt>
                <c:pt idx="59">
                  <c:v>1.7306028266512834E-2</c:v>
                </c:pt>
                <c:pt idx="60">
                  <c:v>1.7594462070954716E-2</c:v>
                </c:pt>
                <c:pt idx="61">
                  <c:v>1.7882895875396595E-2</c:v>
                </c:pt>
                <c:pt idx="62">
                  <c:v>1.8171329679838477E-2</c:v>
                </c:pt>
                <c:pt idx="63">
                  <c:v>1.8459763484280356E-2</c:v>
                </c:pt>
                <c:pt idx="64">
                  <c:v>1.8748197288722238E-2</c:v>
                </c:pt>
                <c:pt idx="65">
                  <c:v>1.9036631093164121E-2</c:v>
                </c:pt>
                <c:pt idx="66">
                  <c:v>1.9325064897605999E-2</c:v>
                </c:pt>
                <c:pt idx="67">
                  <c:v>1.9613498702047882E-2</c:v>
                </c:pt>
                <c:pt idx="68">
                  <c:v>1.9901932506489761E-2</c:v>
                </c:pt>
                <c:pt idx="69">
                  <c:v>2.0190366310931643E-2</c:v>
                </c:pt>
                <c:pt idx="70">
                  <c:v>2.0478800115373522E-2</c:v>
                </c:pt>
                <c:pt idx="71">
                  <c:v>2.0767233919815404E-2</c:v>
                </c:pt>
                <c:pt idx="72">
                  <c:v>2.1055667724257283E-2</c:v>
                </c:pt>
                <c:pt idx="73">
                  <c:v>2.1344101528699165E-2</c:v>
                </c:pt>
                <c:pt idx="74">
                  <c:v>2.1632535333141044E-2</c:v>
                </c:pt>
                <c:pt idx="75">
                  <c:v>2.1920969137582926E-2</c:v>
                </c:pt>
                <c:pt idx="76">
                  <c:v>2.2209402942024805E-2</c:v>
                </c:pt>
                <c:pt idx="77">
                  <c:v>2.2497836746466687E-2</c:v>
                </c:pt>
                <c:pt idx="78">
                  <c:v>2.2786270550908566E-2</c:v>
                </c:pt>
                <c:pt idx="79">
                  <c:v>2.3074704355350448E-2</c:v>
                </c:pt>
                <c:pt idx="80">
                  <c:v>2.3363138159792327E-2</c:v>
                </c:pt>
                <c:pt idx="81">
                  <c:v>2.365157196423421E-2</c:v>
                </c:pt>
                <c:pt idx="82">
                  <c:v>2.3940005768676088E-2</c:v>
                </c:pt>
                <c:pt idx="83">
                  <c:v>2.4228439573117971E-2</c:v>
                </c:pt>
                <c:pt idx="84">
                  <c:v>2.4516873377559849E-2</c:v>
                </c:pt>
                <c:pt idx="85">
                  <c:v>2.4805307182001732E-2</c:v>
                </c:pt>
                <c:pt idx="86">
                  <c:v>2.5093740986443611E-2</c:v>
                </c:pt>
                <c:pt idx="87">
                  <c:v>2.5382174790885493E-2</c:v>
                </c:pt>
                <c:pt idx="88">
                  <c:v>2.5670608595327372E-2</c:v>
                </c:pt>
                <c:pt idx="89">
                  <c:v>2.5959042399769254E-2</c:v>
                </c:pt>
                <c:pt idx="90">
                  <c:v>2.6247476204211133E-2</c:v>
                </c:pt>
                <c:pt idx="91">
                  <c:v>2.6535910008653015E-2</c:v>
                </c:pt>
                <c:pt idx="92">
                  <c:v>2.6824343813094894E-2</c:v>
                </c:pt>
                <c:pt idx="93">
                  <c:v>2.7112777617536776E-2</c:v>
                </c:pt>
                <c:pt idx="94">
                  <c:v>2.7401211421978655E-2</c:v>
                </c:pt>
                <c:pt idx="95">
                  <c:v>2.7689645226420537E-2</c:v>
                </c:pt>
                <c:pt idx="96">
                  <c:v>2.7978079030862416E-2</c:v>
                </c:pt>
                <c:pt idx="97">
                  <c:v>2.8266512835304299E-2</c:v>
                </c:pt>
                <c:pt idx="98">
                  <c:v>2.8554946639746177E-2</c:v>
                </c:pt>
                <c:pt idx="99">
                  <c:v>2.884338044418806E-2</c:v>
                </c:pt>
                <c:pt idx="100">
                  <c:v>2.9131814248629938E-2</c:v>
                </c:pt>
                <c:pt idx="101">
                  <c:v>2.9420248053071821E-2</c:v>
                </c:pt>
                <c:pt idx="102">
                  <c:v>2.97086818575137E-2</c:v>
                </c:pt>
                <c:pt idx="103">
                  <c:v>2.9997115661955582E-2</c:v>
                </c:pt>
                <c:pt idx="104">
                  <c:v>3.0285549466397461E-2</c:v>
                </c:pt>
                <c:pt idx="105">
                  <c:v>3.0573983270839343E-2</c:v>
                </c:pt>
                <c:pt idx="106">
                  <c:v>3.0862417075281222E-2</c:v>
                </c:pt>
                <c:pt idx="107">
                  <c:v>3.1150850879723104E-2</c:v>
                </c:pt>
                <c:pt idx="108">
                  <c:v>3.1439284684164986E-2</c:v>
                </c:pt>
                <c:pt idx="109">
                  <c:v>3.1727718488606865E-2</c:v>
                </c:pt>
                <c:pt idx="110">
                  <c:v>3.2016152293048744E-2</c:v>
                </c:pt>
                <c:pt idx="111">
                  <c:v>3.2304586097490623E-2</c:v>
                </c:pt>
                <c:pt idx="112">
                  <c:v>3.2593019901932509E-2</c:v>
                </c:pt>
                <c:pt idx="113">
                  <c:v>3.2881453706374388E-2</c:v>
                </c:pt>
                <c:pt idx="114">
                  <c:v>3.3169887510816266E-2</c:v>
                </c:pt>
                <c:pt idx="115">
                  <c:v>3.3458321315258145E-2</c:v>
                </c:pt>
                <c:pt idx="116">
                  <c:v>3.3746755119700031E-2</c:v>
                </c:pt>
                <c:pt idx="117">
                  <c:v>3.403518892414191E-2</c:v>
                </c:pt>
                <c:pt idx="118">
                  <c:v>3.4323622728583789E-2</c:v>
                </c:pt>
                <c:pt idx="119">
                  <c:v>3.4612056533025667E-2</c:v>
                </c:pt>
                <c:pt idx="120">
                  <c:v>3.4900490337467553E-2</c:v>
                </c:pt>
                <c:pt idx="121">
                  <c:v>3.5188924141909432E-2</c:v>
                </c:pt>
                <c:pt idx="122">
                  <c:v>3.5477357946351311E-2</c:v>
                </c:pt>
                <c:pt idx="123">
                  <c:v>3.576579175079319E-2</c:v>
                </c:pt>
                <c:pt idx="124">
                  <c:v>3.6054225555235075E-2</c:v>
                </c:pt>
                <c:pt idx="125">
                  <c:v>3.6342659359676954E-2</c:v>
                </c:pt>
                <c:pt idx="126">
                  <c:v>3.6631093164118833E-2</c:v>
                </c:pt>
                <c:pt idx="127">
                  <c:v>3.6919526968560712E-2</c:v>
                </c:pt>
                <c:pt idx="128">
                  <c:v>3.7207960773002598E-2</c:v>
                </c:pt>
                <c:pt idx="129">
                  <c:v>3.7496394577444477E-2</c:v>
                </c:pt>
                <c:pt idx="130">
                  <c:v>3.7784828381886355E-2</c:v>
                </c:pt>
                <c:pt idx="131">
                  <c:v>3.8073262186328241E-2</c:v>
                </c:pt>
                <c:pt idx="132">
                  <c:v>3.836169599077012E-2</c:v>
                </c:pt>
                <c:pt idx="133">
                  <c:v>3.8650129795211999E-2</c:v>
                </c:pt>
                <c:pt idx="134">
                  <c:v>3.8938563599653878E-2</c:v>
                </c:pt>
                <c:pt idx="135">
                  <c:v>3.9226997404095763E-2</c:v>
                </c:pt>
                <c:pt idx="136">
                  <c:v>3.9515431208537642E-2</c:v>
                </c:pt>
                <c:pt idx="137">
                  <c:v>3.9803865012979521E-2</c:v>
                </c:pt>
                <c:pt idx="138">
                  <c:v>4.00922988174214E-2</c:v>
                </c:pt>
                <c:pt idx="139">
                  <c:v>4.0380732621863286E-2</c:v>
                </c:pt>
                <c:pt idx="140">
                  <c:v>4.0669166426305164E-2</c:v>
                </c:pt>
                <c:pt idx="141">
                  <c:v>4.0957600230747043E-2</c:v>
                </c:pt>
                <c:pt idx="142">
                  <c:v>4.1246034035188922E-2</c:v>
                </c:pt>
                <c:pt idx="143">
                  <c:v>4.1534467839630808E-2</c:v>
                </c:pt>
                <c:pt idx="144">
                  <c:v>4.1822901644072687E-2</c:v>
                </c:pt>
                <c:pt idx="145">
                  <c:v>4.2111335448514566E-2</c:v>
                </c:pt>
                <c:pt idx="146">
                  <c:v>4.2399769252956444E-2</c:v>
                </c:pt>
                <c:pt idx="147">
                  <c:v>4.268820305739833E-2</c:v>
                </c:pt>
                <c:pt idx="148">
                  <c:v>4.2976636861840209E-2</c:v>
                </c:pt>
                <c:pt idx="149">
                  <c:v>4.3265070666282088E-2</c:v>
                </c:pt>
                <c:pt idx="150">
                  <c:v>4.3553504470723967E-2</c:v>
                </c:pt>
                <c:pt idx="151">
                  <c:v>4.3841938275165852E-2</c:v>
                </c:pt>
                <c:pt idx="152">
                  <c:v>4.4130372079607731E-2</c:v>
                </c:pt>
                <c:pt idx="153">
                  <c:v>4.441880588404961E-2</c:v>
                </c:pt>
                <c:pt idx="154">
                  <c:v>4.4707239688491489E-2</c:v>
                </c:pt>
                <c:pt idx="155">
                  <c:v>4.4995673492933375E-2</c:v>
                </c:pt>
                <c:pt idx="156">
                  <c:v>4.5284107297375253E-2</c:v>
                </c:pt>
                <c:pt idx="157">
                  <c:v>4.5572541101817132E-2</c:v>
                </c:pt>
                <c:pt idx="158">
                  <c:v>4.5860974906259011E-2</c:v>
                </c:pt>
                <c:pt idx="159">
                  <c:v>4.6149408710700897E-2</c:v>
                </c:pt>
                <c:pt idx="160">
                  <c:v>4.6437842515142776E-2</c:v>
                </c:pt>
                <c:pt idx="161">
                  <c:v>4.6726276319584654E-2</c:v>
                </c:pt>
                <c:pt idx="162">
                  <c:v>4.7014710124026533E-2</c:v>
                </c:pt>
                <c:pt idx="163">
                  <c:v>4.7303143928468419E-2</c:v>
                </c:pt>
                <c:pt idx="164">
                  <c:v>4.7591577732910298E-2</c:v>
                </c:pt>
                <c:pt idx="165">
                  <c:v>4.7880011537352177E-2</c:v>
                </c:pt>
                <c:pt idx="166">
                  <c:v>4.8168445341794056E-2</c:v>
                </c:pt>
                <c:pt idx="167">
                  <c:v>4.8456879146235941E-2</c:v>
                </c:pt>
                <c:pt idx="168">
                  <c:v>4.874531295067782E-2</c:v>
                </c:pt>
                <c:pt idx="169">
                  <c:v>4.9033746755119699E-2</c:v>
                </c:pt>
                <c:pt idx="170">
                  <c:v>4.9322180559561578E-2</c:v>
                </c:pt>
                <c:pt idx="171">
                  <c:v>4.9610614364003464E-2</c:v>
                </c:pt>
                <c:pt idx="172">
                  <c:v>4.9899048168445342E-2</c:v>
                </c:pt>
                <c:pt idx="173">
                  <c:v>5.0187481972887221E-2</c:v>
                </c:pt>
                <c:pt idx="174">
                  <c:v>5.04759157773291E-2</c:v>
                </c:pt>
                <c:pt idx="175">
                  <c:v>5.0764349581770986E-2</c:v>
                </c:pt>
                <c:pt idx="176">
                  <c:v>5.1052783386212865E-2</c:v>
                </c:pt>
                <c:pt idx="177">
                  <c:v>5.1341217190654743E-2</c:v>
                </c:pt>
                <c:pt idx="178">
                  <c:v>5.1629650995096622E-2</c:v>
                </c:pt>
                <c:pt idx="179">
                  <c:v>5.1918084799538508E-2</c:v>
                </c:pt>
                <c:pt idx="180">
                  <c:v>5.2206518603980387E-2</c:v>
                </c:pt>
                <c:pt idx="181">
                  <c:v>5.2494952408422266E-2</c:v>
                </c:pt>
                <c:pt idx="182">
                  <c:v>5.2783386212864145E-2</c:v>
                </c:pt>
                <c:pt idx="183">
                  <c:v>5.307182001730603E-2</c:v>
                </c:pt>
                <c:pt idx="184">
                  <c:v>5.3360253821747909E-2</c:v>
                </c:pt>
                <c:pt idx="185">
                  <c:v>5.3648687626189788E-2</c:v>
                </c:pt>
                <c:pt idx="186">
                  <c:v>5.3937121430631667E-2</c:v>
                </c:pt>
                <c:pt idx="187">
                  <c:v>5.4225555235073553E-2</c:v>
                </c:pt>
                <c:pt idx="188">
                  <c:v>5.4513989039515431E-2</c:v>
                </c:pt>
                <c:pt idx="189">
                  <c:v>5.480242284395731E-2</c:v>
                </c:pt>
                <c:pt idx="190">
                  <c:v>5.5090856648399189E-2</c:v>
                </c:pt>
                <c:pt idx="191">
                  <c:v>5.5379290452841075E-2</c:v>
                </c:pt>
                <c:pt idx="192">
                  <c:v>5.5667724257282954E-2</c:v>
                </c:pt>
                <c:pt idx="193">
                  <c:v>5.5956158061724832E-2</c:v>
                </c:pt>
                <c:pt idx="194">
                  <c:v>5.6244591866166711E-2</c:v>
                </c:pt>
                <c:pt idx="195">
                  <c:v>5.6533025670608597E-2</c:v>
                </c:pt>
                <c:pt idx="196">
                  <c:v>5.6821459475050476E-2</c:v>
                </c:pt>
                <c:pt idx="197">
                  <c:v>5.7109893279492355E-2</c:v>
                </c:pt>
                <c:pt idx="198">
                  <c:v>5.739832708393424E-2</c:v>
                </c:pt>
                <c:pt idx="199">
                  <c:v>5.7686760888376119E-2</c:v>
                </c:pt>
                <c:pt idx="200">
                  <c:v>5.7975194692817998E-2</c:v>
                </c:pt>
                <c:pt idx="201">
                  <c:v>5.8263628497259877E-2</c:v>
                </c:pt>
                <c:pt idx="202">
                  <c:v>5.8552062301701763E-2</c:v>
                </c:pt>
                <c:pt idx="203">
                  <c:v>5.8840496106143642E-2</c:v>
                </c:pt>
                <c:pt idx="204">
                  <c:v>5.912892991058552E-2</c:v>
                </c:pt>
                <c:pt idx="205">
                  <c:v>5.9417363715027399E-2</c:v>
                </c:pt>
                <c:pt idx="206">
                  <c:v>5.9705797519469285E-2</c:v>
                </c:pt>
                <c:pt idx="207">
                  <c:v>5.9994231323911164E-2</c:v>
                </c:pt>
                <c:pt idx="208">
                  <c:v>6.0282665128353043E-2</c:v>
                </c:pt>
                <c:pt idx="209">
                  <c:v>6.0571098932794921E-2</c:v>
                </c:pt>
                <c:pt idx="210">
                  <c:v>6.0859532737236807E-2</c:v>
                </c:pt>
                <c:pt idx="211">
                  <c:v>6.1147966541678686E-2</c:v>
                </c:pt>
                <c:pt idx="212">
                  <c:v>6.1436400346120565E-2</c:v>
                </c:pt>
                <c:pt idx="213">
                  <c:v>6.1724834150562444E-2</c:v>
                </c:pt>
                <c:pt idx="214">
                  <c:v>6.2013267955004329E-2</c:v>
                </c:pt>
                <c:pt idx="215">
                  <c:v>6.2301701759446208E-2</c:v>
                </c:pt>
                <c:pt idx="216">
                  <c:v>6.2590135563888094E-2</c:v>
                </c:pt>
                <c:pt idx="217">
                  <c:v>6.2878569368329973E-2</c:v>
                </c:pt>
                <c:pt idx="218">
                  <c:v>6.3167003172771852E-2</c:v>
                </c:pt>
                <c:pt idx="219">
                  <c:v>6.3455436977213731E-2</c:v>
                </c:pt>
                <c:pt idx="220">
                  <c:v>6.3743870781655609E-2</c:v>
                </c:pt>
                <c:pt idx="221">
                  <c:v>6.4032304586097488E-2</c:v>
                </c:pt>
                <c:pt idx="222">
                  <c:v>6.4320738390539367E-2</c:v>
                </c:pt>
                <c:pt idx="223">
                  <c:v>6.4609172194981246E-2</c:v>
                </c:pt>
                <c:pt idx="224">
                  <c:v>6.4897605999423139E-2</c:v>
                </c:pt>
                <c:pt idx="225">
                  <c:v>6.5186039803865017E-2</c:v>
                </c:pt>
                <c:pt idx="226">
                  <c:v>6.5474473608306896E-2</c:v>
                </c:pt>
                <c:pt idx="227">
                  <c:v>6.5762907412748775E-2</c:v>
                </c:pt>
                <c:pt idx="228">
                  <c:v>6.6051341217190654E-2</c:v>
                </c:pt>
                <c:pt idx="229">
                  <c:v>6.6339775021632533E-2</c:v>
                </c:pt>
                <c:pt idx="230">
                  <c:v>6.6628208826074412E-2</c:v>
                </c:pt>
                <c:pt idx="231">
                  <c:v>6.691664263051629E-2</c:v>
                </c:pt>
                <c:pt idx="232">
                  <c:v>6.7205076434958183E-2</c:v>
                </c:pt>
                <c:pt idx="233">
                  <c:v>6.7493510239400062E-2</c:v>
                </c:pt>
                <c:pt idx="234">
                  <c:v>6.7781944043841941E-2</c:v>
                </c:pt>
                <c:pt idx="235">
                  <c:v>6.807037784828382E-2</c:v>
                </c:pt>
                <c:pt idx="236">
                  <c:v>6.8358811652725698E-2</c:v>
                </c:pt>
                <c:pt idx="237">
                  <c:v>6.8647245457167577E-2</c:v>
                </c:pt>
                <c:pt idx="238">
                  <c:v>6.8935679261609456E-2</c:v>
                </c:pt>
                <c:pt idx="239">
                  <c:v>6.9224113066051335E-2</c:v>
                </c:pt>
                <c:pt idx="240">
                  <c:v>6.9512546870493228E-2</c:v>
                </c:pt>
                <c:pt idx="241">
                  <c:v>6.9800980674935106E-2</c:v>
                </c:pt>
                <c:pt idx="242">
                  <c:v>7.0089414479376985E-2</c:v>
                </c:pt>
                <c:pt idx="243">
                  <c:v>7.0377848283818864E-2</c:v>
                </c:pt>
                <c:pt idx="244">
                  <c:v>7.0666282088260743E-2</c:v>
                </c:pt>
                <c:pt idx="245">
                  <c:v>7.0954715892702622E-2</c:v>
                </c:pt>
                <c:pt idx="246">
                  <c:v>7.1243149697144501E-2</c:v>
                </c:pt>
                <c:pt idx="247">
                  <c:v>7.1531583501586379E-2</c:v>
                </c:pt>
                <c:pt idx="248">
                  <c:v>7.1820017306028272E-2</c:v>
                </c:pt>
                <c:pt idx="249">
                  <c:v>7.2108451110470151E-2</c:v>
                </c:pt>
                <c:pt idx="250">
                  <c:v>7.239688491491203E-2</c:v>
                </c:pt>
                <c:pt idx="251">
                  <c:v>7.2685318719353909E-2</c:v>
                </c:pt>
                <c:pt idx="252">
                  <c:v>7.2973752523795787E-2</c:v>
                </c:pt>
                <c:pt idx="253">
                  <c:v>7.3262186328237666E-2</c:v>
                </c:pt>
                <c:pt idx="254">
                  <c:v>7.3550620132679545E-2</c:v>
                </c:pt>
                <c:pt idx="255">
                  <c:v>7.3839053937121424E-2</c:v>
                </c:pt>
                <c:pt idx="256">
                  <c:v>7.4127487741563317E-2</c:v>
                </c:pt>
                <c:pt idx="257">
                  <c:v>7.4415921546005195E-2</c:v>
                </c:pt>
                <c:pt idx="258">
                  <c:v>7.4704355350447074E-2</c:v>
                </c:pt>
                <c:pt idx="259">
                  <c:v>7.4992789154888953E-2</c:v>
                </c:pt>
                <c:pt idx="260">
                  <c:v>7.5281222959330832E-2</c:v>
                </c:pt>
                <c:pt idx="261">
                  <c:v>7.5569656763772711E-2</c:v>
                </c:pt>
                <c:pt idx="262">
                  <c:v>7.585809056821459E-2</c:v>
                </c:pt>
                <c:pt idx="263">
                  <c:v>7.6146524372656482E-2</c:v>
                </c:pt>
                <c:pt idx="264">
                  <c:v>7.6434958177098361E-2</c:v>
                </c:pt>
                <c:pt idx="265">
                  <c:v>7.672339198154024E-2</c:v>
                </c:pt>
                <c:pt idx="266">
                  <c:v>7.7011825785982119E-2</c:v>
                </c:pt>
                <c:pt idx="267">
                  <c:v>7.7300259590423998E-2</c:v>
                </c:pt>
                <c:pt idx="268">
                  <c:v>7.7588693394865876E-2</c:v>
                </c:pt>
                <c:pt idx="269">
                  <c:v>7.7877127199307755E-2</c:v>
                </c:pt>
                <c:pt idx="270">
                  <c:v>7.8165561003749634E-2</c:v>
                </c:pt>
                <c:pt idx="271">
                  <c:v>7.8453994808191527E-2</c:v>
                </c:pt>
                <c:pt idx="272">
                  <c:v>7.8742428612633406E-2</c:v>
                </c:pt>
                <c:pt idx="273">
                  <c:v>7.9030862417075284E-2</c:v>
                </c:pt>
                <c:pt idx="274">
                  <c:v>7.9319296221517163E-2</c:v>
                </c:pt>
                <c:pt idx="275">
                  <c:v>7.9607730025959042E-2</c:v>
                </c:pt>
                <c:pt idx="276">
                  <c:v>7.9896163830400921E-2</c:v>
                </c:pt>
                <c:pt idx="277">
                  <c:v>8.01845976348428E-2</c:v>
                </c:pt>
                <c:pt idx="278">
                  <c:v>8.0473031439284679E-2</c:v>
                </c:pt>
                <c:pt idx="279">
                  <c:v>8.0761465243726571E-2</c:v>
                </c:pt>
                <c:pt idx="280">
                  <c:v>8.104989904816845E-2</c:v>
                </c:pt>
                <c:pt idx="281">
                  <c:v>8.1338332852610329E-2</c:v>
                </c:pt>
                <c:pt idx="282">
                  <c:v>8.1626766657052208E-2</c:v>
                </c:pt>
                <c:pt idx="283">
                  <c:v>8.1915200461494087E-2</c:v>
                </c:pt>
                <c:pt idx="284">
                  <c:v>8.2203634265935965E-2</c:v>
                </c:pt>
                <c:pt idx="285">
                  <c:v>8.2492068070377844E-2</c:v>
                </c:pt>
                <c:pt idx="286">
                  <c:v>8.2780501874819723E-2</c:v>
                </c:pt>
                <c:pt idx="287">
                  <c:v>8.3068935679261616E-2</c:v>
                </c:pt>
                <c:pt idx="288">
                  <c:v>8.3357369483703495E-2</c:v>
                </c:pt>
                <c:pt idx="289">
                  <c:v>8.3645803288145373E-2</c:v>
                </c:pt>
                <c:pt idx="290">
                  <c:v>8.3934237092587252E-2</c:v>
                </c:pt>
                <c:pt idx="291">
                  <c:v>8.4222670897029131E-2</c:v>
                </c:pt>
                <c:pt idx="292">
                  <c:v>8.451110470147101E-2</c:v>
                </c:pt>
                <c:pt idx="293">
                  <c:v>8.4799538505912889E-2</c:v>
                </c:pt>
                <c:pt idx="294">
                  <c:v>8.5087972310354767E-2</c:v>
                </c:pt>
                <c:pt idx="295">
                  <c:v>8.537640611479666E-2</c:v>
                </c:pt>
                <c:pt idx="296">
                  <c:v>8.5664839919238539E-2</c:v>
                </c:pt>
                <c:pt idx="297">
                  <c:v>8.5953273723680418E-2</c:v>
                </c:pt>
                <c:pt idx="298">
                  <c:v>8.6241707528122297E-2</c:v>
                </c:pt>
                <c:pt idx="299">
                  <c:v>8.6530141332564176E-2</c:v>
                </c:pt>
                <c:pt idx="300">
                  <c:v>8.6818575137006054E-2</c:v>
                </c:pt>
                <c:pt idx="301">
                  <c:v>8.7107008941447933E-2</c:v>
                </c:pt>
                <c:pt idx="302">
                  <c:v>8.7395442745889812E-2</c:v>
                </c:pt>
                <c:pt idx="303">
                  <c:v>8.7683876550331705E-2</c:v>
                </c:pt>
                <c:pt idx="304">
                  <c:v>8.7972310354773584E-2</c:v>
                </c:pt>
                <c:pt idx="305">
                  <c:v>8.8260744159215462E-2</c:v>
                </c:pt>
                <c:pt idx="306">
                  <c:v>8.8549177963657341E-2</c:v>
                </c:pt>
                <c:pt idx="307">
                  <c:v>8.883761176809922E-2</c:v>
                </c:pt>
                <c:pt idx="308">
                  <c:v>8.9126045572541099E-2</c:v>
                </c:pt>
                <c:pt idx="309">
                  <c:v>8.9414479376982978E-2</c:v>
                </c:pt>
                <c:pt idx="310">
                  <c:v>8.9702913181424856E-2</c:v>
                </c:pt>
                <c:pt idx="311">
                  <c:v>8.9991346985866749E-2</c:v>
                </c:pt>
                <c:pt idx="312">
                  <c:v>9.0279780790308628E-2</c:v>
                </c:pt>
                <c:pt idx="313">
                  <c:v>9.0568214594750507E-2</c:v>
                </c:pt>
                <c:pt idx="314">
                  <c:v>9.0856648399192386E-2</c:v>
                </c:pt>
                <c:pt idx="315">
                  <c:v>9.1145082203634264E-2</c:v>
                </c:pt>
                <c:pt idx="316">
                  <c:v>9.1433516008076143E-2</c:v>
                </c:pt>
                <c:pt idx="317">
                  <c:v>9.1721949812518022E-2</c:v>
                </c:pt>
                <c:pt idx="318">
                  <c:v>9.2010383616959901E-2</c:v>
                </c:pt>
                <c:pt idx="319">
                  <c:v>9.2298817421401794E-2</c:v>
                </c:pt>
                <c:pt idx="320">
                  <c:v>9.2587251225843673E-2</c:v>
                </c:pt>
                <c:pt idx="321">
                  <c:v>9.2875685030285551E-2</c:v>
                </c:pt>
                <c:pt idx="322">
                  <c:v>9.316411883472743E-2</c:v>
                </c:pt>
                <c:pt idx="323">
                  <c:v>9.3452552639169309E-2</c:v>
                </c:pt>
                <c:pt idx="324">
                  <c:v>9.3740986443611188E-2</c:v>
                </c:pt>
                <c:pt idx="325">
                  <c:v>9.4029420248053067E-2</c:v>
                </c:pt>
                <c:pt idx="326">
                  <c:v>9.4317854052494945E-2</c:v>
                </c:pt>
                <c:pt idx="327">
                  <c:v>9.4606287856936838E-2</c:v>
                </c:pt>
                <c:pt idx="328">
                  <c:v>9.4894721661378717E-2</c:v>
                </c:pt>
                <c:pt idx="329">
                  <c:v>9.5183155465820596E-2</c:v>
                </c:pt>
                <c:pt idx="330">
                  <c:v>9.5471589270262475E-2</c:v>
                </c:pt>
                <c:pt idx="331">
                  <c:v>9.5760023074704353E-2</c:v>
                </c:pt>
                <c:pt idx="332">
                  <c:v>9.6048456879146232E-2</c:v>
                </c:pt>
                <c:pt idx="333">
                  <c:v>9.6336890683588111E-2</c:v>
                </c:pt>
                <c:pt idx="334">
                  <c:v>9.6625324488030004E-2</c:v>
                </c:pt>
                <c:pt idx="335">
                  <c:v>9.6913758292471883E-2</c:v>
                </c:pt>
                <c:pt idx="336">
                  <c:v>9.7202192096913761E-2</c:v>
                </c:pt>
                <c:pt idx="337">
                  <c:v>9.749062590135564E-2</c:v>
                </c:pt>
                <c:pt idx="338">
                  <c:v>9.7779059705797519E-2</c:v>
                </c:pt>
                <c:pt idx="339">
                  <c:v>9.8067493510239398E-2</c:v>
                </c:pt>
                <c:pt idx="340">
                  <c:v>9.8355927314681277E-2</c:v>
                </c:pt>
                <c:pt idx="341">
                  <c:v>9.8644361119123156E-2</c:v>
                </c:pt>
                <c:pt idx="342">
                  <c:v>9.8932794923565048E-2</c:v>
                </c:pt>
                <c:pt idx="343">
                  <c:v>9.9221228728006927E-2</c:v>
                </c:pt>
                <c:pt idx="344">
                  <c:v>9.9509662532448806E-2</c:v>
                </c:pt>
                <c:pt idx="345">
                  <c:v>9.9798096336890685E-2</c:v>
                </c:pt>
                <c:pt idx="346">
                  <c:v>0.10008653014133256</c:v>
                </c:pt>
                <c:pt idx="347">
                  <c:v>0.10037496394577444</c:v>
                </c:pt>
                <c:pt idx="348">
                  <c:v>0.10066339775021632</c:v>
                </c:pt>
                <c:pt idx="349">
                  <c:v>0.1009518315546582</c:v>
                </c:pt>
                <c:pt idx="350">
                  <c:v>0.10124026535910009</c:v>
                </c:pt>
                <c:pt idx="351">
                  <c:v>0.10152869916354197</c:v>
                </c:pt>
                <c:pt idx="352">
                  <c:v>0.10181713296798385</c:v>
                </c:pt>
                <c:pt idx="353">
                  <c:v>0.10210556677242573</c:v>
                </c:pt>
                <c:pt idx="354">
                  <c:v>0.10239400057686761</c:v>
                </c:pt>
                <c:pt idx="355">
                  <c:v>0.10268243438130949</c:v>
                </c:pt>
                <c:pt idx="356">
                  <c:v>0.10297086818575137</c:v>
                </c:pt>
                <c:pt idx="357">
                  <c:v>0.10325930199019324</c:v>
                </c:pt>
                <c:pt idx="358">
                  <c:v>0.10354773579463514</c:v>
                </c:pt>
                <c:pt idx="359">
                  <c:v>0.10383616959907702</c:v>
                </c:pt>
                <c:pt idx="360">
                  <c:v>0.10412460340351889</c:v>
                </c:pt>
                <c:pt idx="361">
                  <c:v>0.10441303720796077</c:v>
                </c:pt>
                <c:pt idx="362">
                  <c:v>0.10470147101240265</c:v>
                </c:pt>
                <c:pt idx="363">
                  <c:v>0.10498990481684453</c:v>
                </c:pt>
                <c:pt idx="364">
                  <c:v>0.10527833862128641</c:v>
                </c:pt>
                <c:pt idx="365">
                  <c:v>0.10556677242572829</c:v>
                </c:pt>
                <c:pt idx="366">
                  <c:v>0.10585520623017018</c:v>
                </c:pt>
                <c:pt idx="367">
                  <c:v>0.10614364003461206</c:v>
                </c:pt>
                <c:pt idx="368">
                  <c:v>0.10643207383905394</c:v>
                </c:pt>
                <c:pt idx="369">
                  <c:v>0.10672050764349582</c:v>
                </c:pt>
                <c:pt idx="370">
                  <c:v>0.1070089414479377</c:v>
                </c:pt>
                <c:pt idx="371">
                  <c:v>0.10729737525237958</c:v>
                </c:pt>
                <c:pt idx="372">
                  <c:v>0.10758580905682145</c:v>
                </c:pt>
                <c:pt idx="373">
                  <c:v>0.10787424286126333</c:v>
                </c:pt>
                <c:pt idx="374">
                  <c:v>0.10816267666570523</c:v>
                </c:pt>
                <c:pt idx="375">
                  <c:v>0.10845111047014711</c:v>
                </c:pt>
                <c:pt idx="376">
                  <c:v>0.10873954427458898</c:v>
                </c:pt>
                <c:pt idx="377">
                  <c:v>0.10902797807903086</c:v>
                </c:pt>
                <c:pt idx="378">
                  <c:v>0.10931641188347274</c:v>
                </c:pt>
                <c:pt idx="379">
                  <c:v>0.10960484568791462</c:v>
                </c:pt>
                <c:pt idx="380">
                  <c:v>0.1098932794923565</c:v>
                </c:pt>
                <c:pt idx="381">
                  <c:v>0.11018171329679838</c:v>
                </c:pt>
                <c:pt idx="382">
                  <c:v>0.11047014710124027</c:v>
                </c:pt>
                <c:pt idx="383">
                  <c:v>0.11075858090568215</c:v>
                </c:pt>
                <c:pt idx="384">
                  <c:v>0.11104701471012403</c:v>
                </c:pt>
                <c:pt idx="385">
                  <c:v>0.11133544851456591</c:v>
                </c:pt>
                <c:pt idx="386">
                  <c:v>0.11162388231900779</c:v>
                </c:pt>
                <c:pt idx="387">
                  <c:v>0.11191231612344966</c:v>
                </c:pt>
                <c:pt idx="388">
                  <c:v>0.11220074992789154</c:v>
                </c:pt>
                <c:pt idx="389">
                  <c:v>0.11248918373233342</c:v>
                </c:pt>
                <c:pt idx="390">
                  <c:v>0.11277761753677532</c:v>
                </c:pt>
                <c:pt idx="391">
                  <c:v>0.11306605134121719</c:v>
                </c:pt>
                <c:pt idx="392">
                  <c:v>0.11335448514565907</c:v>
                </c:pt>
                <c:pt idx="393">
                  <c:v>0.11364291895010095</c:v>
                </c:pt>
                <c:pt idx="394">
                  <c:v>0.11393135275454283</c:v>
                </c:pt>
                <c:pt idx="395">
                  <c:v>0.11421978655898471</c:v>
                </c:pt>
                <c:pt idx="396">
                  <c:v>0.11450822036342659</c:v>
                </c:pt>
                <c:pt idx="397">
                  <c:v>0.11479665416786848</c:v>
                </c:pt>
                <c:pt idx="398">
                  <c:v>0.11508508797231036</c:v>
                </c:pt>
                <c:pt idx="399">
                  <c:v>0.11537352177675224</c:v>
                </c:pt>
                <c:pt idx="400">
                  <c:v>0.11566195558119412</c:v>
                </c:pt>
                <c:pt idx="401">
                  <c:v>0.115950389385636</c:v>
                </c:pt>
                <c:pt idx="402">
                  <c:v>0.11623882319007788</c:v>
                </c:pt>
                <c:pt idx="403">
                  <c:v>0.11652725699451975</c:v>
                </c:pt>
                <c:pt idx="404">
                  <c:v>0.11681569079896163</c:v>
                </c:pt>
                <c:pt idx="405">
                  <c:v>0.11710412460340353</c:v>
                </c:pt>
                <c:pt idx="406">
                  <c:v>0.1173925584078454</c:v>
                </c:pt>
                <c:pt idx="407">
                  <c:v>0.11768099221228728</c:v>
                </c:pt>
                <c:pt idx="408">
                  <c:v>0.11796942601672916</c:v>
                </c:pt>
                <c:pt idx="409">
                  <c:v>0.11825785982117104</c:v>
                </c:pt>
                <c:pt idx="410">
                  <c:v>0.11854629362561292</c:v>
                </c:pt>
                <c:pt idx="411">
                  <c:v>0.1188347274300548</c:v>
                </c:pt>
                <c:pt idx="412">
                  <c:v>0.11912316123449668</c:v>
                </c:pt>
                <c:pt idx="413">
                  <c:v>0.11941159503893857</c:v>
                </c:pt>
                <c:pt idx="414">
                  <c:v>0.11970002884338045</c:v>
                </c:pt>
                <c:pt idx="415">
                  <c:v>0.11998846264782233</c:v>
                </c:pt>
                <c:pt idx="416">
                  <c:v>0.12027689645226421</c:v>
                </c:pt>
                <c:pt idx="417">
                  <c:v>0.12056533025670609</c:v>
                </c:pt>
                <c:pt idx="418">
                  <c:v>0.12085376406114796</c:v>
                </c:pt>
                <c:pt idx="419">
                  <c:v>0.12114219786558984</c:v>
                </c:pt>
                <c:pt idx="420">
                  <c:v>0.12143063167003172</c:v>
                </c:pt>
                <c:pt idx="421">
                  <c:v>0.12171906547447361</c:v>
                </c:pt>
                <c:pt idx="422">
                  <c:v>0.12200749927891549</c:v>
                </c:pt>
                <c:pt idx="423">
                  <c:v>0.12229593308335737</c:v>
                </c:pt>
                <c:pt idx="424">
                  <c:v>0.12258436688779925</c:v>
                </c:pt>
                <c:pt idx="425">
                  <c:v>0.12287280069224113</c:v>
                </c:pt>
                <c:pt idx="426">
                  <c:v>0.12316123449668301</c:v>
                </c:pt>
                <c:pt idx="427">
                  <c:v>0.12344966830112489</c:v>
                </c:pt>
                <c:pt idx="428">
                  <c:v>0.12373810210556677</c:v>
                </c:pt>
                <c:pt idx="429">
                  <c:v>0.12402653591000866</c:v>
                </c:pt>
                <c:pt idx="430">
                  <c:v>0.12431496971445054</c:v>
                </c:pt>
                <c:pt idx="431">
                  <c:v>0.12460340351889242</c:v>
                </c:pt>
                <c:pt idx="432">
                  <c:v>0.1248918373233343</c:v>
                </c:pt>
                <c:pt idx="433">
                  <c:v>0.12518027112777619</c:v>
                </c:pt>
                <c:pt idx="434">
                  <c:v>0.12546870493221807</c:v>
                </c:pt>
                <c:pt idx="435">
                  <c:v>0.12575713873665995</c:v>
                </c:pt>
                <c:pt idx="436">
                  <c:v>0.12604557254110182</c:v>
                </c:pt>
                <c:pt idx="437">
                  <c:v>0.1263340063455437</c:v>
                </c:pt>
                <c:pt idx="438">
                  <c:v>0.12662244014998558</c:v>
                </c:pt>
                <c:pt idx="439">
                  <c:v>0.12691087395442746</c:v>
                </c:pt>
                <c:pt idx="440">
                  <c:v>0.12719930775886934</c:v>
                </c:pt>
                <c:pt idx="441">
                  <c:v>0.12748774156331122</c:v>
                </c:pt>
                <c:pt idx="442">
                  <c:v>0.1277761753677531</c:v>
                </c:pt>
                <c:pt idx="443">
                  <c:v>0.12806460917219498</c:v>
                </c:pt>
                <c:pt idx="444">
                  <c:v>0.12835304297663686</c:v>
                </c:pt>
                <c:pt idx="445">
                  <c:v>0.12864147678107873</c:v>
                </c:pt>
                <c:pt idx="446">
                  <c:v>0.12892991058552061</c:v>
                </c:pt>
                <c:pt idx="447">
                  <c:v>0.12921834438996249</c:v>
                </c:pt>
                <c:pt idx="448">
                  <c:v>0.12950677819440437</c:v>
                </c:pt>
                <c:pt idx="449">
                  <c:v>0.12979521199884628</c:v>
                </c:pt>
                <c:pt idx="450">
                  <c:v>0.13008364580328816</c:v>
                </c:pt>
                <c:pt idx="451">
                  <c:v>0.13037207960773003</c:v>
                </c:pt>
                <c:pt idx="452">
                  <c:v>0.13066051341217191</c:v>
                </c:pt>
                <c:pt idx="453">
                  <c:v>0.13094894721661379</c:v>
                </c:pt>
                <c:pt idx="454">
                  <c:v>0.13123738102105567</c:v>
                </c:pt>
                <c:pt idx="455">
                  <c:v>0.13152581482549755</c:v>
                </c:pt>
                <c:pt idx="456">
                  <c:v>0.13181424862993943</c:v>
                </c:pt>
                <c:pt idx="457">
                  <c:v>0.13210268243438131</c:v>
                </c:pt>
                <c:pt idx="458">
                  <c:v>0.13239111623882319</c:v>
                </c:pt>
                <c:pt idx="459">
                  <c:v>0.13267955004326507</c:v>
                </c:pt>
                <c:pt idx="460">
                  <c:v>0.13296798384770694</c:v>
                </c:pt>
                <c:pt idx="461">
                  <c:v>0.13325641765214882</c:v>
                </c:pt>
                <c:pt idx="462">
                  <c:v>0.1335448514565907</c:v>
                </c:pt>
                <c:pt idx="463">
                  <c:v>0.13383328526103258</c:v>
                </c:pt>
                <c:pt idx="464">
                  <c:v>0.13412171906547449</c:v>
                </c:pt>
                <c:pt idx="465">
                  <c:v>0.13441015286991637</c:v>
                </c:pt>
                <c:pt idx="466">
                  <c:v>0.13469858667435824</c:v>
                </c:pt>
                <c:pt idx="467">
                  <c:v>0.13498702047880012</c:v>
                </c:pt>
                <c:pt idx="468">
                  <c:v>0.135275454283242</c:v>
                </c:pt>
                <c:pt idx="469">
                  <c:v>0.13556388808768388</c:v>
                </c:pt>
                <c:pt idx="470">
                  <c:v>0.13585232189212576</c:v>
                </c:pt>
                <c:pt idx="471">
                  <c:v>0.13614075569656764</c:v>
                </c:pt>
                <c:pt idx="472">
                  <c:v>0.13642918950100952</c:v>
                </c:pt>
                <c:pt idx="473">
                  <c:v>0.1367176233054514</c:v>
                </c:pt>
                <c:pt idx="474">
                  <c:v>0.13700605710989328</c:v>
                </c:pt>
                <c:pt idx="475">
                  <c:v>0.13729449091433515</c:v>
                </c:pt>
                <c:pt idx="476">
                  <c:v>0.13758292471877703</c:v>
                </c:pt>
                <c:pt idx="477">
                  <c:v>0.13787135852321891</c:v>
                </c:pt>
                <c:pt idx="478">
                  <c:v>0.13815979232766079</c:v>
                </c:pt>
                <c:pt idx="479">
                  <c:v>0.13844822613210267</c:v>
                </c:pt>
                <c:pt idx="480">
                  <c:v>0.13873665993654458</c:v>
                </c:pt>
                <c:pt idx="481">
                  <c:v>0.13902509374098646</c:v>
                </c:pt>
                <c:pt idx="482">
                  <c:v>0.13931352754542833</c:v>
                </c:pt>
                <c:pt idx="483">
                  <c:v>0.13960196134987021</c:v>
                </c:pt>
                <c:pt idx="484">
                  <c:v>0.13989039515431209</c:v>
                </c:pt>
                <c:pt idx="485">
                  <c:v>0.14017882895875397</c:v>
                </c:pt>
                <c:pt idx="486">
                  <c:v>0.14046726276319585</c:v>
                </c:pt>
                <c:pt idx="487">
                  <c:v>0.14075569656763773</c:v>
                </c:pt>
                <c:pt idx="488">
                  <c:v>0.14104413037207961</c:v>
                </c:pt>
                <c:pt idx="489">
                  <c:v>0.14133256417652149</c:v>
                </c:pt>
                <c:pt idx="490">
                  <c:v>0.14162099798096336</c:v>
                </c:pt>
                <c:pt idx="491">
                  <c:v>0.14190943178540524</c:v>
                </c:pt>
                <c:pt idx="492">
                  <c:v>0.14219786558984712</c:v>
                </c:pt>
                <c:pt idx="493">
                  <c:v>0.142486299394289</c:v>
                </c:pt>
                <c:pt idx="494">
                  <c:v>0.14277473319873088</c:v>
                </c:pt>
                <c:pt idx="495">
                  <c:v>0.14306316700317276</c:v>
                </c:pt>
                <c:pt idx="496">
                  <c:v>0.14335160080761467</c:v>
                </c:pt>
                <c:pt idx="497">
                  <c:v>0.14364003461205654</c:v>
                </c:pt>
                <c:pt idx="498">
                  <c:v>0.14392846841649842</c:v>
                </c:pt>
                <c:pt idx="499">
                  <c:v>0.1442169022209403</c:v>
                </c:pt>
                <c:pt idx="500">
                  <c:v>0.14450533602538218</c:v>
                </c:pt>
                <c:pt idx="501">
                  <c:v>0.14479376982982406</c:v>
                </c:pt>
                <c:pt idx="502">
                  <c:v>0.14508220363426594</c:v>
                </c:pt>
                <c:pt idx="503">
                  <c:v>0.14537063743870782</c:v>
                </c:pt>
                <c:pt idx="504">
                  <c:v>0.1456590712431497</c:v>
                </c:pt>
                <c:pt idx="505">
                  <c:v>0.14594750504759157</c:v>
                </c:pt>
                <c:pt idx="506">
                  <c:v>0.14623593885203345</c:v>
                </c:pt>
                <c:pt idx="507">
                  <c:v>0.14652437265647533</c:v>
                </c:pt>
                <c:pt idx="508">
                  <c:v>0.14681280646091721</c:v>
                </c:pt>
                <c:pt idx="509">
                  <c:v>0.14710124026535909</c:v>
                </c:pt>
                <c:pt idx="510">
                  <c:v>0.14738967406980097</c:v>
                </c:pt>
                <c:pt idx="511">
                  <c:v>0.14767810787424285</c:v>
                </c:pt>
                <c:pt idx="512">
                  <c:v>0.14796654167868475</c:v>
                </c:pt>
                <c:pt idx="513">
                  <c:v>0.14825497548312663</c:v>
                </c:pt>
                <c:pt idx="514">
                  <c:v>0.14854340928756851</c:v>
                </c:pt>
                <c:pt idx="515">
                  <c:v>0.14883184309201039</c:v>
                </c:pt>
                <c:pt idx="516">
                  <c:v>0.14912027689645227</c:v>
                </c:pt>
                <c:pt idx="517">
                  <c:v>0.14940871070089415</c:v>
                </c:pt>
                <c:pt idx="518">
                  <c:v>0.14969714450533603</c:v>
                </c:pt>
                <c:pt idx="519">
                  <c:v>0.14998557830977791</c:v>
                </c:pt>
                <c:pt idx="520">
                  <c:v>0.15027401211421978</c:v>
                </c:pt>
                <c:pt idx="521">
                  <c:v>0.15056244591866166</c:v>
                </c:pt>
                <c:pt idx="522">
                  <c:v>0.15085087972310354</c:v>
                </c:pt>
                <c:pt idx="523">
                  <c:v>0.15113931352754542</c:v>
                </c:pt>
                <c:pt idx="524">
                  <c:v>0.1514277473319873</c:v>
                </c:pt>
                <c:pt idx="525">
                  <c:v>0.15171618113642918</c:v>
                </c:pt>
                <c:pt idx="526">
                  <c:v>0.15200461494087106</c:v>
                </c:pt>
                <c:pt idx="527">
                  <c:v>0.15229304874531296</c:v>
                </c:pt>
                <c:pt idx="528">
                  <c:v>0.15258148254975484</c:v>
                </c:pt>
                <c:pt idx="529">
                  <c:v>0.15286991635419672</c:v>
                </c:pt>
                <c:pt idx="530">
                  <c:v>0.1531583501586386</c:v>
                </c:pt>
                <c:pt idx="531">
                  <c:v>0.15344678396308048</c:v>
                </c:pt>
                <c:pt idx="532">
                  <c:v>0.15373521776752236</c:v>
                </c:pt>
                <c:pt idx="533">
                  <c:v>0.15402365157196424</c:v>
                </c:pt>
                <c:pt idx="534">
                  <c:v>0.15431208537640612</c:v>
                </c:pt>
                <c:pt idx="535">
                  <c:v>0.154600519180848</c:v>
                </c:pt>
                <c:pt idx="536">
                  <c:v>0.15488895298528987</c:v>
                </c:pt>
                <c:pt idx="537">
                  <c:v>0.15517738678973175</c:v>
                </c:pt>
                <c:pt idx="538">
                  <c:v>0.15546582059417363</c:v>
                </c:pt>
                <c:pt idx="539">
                  <c:v>0.15575425439861551</c:v>
                </c:pt>
                <c:pt idx="540">
                  <c:v>0.15604268820305739</c:v>
                </c:pt>
                <c:pt idx="541">
                  <c:v>0.15633112200749927</c:v>
                </c:pt>
                <c:pt idx="542">
                  <c:v>0.15661955581194115</c:v>
                </c:pt>
                <c:pt idx="543">
                  <c:v>0.15690798961638305</c:v>
                </c:pt>
                <c:pt idx="544">
                  <c:v>0.15719642342082493</c:v>
                </c:pt>
                <c:pt idx="545">
                  <c:v>0.15748485722526681</c:v>
                </c:pt>
                <c:pt idx="546">
                  <c:v>0.15777329102970869</c:v>
                </c:pt>
                <c:pt idx="547">
                  <c:v>0.15806172483415057</c:v>
                </c:pt>
                <c:pt idx="548">
                  <c:v>0.15835015863859245</c:v>
                </c:pt>
                <c:pt idx="549">
                  <c:v>0.15863859244303433</c:v>
                </c:pt>
                <c:pt idx="550">
                  <c:v>0.15892702624747621</c:v>
                </c:pt>
                <c:pt idx="551">
                  <c:v>0.15921546005191808</c:v>
                </c:pt>
                <c:pt idx="552">
                  <c:v>0.15950389385635996</c:v>
                </c:pt>
                <c:pt idx="553">
                  <c:v>0.15979232766080184</c:v>
                </c:pt>
                <c:pt idx="554">
                  <c:v>0.16008076146524372</c:v>
                </c:pt>
                <c:pt idx="555">
                  <c:v>0.1603691952696856</c:v>
                </c:pt>
                <c:pt idx="556">
                  <c:v>0.16065762907412748</c:v>
                </c:pt>
                <c:pt idx="557">
                  <c:v>0.16094606287856936</c:v>
                </c:pt>
                <c:pt idx="558">
                  <c:v>0.16123449668301124</c:v>
                </c:pt>
                <c:pt idx="559">
                  <c:v>0.16152293048745314</c:v>
                </c:pt>
                <c:pt idx="560">
                  <c:v>0.16181136429189502</c:v>
                </c:pt>
                <c:pt idx="561">
                  <c:v>0.1620997980963369</c:v>
                </c:pt>
                <c:pt idx="562">
                  <c:v>0.16238823190077878</c:v>
                </c:pt>
                <c:pt idx="563">
                  <c:v>0.16267666570522066</c:v>
                </c:pt>
                <c:pt idx="564">
                  <c:v>0.16296509950966254</c:v>
                </c:pt>
                <c:pt idx="565">
                  <c:v>0.16325353331410442</c:v>
                </c:pt>
                <c:pt idx="566">
                  <c:v>0.16354196711854629</c:v>
                </c:pt>
                <c:pt idx="567">
                  <c:v>0.16383040092298817</c:v>
                </c:pt>
                <c:pt idx="568">
                  <c:v>0.16411883472743005</c:v>
                </c:pt>
                <c:pt idx="569">
                  <c:v>0.16440726853187193</c:v>
                </c:pt>
                <c:pt idx="570">
                  <c:v>0.16469570233631381</c:v>
                </c:pt>
                <c:pt idx="571">
                  <c:v>0.16498413614075569</c:v>
                </c:pt>
                <c:pt idx="572">
                  <c:v>0.16527256994519757</c:v>
                </c:pt>
                <c:pt idx="573">
                  <c:v>0.16556100374963945</c:v>
                </c:pt>
                <c:pt idx="574">
                  <c:v>0.16584943755408132</c:v>
                </c:pt>
                <c:pt idx="575">
                  <c:v>0.16613787135852323</c:v>
                </c:pt>
                <c:pt idx="576">
                  <c:v>0.16642630516296511</c:v>
                </c:pt>
                <c:pt idx="577">
                  <c:v>0.16671473896740699</c:v>
                </c:pt>
                <c:pt idx="578">
                  <c:v>0.16700317277184887</c:v>
                </c:pt>
                <c:pt idx="579">
                  <c:v>0.16729160657629075</c:v>
                </c:pt>
                <c:pt idx="580">
                  <c:v>0.16758004038073263</c:v>
                </c:pt>
                <c:pt idx="581">
                  <c:v>0.1678684741851745</c:v>
                </c:pt>
                <c:pt idx="582">
                  <c:v>0.16815690798961638</c:v>
                </c:pt>
                <c:pt idx="583">
                  <c:v>0.16844534179405826</c:v>
                </c:pt>
                <c:pt idx="584">
                  <c:v>0.16873377559850014</c:v>
                </c:pt>
                <c:pt idx="585">
                  <c:v>0.16902220940294202</c:v>
                </c:pt>
                <c:pt idx="586">
                  <c:v>0.1693106432073839</c:v>
                </c:pt>
                <c:pt idx="587">
                  <c:v>0.16959907701182578</c:v>
                </c:pt>
                <c:pt idx="588">
                  <c:v>0.16988751081626766</c:v>
                </c:pt>
                <c:pt idx="589">
                  <c:v>0.17017594462070953</c:v>
                </c:pt>
                <c:pt idx="590">
                  <c:v>0.17046437842515144</c:v>
                </c:pt>
                <c:pt idx="591">
                  <c:v>0.17075281222959332</c:v>
                </c:pt>
                <c:pt idx="592">
                  <c:v>0.1710412460340352</c:v>
                </c:pt>
                <c:pt idx="593">
                  <c:v>0.17132967983847708</c:v>
                </c:pt>
                <c:pt idx="594">
                  <c:v>0.17161811364291896</c:v>
                </c:pt>
                <c:pt idx="595">
                  <c:v>0.17190654744736084</c:v>
                </c:pt>
                <c:pt idx="596">
                  <c:v>0.17219498125180271</c:v>
                </c:pt>
                <c:pt idx="597">
                  <c:v>0.17248341505624459</c:v>
                </c:pt>
                <c:pt idx="598">
                  <c:v>0.17277184886068647</c:v>
                </c:pt>
                <c:pt idx="599">
                  <c:v>0.17306028266512835</c:v>
                </c:pt>
                <c:pt idx="600">
                  <c:v>0.17334871646957023</c:v>
                </c:pt>
                <c:pt idx="601">
                  <c:v>0.17363715027401211</c:v>
                </c:pt>
                <c:pt idx="602">
                  <c:v>0.17392558407845399</c:v>
                </c:pt>
                <c:pt idx="603">
                  <c:v>0.17421401788289587</c:v>
                </c:pt>
                <c:pt idx="604">
                  <c:v>0.17450245168733775</c:v>
                </c:pt>
                <c:pt idx="605">
                  <c:v>0.17479088549177962</c:v>
                </c:pt>
                <c:pt idx="606">
                  <c:v>0.17507931929622153</c:v>
                </c:pt>
                <c:pt idx="607">
                  <c:v>0.17536775310066341</c:v>
                </c:pt>
                <c:pt idx="608">
                  <c:v>0.17565618690510529</c:v>
                </c:pt>
                <c:pt idx="609">
                  <c:v>0.17594462070954717</c:v>
                </c:pt>
                <c:pt idx="610">
                  <c:v>0.17623305451398905</c:v>
                </c:pt>
                <c:pt idx="611">
                  <c:v>0.17652148831843092</c:v>
                </c:pt>
                <c:pt idx="612">
                  <c:v>0.1768099221228728</c:v>
                </c:pt>
                <c:pt idx="613">
                  <c:v>0.17709835592731468</c:v>
                </c:pt>
                <c:pt idx="614">
                  <c:v>0.17738678973175656</c:v>
                </c:pt>
                <c:pt idx="615">
                  <c:v>0.17767522353619844</c:v>
                </c:pt>
                <c:pt idx="616">
                  <c:v>0.17796365734064032</c:v>
                </c:pt>
                <c:pt idx="617">
                  <c:v>0.1782520911450822</c:v>
                </c:pt>
                <c:pt idx="618">
                  <c:v>0.17854052494952408</c:v>
                </c:pt>
                <c:pt idx="619">
                  <c:v>0.17882895875396596</c:v>
                </c:pt>
                <c:pt idx="620">
                  <c:v>0.17911739255840783</c:v>
                </c:pt>
                <c:pt idx="621">
                  <c:v>0.17940582636284971</c:v>
                </c:pt>
                <c:pt idx="622">
                  <c:v>0.17969426016729162</c:v>
                </c:pt>
                <c:pt idx="623">
                  <c:v>0.1799826939717335</c:v>
                </c:pt>
                <c:pt idx="624">
                  <c:v>0.18027112777617538</c:v>
                </c:pt>
                <c:pt idx="625">
                  <c:v>0.18055956158061726</c:v>
                </c:pt>
                <c:pt idx="626">
                  <c:v>0.18084799538505913</c:v>
                </c:pt>
                <c:pt idx="627">
                  <c:v>0.18113642918950101</c:v>
                </c:pt>
                <c:pt idx="628">
                  <c:v>0.18142486299394289</c:v>
                </c:pt>
                <c:pt idx="629">
                  <c:v>0.18171329679838477</c:v>
                </c:pt>
                <c:pt idx="630">
                  <c:v>0.18200173060282665</c:v>
                </c:pt>
                <c:pt idx="631">
                  <c:v>0.18229016440726853</c:v>
                </c:pt>
                <c:pt idx="632">
                  <c:v>0.18257859821171041</c:v>
                </c:pt>
                <c:pt idx="633">
                  <c:v>0.18286703201615229</c:v>
                </c:pt>
                <c:pt idx="634">
                  <c:v>0.18315546582059417</c:v>
                </c:pt>
                <c:pt idx="635">
                  <c:v>0.18344389962503604</c:v>
                </c:pt>
                <c:pt idx="636">
                  <c:v>0.18373233342947792</c:v>
                </c:pt>
                <c:pt idx="637">
                  <c:v>0.1840207672339198</c:v>
                </c:pt>
                <c:pt idx="638">
                  <c:v>0.18430920103836171</c:v>
                </c:pt>
                <c:pt idx="639">
                  <c:v>0.18459763484280359</c:v>
                </c:pt>
                <c:pt idx="640">
                  <c:v>0.18488606864724547</c:v>
                </c:pt>
                <c:pt idx="641">
                  <c:v>0.18517450245168735</c:v>
                </c:pt>
                <c:pt idx="642">
                  <c:v>0.18546293625612922</c:v>
                </c:pt>
                <c:pt idx="643">
                  <c:v>0.1857513700605711</c:v>
                </c:pt>
                <c:pt idx="644">
                  <c:v>0.18603980386501298</c:v>
                </c:pt>
                <c:pt idx="645">
                  <c:v>0.18632823766945486</c:v>
                </c:pt>
                <c:pt idx="646">
                  <c:v>0.18661667147389674</c:v>
                </c:pt>
                <c:pt idx="647">
                  <c:v>0.18690510527833862</c:v>
                </c:pt>
                <c:pt idx="648">
                  <c:v>0.1871935390827805</c:v>
                </c:pt>
                <c:pt idx="649">
                  <c:v>0.18748197288722238</c:v>
                </c:pt>
                <c:pt idx="650">
                  <c:v>0.18777040669166425</c:v>
                </c:pt>
                <c:pt idx="651">
                  <c:v>0.18805884049610613</c:v>
                </c:pt>
                <c:pt idx="652">
                  <c:v>0.18834727430054801</c:v>
                </c:pt>
                <c:pt idx="653">
                  <c:v>0.18863570810498989</c:v>
                </c:pt>
                <c:pt idx="654">
                  <c:v>0.1889241419094318</c:v>
                </c:pt>
                <c:pt idx="655">
                  <c:v>0.18921257571387368</c:v>
                </c:pt>
                <c:pt idx="656">
                  <c:v>0.18950100951831556</c:v>
                </c:pt>
                <c:pt idx="657">
                  <c:v>0.18978944332275743</c:v>
                </c:pt>
                <c:pt idx="658">
                  <c:v>0.19007787712719931</c:v>
                </c:pt>
                <c:pt idx="659">
                  <c:v>0.19036631093164119</c:v>
                </c:pt>
                <c:pt idx="660">
                  <c:v>0.19065474473608307</c:v>
                </c:pt>
                <c:pt idx="661">
                  <c:v>0.19094317854052495</c:v>
                </c:pt>
                <c:pt idx="662">
                  <c:v>0.19123161234496683</c:v>
                </c:pt>
                <c:pt idx="663">
                  <c:v>0.19152004614940871</c:v>
                </c:pt>
                <c:pt idx="664">
                  <c:v>0.19180847995385059</c:v>
                </c:pt>
                <c:pt idx="665">
                  <c:v>0.19209691375829246</c:v>
                </c:pt>
                <c:pt idx="666">
                  <c:v>0.19238534756273434</c:v>
                </c:pt>
                <c:pt idx="667">
                  <c:v>0.19267378136717622</c:v>
                </c:pt>
                <c:pt idx="668">
                  <c:v>0.1929622151716181</c:v>
                </c:pt>
                <c:pt idx="669">
                  <c:v>0.19325064897606001</c:v>
                </c:pt>
                <c:pt idx="670">
                  <c:v>0.19353908278050189</c:v>
                </c:pt>
                <c:pt idx="671">
                  <c:v>0.19382751658494377</c:v>
                </c:pt>
                <c:pt idx="672">
                  <c:v>0.19411595038938564</c:v>
                </c:pt>
                <c:pt idx="673">
                  <c:v>0.19440438419382752</c:v>
                </c:pt>
                <c:pt idx="674">
                  <c:v>0.1946928179982694</c:v>
                </c:pt>
                <c:pt idx="675">
                  <c:v>0.19498125180271128</c:v>
                </c:pt>
                <c:pt idx="676">
                  <c:v>0.19526968560715316</c:v>
                </c:pt>
                <c:pt idx="677">
                  <c:v>0.19555811941159504</c:v>
                </c:pt>
                <c:pt idx="678">
                  <c:v>0.19584655321603692</c:v>
                </c:pt>
                <c:pt idx="679">
                  <c:v>0.1961349870204788</c:v>
                </c:pt>
                <c:pt idx="680">
                  <c:v>0.19642342082492067</c:v>
                </c:pt>
                <c:pt idx="681">
                  <c:v>0.19671185462936255</c:v>
                </c:pt>
                <c:pt idx="682">
                  <c:v>0.19700028843380443</c:v>
                </c:pt>
                <c:pt idx="683">
                  <c:v>0.19728872223824631</c:v>
                </c:pt>
                <c:pt idx="684">
                  <c:v>0.19757715604268819</c:v>
                </c:pt>
                <c:pt idx="685">
                  <c:v>0.1978655898471301</c:v>
                </c:pt>
                <c:pt idx="686">
                  <c:v>0.19815402365157198</c:v>
                </c:pt>
                <c:pt idx="687">
                  <c:v>0.19844245745601385</c:v>
                </c:pt>
                <c:pt idx="688">
                  <c:v>0.19873089126045573</c:v>
                </c:pt>
                <c:pt idx="689">
                  <c:v>0.19901932506489761</c:v>
                </c:pt>
                <c:pt idx="690">
                  <c:v>0.19930775886933949</c:v>
                </c:pt>
                <c:pt idx="691">
                  <c:v>0.19959619267378137</c:v>
                </c:pt>
                <c:pt idx="692">
                  <c:v>0.19988462647822325</c:v>
                </c:pt>
                <c:pt idx="693">
                  <c:v>0.20017306028266513</c:v>
                </c:pt>
                <c:pt idx="694">
                  <c:v>0.20046149408710701</c:v>
                </c:pt>
                <c:pt idx="695">
                  <c:v>0.20074992789154888</c:v>
                </c:pt>
                <c:pt idx="696">
                  <c:v>0.20103836169599076</c:v>
                </c:pt>
                <c:pt idx="697">
                  <c:v>0.20132679550043264</c:v>
                </c:pt>
                <c:pt idx="698">
                  <c:v>0.20161522930487452</c:v>
                </c:pt>
                <c:pt idx="699">
                  <c:v>0.2019036631093164</c:v>
                </c:pt>
                <c:pt idx="700">
                  <c:v>0.20219209691375828</c:v>
                </c:pt>
                <c:pt idx="701">
                  <c:v>0.20248053071820019</c:v>
                </c:pt>
                <c:pt idx="702">
                  <c:v>0.20276896452264206</c:v>
                </c:pt>
                <c:pt idx="703">
                  <c:v>0.20305739832708394</c:v>
                </c:pt>
                <c:pt idx="704">
                  <c:v>0.20334583213152582</c:v>
                </c:pt>
                <c:pt idx="705">
                  <c:v>0.2036342659359677</c:v>
                </c:pt>
                <c:pt idx="706">
                  <c:v>0.20392269974040958</c:v>
                </c:pt>
                <c:pt idx="707">
                  <c:v>0.20421113354485146</c:v>
                </c:pt>
                <c:pt idx="708">
                  <c:v>0.20449956734929334</c:v>
                </c:pt>
                <c:pt idx="709">
                  <c:v>0.20478800115373522</c:v>
                </c:pt>
                <c:pt idx="710">
                  <c:v>0.2050764349581771</c:v>
                </c:pt>
                <c:pt idx="711">
                  <c:v>0.20536486876261897</c:v>
                </c:pt>
                <c:pt idx="712">
                  <c:v>0.20565330256706085</c:v>
                </c:pt>
                <c:pt idx="713">
                  <c:v>0.20594173637150273</c:v>
                </c:pt>
                <c:pt idx="714">
                  <c:v>0.20623017017594461</c:v>
                </c:pt>
                <c:pt idx="715">
                  <c:v>0.20651860398038649</c:v>
                </c:pt>
                <c:pt idx="716">
                  <c:v>0.20680703778482837</c:v>
                </c:pt>
                <c:pt idx="717">
                  <c:v>0.20709547158927027</c:v>
                </c:pt>
                <c:pt idx="718">
                  <c:v>0.20738390539371215</c:v>
                </c:pt>
                <c:pt idx="719">
                  <c:v>0.20767233919815403</c:v>
                </c:pt>
                <c:pt idx="720">
                  <c:v>0.20796077300259591</c:v>
                </c:pt>
                <c:pt idx="721">
                  <c:v>0.20824920680703779</c:v>
                </c:pt>
                <c:pt idx="722">
                  <c:v>0.20853764061147967</c:v>
                </c:pt>
                <c:pt idx="723">
                  <c:v>0.20882607441592155</c:v>
                </c:pt>
                <c:pt idx="724">
                  <c:v>0.20911450822036343</c:v>
                </c:pt>
                <c:pt idx="725">
                  <c:v>0.20940294202480531</c:v>
                </c:pt>
                <c:pt idx="726">
                  <c:v>0.20969137582924718</c:v>
                </c:pt>
                <c:pt idx="727">
                  <c:v>0.20997980963368906</c:v>
                </c:pt>
                <c:pt idx="728">
                  <c:v>0.21026824343813094</c:v>
                </c:pt>
                <c:pt idx="729">
                  <c:v>0.21055667724257282</c:v>
                </c:pt>
                <c:pt idx="730">
                  <c:v>0.2108451110470147</c:v>
                </c:pt>
                <c:pt idx="731">
                  <c:v>0.21113354485145658</c:v>
                </c:pt>
                <c:pt idx="732">
                  <c:v>0.21142197865589848</c:v>
                </c:pt>
                <c:pt idx="733">
                  <c:v>0.21171041246034036</c:v>
                </c:pt>
                <c:pt idx="734">
                  <c:v>0.21199884626478224</c:v>
                </c:pt>
                <c:pt idx="735">
                  <c:v>0.21228728006922412</c:v>
                </c:pt>
                <c:pt idx="736">
                  <c:v>0.212575713873666</c:v>
                </c:pt>
                <c:pt idx="737">
                  <c:v>0.21286414767810788</c:v>
                </c:pt>
                <c:pt idx="738">
                  <c:v>0.21315258148254976</c:v>
                </c:pt>
                <c:pt idx="739">
                  <c:v>0.21344101528699164</c:v>
                </c:pt>
                <c:pt idx="740">
                  <c:v>0.21372944909143352</c:v>
                </c:pt>
                <c:pt idx="741">
                  <c:v>0.21401788289587539</c:v>
                </c:pt>
                <c:pt idx="742">
                  <c:v>0.21430631670031727</c:v>
                </c:pt>
                <c:pt idx="743">
                  <c:v>0.21459475050475915</c:v>
                </c:pt>
                <c:pt idx="744">
                  <c:v>0.21488318430920103</c:v>
                </c:pt>
                <c:pt idx="745">
                  <c:v>0.21517161811364291</c:v>
                </c:pt>
                <c:pt idx="746">
                  <c:v>0.21546005191808479</c:v>
                </c:pt>
                <c:pt idx="747">
                  <c:v>0.21574848572252667</c:v>
                </c:pt>
                <c:pt idx="748">
                  <c:v>0.21603691952696857</c:v>
                </c:pt>
                <c:pt idx="749">
                  <c:v>0.21632535333141045</c:v>
                </c:pt>
                <c:pt idx="750">
                  <c:v>0.21661378713585233</c:v>
                </c:pt>
                <c:pt idx="751">
                  <c:v>0.21690222094029421</c:v>
                </c:pt>
                <c:pt idx="752">
                  <c:v>0.21719065474473609</c:v>
                </c:pt>
                <c:pt idx="753">
                  <c:v>0.21747908854917797</c:v>
                </c:pt>
                <c:pt idx="754">
                  <c:v>0.21776752235361985</c:v>
                </c:pt>
                <c:pt idx="755">
                  <c:v>0.21805595615806173</c:v>
                </c:pt>
                <c:pt idx="756">
                  <c:v>0.2183443899625036</c:v>
                </c:pt>
                <c:pt idx="757">
                  <c:v>0.21863282376694548</c:v>
                </c:pt>
                <c:pt idx="758">
                  <c:v>0.21892125757138736</c:v>
                </c:pt>
                <c:pt idx="759">
                  <c:v>0.21920969137582924</c:v>
                </c:pt>
                <c:pt idx="760">
                  <c:v>0.21949812518027112</c:v>
                </c:pt>
                <c:pt idx="761">
                  <c:v>0.219786558984713</c:v>
                </c:pt>
                <c:pt idx="762">
                  <c:v>0.22007499278915488</c:v>
                </c:pt>
                <c:pt idx="763">
                  <c:v>0.22036342659359676</c:v>
                </c:pt>
                <c:pt idx="764">
                  <c:v>0.22065186039803866</c:v>
                </c:pt>
                <c:pt idx="765">
                  <c:v>0.22094029420248054</c:v>
                </c:pt>
                <c:pt idx="766">
                  <c:v>0.22122872800692242</c:v>
                </c:pt>
                <c:pt idx="767">
                  <c:v>0.2215171618113643</c:v>
                </c:pt>
                <c:pt idx="768">
                  <c:v>0.22180559561580618</c:v>
                </c:pt>
                <c:pt idx="769">
                  <c:v>0.22209402942024806</c:v>
                </c:pt>
                <c:pt idx="770">
                  <c:v>0.22238246322468994</c:v>
                </c:pt>
                <c:pt idx="771">
                  <c:v>0.22267089702913181</c:v>
                </c:pt>
                <c:pt idx="772">
                  <c:v>0.22295933083357369</c:v>
                </c:pt>
                <c:pt idx="773">
                  <c:v>0.22324776463801557</c:v>
                </c:pt>
                <c:pt idx="774">
                  <c:v>0.22353619844245745</c:v>
                </c:pt>
                <c:pt idx="775">
                  <c:v>0.22382463224689933</c:v>
                </c:pt>
                <c:pt idx="776">
                  <c:v>0.22411306605134121</c:v>
                </c:pt>
                <c:pt idx="777">
                  <c:v>0.22440149985578309</c:v>
                </c:pt>
                <c:pt idx="778">
                  <c:v>0.22468993366022497</c:v>
                </c:pt>
                <c:pt idx="779">
                  <c:v>0.22497836746466685</c:v>
                </c:pt>
                <c:pt idx="780">
                  <c:v>0.22526680126910875</c:v>
                </c:pt>
                <c:pt idx="781">
                  <c:v>0.22555523507355063</c:v>
                </c:pt>
                <c:pt idx="782">
                  <c:v>0.22584366887799251</c:v>
                </c:pt>
                <c:pt idx="783">
                  <c:v>0.22613210268243439</c:v>
                </c:pt>
                <c:pt idx="784">
                  <c:v>0.22642053648687627</c:v>
                </c:pt>
                <c:pt idx="785">
                  <c:v>0.22670897029131815</c:v>
                </c:pt>
                <c:pt idx="786">
                  <c:v>0.22699740409576002</c:v>
                </c:pt>
                <c:pt idx="787">
                  <c:v>0.2272858379002019</c:v>
                </c:pt>
                <c:pt idx="788">
                  <c:v>0.22757427170464378</c:v>
                </c:pt>
                <c:pt idx="789">
                  <c:v>0.22786270550908566</c:v>
                </c:pt>
                <c:pt idx="790">
                  <c:v>0.22815113931352754</c:v>
                </c:pt>
                <c:pt idx="791">
                  <c:v>0.22843957311796942</c:v>
                </c:pt>
                <c:pt idx="792">
                  <c:v>0.2287280069224113</c:v>
                </c:pt>
                <c:pt idx="793">
                  <c:v>0.22901644072685318</c:v>
                </c:pt>
                <c:pt idx="794">
                  <c:v>0.22930487453129506</c:v>
                </c:pt>
                <c:pt idx="795">
                  <c:v>0.22959330833573696</c:v>
                </c:pt>
                <c:pt idx="796">
                  <c:v>0.22988174214017884</c:v>
                </c:pt>
                <c:pt idx="797">
                  <c:v>0.23017017594462072</c:v>
                </c:pt>
                <c:pt idx="798">
                  <c:v>0.2304586097490626</c:v>
                </c:pt>
                <c:pt idx="799">
                  <c:v>0.23074704355350448</c:v>
                </c:pt>
                <c:pt idx="800">
                  <c:v>0.23103547735794636</c:v>
                </c:pt>
                <c:pt idx="801">
                  <c:v>0.23132391116238823</c:v>
                </c:pt>
                <c:pt idx="802">
                  <c:v>0.23161234496683011</c:v>
                </c:pt>
                <c:pt idx="803">
                  <c:v>0.23190077877127199</c:v>
                </c:pt>
                <c:pt idx="804">
                  <c:v>0.23218921257571387</c:v>
                </c:pt>
                <c:pt idx="805">
                  <c:v>0.23247764638015575</c:v>
                </c:pt>
                <c:pt idx="806">
                  <c:v>0.23276608018459763</c:v>
                </c:pt>
                <c:pt idx="807">
                  <c:v>0.23305451398903951</c:v>
                </c:pt>
                <c:pt idx="808">
                  <c:v>0.23334294779348139</c:v>
                </c:pt>
                <c:pt idx="809">
                  <c:v>0.23363138159792327</c:v>
                </c:pt>
                <c:pt idx="810">
                  <c:v>0.23391981540236514</c:v>
                </c:pt>
                <c:pt idx="811">
                  <c:v>0.23420824920680705</c:v>
                </c:pt>
                <c:pt idx="812">
                  <c:v>0.23449668301124893</c:v>
                </c:pt>
                <c:pt idx="813">
                  <c:v>0.23478511681569081</c:v>
                </c:pt>
                <c:pt idx="814">
                  <c:v>0.23507355062013269</c:v>
                </c:pt>
                <c:pt idx="815">
                  <c:v>0.23536198442457457</c:v>
                </c:pt>
                <c:pt idx="816">
                  <c:v>0.23565041822901645</c:v>
                </c:pt>
                <c:pt idx="817">
                  <c:v>0.23593885203345832</c:v>
                </c:pt>
                <c:pt idx="818">
                  <c:v>0.2362272858379002</c:v>
                </c:pt>
                <c:pt idx="819">
                  <c:v>0.23651571964234208</c:v>
                </c:pt>
                <c:pt idx="820">
                  <c:v>0.23680415344678396</c:v>
                </c:pt>
                <c:pt idx="821">
                  <c:v>0.23709258725122584</c:v>
                </c:pt>
                <c:pt idx="822">
                  <c:v>0.23738102105566772</c:v>
                </c:pt>
                <c:pt idx="823">
                  <c:v>0.2376694548601096</c:v>
                </c:pt>
                <c:pt idx="824">
                  <c:v>0.23795788866455148</c:v>
                </c:pt>
                <c:pt idx="825">
                  <c:v>0.23824632246899335</c:v>
                </c:pt>
                <c:pt idx="826">
                  <c:v>0.23853475627343523</c:v>
                </c:pt>
                <c:pt idx="827">
                  <c:v>0.23882319007787714</c:v>
                </c:pt>
                <c:pt idx="828">
                  <c:v>0.23911162388231902</c:v>
                </c:pt>
                <c:pt idx="829">
                  <c:v>0.2394000576867609</c:v>
                </c:pt>
                <c:pt idx="830">
                  <c:v>0.23968849149120278</c:v>
                </c:pt>
                <c:pt idx="831">
                  <c:v>0.23997692529564466</c:v>
                </c:pt>
                <c:pt idx="832">
                  <c:v>0.24026535910008653</c:v>
                </c:pt>
                <c:pt idx="833">
                  <c:v>0.24055379290452841</c:v>
                </c:pt>
                <c:pt idx="834">
                  <c:v>0.24084222670897029</c:v>
                </c:pt>
                <c:pt idx="835">
                  <c:v>0.24113066051341217</c:v>
                </c:pt>
                <c:pt idx="836">
                  <c:v>0.24141909431785405</c:v>
                </c:pt>
                <c:pt idx="837">
                  <c:v>0.24170752812229593</c:v>
                </c:pt>
                <c:pt idx="838">
                  <c:v>0.24199596192673781</c:v>
                </c:pt>
                <c:pt idx="839">
                  <c:v>0.24228439573117969</c:v>
                </c:pt>
                <c:pt idx="840">
                  <c:v>0.24257282953562156</c:v>
                </c:pt>
                <c:pt idx="841">
                  <c:v>0.24286126334006344</c:v>
                </c:pt>
                <c:pt idx="842">
                  <c:v>0.24314969714450532</c:v>
                </c:pt>
                <c:pt idx="843">
                  <c:v>0.24343813094894723</c:v>
                </c:pt>
                <c:pt idx="844">
                  <c:v>0.24372656475338911</c:v>
                </c:pt>
                <c:pt idx="845">
                  <c:v>0.24401499855783099</c:v>
                </c:pt>
                <c:pt idx="846">
                  <c:v>0.24430343236227287</c:v>
                </c:pt>
                <c:pt idx="847">
                  <c:v>0.24459186616671474</c:v>
                </c:pt>
                <c:pt idx="848">
                  <c:v>0.24488029997115662</c:v>
                </c:pt>
                <c:pt idx="849">
                  <c:v>0.2451687337755985</c:v>
                </c:pt>
                <c:pt idx="850">
                  <c:v>0.24545716758004038</c:v>
                </c:pt>
                <c:pt idx="851">
                  <c:v>0.24574560138448226</c:v>
                </c:pt>
                <c:pt idx="852">
                  <c:v>0.24603403518892414</c:v>
                </c:pt>
                <c:pt idx="853">
                  <c:v>0.24632246899336602</c:v>
                </c:pt>
                <c:pt idx="854">
                  <c:v>0.2466109027978079</c:v>
                </c:pt>
                <c:pt idx="855">
                  <c:v>0.24689933660224977</c:v>
                </c:pt>
                <c:pt idx="856">
                  <c:v>0.24718777040669165</c:v>
                </c:pt>
                <c:pt idx="857">
                  <c:v>0.24747620421113353</c:v>
                </c:pt>
                <c:pt idx="858">
                  <c:v>0.24776463801557544</c:v>
                </c:pt>
                <c:pt idx="859">
                  <c:v>0.24805307182001732</c:v>
                </c:pt>
                <c:pt idx="860">
                  <c:v>0.2483415056244592</c:v>
                </c:pt>
                <c:pt idx="861">
                  <c:v>0.24862993942890108</c:v>
                </c:pt>
                <c:pt idx="862">
                  <c:v>0.24891837323334295</c:v>
                </c:pt>
                <c:pt idx="863">
                  <c:v>0.24920680703778483</c:v>
                </c:pt>
                <c:pt idx="864">
                  <c:v>0.24949524084222671</c:v>
                </c:pt>
                <c:pt idx="865">
                  <c:v>0.24978367464666859</c:v>
                </c:pt>
                <c:pt idx="866">
                  <c:v>0.2500721084511105</c:v>
                </c:pt>
                <c:pt idx="867">
                  <c:v>0.25036054225555238</c:v>
                </c:pt>
                <c:pt idx="868">
                  <c:v>0.25064897605999426</c:v>
                </c:pt>
                <c:pt idx="869">
                  <c:v>0.25093740986443613</c:v>
                </c:pt>
                <c:pt idx="870">
                  <c:v>0.25122584366887801</c:v>
                </c:pt>
                <c:pt idx="871">
                  <c:v>0.25151427747331989</c:v>
                </c:pt>
                <c:pt idx="872">
                  <c:v>0.25180271127776177</c:v>
                </c:pt>
                <c:pt idx="873">
                  <c:v>0.25209114508220365</c:v>
                </c:pt>
                <c:pt idx="874">
                  <c:v>0.25237957888664553</c:v>
                </c:pt>
                <c:pt idx="875">
                  <c:v>0.25266801269108741</c:v>
                </c:pt>
                <c:pt idx="876">
                  <c:v>0.25295644649552929</c:v>
                </c:pt>
                <c:pt idx="877">
                  <c:v>0.25324488029997116</c:v>
                </c:pt>
                <c:pt idx="878">
                  <c:v>0.25353331410441304</c:v>
                </c:pt>
                <c:pt idx="879">
                  <c:v>0.25382174790885492</c:v>
                </c:pt>
                <c:pt idx="880">
                  <c:v>0.2541101817132968</c:v>
                </c:pt>
                <c:pt idx="881">
                  <c:v>0.25439861551773868</c:v>
                </c:pt>
                <c:pt idx="882">
                  <c:v>0.25468704932218056</c:v>
                </c:pt>
                <c:pt idx="883">
                  <c:v>0.25497548312662244</c:v>
                </c:pt>
                <c:pt idx="884">
                  <c:v>0.25526391693106432</c:v>
                </c:pt>
                <c:pt idx="885">
                  <c:v>0.2555523507355062</c:v>
                </c:pt>
                <c:pt idx="886">
                  <c:v>0.25584078453994807</c:v>
                </c:pt>
                <c:pt idx="887">
                  <c:v>0.25612921834438995</c:v>
                </c:pt>
                <c:pt idx="888">
                  <c:v>0.25641765214883183</c:v>
                </c:pt>
                <c:pt idx="889">
                  <c:v>0.25670608595327371</c:v>
                </c:pt>
                <c:pt idx="890">
                  <c:v>0.25699451975771559</c:v>
                </c:pt>
                <c:pt idx="891">
                  <c:v>0.25728295356215747</c:v>
                </c:pt>
                <c:pt idx="892">
                  <c:v>0.25757138736659935</c:v>
                </c:pt>
                <c:pt idx="893">
                  <c:v>0.25785982117104123</c:v>
                </c:pt>
                <c:pt idx="894">
                  <c:v>0.2581482549754831</c:v>
                </c:pt>
                <c:pt idx="895">
                  <c:v>0.25843668877992498</c:v>
                </c:pt>
                <c:pt idx="896">
                  <c:v>0.25872512258436686</c:v>
                </c:pt>
                <c:pt idx="897">
                  <c:v>0.25901355638880874</c:v>
                </c:pt>
                <c:pt idx="898">
                  <c:v>0.25930199019325068</c:v>
                </c:pt>
                <c:pt idx="899">
                  <c:v>0.25959042399769255</c:v>
                </c:pt>
                <c:pt idx="900">
                  <c:v>0.25987885780213443</c:v>
                </c:pt>
                <c:pt idx="901">
                  <c:v>0.26016729160657631</c:v>
                </c:pt>
                <c:pt idx="902">
                  <c:v>0.26045572541101819</c:v>
                </c:pt>
                <c:pt idx="903">
                  <c:v>0.26074415921546007</c:v>
                </c:pt>
                <c:pt idx="904">
                  <c:v>0.26103259301990195</c:v>
                </c:pt>
                <c:pt idx="905">
                  <c:v>0.26132102682434383</c:v>
                </c:pt>
                <c:pt idx="906">
                  <c:v>0.26160946062878571</c:v>
                </c:pt>
                <c:pt idx="907">
                  <c:v>0.26189789443322758</c:v>
                </c:pt>
                <c:pt idx="908">
                  <c:v>0.26218632823766946</c:v>
                </c:pt>
                <c:pt idx="909">
                  <c:v>0.26247476204211134</c:v>
                </c:pt>
                <c:pt idx="910">
                  <c:v>0.26276319584655322</c:v>
                </c:pt>
                <c:pt idx="911">
                  <c:v>0.2630516296509951</c:v>
                </c:pt>
                <c:pt idx="912">
                  <c:v>0.26334006345543698</c:v>
                </c:pt>
                <c:pt idx="913">
                  <c:v>0.26362849725987886</c:v>
                </c:pt>
                <c:pt idx="914">
                  <c:v>0.26391693106432074</c:v>
                </c:pt>
                <c:pt idx="915">
                  <c:v>0.26420536486876262</c:v>
                </c:pt>
                <c:pt idx="916">
                  <c:v>0.26449379867320449</c:v>
                </c:pt>
                <c:pt idx="917">
                  <c:v>0.26478223247764637</c:v>
                </c:pt>
                <c:pt idx="918">
                  <c:v>0.26507066628208825</c:v>
                </c:pt>
                <c:pt idx="919">
                  <c:v>0.26535910008653013</c:v>
                </c:pt>
                <c:pt idx="920">
                  <c:v>0.26564753389097201</c:v>
                </c:pt>
                <c:pt idx="921">
                  <c:v>0.26593596769541389</c:v>
                </c:pt>
                <c:pt idx="922">
                  <c:v>0.26622440149985577</c:v>
                </c:pt>
                <c:pt idx="923">
                  <c:v>0.26651283530429765</c:v>
                </c:pt>
                <c:pt idx="924">
                  <c:v>0.26680126910873952</c:v>
                </c:pt>
                <c:pt idx="925">
                  <c:v>0.2670897029131814</c:v>
                </c:pt>
                <c:pt idx="926">
                  <c:v>0.26737813671762328</c:v>
                </c:pt>
                <c:pt idx="927">
                  <c:v>0.26766657052206516</c:v>
                </c:pt>
                <c:pt idx="928">
                  <c:v>0.26795500432650704</c:v>
                </c:pt>
                <c:pt idx="929">
                  <c:v>0.26824343813094897</c:v>
                </c:pt>
                <c:pt idx="930">
                  <c:v>0.26853187193539085</c:v>
                </c:pt>
                <c:pt idx="931">
                  <c:v>0.26882030573983273</c:v>
                </c:pt>
                <c:pt idx="932">
                  <c:v>0.26910873954427461</c:v>
                </c:pt>
                <c:pt idx="933">
                  <c:v>0.26939717334871649</c:v>
                </c:pt>
                <c:pt idx="934">
                  <c:v>0.26968560715315837</c:v>
                </c:pt>
                <c:pt idx="935">
                  <c:v>0.26997404095760025</c:v>
                </c:pt>
                <c:pt idx="936">
                  <c:v>0.27026247476204213</c:v>
                </c:pt>
                <c:pt idx="937">
                  <c:v>0.27055090856648401</c:v>
                </c:pt>
                <c:pt idx="938">
                  <c:v>0.27083934237092588</c:v>
                </c:pt>
                <c:pt idx="939">
                  <c:v>0.27112777617536776</c:v>
                </c:pt>
                <c:pt idx="940">
                  <c:v>0.27141620997980964</c:v>
                </c:pt>
                <c:pt idx="941">
                  <c:v>0.27170464378425152</c:v>
                </c:pt>
                <c:pt idx="942">
                  <c:v>0.2719930775886934</c:v>
                </c:pt>
                <c:pt idx="943">
                  <c:v>0.27228151139313528</c:v>
                </c:pt>
                <c:pt idx="944">
                  <c:v>0.27256994519757716</c:v>
                </c:pt>
                <c:pt idx="945">
                  <c:v>0.27285837900201904</c:v>
                </c:pt>
                <c:pt idx="946">
                  <c:v>0.27314681280646091</c:v>
                </c:pt>
                <c:pt idx="947">
                  <c:v>0.27343524661090279</c:v>
                </c:pt>
                <c:pt idx="948">
                  <c:v>0.27372368041534467</c:v>
                </c:pt>
                <c:pt idx="949">
                  <c:v>0.27401211421978655</c:v>
                </c:pt>
                <c:pt idx="950">
                  <c:v>0.27430054802422843</c:v>
                </c:pt>
                <c:pt idx="951">
                  <c:v>0.27458898182867031</c:v>
                </c:pt>
                <c:pt idx="952">
                  <c:v>0.27487741563311219</c:v>
                </c:pt>
                <c:pt idx="953">
                  <c:v>0.27516584943755407</c:v>
                </c:pt>
                <c:pt idx="954">
                  <c:v>0.27545428324199595</c:v>
                </c:pt>
                <c:pt idx="955">
                  <c:v>0.27574271704643782</c:v>
                </c:pt>
                <c:pt idx="956">
                  <c:v>0.2760311508508797</c:v>
                </c:pt>
                <c:pt idx="957">
                  <c:v>0.27631958465532158</c:v>
                </c:pt>
                <c:pt idx="958">
                  <c:v>0.27660801845976346</c:v>
                </c:pt>
                <c:pt idx="959">
                  <c:v>0.27689645226420534</c:v>
                </c:pt>
                <c:pt idx="960">
                  <c:v>0.27718488606864722</c:v>
                </c:pt>
                <c:pt idx="961">
                  <c:v>0.27747331987308915</c:v>
                </c:pt>
                <c:pt idx="962">
                  <c:v>0.27776175367753103</c:v>
                </c:pt>
                <c:pt idx="963">
                  <c:v>0.27805018748197291</c:v>
                </c:pt>
                <c:pt idx="964">
                  <c:v>0.27833862128641479</c:v>
                </c:pt>
                <c:pt idx="965">
                  <c:v>0.27862705509085667</c:v>
                </c:pt>
                <c:pt idx="966">
                  <c:v>0.27891548889529855</c:v>
                </c:pt>
                <c:pt idx="967">
                  <c:v>0.27920392269974043</c:v>
                </c:pt>
                <c:pt idx="968">
                  <c:v>0.2794923565041823</c:v>
                </c:pt>
                <c:pt idx="969">
                  <c:v>0.27978079030862418</c:v>
                </c:pt>
                <c:pt idx="970">
                  <c:v>0.28006922411306606</c:v>
                </c:pt>
                <c:pt idx="971">
                  <c:v>0.28035765791750794</c:v>
                </c:pt>
                <c:pt idx="972">
                  <c:v>0.28064609172194982</c:v>
                </c:pt>
                <c:pt idx="973">
                  <c:v>0.2809345255263917</c:v>
                </c:pt>
                <c:pt idx="974">
                  <c:v>0.28122295933083358</c:v>
                </c:pt>
                <c:pt idx="975">
                  <c:v>0.28151139313527546</c:v>
                </c:pt>
                <c:pt idx="976">
                  <c:v>0.28179982693971733</c:v>
                </c:pt>
                <c:pt idx="977">
                  <c:v>0.28208826074415921</c:v>
                </c:pt>
                <c:pt idx="978">
                  <c:v>0.28237669454860109</c:v>
                </c:pt>
                <c:pt idx="979">
                  <c:v>0.28266512835304297</c:v>
                </c:pt>
                <c:pt idx="980">
                  <c:v>0.28295356215748485</c:v>
                </c:pt>
                <c:pt idx="981">
                  <c:v>0.28324199596192673</c:v>
                </c:pt>
                <c:pt idx="982">
                  <c:v>0.28353042976636861</c:v>
                </c:pt>
                <c:pt idx="983">
                  <c:v>0.28381886357081049</c:v>
                </c:pt>
                <c:pt idx="984">
                  <c:v>0.28410729737525237</c:v>
                </c:pt>
                <c:pt idx="985">
                  <c:v>0.28439573117969424</c:v>
                </c:pt>
                <c:pt idx="986">
                  <c:v>0.28468416498413612</c:v>
                </c:pt>
                <c:pt idx="987">
                  <c:v>0.284972598788578</c:v>
                </c:pt>
                <c:pt idx="988">
                  <c:v>0.28526103259301988</c:v>
                </c:pt>
                <c:pt idx="989">
                  <c:v>0.28554946639746176</c:v>
                </c:pt>
                <c:pt idx="990">
                  <c:v>0.28583790020190364</c:v>
                </c:pt>
                <c:pt idx="991">
                  <c:v>0.28612633400634552</c:v>
                </c:pt>
                <c:pt idx="992">
                  <c:v>0.28641476781078745</c:v>
                </c:pt>
                <c:pt idx="993">
                  <c:v>0.28670320161522933</c:v>
                </c:pt>
                <c:pt idx="994">
                  <c:v>0.28699163541967121</c:v>
                </c:pt>
                <c:pt idx="995">
                  <c:v>0.28728006922411309</c:v>
                </c:pt>
                <c:pt idx="996">
                  <c:v>0.28756850302855497</c:v>
                </c:pt>
                <c:pt idx="997">
                  <c:v>0.28785693683299685</c:v>
                </c:pt>
                <c:pt idx="998">
                  <c:v>0.28814537063743872</c:v>
                </c:pt>
                <c:pt idx="999">
                  <c:v>0.2884338044418806</c:v>
                </c:pt>
                <c:pt idx="1000">
                  <c:v>0.28872223824632248</c:v>
                </c:pt>
                <c:pt idx="1001">
                  <c:v>0.28901067205076436</c:v>
                </c:pt>
                <c:pt idx="1002">
                  <c:v>0.28929910585520624</c:v>
                </c:pt>
                <c:pt idx="1003">
                  <c:v>0.28958753965964812</c:v>
                </c:pt>
                <c:pt idx="1004">
                  <c:v>0.28987597346409</c:v>
                </c:pt>
                <c:pt idx="1005">
                  <c:v>0.29016440726853188</c:v>
                </c:pt>
                <c:pt idx="1006">
                  <c:v>0.29045284107297376</c:v>
                </c:pt>
                <c:pt idx="1007">
                  <c:v>0.29074127487741563</c:v>
                </c:pt>
                <c:pt idx="1008">
                  <c:v>0.29102970868185751</c:v>
                </c:pt>
                <c:pt idx="1009">
                  <c:v>0.29131814248629939</c:v>
                </c:pt>
                <c:pt idx="1010">
                  <c:v>0.29160657629074127</c:v>
                </c:pt>
                <c:pt idx="1011">
                  <c:v>0.29189501009518315</c:v>
                </c:pt>
                <c:pt idx="1012">
                  <c:v>0.29218344389962503</c:v>
                </c:pt>
                <c:pt idx="1013">
                  <c:v>0.29247187770406691</c:v>
                </c:pt>
                <c:pt idx="1014">
                  <c:v>0.29276031150850879</c:v>
                </c:pt>
                <c:pt idx="1015">
                  <c:v>0.29304874531295066</c:v>
                </c:pt>
                <c:pt idx="1016">
                  <c:v>0.29333717911739254</c:v>
                </c:pt>
                <c:pt idx="1017">
                  <c:v>0.29362561292183442</c:v>
                </c:pt>
                <c:pt idx="1018">
                  <c:v>0.2939140467262763</c:v>
                </c:pt>
                <c:pt idx="1019">
                  <c:v>0.29420248053071818</c:v>
                </c:pt>
                <c:pt idx="1020">
                  <c:v>0.29449091433516006</c:v>
                </c:pt>
                <c:pt idx="1021">
                  <c:v>0.29477934813960194</c:v>
                </c:pt>
                <c:pt idx="1022">
                  <c:v>0.29506778194404382</c:v>
                </c:pt>
                <c:pt idx="1023">
                  <c:v>0.2953562157484857</c:v>
                </c:pt>
                <c:pt idx="1024">
                  <c:v>0.29564464955292763</c:v>
                </c:pt>
                <c:pt idx="1025">
                  <c:v>0.29593308335736951</c:v>
                </c:pt>
                <c:pt idx="1026">
                  <c:v>0.29622151716181139</c:v>
                </c:pt>
                <c:pt idx="1027">
                  <c:v>0.29650995096625327</c:v>
                </c:pt>
                <c:pt idx="1028">
                  <c:v>0.29679838477069515</c:v>
                </c:pt>
                <c:pt idx="1029">
                  <c:v>0.29708681857513702</c:v>
                </c:pt>
                <c:pt idx="1030">
                  <c:v>0.2973752523795789</c:v>
                </c:pt>
                <c:pt idx="1031">
                  <c:v>0.29766368618402078</c:v>
                </c:pt>
                <c:pt idx="1032">
                  <c:v>0.29795211998846266</c:v>
                </c:pt>
                <c:pt idx="1033">
                  <c:v>0.29824055379290454</c:v>
                </c:pt>
                <c:pt idx="1034">
                  <c:v>0.29852898759734642</c:v>
                </c:pt>
                <c:pt idx="1035">
                  <c:v>0.2988174214017883</c:v>
                </c:pt>
                <c:pt idx="1036">
                  <c:v>0.29910585520623018</c:v>
                </c:pt>
                <c:pt idx="1037">
                  <c:v>0.29939428901067205</c:v>
                </c:pt>
                <c:pt idx="1038">
                  <c:v>0.29968272281511393</c:v>
                </c:pt>
                <c:pt idx="1039">
                  <c:v>0.29997115661955581</c:v>
                </c:pt>
                <c:pt idx="1040">
                  <c:v>0.30025959042399769</c:v>
                </c:pt>
                <c:pt idx="1041">
                  <c:v>0.30054802422843957</c:v>
                </c:pt>
                <c:pt idx="1042">
                  <c:v>0.30083645803288145</c:v>
                </c:pt>
                <c:pt idx="1043">
                  <c:v>0.30112489183732333</c:v>
                </c:pt>
                <c:pt idx="1044">
                  <c:v>0.30141332564176521</c:v>
                </c:pt>
                <c:pt idx="1045">
                  <c:v>0.30170175944620709</c:v>
                </c:pt>
                <c:pt idx="1046">
                  <c:v>0.30199019325064896</c:v>
                </c:pt>
                <c:pt idx="1047">
                  <c:v>0.30227862705509084</c:v>
                </c:pt>
                <c:pt idx="1048">
                  <c:v>0.30256706085953272</c:v>
                </c:pt>
                <c:pt idx="1049">
                  <c:v>0.3028554946639746</c:v>
                </c:pt>
                <c:pt idx="1050">
                  <c:v>0.30314392846841648</c:v>
                </c:pt>
                <c:pt idx="1051">
                  <c:v>0.30343236227285836</c:v>
                </c:pt>
                <c:pt idx="1052">
                  <c:v>0.30372079607730024</c:v>
                </c:pt>
                <c:pt idx="1053">
                  <c:v>0.30400922988174212</c:v>
                </c:pt>
                <c:pt idx="1054">
                  <c:v>0.30429766368618399</c:v>
                </c:pt>
                <c:pt idx="1055">
                  <c:v>0.30458609749062593</c:v>
                </c:pt>
                <c:pt idx="1056">
                  <c:v>0.30487453129506781</c:v>
                </c:pt>
                <c:pt idx="1057">
                  <c:v>0.30516296509950969</c:v>
                </c:pt>
                <c:pt idx="1058">
                  <c:v>0.30545139890395157</c:v>
                </c:pt>
                <c:pt idx="1059">
                  <c:v>0.30573983270839344</c:v>
                </c:pt>
                <c:pt idx="1060">
                  <c:v>0.30602826651283532</c:v>
                </c:pt>
                <c:pt idx="1061">
                  <c:v>0.3063167003172772</c:v>
                </c:pt>
                <c:pt idx="1062">
                  <c:v>0.30660513412171908</c:v>
                </c:pt>
                <c:pt idx="1063">
                  <c:v>0.30689356792616096</c:v>
                </c:pt>
                <c:pt idx="1064">
                  <c:v>0.30718200173060284</c:v>
                </c:pt>
                <c:pt idx="1065">
                  <c:v>0.30747043553504472</c:v>
                </c:pt>
                <c:pt idx="1066">
                  <c:v>0.3077588693394866</c:v>
                </c:pt>
                <c:pt idx="1067">
                  <c:v>0.30804730314392847</c:v>
                </c:pt>
                <c:pt idx="1068">
                  <c:v>0.30833573694837035</c:v>
                </c:pt>
                <c:pt idx="1069">
                  <c:v>0.30862417075281223</c:v>
                </c:pt>
                <c:pt idx="1070">
                  <c:v>0.30891260455725411</c:v>
                </c:pt>
                <c:pt idx="1071">
                  <c:v>0.30920103836169599</c:v>
                </c:pt>
                <c:pt idx="1072">
                  <c:v>0.30948947216613787</c:v>
                </c:pt>
                <c:pt idx="1073">
                  <c:v>0.30977790597057975</c:v>
                </c:pt>
                <c:pt idx="1074">
                  <c:v>0.31006633977502163</c:v>
                </c:pt>
                <c:pt idx="1075">
                  <c:v>0.31035477357946351</c:v>
                </c:pt>
                <c:pt idx="1076">
                  <c:v>0.31064320738390538</c:v>
                </c:pt>
                <c:pt idx="1077">
                  <c:v>0.31093164118834726</c:v>
                </c:pt>
                <c:pt idx="1078">
                  <c:v>0.31122007499278914</c:v>
                </c:pt>
                <c:pt idx="1079">
                  <c:v>0.31150850879723102</c:v>
                </c:pt>
                <c:pt idx="1080">
                  <c:v>0.3117969426016729</c:v>
                </c:pt>
                <c:pt idx="1081">
                  <c:v>0.31208537640611478</c:v>
                </c:pt>
                <c:pt idx="1082">
                  <c:v>0.31237381021055666</c:v>
                </c:pt>
                <c:pt idx="1083">
                  <c:v>0.31266224401499854</c:v>
                </c:pt>
                <c:pt idx="1084">
                  <c:v>0.31295067781944041</c:v>
                </c:pt>
                <c:pt idx="1085">
                  <c:v>0.31323911162388229</c:v>
                </c:pt>
                <c:pt idx="1086">
                  <c:v>0.31352754542832417</c:v>
                </c:pt>
                <c:pt idx="1087">
                  <c:v>0.31381597923276611</c:v>
                </c:pt>
                <c:pt idx="1088">
                  <c:v>0.31410441303720799</c:v>
                </c:pt>
                <c:pt idx="1089">
                  <c:v>0.31439284684164986</c:v>
                </c:pt>
                <c:pt idx="1090">
                  <c:v>0.31468128064609174</c:v>
                </c:pt>
                <c:pt idx="1091">
                  <c:v>0.31496971445053362</c:v>
                </c:pt>
                <c:pt idx="1092">
                  <c:v>0.3152581482549755</c:v>
                </c:pt>
                <c:pt idx="1093">
                  <c:v>0.31554658205941738</c:v>
                </c:pt>
                <c:pt idx="1094">
                  <c:v>0.31583501586385926</c:v>
                </c:pt>
                <c:pt idx="1095">
                  <c:v>0.31612344966830114</c:v>
                </c:pt>
                <c:pt idx="1096">
                  <c:v>0.31641188347274302</c:v>
                </c:pt>
                <c:pt idx="1097">
                  <c:v>0.3167003172771849</c:v>
                </c:pt>
                <c:pt idx="1098">
                  <c:v>0.31698875108162677</c:v>
                </c:pt>
                <c:pt idx="1099">
                  <c:v>0.31727718488606865</c:v>
                </c:pt>
                <c:pt idx="1100">
                  <c:v>0.31756561869051053</c:v>
                </c:pt>
                <c:pt idx="1101">
                  <c:v>0.31785405249495241</c:v>
                </c:pt>
                <c:pt idx="1102">
                  <c:v>0.31814248629939429</c:v>
                </c:pt>
                <c:pt idx="1103">
                  <c:v>0.31843092010383617</c:v>
                </c:pt>
                <c:pt idx="1104">
                  <c:v>0.31871935390827805</c:v>
                </c:pt>
                <c:pt idx="1105">
                  <c:v>0.31900778771271993</c:v>
                </c:pt>
                <c:pt idx="1106">
                  <c:v>0.3192962215171618</c:v>
                </c:pt>
                <c:pt idx="1107">
                  <c:v>0.31958465532160368</c:v>
                </c:pt>
                <c:pt idx="1108">
                  <c:v>0.31987308912604556</c:v>
                </c:pt>
                <c:pt idx="1109">
                  <c:v>0.32016152293048744</c:v>
                </c:pt>
                <c:pt idx="1110">
                  <c:v>0.32044995673492932</c:v>
                </c:pt>
                <c:pt idx="1111">
                  <c:v>0.3207383905393712</c:v>
                </c:pt>
                <c:pt idx="1112">
                  <c:v>0.32102682434381308</c:v>
                </c:pt>
                <c:pt idx="1113">
                  <c:v>0.32131525814825496</c:v>
                </c:pt>
                <c:pt idx="1114">
                  <c:v>0.32160369195269684</c:v>
                </c:pt>
                <c:pt idx="1115">
                  <c:v>0.32189212575713871</c:v>
                </c:pt>
                <c:pt idx="1116">
                  <c:v>0.32218055956158059</c:v>
                </c:pt>
                <c:pt idx="1117">
                  <c:v>0.32246899336602247</c:v>
                </c:pt>
                <c:pt idx="1118">
                  <c:v>0.32275742717046441</c:v>
                </c:pt>
                <c:pt idx="1119">
                  <c:v>0.32304586097490628</c:v>
                </c:pt>
                <c:pt idx="1120">
                  <c:v>0.32333429477934816</c:v>
                </c:pt>
                <c:pt idx="1121">
                  <c:v>0.32362272858379004</c:v>
                </c:pt>
                <c:pt idx="1122">
                  <c:v>0.32391116238823192</c:v>
                </c:pt>
                <c:pt idx="1123">
                  <c:v>0.3241995961926738</c:v>
                </c:pt>
                <c:pt idx="1124">
                  <c:v>0.32448802999711568</c:v>
                </c:pt>
                <c:pt idx="1125">
                  <c:v>0.32477646380155756</c:v>
                </c:pt>
                <c:pt idx="1126">
                  <c:v>0.32506489760599944</c:v>
                </c:pt>
                <c:pt idx="1127">
                  <c:v>0.32535333141044132</c:v>
                </c:pt>
                <c:pt idx="1128">
                  <c:v>0.32564176521488319</c:v>
                </c:pt>
                <c:pt idx="1129">
                  <c:v>0.32593019901932507</c:v>
                </c:pt>
                <c:pt idx="1130">
                  <c:v>0.32621863282376695</c:v>
                </c:pt>
                <c:pt idx="1131">
                  <c:v>0.32650706662820883</c:v>
                </c:pt>
                <c:pt idx="1132">
                  <c:v>0.32679550043265071</c:v>
                </c:pt>
                <c:pt idx="1133">
                  <c:v>0.32708393423709259</c:v>
                </c:pt>
                <c:pt idx="1134">
                  <c:v>0.32737236804153447</c:v>
                </c:pt>
                <c:pt idx="1135">
                  <c:v>0.32766080184597635</c:v>
                </c:pt>
                <c:pt idx="1136">
                  <c:v>0.32794923565041822</c:v>
                </c:pt>
                <c:pt idx="1137">
                  <c:v>0.3282376694548601</c:v>
                </c:pt>
                <c:pt idx="1138">
                  <c:v>0.32852610325930198</c:v>
                </c:pt>
                <c:pt idx="1139">
                  <c:v>0.32881453706374386</c:v>
                </c:pt>
                <c:pt idx="1140">
                  <c:v>0.32910297086818574</c:v>
                </c:pt>
                <c:pt idx="1141">
                  <c:v>0.32939140467262762</c:v>
                </c:pt>
                <c:pt idx="1142">
                  <c:v>0.3296798384770695</c:v>
                </c:pt>
                <c:pt idx="1143">
                  <c:v>0.32996827228151138</c:v>
                </c:pt>
                <c:pt idx="1144">
                  <c:v>0.33025670608595326</c:v>
                </c:pt>
                <c:pt idx="1145">
                  <c:v>0.33054513989039513</c:v>
                </c:pt>
                <c:pt idx="1146">
                  <c:v>0.33083357369483701</c:v>
                </c:pt>
                <c:pt idx="1147">
                  <c:v>0.33112200749927889</c:v>
                </c:pt>
                <c:pt idx="1148">
                  <c:v>0.33141044130372077</c:v>
                </c:pt>
                <c:pt idx="1149">
                  <c:v>0.33169887510816265</c:v>
                </c:pt>
                <c:pt idx="1150">
                  <c:v>0.33198730891260458</c:v>
                </c:pt>
                <c:pt idx="1151">
                  <c:v>0.33227574271704646</c:v>
                </c:pt>
                <c:pt idx="1152">
                  <c:v>0.33256417652148834</c:v>
                </c:pt>
                <c:pt idx="1153">
                  <c:v>0.33285261032593022</c:v>
                </c:pt>
                <c:pt idx="1154">
                  <c:v>0.3331410441303721</c:v>
                </c:pt>
                <c:pt idx="1155">
                  <c:v>0.33342947793481398</c:v>
                </c:pt>
                <c:pt idx="1156">
                  <c:v>0.33371791173925586</c:v>
                </c:pt>
                <c:pt idx="1157">
                  <c:v>0.33400634554369774</c:v>
                </c:pt>
                <c:pt idx="1158">
                  <c:v>0.33429477934813961</c:v>
                </c:pt>
                <c:pt idx="1159">
                  <c:v>0.33458321315258149</c:v>
                </c:pt>
                <c:pt idx="1160">
                  <c:v>0.33487164695702337</c:v>
                </c:pt>
                <c:pt idx="1161">
                  <c:v>0.33516008076146525</c:v>
                </c:pt>
                <c:pt idx="1162">
                  <c:v>0.33544851456590713</c:v>
                </c:pt>
                <c:pt idx="1163">
                  <c:v>0.33573694837034901</c:v>
                </c:pt>
                <c:pt idx="1164">
                  <c:v>0.33602538217479089</c:v>
                </c:pt>
                <c:pt idx="1165">
                  <c:v>0.33631381597923277</c:v>
                </c:pt>
                <c:pt idx="1166">
                  <c:v>0.33660224978367465</c:v>
                </c:pt>
                <c:pt idx="1167">
                  <c:v>0.33689068358811652</c:v>
                </c:pt>
                <c:pt idx="1168">
                  <c:v>0.3371791173925584</c:v>
                </c:pt>
                <c:pt idx="1169">
                  <c:v>0.33746755119700028</c:v>
                </c:pt>
                <c:pt idx="1170">
                  <c:v>0.33775598500144216</c:v>
                </c:pt>
                <c:pt idx="1171">
                  <c:v>0.33804441880588404</c:v>
                </c:pt>
                <c:pt idx="1172">
                  <c:v>0.33833285261032592</c:v>
                </c:pt>
                <c:pt idx="1173">
                  <c:v>0.3386212864147678</c:v>
                </c:pt>
                <c:pt idx="1174">
                  <c:v>0.33890972021920968</c:v>
                </c:pt>
                <c:pt idx="1175">
                  <c:v>0.33919815402365155</c:v>
                </c:pt>
                <c:pt idx="1176">
                  <c:v>0.33948658782809343</c:v>
                </c:pt>
                <c:pt idx="1177">
                  <c:v>0.33977502163253531</c:v>
                </c:pt>
                <c:pt idx="1178">
                  <c:v>0.34006345543697719</c:v>
                </c:pt>
                <c:pt idx="1179">
                  <c:v>0.34035188924141907</c:v>
                </c:pt>
                <c:pt idx="1180">
                  <c:v>0.34064032304586095</c:v>
                </c:pt>
                <c:pt idx="1181">
                  <c:v>0.34092875685030288</c:v>
                </c:pt>
                <c:pt idx="1182">
                  <c:v>0.34121719065474476</c:v>
                </c:pt>
                <c:pt idx="1183">
                  <c:v>0.34150562445918664</c:v>
                </c:pt>
                <c:pt idx="1184">
                  <c:v>0.34179405826362852</c:v>
                </c:pt>
                <c:pt idx="1185">
                  <c:v>0.3420824920680704</c:v>
                </c:pt>
                <c:pt idx="1186">
                  <c:v>0.34237092587251228</c:v>
                </c:pt>
                <c:pt idx="1187">
                  <c:v>0.34265935967695416</c:v>
                </c:pt>
                <c:pt idx="1188">
                  <c:v>0.34294779348139603</c:v>
                </c:pt>
                <c:pt idx="1189">
                  <c:v>0.34323622728583791</c:v>
                </c:pt>
                <c:pt idx="1190">
                  <c:v>0.34352466109027979</c:v>
                </c:pt>
                <c:pt idx="1191">
                  <c:v>0.34381309489472167</c:v>
                </c:pt>
                <c:pt idx="1192">
                  <c:v>0.34410152869916355</c:v>
                </c:pt>
                <c:pt idx="1193">
                  <c:v>0.34438996250360543</c:v>
                </c:pt>
                <c:pt idx="1194">
                  <c:v>0.34467839630804731</c:v>
                </c:pt>
                <c:pt idx="1195">
                  <c:v>0.34496683011248919</c:v>
                </c:pt>
                <c:pt idx="1196">
                  <c:v>0.34525526391693107</c:v>
                </c:pt>
                <c:pt idx="1197">
                  <c:v>0.34554369772137294</c:v>
                </c:pt>
                <c:pt idx="1198">
                  <c:v>0.34583213152581482</c:v>
                </c:pt>
                <c:pt idx="1199">
                  <c:v>0.3461205653302567</c:v>
                </c:pt>
                <c:pt idx="1200">
                  <c:v>0.34640899913469858</c:v>
                </c:pt>
                <c:pt idx="1201">
                  <c:v>0.34669743293914046</c:v>
                </c:pt>
                <c:pt idx="1202">
                  <c:v>0.34698586674358234</c:v>
                </c:pt>
                <c:pt idx="1203">
                  <c:v>0.34727430054802422</c:v>
                </c:pt>
                <c:pt idx="1204">
                  <c:v>0.3475627343524661</c:v>
                </c:pt>
                <c:pt idx="1205">
                  <c:v>0.34785116815690797</c:v>
                </c:pt>
                <c:pt idx="1206">
                  <c:v>0.34813960196134985</c:v>
                </c:pt>
                <c:pt idx="1207">
                  <c:v>0.34842803576579173</c:v>
                </c:pt>
                <c:pt idx="1208">
                  <c:v>0.34871646957023361</c:v>
                </c:pt>
                <c:pt idx="1209">
                  <c:v>0.34900490337467549</c:v>
                </c:pt>
                <c:pt idx="1210">
                  <c:v>0.34929333717911737</c:v>
                </c:pt>
                <c:pt idx="1211">
                  <c:v>0.34958177098355925</c:v>
                </c:pt>
                <c:pt idx="1212">
                  <c:v>0.34987020478800113</c:v>
                </c:pt>
                <c:pt idx="1213">
                  <c:v>0.35015863859244306</c:v>
                </c:pt>
                <c:pt idx="1214">
                  <c:v>0.35044707239688494</c:v>
                </c:pt>
                <c:pt idx="1215">
                  <c:v>0.35073550620132682</c:v>
                </c:pt>
                <c:pt idx="1216">
                  <c:v>0.3510239400057687</c:v>
                </c:pt>
                <c:pt idx="1217">
                  <c:v>0.35131237381021058</c:v>
                </c:pt>
                <c:pt idx="1218">
                  <c:v>0.35160080761465246</c:v>
                </c:pt>
                <c:pt idx="1219">
                  <c:v>0.35188924141909433</c:v>
                </c:pt>
                <c:pt idx="1220">
                  <c:v>0.35217767522353621</c:v>
                </c:pt>
                <c:pt idx="1221">
                  <c:v>0.35246610902797809</c:v>
                </c:pt>
                <c:pt idx="1222">
                  <c:v>0.35275454283241997</c:v>
                </c:pt>
                <c:pt idx="1223">
                  <c:v>0.35304297663686185</c:v>
                </c:pt>
                <c:pt idx="1224">
                  <c:v>0.35333141044130373</c:v>
                </c:pt>
                <c:pt idx="1225">
                  <c:v>0.35361984424574561</c:v>
                </c:pt>
                <c:pt idx="1226">
                  <c:v>0.35390827805018749</c:v>
                </c:pt>
                <c:pt idx="1227">
                  <c:v>0.35419671185462936</c:v>
                </c:pt>
                <c:pt idx="1228">
                  <c:v>0.35448514565907124</c:v>
                </c:pt>
                <c:pt idx="1229">
                  <c:v>0.35477357946351312</c:v>
                </c:pt>
                <c:pt idx="1230">
                  <c:v>0.355062013267955</c:v>
                </c:pt>
                <c:pt idx="1231">
                  <c:v>0.35535044707239688</c:v>
                </c:pt>
                <c:pt idx="1232">
                  <c:v>0.35563888087683876</c:v>
                </c:pt>
                <c:pt idx="1233">
                  <c:v>0.35592731468128064</c:v>
                </c:pt>
                <c:pt idx="1234">
                  <c:v>0.35621574848572252</c:v>
                </c:pt>
                <c:pt idx="1235">
                  <c:v>0.3565041822901644</c:v>
                </c:pt>
                <c:pt idx="1236">
                  <c:v>0.35679261609460627</c:v>
                </c:pt>
                <c:pt idx="1237">
                  <c:v>0.35708104989904815</c:v>
                </c:pt>
                <c:pt idx="1238">
                  <c:v>0.35736948370349003</c:v>
                </c:pt>
                <c:pt idx="1239">
                  <c:v>0.35765791750793191</c:v>
                </c:pt>
                <c:pt idx="1240">
                  <c:v>0.35794635131237379</c:v>
                </c:pt>
                <c:pt idx="1241">
                  <c:v>0.35823478511681567</c:v>
                </c:pt>
                <c:pt idx="1242">
                  <c:v>0.35852321892125755</c:v>
                </c:pt>
                <c:pt idx="1243">
                  <c:v>0.35881165272569943</c:v>
                </c:pt>
                <c:pt idx="1244">
                  <c:v>0.35910008653014136</c:v>
                </c:pt>
                <c:pt idx="1245">
                  <c:v>0.35938852033458324</c:v>
                </c:pt>
                <c:pt idx="1246">
                  <c:v>0.35967695413902512</c:v>
                </c:pt>
                <c:pt idx="1247">
                  <c:v>0.359965387943467</c:v>
                </c:pt>
                <c:pt idx="1248">
                  <c:v>0.36025382174790888</c:v>
                </c:pt>
                <c:pt idx="1249">
                  <c:v>0.36054225555235075</c:v>
                </c:pt>
                <c:pt idx="1250">
                  <c:v>0.36083068935679263</c:v>
                </c:pt>
                <c:pt idx="1251">
                  <c:v>0.36111912316123451</c:v>
                </c:pt>
                <c:pt idx="1252">
                  <c:v>0.36140755696567639</c:v>
                </c:pt>
                <c:pt idx="1253">
                  <c:v>0.36169599077011827</c:v>
                </c:pt>
                <c:pt idx="1254">
                  <c:v>0.36198442457456015</c:v>
                </c:pt>
                <c:pt idx="1255">
                  <c:v>0.36227285837900203</c:v>
                </c:pt>
                <c:pt idx="1256">
                  <c:v>0.36256129218344391</c:v>
                </c:pt>
                <c:pt idx="1257">
                  <c:v>0.36284972598788579</c:v>
                </c:pt>
                <c:pt idx="1258">
                  <c:v>0.36313815979232766</c:v>
                </c:pt>
                <c:pt idx="1259">
                  <c:v>0.36342659359676954</c:v>
                </c:pt>
                <c:pt idx="1260">
                  <c:v>0.36371502740121142</c:v>
                </c:pt>
                <c:pt idx="1261">
                  <c:v>0.3640034612056533</c:v>
                </c:pt>
                <c:pt idx="1262">
                  <c:v>0.36429189501009518</c:v>
                </c:pt>
                <c:pt idx="1263">
                  <c:v>0.36458032881453706</c:v>
                </c:pt>
                <c:pt idx="1264">
                  <c:v>0.36486876261897894</c:v>
                </c:pt>
                <c:pt idx="1265">
                  <c:v>0.36515719642342082</c:v>
                </c:pt>
                <c:pt idx="1266">
                  <c:v>0.36544563022786269</c:v>
                </c:pt>
                <c:pt idx="1267">
                  <c:v>0.36573406403230457</c:v>
                </c:pt>
                <c:pt idx="1268">
                  <c:v>0.36602249783674645</c:v>
                </c:pt>
                <c:pt idx="1269">
                  <c:v>0.36631093164118833</c:v>
                </c:pt>
                <c:pt idx="1270">
                  <c:v>0.36659936544563021</c:v>
                </c:pt>
                <c:pt idx="1271">
                  <c:v>0.36688779925007209</c:v>
                </c:pt>
                <c:pt idx="1272">
                  <c:v>0.36717623305451397</c:v>
                </c:pt>
                <c:pt idx="1273">
                  <c:v>0.36746466685895585</c:v>
                </c:pt>
                <c:pt idx="1274">
                  <c:v>0.36775310066339773</c:v>
                </c:pt>
                <c:pt idx="1275">
                  <c:v>0.3680415344678396</c:v>
                </c:pt>
                <c:pt idx="1276">
                  <c:v>0.36832996827228154</c:v>
                </c:pt>
                <c:pt idx="1277">
                  <c:v>0.36861840207672342</c:v>
                </c:pt>
                <c:pt idx="1278">
                  <c:v>0.3689068358811653</c:v>
                </c:pt>
                <c:pt idx="1279">
                  <c:v>0.36919526968560717</c:v>
                </c:pt>
                <c:pt idx="1280">
                  <c:v>0.36948370349004905</c:v>
                </c:pt>
                <c:pt idx="1281">
                  <c:v>0.36977213729449093</c:v>
                </c:pt>
                <c:pt idx="1282">
                  <c:v>0.37006057109893281</c:v>
                </c:pt>
                <c:pt idx="1283">
                  <c:v>0.37034900490337469</c:v>
                </c:pt>
                <c:pt idx="1284">
                  <c:v>0.37063743870781657</c:v>
                </c:pt>
                <c:pt idx="1285">
                  <c:v>0.37092587251225845</c:v>
                </c:pt>
                <c:pt idx="1286">
                  <c:v>0.37121430631670033</c:v>
                </c:pt>
                <c:pt idx="1287">
                  <c:v>0.37150274012114221</c:v>
                </c:pt>
                <c:pt idx="1288">
                  <c:v>0.37179117392558408</c:v>
                </c:pt>
                <c:pt idx="1289">
                  <c:v>0.37207960773002596</c:v>
                </c:pt>
                <c:pt idx="1290">
                  <c:v>0.37236804153446784</c:v>
                </c:pt>
                <c:pt idx="1291">
                  <c:v>0.37265647533890972</c:v>
                </c:pt>
                <c:pt idx="1292">
                  <c:v>0.3729449091433516</c:v>
                </c:pt>
                <c:pt idx="1293">
                  <c:v>0.37323334294779348</c:v>
                </c:pt>
                <c:pt idx="1294">
                  <c:v>0.37352177675223536</c:v>
                </c:pt>
                <c:pt idx="1295">
                  <c:v>0.37381021055667724</c:v>
                </c:pt>
                <c:pt idx="1296">
                  <c:v>0.37409864436111911</c:v>
                </c:pt>
                <c:pt idx="1297">
                  <c:v>0.37438707816556099</c:v>
                </c:pt>
                <c:pt idx="1298">
                  <c:v>0.37467551197000287</c:v>
                </c:pt>
                <c:pt idx="1299">
                  <c:v>0.37496394577444475</c:v>
                </c:pt>
                <c:pt idx="1300">
                  <c:v>0.37525237957888663</c:v>
                </c:pt>
                <c:pt idx="1301">
                  <c:v>0.37554081338332851</c:v>
                </c:pt>
                <c:pt idx="1302">
                  <c:v>0.37582924718777039</c:v>
                </c:pt>
                <c:pt idx="1303">
                  <c:v>0.37611768099221227</c:v>
                </c:pt>
                <c:pt idx="1304">
                  <c:v>0.37640611479665415</c:v>
                </c:pt>
                <c:pt idx="1305">
                  <c:v>0.37669454860109602</c:v>
                </c:pt>
                <c:pt idx="1306">
                  <c:v>0.3769829824055379</c:v>
                </c:pt>
                <c:pt idx="1307">
                  <c:v>0.37727141620997978</c:v>
                </c:pt>
                <c:pt idx="1308">
                  <c:v>0.37755985001442172</c:v>
                </c:pt>
                <c:pt idx="1309">
                  <c:v>0.3778482838188636</c:v>
                </c:pt>
                <c:pt idx="1310">
                  <c:v>0.37813671762330547</c:v>
                </c:pt>
                <c:pt idx="1311">
                  <c:v>0.37842515142774735</c:v>
                </c:pt>
                <c:pt idx="1312">
                  <c:v>0.37871358523218923</c:v>
                </c:pt>
                <c:pt idx="1313">
                  <c:v>0.37900201903663111</c:v>
                </c:pt>
                <c:pt idx="1314">
                  <c:v>0.37929045284107299</c:v>
                </c:pt>
                <c:pt idx="1315">
                  <c:v>0.37957888664551487</c:v>
                </c:pt>
                <c:pt idx="1316">
                  <c:v>0.37986732044995675</c:v>
                </c:pt>
                <c:pt idx="1317">
                  <c:v>0.38015575425439863</c:v>
                </c:pt>
                <c:pt idx="1318">
                  <c:v>0.3804441880588405</c:v>
                </c:pt>
                <c:pt idx="1319">
                  <c:v>0.38073262186328238</c:v>
                </c:pt>
                <c:pt idx="1320">
                  <c:v>0.38102105566772426</c:v>
                </c:pt>
                <c:pt idx="1321">
                  <c:v>0.38130948947216614</c:v>
                </c:pt>
                <c:pt idx="1322">
                  <c:v>0.38159792327660802</c:v>
                </c:pt>
                <c:pt idx="1323">
                  <c:v>0.3818863570810499</c:v>
                </c:pt>
                <c:pt idx="1324">
                  <c:v>0.38217479088549178</c:v>
                </c:pt>
                <c:pt idx="1325">
                  <c:v>0.38246322468993366</c:v>
                </c:pt>
                <c:pt idx="1326">
                  <c:v>0.38275165849437554</c:v>
                </c:pt>
                <c:pt idx="1327">
                  <c:v>0.38304009229881741</c:v>
                </c:pt>
                <c:pt idx="1328">
                  <c:v>0.38332852610325929</c:v>
                </c:pt>
                <c:pt idx="1329">
                  <c:v>0.38361695990770117</c:v>
                </c:pt>
                <c:pt idx="1330">
                  <c:v>0.38390539371214305</c:v>
                </c:pt>
                <c:pt idx="1331">
                  <c:v>0.38419382751658493</c:v>
                </c:pt>
                <c:pt idx="1332">
                  <c:v>0.38448226132102681</c:v>
                </c:pt>
                <c:pt idx="1333">
                  <c:v>0.38477069512546869</c:v>
                </c:pt>
                <c:pt idx="1334">
                  <c:v>0.38505912892991057</c:v>
                </c:pt>
                <c:pt idx="1335">
                  <c:v>0.38534756273435244</c:v>
                </c:pt>
                <c:pt idx="1336">
                  <c:v>0.38563599653879432</c:v>
                </c:pt>
                <c:pt idx="1337">
                  <c:v>0.3859244303432362</c:v>
                </c:pt>
                <c:pt idx="1338">
                  <c:v>0.38621286414767808</c:v>
                </c:pt>
                <c:pt idx="1339">
                  <c:v>0.38650129795212002</c:v>
                </c:pt>
                <c:pt idx="1340">
                  <c:v>0.38678973175656189</c:v>
                </c:pt>
                <c:pt idx="1341">
                  <c:v>0.38707816556100377</c:v>
                </c:pt>
                <c:pt idx="1342">
                  <c:v>0.38736659936544565</c:v>
                </c:pt>
                <c:pt idx="1343">
                  <c:v>0.38765503316988753</c:v>
                </c:pt>
                <c:pt idx="1344">
                  <c:v>0.38794346697432941</c:v>
                </c:pt>
                <c:pt idx="1345">
                  <c:v>0.38823190077877129</c:v>
                </c:pt>
                <c:pt idx="1346">
                  <c:v>0.38852033458321317</c:v>
                </c:pt>
                <c:pt idx="1347">
                  <c:v>0.38880876838765505</c:v>
                </c:pt>
                <c:pt idx="1348">
                  <c:v>0.38909720219209692</c:v>
                </c:pt>
                <c:pt idx="1349">
                  <c:v>0.3893856359965388</c:v>
                </c:pt>
                <c:pt idx="1350">
                  <c:v>0.38967406980098068</c:v>
                </c:pt>
                <c:pt idx="1351">
                  <c:v>0.38996250360542256</c:v>
                </c:pt>
                <c:pt idx="1352">
                  <c:v>0.39025093740986444</c:v>
                </c:pt>
                <c:pt idx="1353">
                  <c:v>0.39053937121430632</c:v>
                </c:pt>
                <c:pt idx="1354">
                  <c:v>0.3908278050187482</c:v>
                </c:pt>
                <c:pt idx="1355">
                  <c:v>0.39111623882319008</c:v>
                </c:pt>
                <c:pt idx="1356">
                  <c:v>0.39140467262763196</c:v>
                </c:pt>
                <c:pt idx="1357">
                  <c:v>0.39169310643207383</c:v>
                </c:pt>
                <c:pt idx="1358">
                  <c:v>0.39198154023651571</c:v>
                </c:pt>
                <c:pt idx="1359">
                  <c:v>0.39226997404095759</c:v>
                </c:pt>
                <c:pt idx="1360">
                  <c:v>0.39255840784539947</c:v>
                </c:pt>
                <c:pt idx="1361">
                  <c:v>0.39284684164984135</c:v>
                </c:pt>
                <c:pt idx="1362">
                  <c:v>0.39313527545428323</c:v>
                </c:pt>
                <c:pt idx="1363">
                  <c:v>0.39342370925872511</c:v>
                </c:pt>
                <c:pt idx="1364">
                  <c:v>0.39371214306316699</c:v>
                </c:pt>
                <c:pt idx="1365">
                  <c:v>0.39400057686760886</c:v>
                </c:pt>
                <c:pt idx="1366">
                  <c:v>0.39428901067205074</c:v>
                </c:pt>
                <c:pt idx="1367">
                  <c:v>0.39457744447649262</c:v>
                </c:pt>
                <c:pt idx="1368">
                  <c:v>0.3948658782809345</c:v>
                </c:pt>
                <c:pt idx="1369">
                  <c:v>0.39515431208537638</c:v>
                </c:pt>
                <c:pt idx="1370">
                  <c:v>0.39544274588981826</c:v>
                </c:pt>
                <c:pt idx="1371">
                  <c:v>0.39573117969426019</c:v>
                </c:pt>
                <c:pt idx="1372">
                  <c:v>0.39601961349870207</c:v>
                </c:pt>
                <c:pt idx="1373">
                  <c:v>0.39630804730314395</c:v>
                </c:pt>
                <c:pt idx="1374">
                  <c:v>0.39659648110758583</c:v>
                </c:pt>
                <c:pt idx="1375">
                  <c:v>0.39688491491202771</c:v>
                </c:pt>
                <c:pt idx="1376">
                  <c:v>0.39717334871646959</c:v>
                </c:pt>
                <c:pt idx="1377">
                  <c:v>0.39746178252091147</c:v>
                </c:pt>
                <c:pt idx="1378">
                  <c:v>0.39775021632535335</c:v>
                </c:pt>
                <c:pt idx="1379">
                  <c:v>0.39803865012979522</c:v>
                </c:pt>
                <c:pt idx="1380">
                  <c:v>0.3983270839342371</c:v>
                </c:pt>
                <c:pt idx="1381">
                  <c:v>0.39861551773867898</c:v>
                </c:pt>
                <c:pt idx="1382">
                  <c:v>0.39890395154312086</c:v>
                </c:pt>
                <c:pt idx="1383">
                  <c:v>0.39919238534756274</c:v>
                </c:pt>
                <c:pt idx="1384">
                  <c:v>0.39948081915200462</c:v>
                </c:pt>
                <c:pt idx="1385">
                  <c:v>0.3997692529564465</c:v>
                </c:pt>
                <c:pt idx="1386">
                  <c:v>0.40005768676088838</c:v>
                </c:pt>
                <c:pt idx="1387">
                  <c:v>0.40034612056533025</c:v>
                </c:pt>
                <c:pt idx="1388">
                  <c:v>0.40063455436977213</c:v>
                </c:pt>
                <c:pt idx="1389">
                  <c:v>0.40092298817421401</c:v>
                </c:pt>
                <c:pt idx="1390">
                  <c:v>0.40121142197865589</c:v>
                </c:pt>
                <c:pt idx="1391">
                  <c:v>0.40149985578309777</c:v>
                </c:pt>
                <c:pt idx="1392">
                  <c:v>0.40178828958753965</c:v>
                </c:pt>
                <c:pt idx="1393">
                  <c:v>0.40207672339198153</c:v>
                </c:pt>
                <c:pt idx="1394">
                  <c:v>0.40236515719642341</c:v>
                </c:pt>
                <c:pt idx="1395">
                  <c:v>0.40265359100086529</c:v>
                </c:pt>
                <c:pt idx="1396">
                  <c:v>0.40294202480530716</c:v>
                </c:pt>
                <c:pt idx="1397">
                  <c:v>0.40323045860974904</c:v>
                </c:pt>
                <c:pt idx="1398">
                  <c:v>0.40351889241419092</c:v>
                </c:pt>
                <c:pt idx="1399">
                  <c:v>0.4038073262186328</c:v>
                </c:pt>
                <c:pt idx="1400">
                  <c:v>0.40409576002307468</c:v>
                </c:pt>
                <c:pt idx="1401">
                  <c:v>0.40438419382751656</c:v>
                </c:pt>
                <c:pt idx="1402">
                  <c:v>0.40467262763195849</c:v>
                </c:pt>
                <c:pt idx="1403">
                  <c:v>0.40496106143640037</c:v>
                </c:pt>
                <c:pt idx="1404">
                  <c:v>0.40524949524084225</c:v>
                </c:pt>
                <c:pt idx="1405">
                  <c:v>0.40553792904528413</c:v>
                </c:pt>
                <c:pt idx="1406">
                  <c:v>0.40582636284972601</c:v>
                </c:pt>
                <c:pt idx="1407">
                  <c:v>0.40611479665416789</c:v>
                </c:pt>
                <c:pt idx="1408">
                  <c:v>0.40640323045860977</c:v>
                </c:pt>
                <c:pt idx="1409">
                  <c:v>0.40669166426305164</c:v>
                </c:pt>
                <c:pt idx="1410">
                  <c:v>0.40698009806749352</c:v>
                </c:pt>
                <c:pt idx="1411">
                  <c:v>0.4072685318719354</c:v>
                </c:pt>
                <c:pt idx="1412">
                  <c:v>0.40755696567637728</c:v>
                </c:pt>
                <c:pt idx="1413">
                  <c:v>0.40784539948081916</c:v>
                </c:pt>
                <c:pt idx="1414">
                  <c:v>0.40813383328526104</c:v>
                </c:pt>
                <c:pt idx="1415">
                  <c:v>0.40842226708970292</c:v>
                </c:pt>
                <c:pt idx="1416">
                  <c:v>0.4087107008941448</c:v>
                </c:pt>
                <c:pt idx="1417">
                  <c:v>0.40899913469858667</c:v>
                </c:pt>
                <c:pt idx="1418">
                  <c:v>0.40928756850302855</c:v>
                </c:pt>
                <c:pt idx="1419">
                  <c:v>0.40957600230747043</c:v>
                </c:pt>
                <c:pt idx="1420">
                  <c:v>0.40986443611191231</c:v>
                </c:pt>
                <c:pt idx="1421">
                  <c:v>0.41015286991635419</c:v>
                </c:pt>
                <c:pt idx="1422">
                  <c:v>0.41044130372079607</c:v>
                </c:pt>
                <c:pt idx="1423">
                  <c:v>0.41072973752523795</c:v>
                </c:pt>
                <c:pt idx="1424">
                  <c:v>0.41101817132967983</c:v>
                </c:pt>
                <c:pt idx="1425">
                  <c:v>0.41130660513412171</c:v>
                </c:pt>
                <c:pt idx="1426">
                  <c:v>0.41159503893856358</c:v>
                </c:pt>
                <c:pt idx="1427">
                  <c:v>0.41188347274300546</c:v>
                </c:pt>
                <c:pt idx="1428">
                  <c:v>0.41217190654744734</c:v>
                </c:pt>
                <c:pt idx="1429">
                  <c:v>0.41246034035188922</c:v>
                </c:pt>
                <c:pt idx="1430">
                  <c:v>0.4127487741563311</c:v>
                </c:pt>
                <c:pt idx="1431">
                  <c:v>0.41303720796077298</c:v>
                </c:pt>
                <c:pt idx="1432">
                  <c:v>0.41332564176521486</c:v>
                </c:pt>
                <c:pt idx="1433">
                  <c:v>0.41361407556965674</c:v>
                </c:pt>
                <c:pt idx="1434">
                  <c:v>0.41390250937409867</c:v>
                </c:pt>
                <c:pt idx="1435">
                  <c:v>0.41419094317854055</c:v>
                </c:pt>
                <c:pt idx="1436">
                  <c:v>0.41447937698298243</c:v>
                </c:pt>
                <c:pt idx="1437">
                  <c:v>0.41476781078742431</c:v>
                </c:pt>
                <c:pt idx="1438">
                  <c:v>0.41505624459186619</c:v>
                </c:pt>
                <c:pt idx="1439">
                  <c:v>0.41534467839630806</c:v>
                </c:pt>
                <c:pt idx="1440">
                  <c:v>0.41563311220074994</c:v>
                </c:pt>
                <c:pt idx="1441">
                  <c:v>0.41592154600519182</c:v>
                </c:pt>
                <c:pt idx="1442">
                  <c:v>0.4162099798096337</c:v>
                </c:pt>
                <c:pt idx="1443">
                  <c:v>0.41649841361407558</c:v>
                </c:pt>
                <c:pt idx="1444">
                  <c:v>0.41678684741851746</c:v>
                </c:pt>
                <c:pt idx="1445">
                  <c:v>0.41707528122295934</c:v>
                </c:pt>
                <c:pt idx="1446">
                  <c:v>0.41736371502740122</c:v>
                </c:pt>
                <c:pt idx="1447">
                  <c:v>0.4176521488318431</c:v>
                </c:pt>
                <c:pt idx="1448">
                  <c:v>0.41794058263628497</c:v>
                </c:pt>
                <c:pt idx="1449">
                  <c:v>0.41822901644072685</c:v>
                </c:pt>
                <c:pt idx="1450">
                  <c:v>0.41851745024516873</c:v>
                </c:pt>
                <c:pt idx="1451">
                  <c:v>0.41880588404961061</c:v>
                </c:pt>
                <c:pt idx="1452">
                  <c:v>0.41909431785405249</c:v>
                </c:pt>
                <c:pt idx="1453">
                  <c:v>0.41938275165849437</c:v>
                </c:pt>
                <c:pt idx="1454">
                  <c:v>0.41967118546293625</c:v>
                </c:pt>
                <c:pt idx="1455">
                  <c:v>0.41995961926737813</c:v>
                </c:pt>
                <c:pt idx="1456">
                  <c:v>0.42024805307182</c:v>
                </c:pt>
                <c:pt idx="1457">
                  <c:v>0.42053648687626188</c:v>
                </c:pt>
                <c:pt idx="1458">
                  <c:v>0.42082492068070376</c:v>
                </c:pt>
                <c:pt idx="1459">
                  <c:v>0.42111335448514564</c:v>
                </c:pt>
                <c:pt idx="1460">
                  <c:v>0.42140178828958752</c:v>
                </c:pt>
                <c:pt idx="1461">
                  <c:v>0.4216902220940294</c:v>
                </c:pt>
                <c:pt idx="1462">
                  <c:v>0.42197865589847128</c:v>
                </c:pt>
                <c:pt idx="1463">
                  <c:v>0.42226708970291316</c:v>
                </c:pt>
                <c:pt idx="1464">
                  <c:v>0.42255552350735504</c:v>
                </c:pt>
                <c:pt idx="1465">
                  <c:v>0.42284395731179697</c:v>
                </c:pt>
                <c:pt idx="1466">
                  <c:v>0.42313239111623885</c:v>
                </c:pt>
                <c:pt idx="1467">
                  <c:v>0.42342082492068073</c:v>
                </c:pt>
                <c:pt idx="1468">
                  <c:v>0.42370925872512261</c:v>
                </c:pt>
                <c:pt idx="1469">
                  <c:v>0.42399769252956448</c:v>
                </c:pt>
                <c:pt idx="1470">
                  <c:v>0.42428612633400636</c:v>
                </c:pt>
                <c:pt idx="1471">
                  <c:v>0.42457456013844824</c:v>
                </c:pt>
                <c:pt idx="1472">
                  <c:v>0.42486299394289012</c:v>
                </c:pt>
                <c:pt idx="1473">
                  <c:v>0.425151427747332</c:v>
                </c:pt>
                <c:pt idx="1474">
                  <c:v>0.42543986155177388</c:v>
                </c:pt>
                <c:pt idx="1475">
                  <c:v>0.42572829535621576</c:v>
                </c:pt>
                <c:pt idx="1476">
                  <c:v>0.42601672916065764</c:v>
                </c:pt>
                <c:pt idx="1477">
                  <c:v>0.42630516296509952</c:v>
                </c:pt>
                <c:pt idx="1478">
                  <c:v>0.42659359676954139</c:v>
                </c:pt>
                <c:pt idx="1479">
                  <c:v>0.42688203057398327</c:v>
                </c:pt>
                <c:pt idx="1480">
                  <c:v>0.42717046437842515</c:v>
                </c:pt>
                <c:pt idx="1481">
                  <c:v>0.42745889818286703</c:v>
                </c:pt>
                <c:pt idx="1482">
                  <c:v>0.42774733198730891</c:v>
                </c:pt>
                <c:pt idx="1483">
                  <c:v>0.42803576579175079</c:v>
                </c:pt>
                <c:pt idx="1484">
                  <c:v>0.42832419959619267</c:v>
                </c:pt>
                <c:pt idx="1485">
                  <c:v>0.42861263340063455</c:v>
                </c:pt>
                <c:pt idx="1486">
                  <c:v>0.42890106720507643</c:v>
                </c:pt>
                <c:pt idx="1487">
                  <c:v>0.4291895010095183</c:v>
                </c:pt>
                <c:pt idx="1488">
                  <c:v>0.42947793481396018</c:v>
                </c:pt>
                <c:pt idx="1489">
                  <c:v>0.42976636861840206</c:v>
                </c:pt>
                <c:pt idx="1490">
                  <c:v>0.43005480242284394</c:v>
                </c:pt>
                <c:pt idx="1491">
                  <c:v>0.43034323622728582</c:v>
                </c:pt>
                <c:pt idx="1492">
                  <c:v>0.4306316700317277</c:v>
                </c:pt>
                <c:pt idx="1493">
                  <c:v>0.43092010383616958</c:v>
                </c:pt>
                <c:pt idx="1494">
                  <c:v>0.43120853764061146</c:v>
                </c:pt>
                <c:pt idx="1495">
                  <c:v>0.43149697144505333</c:v>
                </c:pt>
                <c:pt idx="1496">
                  <c:v>0.43178540524949521</c:v>
                </c:pt>
                <c:pt idx="1497">
                  <c:v>0.43207383905393715</c:v>
                </c:pt>
                <c:pt idx="1498">
                  <c:v>0.43236227285837903</c:v>
                </c:pt>
                <c:pt idx="1499">
                  <c:v>0.43265070666282091</c:v>
                </c:pt>
                <c:pt idx="1500">
                  <c:v>0.43293914046726278</c:v>
                </c:pt>
                <c:pt idx="1501">
                  <c:v>0.43322757427170466</c:v>
                </c:pt>
                <c:pt idx="1502">
                  <c:v>0.43351600807614654</c:v>
                </c:pt>
                <c:pt idx="1503">
                  <c:v>0.43380444188058842</c:v>
                </c:pt>
                <c:pt idx="1504">
                  <c:v>0.4340928756850303</c:v>
                </c:pt>
                <c:pt idx="1505">
                  <c:v>0.43438130948947218</c:v>
                </c:pt>
                <c:pt idx="1506">
                  <c:v>0.43466974329391406</c:v>
                </c:pt>
                <c:pt idx="1507">
                  <c:v>0.43495817709835594</c:v>
                </c:pt>
                <c:pt idx="1508">
                  <c:v>0.43524661090279781</c:v>
                </c:pt>
                <c:pt idx="1509">
                  <c:v>0.43553504470723969</c:v>
                </c:pt>
                <c:pt idx="1510">
                  <c:v>0.43582347851168157</c:v>
                </c:pt>
                <c:pt idx="1511">
                  <c:v>0.43611191231612345</c:v>
                </c:pt>
                <c:pt idx="1512">
                  <c:v>0.43640034612056533</c:v>
                </c:pt>
                <c:pt idx="1513">
                  <c:v>0.43668877992500721</c:v>
                </c:pt>
                <c:pt idx="1514">
                  <c:v>0.43697721372944909</c:v>
                </c:pt>
                <c:pt idx="1515">
                  <c:v>0.43726564753389097</c:v>
                </c:pt>
                <c:pt idx="1516">
                  <c:v>0.43755408133833285</c:v>
                </c:pt>
                <c:pt idx="1517">
                  <c:v>0.43784251514277472</c:v>
                </c:pt>
                <c:pt idx="1518">
                  <c:v>0.4381309489472166</c:v>
                </c:pt>
                <c:pt idx="1519">
                  <c:v>0.43841938275165848</c:v>
                </c:pt>
                <c:pt idx="1520">
                  <c:v>0.43870781655610036</c:v>
                </c:pt>
                <c:pt idx="1521">
                  <c:v>0.43899625036054224</c:v>
                </c:pt>
                <c:pt idx="1522">
                  <c:v>0.43928468416498412</c:v>
                </c:pt>
                <c:pt idx="1523">
                  <c:v>0.439573117969426</c:v>
                </c:pt>
                <c:pt idx="1524">
                  <c:v>0.43986155177386788</c:v>
                </c:pt>
                <c:pt idx="1525">
                  <c:v>0.44014998557830975</c:v>
                </c:pt>
                <c:pt idx="1526">
                  <c:v>0.44043841938275163</c:v>
                </c:pt>
                <c:pt idx="1527">
                  <c:v>0.44072685318719351</c:v>
                </c:pt>
                <c:pt idx="1528">
                  <c:v>0.44101528699163545</c:v>
                </c:pt>
                <c:pt idx="1529">
                  <c:v>0.44130372079607733</c:v>
                </c:pt>
                <c:pt idx="1530">
                  <c:v>0.4415921546005192</c:v>
                </c:pt>
                <c:pt idx="1531">
                  <c:v>0.44188058840496108</c:v>
                </c:pt>
                <c:pt idx="1532">
                  <c:v>0.44216902220940296</c:v>
                </c:pt>
                <c:pt idx="1533">
                  <c:v>0.44245745601384484</c:v>
                </c:pt>
                <c:pt idx="1534">
                  <c:v>0.44274588981828672</c:v>
                </c:pt>
                <c:pt idx="1535">
                  <c:v>0.4430343236227286</c:v>
                </c:pt>
                <c:pt idx="1536">
                  <c:v>0.44332275742717048</c:v>
                </c:pt>
                <c:pt idx="1537">
                  <c:v>0.44361119123161236</c:v>
                </c:pt>
                <c:pt idx="1538">
                  <c:v>0.44389962503605424</c:v>
                </c:pt>
                <c:pt idx="1539">
                  <c:v>0.44418805884049611</c:v>
                </c:pt>
                <c:pt idx="1540">
                  <c:v>0.44447649264493799</c:v>
                </c:pt>
                <c:pt idx="1541">
                  <c:v>0.44476492644937987</c:v>
                </c:pt>
                <c:pt idx="1542">
                  <c:v>0.44505336025382175</c:v>
                </c:pt>
                <c:pt idx="1543">
                  <c:v>0.44534179405826363</c:v>
                </c:pt>
                <c:pt idx="1544">
                  <c:v>0.44563022786270551</c:v>
                </c:pt>
                <c:pt idx="1545">
                  <c:v>0.44591866166714739</c:v>
                </c:pt>
                <c:pt idx="1546">
                  <c:v>0.44620709547158927</c:v>
                </c:pt>
                <c:pt idx="1547">
                  <c:v>0.44649552927603114</c:v>
                </c:pt>
                <c:pt idx="1548">
                  <c:v>0.44678396308047302</c:v>
                </c:pt>
                <c:pt idx="1549">
                  <c:v>0.4470723968849149</c:v>
                </c:pt>
                <c:pt idx="1550">
                  <c:v>0.44736083068935678</c:v>
                </c:pt>
                <c:pt idx="1551">
                  <c:v>0.44764926449379866</c:v>
                </c:pt>
                <c:pt idx="1552">
                  <c:v>0.44793769829824054</c:v>
                </c:pt>
                <c:pt idx="1553">
                  <c:v>0.44822613210268242</c:v>
                </c:pt>
                <c:pt idx="1554">
                  <c:v>0.4485145659071243</c:v>
                </c:pt>
                <c:pt idx="1555">
                  <c:v>0.44880299971156618</c:v>
                </c:pt>
                <c:pt idx="1556">
                  <c:v>0.44909143351600805</c:v>
                </c:pt>
                <c:pt idx="1557">
                  <c:v>0.44937986732044993</c:v>
                </c:pt>
                <c:pt idx="1558">
                  <c:v>0.44966830112489181</c:v>
                </c:pt>
                <c:pt idx="1559">
                  <c:v>0.44995673492933369</c:v>
                </c:pt>
                <c:pt idx="1560">
                  <c:v>0.45024516873377562</c:v>
                </c:pt>
                <c:pt idx="1561">
                  <c:v>0.4505336025382175</c:v>
                </c:pt>
                <c:pt idx="1562">
                  <c:v>0.45082203634265938</c:v>
                </c:pt>
                <c:pt idx="1563">
                  <c:v>0.45111047014710126</c:v>
                </c:pt>
                <c:pt idx="1564">
                  <c:v>0.45139890395154314</c:v>
                </c:pt>
                <c:pt idx="1565">
                  <c:v>0.45168733775598502</c:v>
                </c:pt>
                <c:pt idx="1566">
                  <c:v>0.4519757715604269</c:v>
                </c:pt>
                <c:pt idx="1567">
                  <c:v>0.45226420536486878</c:v>
                </c:pt>
                <c:pt idx="1568">
                  <c:v>0.45255263916931066</c:v>
                </c:pt>
                <c:pt idx="1569">
                  <c:v>0.45284107297375253</c:v>
                </c:pt>
                <c:pt idx="1570">
                  <c:v>0.45312950677819441</c:v>
                </c:pt>
                <c:pt idx="1571">
                  <c:v>0.45341794058263629</c:v>
                </c:pt>
                <c:pt idx="1572">
                  <c:v>0.45370637438707817</c:v>
                </c:pt>
                <c:pt idx="1573">
                  <c:v>0.45399480819152005</c:v>
                </c:pt>
                <c:pt idx="1574">
                  <c:v>0.45428324199596193</c:v>
                </c:pt>
                <c:pt idx="1575">
                  <c:v>0.45457167580040381</c:v>
                </c:pt>
                <c:pt idx="1576">
                  <c:v>0.45486010960484569</c:v>
                </c:pt>
                <c:pt idx="1577">
                  <c:v>0.45514854340928756</c:v>
                </c:pt>
                <c:pt idx="1578">
                  <c:v>0.45543697721372944</c:v>
                </c:pt>
                <c:pt idx="1579">
                  <c:v>0.45572541101817132</c:v>
                </c:pt>
                <c:pt idx="1580">
                  <c:v>0.4560138448226132</c:v>
                </c:pt>
                <c:pt idx="1581">
                  <c:v>0.45630227862705508</c:v>
                </c:pt>
                <c:pt idx="1582">
                  <c:v>0.45659071243149696</c:v>
                </c:pt>
                <c:pt idx="1583">
                  <c:v>0.45687914623593884</c:v>
                </c:pt>
                <c:pt idx="1584">
                  <c:v>0.45716758004038072</c:v>
                </c:pt>
                <c:pt idx="1585">
                  <c:v>0.4574560138448226</c:v>
                </c:pt>
                <c:pt idx="1586">
                  <c:v>0.45774444764926447</c:v>
                </c:pt>
                <c:pt idx="1587">
                  <c:v>0.45803288145370635</c:v>
                </c:pt>
                <c:pt idx="1588">
                  <c:v>0.45832131525814823</c:v>
                </c:pt>
                <c:pt idx="1589">
                  <c:v>0.45860974906259011</c:v>
                </c:pt>
                <c:pt idx="1590">
                  <c:v>0.45889818286703199</c:v>
                </c:pt>
                <c:pt idx="1591">
                  <c:v>0.45918661667147392</c:v>
                </c:pt>
                <c:pt idx="1592">
                  <c:v>0.4594750504759158</c:v>
                </c:pt>
                <c:pt idx="1593">
                  <c:v>0.45976348428035768</c:v>
                </c:pt>
                <c:pt idx="1594">
                  <c:v>0.46005191808479956</c:v>
                </c:pt>
                <c:pt idx="1595">
                  <c:v>0.46034035188924144</c:v>
                </c:pt>
                <c:pt idx="1596">
                  <c:v>0.46062878569368332</c:v>
                </c:pt>
                <c:pt idx="1597">
                  <c:v>0.4609172194981252</c:v>
                </c:pt>
                <c:pt idx="1598">
                  <c:v>0.46120565330256708</c:v>
                </c:pt>
                <c:pt idx="1599">
                  <c:v>0.46149408710700895</c:v>
                </c:pt>
                <c:pt idx="1600">
                  <c:v>0.46178252091145083</c:v>
                </c:pt>
                <c:pt idx="1601">
                  <c:v>0.46207095471589271</c:v>
                </c:pt>
                <c:pt idx="1602">
                  <c:v>0.46235938852033459</c:v>
                </c:pt>
                <c:pt idx="1603">
                  <c:v>0.46264782232477647</c:v>
                </c:pt>
                <c:pt idx="1604">
                  <c:v>0.46293625612921835</c:v>
                </c:pt>
                <c:pt idx="1605">
                  <c:v>0.46322468993366023</c:v>
                </c:pt>
                <c:pt idx="1606">
                  <c:v>0.46351312373810211</c:v>
                </c:pt>
                <c:pt idx="1607">
                  <c:v>0.46380155754254399</c:v>
                </c:pt>
                <c:pt idx="1608">
                  <c:v>0.46408999134698586</c:v>
                </c:pt>
                <c:pt idx="1609">
                  <c:v>0.46437842515142774</c:v>
                </c:pt>
                <c:pt idx="1610">
                  <c:v>0.46466685895586962</c:v>
                </c:pt>
                <c:pt idx="1611">
                  <c:v>0.4649552927603115</c:v>
                </c:pt>
                <c:pt idx="1612">
                  <c:v>0.46524372656475338</c:v>
                </c:pt>
                <c:pt idx="1613">
                  <c:v>0.46553216036919526</c:v>
                </c:pt>
                <c:pt idx="1614">
                  <c:v>0.46582059417363714</c:v>
                </c:pt>
                <c:pt idx="1615">
                  <c:v>0.46610902797807902</c:v>
                </c:pt>
                <c:pt idx="1616">
                  <c:v>0.46639746178252089</c:v>
                </c:pt>
                <c:pt idx="1617">
                  <c:v>0.46668589558696277</c:v>
                </c:pt>
                <c:pt idx="1618">
                  <c:v>0.46697432939140465</c:v>
                </c:pt>
                <c:pt idx="1619">
                  <c:v>0.46726276319584653</c:v>
                </c:pt>
                <c:pt idx="1620">
                  <c:v>0.46755119700028841</c:v>
                </c:pt>
                <c:pt idx="1621">
                  <c:v>0.46783963080473029</c:v>
                </c:pt>
                <c:pt idx="1622">
                  <c:v>0.46812806460917217</c:v>
                </c:pt>
                <c:pt idx="1623">
                  <c:v>0.4684164984136141</c:v>
                </c:pt>
                <c:pt idx="1624">
                  <c:v>0.46870493221805598</c:v>
                </c:pt>
                <c:pt idx="1625">
                  <c:v>0.46899336602249786</c:v>
                </c:pt>
                <c:pt idx="1626">
                  <c:v>0.46928179982693974</c:v>
                </c:pt>
                <c:pt idx="1627">
                  <c:v>0.46957023363138162</c:v>
                </c:pt>
                <c:pt idx="1628">
                  <c:v>0.4698586674358235</c:v>
                </c:pt>
                <c:pt idx="1629">
                  <c:v>0.47014710124026537</c:v>
                </c:pt>
                <c:pt idx="1630">
                  <c:v>0.47043553504470725</c:v>
                </c:pt>
                <c:pt idx="1631">
                  <c:v>0.47072396884914913</c:v>
                </c:pt>
                <c:pt idx="1632">
                  <c:v>0.47101240265359101</c:v>
                </c:pt>
                <c:pt idx="1633">
                  <c:v>0.47130083645803289</c:v>
                </c:pt>
                <c:pt idx="1634">
                  <c:v>0.47158927026247477</c:v>
                </c:pt>
                <c:pt idx="1635">
                  <c:v>0.47187770406691665</c:v>
                </c:pt>
                <c:pt idx="1636">
                  <c:v>0.47216613787135853</c:v>
                </c:pt>
                <c:pt idx="1637">
                  <c:v>0.47245457167580041</c:v>
                </c:pt>
                <c:pt idx="1638">
                  <c:v>0.47274300548024228</c:v>
                </c:pt>
                <c:pt idx="1639">
                  <c:v>0.47303143928468416</c:v>
                </c:pt>
                <c:pt idx="1640">
                  <c:v>0.47331987308912604</c:v>
                </c:pt>
                <c:pt idx="1641">
                  <c:v>0.47360830689356792</c:v>
                </c:pt>
                <c:pt idx="1642">
                  <c:v>0.4738967406980098</c:v>
                </c:pt>
                <c:pt idx="1643">
                  <c:v>0.47418517450245168</c:v>
                </c:pt>
                <c:pt idx="1644">
                  <c:v>0.47447360830689356</c:v>
                </c:pt>
                <c:pt idx="1645">
                  <c:v>0.47476204211133544</c:v>
                </c:pt>
                <c:pt idx="1646">
                  <c:v>0.47505047591577731</c:v>
                </c:pt>
                <c:pt idx="1647">
                  <c:v>0.47533890972021919</c:v>
                </c:pt>
                <c:pt idx="1648">
                  <c:v>0.47562734352466107</c:v>
                </c:pt>
                <c:pt idx="1649">
                  <c:v>0.47591577732910295</c:v>
                </c:pt>
                <c:pt idx="1650">
                  <c:v>0.47620421113354483</c:v>
                </c:pt>
                <c:pt idx="1651">
                  <c:v>0.47649264493798671</c:v>
                </c:pt>
                <c:pt idx="1652">
                  <c:v>0.47678107874242859</c:v>
                </c:pt>
                <c:pt idx="1653">
                  <c:v>0.47706951254687047</c:v>
                </c:pt>
                <c:pt idx="1654">
                  <c:v>0.4773579463513124</c:v>
                </c:pt>
                <c:pt idx="1655">
                  <c:v>0.47764638015575428</c:v>
                </c:pt>
                <c:pt idx="1656">
                  <c:v>0.47793481396019616</c:v>
                </c:pt>
                <c:pt idx="1657">
                  <c:v>0.47822324776463804</c:v>
                </c:pt>
                <c:pt idx="1658">
                  <c:v>0.47851168156907992</c:v>
                </c:pt>
                <c:pt idx="1659">
                  <c:v>0.4788001153735218</c:v>
                </c:pt>
                <c:pt idx="1660">
                  <c:v>0.47908854917796367</c:v>
                </c:pt>
                <c:pt idx="1661">
                  <c:v>0.47937698298240555</c:v>
                </c:pt>
                <c:pt idx="1662">
                  <c:v>0.47966541678684743</c:v>
                </c:pt>
                <c:pt idx="1663">
                  <c:v>0.47995385059128931</c:v>
                </c:pt>
                <c:pt idx="1664">
                  <c:v>0.48024228439573119</c:v>
                </c:pt>
                <c:pt idx="1665">
                  <c:v>0.48053071820017307</c:v>
                </c:pt>
                <c:pt idx="1666">
                  <c:v>0.48081915200461495</c:v>
                </c:pt>
                <c:pt idx="1667">
                  <c:v>0.48110758580905683</c:v>
                </c:pt>
                <c:pt idx="1668">
                  <c:v>0.4813960196134987</c:v>
                </c:pt>
                <c:pt idx="1669">
                  <c:v>0.48168445341794058</c:v>
                </c:pt>
                <c:pt idx="1670">
                  <c:v>0.48197288722238246</c:v>
                </c:pt>
                <c:pt idx="1671">
                  <c:v>0.48226132102682434</c:v>
                </c:pt>
                <c:pt idx="1672">
                  <c:v>0.48254975483126622</c:v>
                </c:pt>
                <c:pt idx="1673">
                  <c:v>0.4828381886357081</c:v>
                </c:pt>
                <c:pt idx="1674">
                  <c:v>0.48312662244014998</c:v>
                </c:pt>
                <c:pt idx="1675">
                  <c:v>0.48341505624459186</c:v>
                </c:pt>
                <c:pt idx="1676">
                  <c:v>0.48370349004903374</c:v>
                </c:pt>
                <c:pt idx="1677">
                  <c:v>0.48399192385347561</c:v>
                </c:pt>
                <c:pt idx="1678">
                  <c:v>0.48428035765791749</c:v>
                </c:pt>
                <c:pt idx="1679">
                  <c:v>0.48456879146235937</c:v>
                </c:pt>
                <c:pt idx="1680">
                  <c:v>0.48485722526680125</c:v>
                </c:pt>
                <c:pt idx="1681">
                  <c:v>0.48514565907124313</c:v>
                </c:pt>
                <c:pt idx="1682">
                  <c:v>0.48543409287568501</c:v>
                </c:pt>
                <c:pt idx="1683">
                  <c:v>0.48572252668012689</c:v>
                </c:pt>
                <c:pt idx="1684">
                  <c:v>0.48601096048456877</c:v>
                </c:pt>
                <c:pt idx="1685">
                  <c:v>0.48629939428901064</c:v>
                </c:pt>
                <c:pt idx="1686">
                  <c:v>0.48658782809345258</c:v>
                </c:pt>
                <c:pt idx="1687">
                  <c:v>0.48687626189789446</c:v>
                </c:pt>
                <c:pt idx="1688">
                  <c:v>0.48716469570233634</c:v>
                </c:pt>
                <c:pt idx="1689">
                  <c:v>0.48745312950677822</c:v>
                </c:pt>
                <c:pt idx="1690">
                  <c:v>0.48774156331122009</c:v>
                </c:pt>
                <c:pt idx="1691">
                  <c:v>0.48802999711566197</c:v>
                </c:pt>
                <c:pt idx="1692">
                  <c:v>0.48831843092010385</c:v>
                </c:pt>
                <c:pt idx="1693">
                  <c:v>0.48860686472454573</c:v>
                </c:pt>
                <c:pt idx="1694">
                  <c:v>0.48889529852898761</c:v>
                </c:pt>
                <c:pt idx="1695">
                  <c:v>0.48918373233342949</c:v>
                </c:pt>
                <c:pt idx="1696">
                  <c:v>0.48947216613787137</c:v>
                </c:pt>
                <c:pt idx="1697">
                  <c:v>0.48976059994231325</c:v>
                </c:pt>
                <c:pt idx="1698">
                  <c:v>0.49004903374675512</c:v>
                </c:pt>
                <c:pt idx="1699">
                  <c:v>0.490337467551197</c:v>
                </c:pt>
                <c:pt idx="1700">
                  <c:v>0.49062590135563888</c:v>
                </c:pt>
                <c:pt idx="1701">
                  <c:v>0.49091433516008076</c:v>
                </c:pt>
                <c:pt idx="1702">
                  <c:v>0.49120276896452264</c:v>
                </c:pt>
                <c:pt idx="1703">
                  <c:v>0.49149120276896452</c:v>
                </c:pt>
                <c:pt idx="1704">
                  <c:v>0.4917796365734064</c:v>
                </c:pt>
                <c:pt idx="1705">
                  <c:v>0.49206807037784828</c:v>
                </c:pt>
                <c:pt idx="1706">
                  <c:v>0.49235650418229016</c:v>
                </c:pt>
                <c:pt idx="1707">
                  <c:v>0.49264493798673203</c:v>
                </c:pt>
                <c:pt idx="1708">
                  <c:v>0.49293337179117391</c:v>
                </c:pt>
                <c:pt idx="1709">
                  <c:v>0.49322180559561579</c:v>
                </c:pt>
                <c:pt idx="1710">
                  <c:v>0.49351023940005767</c:v>
                </c:pt>
                <c:pt idx="1711">
                  <c:v>0.49379867320449955</c:v>
                </c:pt>
                <c:pt idx="1712">
                  <c:v>0.49408710700894143</c:v>
                </c:pt>
                <c:pt idx="1713">
                  <c:v>0.49437554081338331</c:v>
                </c:pt>
                <c:pt idx="1714">
                  <c:v>0.49466397461782519</c:v>
                </c:pt>
                <c:pt idx="1715">
                  <c:v>0.49495240842226707</c:v>
                </c:pt>
                <c:pt idx="1716">
                  <c:v>0.49524084222670894</c:v>
                </c:pt>
                <c:pt idx="1717">
                  <c:v>0.49552927603115088</c:v>
                </c:pt>
                <c:pt idx="1718">
                  <c:v>0.49581770983559276</c:v>
                </c:pt>
                <c:pt idx="1719">
                  <c:v>0.49610614364003464</c:v>
                </c:pt>
                <c:pt idx="1720">
                  <c:v>0.49639457744447651</c:v>
                </c:pt>
                <c:pt idx="1721">
                  <c:v>0.49668301124891839</c:v>
                </c:pt>
                <c:pt idx="1722">
                  <c:v>0.49697144505336027</c:v>
                </c:pt>
                <c:pt idx="1723">
                  <c:v>0.49725987885780215</c:v>
                </c:pt>
                <c:pt idx="1724">
                  <c:v>0.49754831266224403</c:v>
                </c:pt>
                <c:pt idx="1725">
                  <c:v>0.49783674646668591</c:v>
                </c:pt>
                <c:pt idx="1726">
                  <c:v>0.49812518027112779</c:v>
                </c:pt>
                <c:pt idx="1727">
                  <c:v>0.49841361407556967</c:v>
                </c:pt>
                <c:pt idx="1728">
                  <c:v>0.49870204788001155</c:v>
                </c:pt>
                <c:pt idx="1729">
                  <c:v>0.49899048168445342</c:v>
                </c:pt>
                <c:pt idx="1730">
                  <c:v>0.4992789154888953</c:v>
                </c:pt>
                <c:pt idx="1731">
                  <c:v>0.49956734929333718</c:v>
                </c:pt>
                <c:pt idx="1732">
                  <c:v>0.49985578309777906</c:v>
                </c:pt>
                <c:pt idx="1733">
                  <c:v>0.50014421690222099</c:v>
                </c:pt>
                <c:pt idx="1734">
                  <c:v>0.50043265070666287</c:v>
                </c:pt>
                <c:pt idx="1735">
                  <c:v>0.50072108451110475</c:v>
                </c:pt>
                <c:pt idx="1736">
                  <c:v>0.50100951831554663</c:v>
                </c:pt>
                <c:pt idx="1737">
                  <c:v>0.50129795211998851</c:v>
                </c:pt>
                <c:pt idx="1738">
                  <c:v>0.50158638592443039</c:v>
                </c:pt>
                <c:pt idx="1739">
                  <c:v>0.50187481972887227</c:v>
                </c:pt>
                <c:pt idx="1740">
                  <c:v>0.50216325353331415</c:v>
                </c:pt>
                <c:pt idx="1741">
                  <c:v>0.50245168733775603</c:v>
                </c:pt>
                <c:pt idx="1742">
                  <c:v>0.5027401211421979</c:v>
                </c:pt>
                <c:pt idx="1743">
                  <c:v>0.50302855494663978</c:v>
                </c:pt>
                <c:pt idx="1744">
                  <c:v>0.50331698875108166</c:v>
                </c:pt>
                <c:pt idx="1745">
                  <c:v>0.50360542255552354</c:v>
                </c:pt>
                <c:pt idx="1746">
                  <c:v>0.50389385635996542</c:v>
                </c:pt>
                <c:pt idx="1747">
                  <c:v>0.5041822901644073</c:v>
                </c:pt>
                <c:pt idx="1748">
                  <c:v>0.50447072396884918</c:v>
                </c:pt>
                <c:pt idx="1749">
                  <c:v>0.50475915777329106</c:v>
                </c:pt>
                <c:pt idx="1750">
                  <c:v>0.50504759157773293</c:v>
                </c:pt>
                <c:pt idx="1751">
                  <c:v>0.50533602538217481</c:v>
                </c:pt>
                <c:pt idx="1752">
                  <c:v>0.50562445918661669</c:v>
                </c:pt>
                <c:pt idx="1753">
                  <c:v>0.50591289299105857</c:v>
                </c:pt>
                <c:pt idx="1754">
                  <c:v>0.50620132679550045</c:v>
                </c:pt>
                <c:pt idx="1755">
                  <c:v>0.50648976059994233</c:v>
                </c:pt>
                <c:pt idx="1756">
                  <c:v>0.50677819440438421</c:v>
                </c:pt>
                <c:pt idx="1757">
                  <c:v>0.50706662820882609</c:v>
                </c:pt>
                <c:pt idx="1758">
                  <c:v>0.50735506201326797</c:v>
                </c:pt>
                <c:pt idx="1759">
                  <c:v>0.50764349581770984</c:v>
                </c:pt>
                <c:pt idx="1760">
                  <c:v>0.50793192962215172</c:v>
                </c:pt>
                <c:pt idx="1761">
                  <c:v>0.5082203634265936</c:v>
                </c:pt>
                <c:pt idx="1762">
                  <c:v>0.50850879723103548</c:v>
                </c:pt>
                <c:pt idx="1763">
                  <c:v>0.50879723103547736</c:v>
                </c:pt>
                <c:pt idx="1764">
                  <c:v>0.50908566483991924</c:v>
                </c:pt>
                <c:pt idx="1765">
                  <c:v>0.50937409864436112</c:v>
                </c:pt>
                <c:pt idx="1766">
                  <c:v>0.509662532448803</c:v>
                </c:pt>
                <c:pt idx="1767">
                  <c:v>0.50995096625324488</c:v>
                </c:pt>
                <c:pt idx="1768">
                  <c:v>0.51023940005768675</c:v>
                </c:pt>
                <c:pt idx="1769">
                  <c:v>0.51052783386212863</c:v>
                </c:pt>
                <c:pt idx="1770">
                  <c:v>0.51081626766657051</c:v>
                </c:pt>
                <c:pt idx="1771">
                  <c:v>0.51110470147101239</c:v>
                </c:pt>
                <c:pt idx="1772">
                  <c:v>0.51139313527545427</c:v>
                </c:pt>
                <c:pt idx="1773">
                  <c:v>0.51168156907989615</c:v>
                </c:pt>
                <c:pt idx="1774">
                  <c:v>0.51197000288433803</c:v>
                </c:pt>
                <c:pt idx="1775">
                  <c:v>0.51225843668877991</c:v>
                </c:pt>
                <c:pt idx="1776">
                  <c:v>0.51254687049322178</c:v>
                </c:pt>
                <c:pt idx="1777">
                  <c:v>0.51283530429766366</c:v>
                </c:pt>
                <c:pt idx="1778">
                  <c:v>0.51312373810210554</c:v>
                </c:pt>
                <c:pt idx="1779">
                  <c:v>0.51341217190654742</c:v>
                </c:pt>
                <c:pt idx="1780">
                  <c:v>0.5137006057109893</c:v>
                </c:pt>
                <c:pt idx="1781">
                  <c:v>0.51398903951543118</c:v>
                </c:pt>
                <c:pt idx="1782">
                  <c:v>0.51427747331987306</c:v>
                </c:pt>
                <c:pt idx="1783">
                  <c:v>0.51456590712431494</c:v>
                </c:pt>
                <c:pt idx="1784">
                  <c:v>0.51485434092875682</c:v>
                </c:pt>
                <c:pt idx="1785">
                  <c:v>0.51514277473319869</c:v>
                </c:pt>
                <c:pt idx="1786">
                  <c:v>0.51543120853764057</c:v>
                </c:pt>
                <c:pt idx="1787">
                  <c:v>0.51571964234208245</c:v>
                </c:pt>
                <c:pt idx="1788">
                  <c:v>0.51600807614652433</c:v>
                </c:pt>
                <c:pt idx="1789">
                  <c:v>0.51629650995096621</c:v>
                </c:pt>
                <c:pt idx="1790">
                  <c:v>0.51658494375540809</c:v>
                </c:pt>
                <c:pt idx="1791">
                  <c:v>0.51687337755984997</c:v>
                </c:pt>
                <c:pt idx="1792">
                  <c:v>0.51716181136429185</c:v>
                </c:pt>
                <c:pt idx="1793">
                  <c:v>0.51745024516873372</c:v>
                </c:pt>
                <c:pt idx="1794">
                  <c:v>0.5177386789731756</c:v>
                </c:pt>
                <c:pt idx="1795">
                  <c:v>0.51802711277761748</c:v>
                </c:pt>
                <c:pt idx="1796">
                  <c:v>0.51831554658205947</c:v>
                </c:pt>
                <c:pt idx="1797">
                  <c:v>0.51860398038650135</c:v>
                </c:pt>
                <c:pt idx="1798">
                  <c:v>0.51889241419094323</c:v>
                </c:pt>
                <c:pt idx="1799">
                  <c:v>0.51918084799538511</c:v>
                </c:pt>
                <c:pt idx="1800">
                  <c:v>0.51946928179982699</c:v>
                </c:pt>
                <c:pt idx="1801">
                  <c:v>0.51975771560426887</c:v>
                </c:pt>
                <c:pt idx="1802">
                  <c:v>0.52004614940871075</c:v>
                </c:pt>
                <c:pt idx="1803">
                  <c:v>0.52033458321315262</c:v>
                </c:pt>
                <c:pt idx="1804">
                  <c:v>0.5206230170175945</c:v>
                </c:pt>
                <c:pt idx="1805">
                  <c:v>0.52091145082203638</c:v>
                </c:pt>
                <c:pt idx="1806">
                  <c:v>0.52119988462647826</c:v>
                </c:pt>
                <c:pt idx="1807">
                  <c:v>0.52148831843092014</c:v>
                </c:pt>
                <c:pt idx="1808">
                  <c:v>0.52177675223536202</c:v>
                </c:pt>
                <c:pt idx="1809">
                  <c:v>0.5220651860398039</c:v>
                </c:pt>
                <c:pt idx="1810">
                  <c:v>0.52235361984424578</c:v>
                </c:pt>
                <c:pt idx="1811">
                  <c:v>0.52264205364868765</c:v>
                </c:pt>
                <c:pt idx="1812">
                  <c:v>0.52293048745312953</c:v>
                </c:pt>
                <c:pt idx="1813">
                  <c:v>0.52321892125757141</c:v>
                </c:pt>
                <c:pt idx="1814">
                  <c:v>0.52350735506201329</c:v>
                </c:pt>
                <c:pt idx="1815">
                  <c:v>0.52379578886645517</c:v>
                </c:pt>
                <c:pt idx="1816">
                  <c:v>0.52408422267089705</c:v>
                </c:pt>
                <c:pt idx="1817">
                  <c:v>0.52437265647533893</c:v>
                </c:pt>
                <c:pt idx="1818">
                  <c:v>0.52466109027978081</c:v>
                </c:pt>
                <c:pt idx="1819">
                  <c:v>0.52494952408422269</c:v>
                </c:pt>
                <c:pt idx="1820">
                  <c:v>0.52523795788866456</c:v>
                </c:pt>
                <c:pt idx="1821">
                  <c:v>0.52552639169310644</c:v>
                </c:pt>
                <c:pt idx="1822">
                  <c:v>0.52581482549754832</c:v>
                </c:pt>
                <c:pt idx="1823">
                  <c:v>0.5261032593019902</c:v>
                </c:pt>
                <c:pt idx="1824">
                  <c:v>0.52639169310643208</c:v>
                </c:pt>
                <c:pt idx="1825">
                  <c:v>0.52668012691087396</c:v>
                </c:pt>
                <c:pt idx="1826">
                  <c:v>0.52696856071531584</c:v>
                </c:pt>
                <c:pt idx="1827">
                  <c:v>0.52725699451975772</c:v>
                </c:pt>
                <c:pt idx="1828">
                  <c:v>0.52754542832419959</c:v>
                </c:pt>
                <c:pt idx="1829">
                  <c:v>0.52783386212864147</c:v>
                </c:pt>
                <c:pt idx="1830">
                  <c:v>0.52812229593308335</c:v>
                </c:pt>
                <c:pt idx="1831">
                  <c:v>0.52841072973752523</c:v>
                </c:pt>
                <c:pt idx="1832">
                  <c:v>0.52869916354196711</c:v>
                </c:pt>
                <c:pt idx="1833">
                  <c:v>0.52898759734640899</c:v>
                </c:pt>
                <c:pt idx="1834">
                  <c:v>0.52927603115085087</c:v>
                </c:pt>
                <c:pt idx="1835">
                  <c:v>0.52956446495529275</c:v>
                </c:pt>
                <c:pt idx="1836">
                  <c:v>0.52985289875973463</c:v>
                </c:pt>
                <c:pt idx="1837">
                  <c:v>0.5301413325641765</c:v>
                </c:pt>
                <c:pt idx="1838">
                  <c:v>0.53042976636861838</c:v>
                </c:pt>
                <c:pt idx="1839">
                  <c:v>0.53071820017306026</c:v>
                </c:pt>
                <c:pt idx="1840">
                  <c:v>0.53100663397750214</c:v>
                </c:pt>
                <c:pt idx="1841">
                  <c:v>0.53129506778194402</c:v>
                </c:pt>
                <c:pt idx="1842">
                  <c:v>0.5315835015863859</c:v>
                </c:pt>
                <c:pt idx="1843">
                  <c:v>0.53187193539082778</c:v>
                </c:pt>
                <c:pt idx="1844">
                  <c:v>0.53216036919526966</c:v>
                </c:pt>
                <c:pt idx="1845">
                  <c:v>0.53244880299971153</c:v>
                </c:pt>
                <c:pt idx="1846">
                  <c:v>0.53273723680415341</c:v>
                </c:pt>
                <c:pt idx="1847">
                  <c:v>0.53302567060859529</c:v>
                </c:pt>
                <c:pt idx="1848">
                  <c:v>0.53331410441303717</c:v>
                </c:pt>
                <c:pt idx="1849">
                  <c:v>0.53360253821747905</c:v>
                </c:pt>
                <c:pt idx="1850">
                  <c:v>0.53389097202192093</c:v>
                </c:pt>
                <c:pt idx="1851">
                  <c:v>0.53417940582636281</c:v>
                </c:pt>
                <c:pt idx="1852">
                  <c:v>0.53446783963080469</c:v>
                </c:pt>
                <c:pt idx="1853">
                  <c:v>0.53475627343524657</c:v>
                </c:pt>
                <c:pt idx="1854">
                  <c:v>0.53504470723968844</c:v>
                </c:pt>
                <c:pt idx="1855">
                  <c:v>0.53533314104413032</c:v>
                </c:pt>
                <c:pt idx="1856">
                  <c:v>0.5356215748485722</c:v>
                </c:pt>
                <c:pt idx="1857">
                  <c:v>0.53591000865301408</c:v>
                </c:pt>
                <c:pt idx="1858">
                  <c:v>0.53619844245745596</c:v>
                </c:pt>
                <c:pt idx="1859">
                  <c:v>0.53648687626189795</c:v>
                </c:pt>
                <c:pt idx="1860">
                  <c:v>0.53677531006633983</c:v>
                </c:pt>
                <c:pt idx="1861">
                  <c:v>0.53706374387078171</c:v>
                </c:pt>
                <c:pt idx="1862">
                  <c:v>0.53735217767522359</c:v>
                </c:pt>
                <c:pt idx="1863">
                  <c:v>0.53764061147966546</c:v>
                </c:pt>
                <c:pt idx="1864">
                  <c:v>0.53792904528410734</c:v>
                </c:pt>
                <c:pt idx="1865">
                  <c:v>0.53821747908854922</c:v>
                </c:pt>
                <c:pt idx="1866">
                  <c:v>0.5385059128929911</c:v>
                </c:pt>
                <c:pt idx="1867">
                  <c:v>0.53879434669743298</c:v>
                </c:pt>
                <c:pt idx="1868">
                  <c:v>0.53908278050187486</c:v>
                </c:pt>
                <c:pt idx="1869">
                  <c:v>0.53937121430631674</c:v>
                </c:pt>
                <c:pt idx="1870">
                  <c:v>0.53965964811075862</c:v>
                </c:pt>
                <c:pt idx="1871">
                  <c:v>0.5399480819152005</c:v>
                </c:pt>
                <c:pt idx="1872">
                  <c:v>0.54023651571964237</c:v>
                </c:pt>
                <c:pt idx="1873">
                  <c:v>0.54052494952408425</c:v>
                </c:pt>
                <c:pt idx="1874">
                  <c:v>0.54081338332852613</c:v>
                </c:pt>
                <c:pt idx="1875">
                  <c:v>0.54110181713296801</c:v>
                </c:pt>
                <c:pt idx="1876">
                  <c:v>0.54139025093740989</c:v>
                </c:pt>
                <c:pt idx="1877">
                  <c:v>0.54167868474185177</c:v>
                </c:pt>
                <c:pt idx="1878">
                  <c:v>0.54196711854629365</c:v>
                </c:pt>
                <c:pt idx="1879">
                  <c:v>0.54225555235073553</c:v>
                </c:pt>
                <c:pt idx="1880">
                  <c:v>0.5425439861551774</c:v>
                </c:pt>
                <c:pt idx="1881">
                  <c:v>0.54283241995961928</c:v>
                </c:pt>
                <c:pt idx="1882">
                  <c:v>0.54312085376406116</c:v>
                </c:pt>
                <c:pt idx="1883">
                  <c:v>0.54340928756850304</c:v>
                </c:pt>
                <c:pt idx="1884">
                  <c:v>0.54369772137294492</c:v>
                </c:pt>
                <c:pt idx="1885">
                  <c:v>0.5439861551773868</c:v>
                </c:pt>
                <c:pt idx="1886">
                  <c:v>0.54427458898182868</c:v>
                </c:pt>
                <c:pt idx="1887">
                  <c:v>0.54456302278627056</c:v>
                </c:pt>
                <c:pt idx="1888">
                  <c:v>0.54485145659071244</c:v>
                </c:pt>
                <c:pt idx="1889">
                  <c:v>0.54513989039515431</c:v>
                </c:pt>
                <c:pt idx="1890">
                  <c:v>0.54542832419959619</c:v>
                </c:pt>
                <c:pt idx="1891">
                  <c:v>0.54571675800403807</c:v>
                </c:pt>
                <c:pt idx="1892">
                  <c:v>0.54600519180847995</c:v>
                </c:pt>
                <c:pt idx="1893">
                  <c:v>0.54629362561292183</c:v>
                </c:pt>
                <c:pt idx="1894">
                  <c:v>0.54658205941736371</c:v>
                </c:pt>
                <c:pt idx="1895">
                  <c:v>0.54687049322180559</c:v>
                </c:pt>
                <c:pt idx="1896">
                  <c:v>0.54715892702624747</c:v>
                </c:pt>
                <c:pt idx="1897">
                  <c:v>0.54744736083068934</c:v>
                </c:pt>
                <c:pt idx="1898">
                  <c:v>0.54773579463513122</c:v>
                </c:pt>
                <c:pt idx="1899">
                  <c:v>0.5480242284395731</c:v>
                </c:pt>
                <c:pt idx="1900">
                  <c:v>0.54831266224401498</c:v>
                </c:pt>
                <c:pt idx="1901">
                  <c:v>0.54860109604845686</c:v>
                </c:pt>
                <c:pt idx="1902">
                  <c:v>0.54888952985289874</c:v>
                </c:pt>
                <c:pt idx="1903">
                  <c:v>0.54917796365734062</c:v>
                </c:pt>
                <c:pt idx="1904">
                  <c:v>0.5494663974617825</c:v>
                </c:pt>
                <c:pt idx="1905">
                  <c:v>0.54975483126622438</c:v>
                </c:pt>
                <c:pt idx="1906">
                  <c:v>0.55004326507066625</c:v>
                </c:pt>
                <c:pt idx="1907">
                  <c:v>0.55033169887510813</c:v>
                </c:pt>
                <c:pt idx="1908">
                  <c:v>0.55062013267955001</c:v>
                </c:pt>
                <c:pt idx="1909">
                  <c:v>0.55090856648399189</c:v>
                </c:pt>
                <c:pt idx="1910">
                  <c:v>0.55119700028843377</c:v>
                </c:pt>
                <c:pt idx="1911">
                  <c:v>0.55148543409287565</c:v>
                </c:pt>
                <c:pt idx="1912">
                  <c:v>0.55177386789731753</c:v>
                </c:pt>
                <c:pt idx="1913">
                  <c:v>0.55206230170175941</c:v>
                </c:pt>
                <c:pt idx="1914">
                  <c:v>0.55235073550620128</c:v>
                </c:pt>
                <c:pt idx="1915">
                  <c:v>0.55263916931064316</c:v>
                </c:pt>
                <c:pt idx="1916">
                  <c:v>0.55292760311508504</c:v>
                </c:pt>
                <c:pt idx="1917">
                  <c:v>0.55321603691952692</c:v>
                </c:pt>
                <c:pt idx="1918">
                  <c:v>0.5535044707239688</c:v>
                </c:pt>
                <c:pt idx="1919">
                  <c:v>0.55379290452841068</c:v>
                </c:pt>
                <c:pt idx="1920">
                  <c:v>0.55408133833285256</c:v>
                </c:pt>
                <c:pt idx="1921">
                  <c:v>0.55436977213729444</c:v>
                </c:pt>
                <c:pt idx="1922">
                  <c:v>0.55465820594173643</c:v>
                </c:pt>
                <c:pt idx="1923">
                  <c:v>0.55494663974617831</c:v>
                </c:pt>
                <c:pt idx="1924">
                  <c:v>0.55523507355062018</c:v>
                </c:pt>
                <c:pt idx="1925">
                  <c:v>0.55552350735506206</c:v>
                </c:pt>
                <c:pt idx="1926">
                  <c:v>0.55581194115950394</c:v>
                </c:pt>
                <c:pt idx="1927">
                  <c:v>0.55610037496394582</c:v>
                </c:pt>
                <c:pt idx="1928">
                  <c:v>0.5563888087683877</c:v>
                </c:pt>
                <c:pt idx="1929">
                  <c:v>0.55667724257282958</c:v>
                </c:pt>
                <c:pt idx="1930">
                  <c:v>0.55696567637727146</c:v>
                </c:pt>
                <c:pt idx="1931">
                  <c:v>0.55725411018171334</c:v>
                </c:pt>
                <c:pt idx="1932">
                  <c:v>0.55754254398615521</c:v>
                </c:pt>
                <c:pt idx="1933">
                  <c:v>0.55783097779059709</c:v>
                </c:pt>
                <c:pt idx="1934">
                  <c:v>0.55811941159503897</c:v>
                </c:pt>
                <c:pt idx="1935">
                  <c:v>0.55840784539948085</c:v>
                </c:pt>
                <c:pt idx="1936">
                  <c:v>0.55869627920392273</c:v>
                </c:pt>
                <c:pt idx="1937">
                  <c:v>0.55898471300836461</c:v>
                </c:pt>
                <c:pt idx="1938">
                  <c:v>0.55927314681280649</c:v>
                </c:pt>
                <c:pt idx="1939">
                  <c:v>0.55956158061724837</c:v>
                </c:pt>
                <c:pt idx="1940">
                  <c:v>0.55985001442169025</c:v>
                </c:pt>
                <c:pt idx="1941">
                  <c:v>0.56013844822613212</c:v>
                </c:pt>
                <c:pt idx="1942">
                  <c:v>0.560426882030574</c:v>
                </c:pt>
                <c:pt idx="1943">
                  <c:v>0.56071531583501588</c:v>
                </c:pt>
                <c:pt idx="1944">
                  <c:v>0.56100374963945776</c:v>
                </c:pt>
                <c:pt idx="1945">
                  <c:v>0.56129218344389964</c:v>
                </c:pt>
                <c:pt idx="1946">
                  <c:v>0.56158061724834152</c:v>
                </c:pt>
                <c:pt idx="1947">
                  <c:v>0.5618690510527834</c:v>
                </c:pt>
                <c:pt idx="1948">
                  <c:v>0.56215748485722528</c:v>
                </c:pt>
                <c:pt idx="1949">
                  <c:v>0.56244591866166715</c:v>
                </c:pt>
                <c:pt idx="1950">
                  <c:v>0.56273435246610903</c:v>
                </c:pt>
                <c:pt idx="1951">
                  <c:v>0.56302278627055091</c:v>
                </c:pt>
                <c:pt idx="1952">
                  <c:v>0.56331122007499279</c:v>
                </c:pt>
                <c:pt idx="1953">
                  <c:v>0.56359965387943467</c:v>
                </c:pt>
                <c:pt idx="1954">
                  <c:v>0.56388808768387655</c:v>
                </c:pt>
                <c:pt idx="1955">
                  <c:v>0.56417652148831843</c:v>
                </c:pt>
                <c:pt idx="1956">
                  <c:v>0.56446495529276031</c:v>
                </c:pt>
                <c:pt idx="1957">
                  <c:v>0.56475338909720219</c:v>
                </c:pt>
                <c:pt idx="1958">
                  <c:v>0.56504182290164406</c:v>
                </c:pt>
                <c:pt idx="1959">
                  <c:v>0.56533025670608594</c:v>
                </c:pt>
                <c:pt idx="1960">
                  <c:v>0.56561869051052782</c:v>
                </c:pt>
                <c:pt idx="1961">
                  <c:v>0.5659071243149697</c:v>
                </c:pt>
                <c:pt idx="1962">
                  <c:v>0.56619555811941158</c:v>
                </c:pt>
                <c:pt idx="1963">
                  <c:v>0.56648399192385346</c:v>
                </c:pt>
                <c:pt idx="1964">
                  <c:v>0.56677242572829534</c:v>
                </c:pt>
                <c:pt idx="1965">
                  <c:v>0.56706085953273722</c:v>
                </c:pt>
                <c:pt idx="1966">
                  <c:v>0.56734929333717909</c:v>
                </c:pt>
                <c:pt idx="1967">
                  <c:v>0.56763772714162097</c:v>
                </c:pt>
                <c:pt idx="1968">
                  <c:v>0.56792616094606285</c:v>
                </c:pt>
                <c:pt idx="1969">
                  <c:v>0.56821459475050473</c:v>
                </c:pt>
                <c:pt idx="1970">
                  <c:v>0.56850302855494661</c:v>
                </c:pt>
                <c:pt idx="1971">
                  <c:v>0.56879146235938849</c:v>
                </c:pt>
                <c:pt idx="1972">
                  <c:v>0.56907989616383037</c:v>
                </c:pt>
                <c:pt idx="1973">
                  <c:v>0.56936832996827225</c:v>
                </c:pt>
                <c:pt idx="1974">
                  <c:v>0.56965676377271413</c:v>
                </c:pt>
                <c:pt idx="1975">
                  <c:v>0.569945197577156</c:v>
                </c:pt>
                <c:pt idx="1976">
                  <c:v>0.57023363138159788</c:v>
                </c:pt>
                <c:pt idx="1977">
                  <c:v>0.57052206518603976</c:v>
                </c:pt>
                <c:pt idx="1978">
                  <c:v>0.57081049899048164</c:v>
                </c:pt>
                <c:pt idx="1979">
                  <c:v>0.57109893279492352</c:v>
                </c:pt>
                <c:pt idx="1980">
                  <c:v>0.5713873665993654</c:v>
                </c:pt>
                <c:pt idx="1981">
                  <c:v>0.57167580040380728</c:v>
                </c:pt>
                <c:pt idx="1982">
                  <c:v>0.57196423420824916</c:v>
                </c:pt>
                <c:pt idx="1983">
                  <c:v>0.57225266801269103</c:v>
                </c:pt>
                <c:pt idx="1984">
                  <c:v>0.57254110181713291</c:v>
                </c:pt>
                <c:pt idx="1985">
                  <c:v>0.5728295356215749</c:v>
                </c:pt>
                <c:pt idx="1986">
                  <c:v>0.57311796942601678</c:v>
                </c:pt>
                <c:pt idx="1987">
                  <c:v>0.57340640323045866</c:v>
                </c:pt>
                <c:pt idx="1988">
                  <c:v>0.57369483703490054</c:v>
                </c:pt>
                <c:pt idx="1989">
                  <c:v>0.57398327083934242</c:v>
                </c:pt>
                <c:pt idx="1990">
                  <c:v>0.5742717046437843</c:v>
                </c:pt>
                <c:pt idx="1991">
                  <c:v>0.57456013844822618</c:v>
                </c:pt>
                <c:pt idx="1992">
                  <c:v>0.57484857225266806</c:v>
                </c:pt>
                <c:pt idx="1993">
                  <c:v>0.57513700605710993</c:v>
                </c:pt>
                <c:pt idx="1994">
                  <c:v>0.57542543986155181</c:v>
                </c:pt>
                <c:pt idx="1995">
                  <c:v>0.57571387366599369</c:v>
                </c:pt>
                <c:pt idx="1996">
                  <c:v>0.57600230747043557</c:v>
                </c:pt>
                <c:pt idx="1997">
                  <c:v>0.57629074127487745</c:v>
                </c:pt>
                <c:pt idx="1998">
                  <c:v>0.57657917507931933</c:v>
                </c:pt>
                <c:pt idx="1999">
                  <c:v>0.57686760888376121</c:v>
                </c:pt>
                <c:pt idx="2000">
                  <c:v>0.57715604268820309</c:v>
                </c:pt>
                <c:pt idx="2001">
                  <c:v>0.57744447649264496</c:v>
                </c:pt>
                <c:pt idx="2002">
                  <c:v>0.57773291029708684</c:v>
                </c:pt>
                <c:pt idx="2003">
                  <c:v>0.57802134410152872</c:v>
                </c:pt>
                <c:pt idx="2004">
                  <c:v>0.5783097779059706</c:v>
                </c:pt>
                <c:pt idx="2005">
                  <c:v>0.57859821171041248</c:v>
                </c:pt>
                <c:pt idx="2006">
                  <c:v>0.57888664551485436</c:v>
                </c:pt>
                <c:pt idx="2007">
                  <c:v>0.57917507931929624</c:v>
                </c:pt>
                <c:pt idx="2008">
                  <c:v>0.57946351312373812</c:v>
                </c:pt>
                <c:pt idx="2009">
                  <c:v>0.57975194692818</c:v>
                </c:pt>
                <c:pt idx="2010">
                  <c:v>0.58004038073262187</c:v>
                </c:pt>
                <c:pt idx="2011">
                  <c:v>0.58032881453706375</c:v>
                </c:pt>
                <c:pt idx="2012">
                  <c:v>0.58061724834150563</c:v>
                </c:pt>
                <c:pt idx="2013">
                  <c:v>0.58090568214594751</c:v>
                </c:pt>
                <c:pt idx="2014">
                  <c:v>0.58119411595038939</c:v>
                </c:pt>
                <c:pt idx="2015">
                  <c:v>0.58148254975483127</c:v>
                </c:pt>
                <c:pt idx="2016">
                  <c:v>0.58177098355927315</c:v>
                </c:pt>
                <c:pt idx="2017">
                  <c:v>0.58205941736371503</c:v>
                </c:pt>
                <c:pt idx="2018">
                  <c:v>0.5823478511681569</c:v>
                </c:pt>
                <c:pt idx="2019">
                  <c:v>0.58263628497259878</c:v>
                </c:pt>
                <c:pt idx="2020">
                  <c:v>0.58292471877704066</c:v>
                </c:pt>
                <c:pt idx="2021">
                  <c:v>0.58321315258148254</c:v>
                </c:pt>
                <c:pt idx="2022">
                  <c:v>0.58350158638592442</c:v>
                </c:pt>
                <c:pt idx="2023">
                  <c:v>0.5837900201903663</c:v>
                </c:pt>
                <c:pt idx="2024">
                  <c:v>0.58407845399480818</c:v>
                </c:pt>
                <c:pt idx="2025">
                  <c:v>0.58436688779925006</c:v>
                </c:pt>
                <c:pt idx="2026">
                  <c:v>0.58465532160369194</c:v>
                </c:pt>
                <c:pt idx="2027">
                  <c:v>0.58494375540813381</c:v>
                </c:pt>
                <c:pt idx="2028">
                  <c:v>0.58523218921257569</c:v>
                </c:pt>
                <c:pt idx="2029">
                  <c:v>0.58552062301701757</c:v>
                </c:pt>
                <c:pt idx="2030">
                  <c:v>0.58580905682145945</c:v>
                </c:pt>
                <c:pt idx="2031">
                  <c:v>0.58609749062590133</c:v>
                </c:pt>
                <c:pt idx="2032">
                  <c:v>0.58638592443034321</c:v>
                </c:pt>
                <c:pt idx="2033">
                  <c:v>0.58667435823478509</c:v>
                </c:pt>
                <c:pt idx="2034">
                  <c:v>0.58696279203922697</c:v>
                </c:pt>
                <c:pt idx="2035">
                  <c:v>0.58725122584366884</c:v>
                </c:pt>
                <c:pt idx="2036">
                  <c:v>0.58753965964811072</c:v>
                </c:pt>
                <c:pt idx="2037">
                  <c:v>0.5878280934525526</c:v>
                </c:pt>
                <c:pt idx="2038">
                  <c:v>0.58811652725699448</c:v>
                </c:pt>
                <c:pt idx="2039">
                  <c:v>0.58840496106143636</c:v>
                </c:pt>
                <c:pt idx="2040">
                  <c:v>0.58869339486587824</c:v>
                </c:pt>
                <c:pt idx="2041">
                  <c:v>0.58898182867032012</c:v>
                </c:pt>
                <c:pt idx="2042">
                  <c:v>0.589270262474762</c:v>
                </c:pt>
                <c:pt idx="2043">
                  <c:v>0.58955869627920388</c:v>
                </c:pt>
                <c:pt idx="2044">
                  <c:v>0.58984713008364575</c:v>
                </c:pt>
                <c:pt idx="2045">
                  <c:v>0.59013556388808763</c:v>
                </c:pt>
                <c:pt idx="2046">
                  <c:v>0.59042399769252951</c:v>
                </c:pt>
                <c:pt idx="2047">
                  <c:v>0.59071243149697139</c:v>
                </c:pt>
                <c:pt idx="2048">
                  <c:v>0.59100086530141338</c:v>
                </c:pt>
                <c:pt idx="2049">
                  <c:v>0.59128929910585526</c:v>
                </c:pt>
                <c:pt idx="2050">
                  <c:v>0.59157773291029714</c:v>
                </c:pt>
                <c:pt idx="2051">
                  <c:v>0.59186616671473902</c:v>
                </c:pt>
                <c:pt idx="2052">
                  <c:v>0.5921546005191809</c:v>
                </c:pt>
                <c:pt idx="2053">
                  <c:v>0.59244303432362277</c:v>
                </c:pt>
                <c:pt idx="2054">
                  <c:v>0.59273146812806465</c:v>
                </c:pt>
                <c:pt idx="2055">
                  <c:v>0.59301990193250653</c:v>
                </c:pt>
                <c:pt idx="2056">
                  <c:v>0.59330833573694841</c:v>
                </c:pt>
                <c:pt idx="2057">
                  <c:v>0.59359676954139029</c:v>
                </c:pt>
                <c:pt idx="2058">
                  <c:v>0.59388520334583217</c:v>
                </c:pt>
                <c:pt idx="2059">
                  <c:v>0.59417363715027405</c:v>
                </c:pt>
                <c:pt idx="2060">
                  <c:v>0.59446207095471593</c:v>
                </c:pt>
                <c:pt idx="2061">
                  <c:v>0.59475050475915781</c:v>
                </c:pt>
                <c:pt idx="2062">
                  <c:v>0.59503893856359968</c:v>
                </c:pt>
                <c:pt idx="2063">
                  <c:v>0.59532737236804156</c:v>
                </c:pt>
                <c:pt idx="2064">
                  <c:v>0.59561580617248344</c:v>
                </c:pt>
                <c:pt idx="2065">
                  <c:v>0.59590423997692532</c:v>
                </c:pt>
                <c:pt idx="2066">
                  <c:v>0.5961926737813672</c:v>
                </c:pt>
                <c:pt idx="2067">
                  <c:v>0.59648110758580908</c:v>
                </c:pt>
                <c:pt idx="2068">
                  <c:v>0.59676954139025096</c:v>
                </c:pt>
                <c:pt idx="2069">
                  <c:v>0.59705797519469284</c:v>
                </c:pt>
                <c:pt idx="2070">
                  <c:v>0.59734640899913471</c:v>
                </c:pt>
                <c:pt idx="2071">
                  <c:v>0.59763484280357659</c:v>
                </c:pt>
                <c:pt idx="2072">
                  <c:v>0.59792327660801847</c:v>
                </c:pt>
                <c:pt idx="2073">
                  <c:v>0.59821171041246035</c:v>
                </c:pt>
                <c:pt idx="2074">
                  <c:v>0.59850014421690223</c:v>
                </c:pt>
                <c:pt idx="2075">
                  <c:v>0.59878857802134411</c:v>
                </c:pt>
                <c:pt idx="2076">
                  <c:v>0.59907701182578599</c:v>
                </c:pt>
                <c:pt idx="2077">
                  <c:v>0.59936544563022787</c:v>
                </c:pt>
                <c:pt idx="2078">
                  <c:v>0.59965387943466975</c:v>
                </c:pt>
                <c:pt idx="2079">
                  <c:v>0.59994231323911162</c:v>
                </c:pt>
                <c:pt idx="2080">
                  <c:v>0.6002307470435535</c:v>
                </c:pt>
                <c:pt idx="2081">
                  <c:v>0.60051918084799538</c:v>
                </c:pt>
                <c:pt idx="2082">
                  <c:v>0.60080761465243726</c:v>
                </c:pt>
                <c:pt idx="2083">
                  <c:v>0.60109604845687914</c:v>
                </c:pt>
                <c:pt idx="2084">
                  <c:v>0.60138448226132102</c:v>
                </c:pt>
                <c:pt idx="2085">
                  <c:v>0.6016729160657629</c:v>
                </c:pt>
                <c:pt idx="2086">
                  <c:v>0.60196134987020478</c:v>
                </c:pt>
                <c:pt idx="2087">
                  <c:v>0.60224978367464665</c:v>
                </c:pt>
                <c:pt idx="2088">
                  <c:v>0.60253821747908853</c:v>
                </c:pt>
                <c:pt idx="2089">
                  <c:v>0.60282665128353041</c:v>
                </c:pt>
                <c:pt idx="2090">
                  <c:v>0.60311508508797229</c:v>
                </c:pt>
                <c:pt idx="2091">
                  <c:v>0.60340351889241417</c:v>
                </c:pt>
                <c:pt idx="2092">
                  <c:v>0.60369195269685605</c:v>
                </c:pt>
                <c:pt idx="2093">
                  <c:v>0.60398038650129793</c:v>
                </c:pt>
                <c:pt idx="2094">
                  <c:v>0.60426882030573981</c:v>
                </c:pt>
                <c:pt idx="2095">
                  <c:v>0.60455725411018169</c:v>
                </c:pt>
                <c:pt idx="2096">
                  <c:v>0.60484568791462356</c:v>
                </c:pt>
                <c:pt idx="2097">
                  <c:v>0.60513412171906544</c:v>
                </c:pt>
                <c:pt idx="2098">
                  <c:v>0.60542255552350732</c:v>
                </c:pt>
                <c:pt idx="2099">
                  <c:v>0.6057109893279492</c:v>
                </c:pt>
                <c:pt idx="2100">
                  <c:v>0.60599942313239108</c:v>
                </c:pt>
                <c:pt idx="2101">
                  <c:v>0.60628785693683296</c:v>
                </c:pt>
                <c:pt idx="2102">
                  <c:v>0.60657629074127484</c:v>
                </c:pt>
                <c:pt idx="2103">
                  <c:v>0.60686472454571672</c:v>
                </c:pt>
                <c:pt idx="2104">
                  <c:v>0.60715315835015859</c:v>
                </c:pt>
                <c:pt idx="2105">
                  <c:v>0.60744159215460047</c:v>
                </c:pt>
                <c:pt idx="2106">
                  <c:v>0.60773002595904235</c:v>
                </c:pt>
                <c:pt idx="2107">
                  <c:v>0.60801845976348423</c:v>
                </c:pt>
                <c:pt idx="2108">
                  <c:v>0.60830689356792611</c:v>
                </c:pt>
                <c:pt idx="2109">
                  <c:v>0.60859532737236799</c:v>
                </c:pt>
                <c:pt idx="2110">
                  <c:v>0.60888376117680987</c:v>
                </c:pt>
                <c:pt idx="2111">
                  <c:v>0.60917219498125186</c:v>
                </c:pt>
                <c:pt idx="2112">
                  <c:v>0.60946062878569374</c:v>
                </c:pt>
                <c:pt idx="2113">
                  <c:v>0.60974906259013562</c:v>
                </c:pt>
                <c:pt idx="2114">
                  <c:v>0.61003749639457749</c:v>
                </c:pt>
                <c:pt idx="2115">
                  <c:v>0.61032593019901937</c:v>
                </c:pt>
                <c:pt idx="2116">
                  <c:v>0.61061436400346125</c:v>
                </c:pt>
                <c:pt idx="2117">
                  <c:v>0.61090279780790313</c:v>
                </c:pt>
                <c:pt idx="2118">
                  <c:v>0.61119123161234501</c:v>
                </c:pt>
                <c:pt idx="2119">
                  <c:v>0.61147966541678689</c:v>
                </c:pt>
                <c:pt idx="2120">
                  <c:v>0.61176809922122877</c:v>
                </c:pt>
                <c:pt idx="2121">
                  <c:v>0.61205653302567065</c:v>
                </c:pt>
                <c:pt idx="2122">
                  <c:v>0.61234496683011252</c:v>
                </c:pt>
                <c:pt idx="2123">
                  <c:v>0.6126334006345544</c:v>
                </c:pt>
                <c:pt idx="2124">
                  <c:v>0.61292183443899628</c:v>
                </c:pt>
                <c:pt idx="2125">
                  <c:v>0.61321026824343816</c:v>
                </c:pt>
                <c:pt idx="2126">
                  <c:v>0.61349870204788004</c:v>
                </c:pt>
                <c:pt idx="2127">
                  <c:v>0.61378713585232192</c:v>
                </c:pt>
                <c:pt idx="2128">
                  <c:v>0.6140755696567638</c:v>
                </c:pt>
                <c:pt idx="2129">
                  <c:v>0.61436400346120568</c:v>
                </c:pt>
                <c:pt idx="2130">
                  <c:v>0.61465243726564756</c:v>
                </c:pt>
                <c:pt idx="2131">
                  <c:v>0.61494087107008943</c:v>
                </c:pt>
                <c:pt idx="2132">
                  <c:v>0.61522930487453131</c:v>
                </c:pt>
                <c:pt idx="2133">
                  <c:v>0.61551773867897319</c:v>
                </c:pt>
                <c:pt idx="2134">
                  <c:v>0.61580617248341507</c:v>
                </c:pt>
                <c:pt idx="2135">
                  <c:v>0.61609460628785695</c:v>
                </c:pt>
                <c:pt idx="2136">
                  <c:v>0.61638304009229883</c:v>
                </c:pt>
                <c:pt idx="2137">
                  <c:v>0.61667147389674071</c:v>
                </c:pt>
                <c:pt idx="2138">
                  <c:v>0.61695990770118259</c:v>
                </c:pt>
                <c:pt idx="2139">
                  <c:v>0.61724834150562446</c:v>
                </c:pt>
                <c:pt idx="2140">
                  <c:v>0.61753677531006634</c:v>
                </c:pt>
                <c:pt idx="2141">
                  <c:v>0.61782520911450822</c:v>
                </c:pt>
                <c:pt idx="2142">
                  <c:v>0.6181136429189501</c:v>
                </c:pt>
                <c:pt idx="2143">
                  <c:v>0.61840207672339198</c:v>
                </c:pt>
                <c:pt idx="2144">
                  <c:v>0.61869051052783386</c:v>
                </c:pt>
                <c:pt idx="2145">
                  <c:v>0.61897894433227574</c:v>
                </c:pt>
                <c:pt idx="2146">
                  <c:v>0.61926737813671762</c:v>
                </c:pt>
                <c:pt idx="2147">
                  <c:v>0.6195558119411595</c:v>
                </c:pt>
                <c:pt idx="2148">
                  <c:v>0.61984424574560137</c:v>
                </c:pt>
                <c:pt idx="2149">
                  <c:v>0.62013267955004325</c:v>
                </c:pt>
                <c:pt idx="2150">
                  <c:v>0.62042111335448513</c:v>
                </c:pt>
                <c:pt idx="2151">
                  <c:v>0.62070954715892701</c:v>
                </c:pt>
                <c:pt idx="2152">
                  <c:v>0.62099798096336889</c:v>
                </c:pt>
                <c:pt idx="2153">
                  <c:v>0.62128641476781077</c:v>
                </c:pt>
                <c:pt idx="2154">
                  <c:v>0.62157484857225265</c:v>
                </c:pt>
                <c:pt idx="2155">
                  <c:v>0.62186328237669453</c:v>
                </c:pt>
                <c:pt idx="2156">
                  <c:v>0.6221517161811364</c:v>
                </c:pt>
                <c:pt idx="2157">
                  <c:v>0.62244014998557828</c:v>
                </c:pt>
                <c:pt idx="2158">
                  <c:v>0.62272858379002016</c:v>
                </c:pt>
                <c:pt idx="2159">
                  <c:v>0.62301701759446204</c:v>
                </c:pt>
                <c:pt idx="2160">
                  <c:v>0.62330545139890392</c:v>
                </c:pt>
                <c:pt idx="2161">
                  <c:v>0.6235938852033458</c:v>
                </c:pt>
                <c:pt idx="2162">
                  <c:v>0.62388231900778768</c:v>
                </c:pt>
                <c:pt idx="2163">
                  <c:v>0.62417075281222956</c:v>
                </c:pt>
                <c:pt idx="2164">
                  <c:v>0.62445918661667144</c:v>
                </c:pt>
                <c:pt idx="2165">
                  <c:v>0.62474762042111331</c:v>
                </c:pt>
                <c:pt idx="2166">
                  <c:v>0.62503605422555519</c:v>
                </c:pt>
                <c:pt idx="2167">
                  <c:v>0.62532448802999707</c:v>
                </c:pt>
                <c:pt idx="2168">
                  <c:v>0.62561292183443895</c:v>
                </c:pt>
                <c:pt idx="2169">
                  <c:v>0.62590135563888083</c:v>
                </c:pt>
                <c:pt idx="2170">
                  <c:v>0.62618978944332271</c:v>
                </c:pt>
                <c:pt idx="2171">
                  <c:v>0.62647822324776459</c:v>
                </c:pt>
                <c:pt idx="2172">
                  <c:v>0.62676665705220647</c:v>
                </c:pt>
                <c:pt idx="2173">
                  <c:v>0.62705509085664835</c:v>
                </c:pt>
                <c:pt idx="2174">
                  <c:v>0.62734352466109033</c:v>
                </c:pt>
                <c:pt idx="2175">
                  <c:v>0.62763195846553221</c:v>
                </c:pt>
                <c:pt idx="2176">
                  <c:v>0.62792039226997409</c:v>
                </c:pt>
                <c:pt idx="2177">
                  <c:v>0.62820882607441597</c:v>
                </c:pt>
                <c:pt idx="2178">
                  <c:v>0.62849725987885785</c:v>
                </c:pt>
                <c:pt idx="2179">
                  <c:v>0.62878569368329973</c:v>
                </c:pt>
                <c:pt idx="2180">
                  <c:v>0.62907412748774161</c:v>
                </c:pt>
                <c:pt idx="2181">
                  <c:v>0.62936256129218349</c:v>
                </c:pt>
                <c:pt idx="2182">
                  <c:v>0.62965099509662537</c:v>
                </c:pt>
                <c:pt idx="2183">
                  <c:v>0.62993942890106724</c:v>
                </c:pt>
                <c:pt idx="2184">
                  <c:v>0.63022786270550912</c:v>
                </c:pt>
                <c:pt idx="2185">
                  <c:v>0.630516296509951</c:v>
                </c:pt>
                <c:pt idx="2186">
                  <c:v>0.63080473031439288</c:v>
                </c:pt>
                <c:pt idx="2187">
                  <c:v>0.63109316411883476</c:v>
                </c:pt>
                <c:pt idx="2188">
                  <c:v>0.63138159792327664</c:v>
                </c:pt>
                <c:pt idx="2189">
                  <c:v>0.63167003172771852</c:v>
                </c:pt>
                <c:pt idx="2190">
                  <c:v>0.6319584655321604</c:v>
                </c:pt>
                <c:pt idx="2191">
                  <c:v>0.63224689933660227</c:v>
                </c:pt>
                <c:pt idx="2192">
                  <c:v>0.63253533314104415</c:v>
                </c:pt>
                <c:pt idx="2193">
                  <c:v>0.63282376694548603</c:v>
                </c:pt>
                <c:pt idx="2194">
                  <c:v>0.63311220074992791</c:v>
                </c:pt>
                <c:pt idx="2195">
                  <c:v>0.63340063455436979</c:v>
                </c:pt>
                <c:pt idx="2196">
                  <c:v>0.63368906835881167</c:v>
                </c:pt>
                <c:pt idx="2197">
                  <c:v>0.63397750216325355</c:v>
                </c:pt>
                <c:pt idx="2198">
                  <c:v>0.63426593596769543</c:v>
                </c:pt>
                <c:pt idx="2199">
                  <c:v>0.63455436977213731</c:v>
                </c:pt>
                <c:pt idx="2200">
                  <c:v>0.63484280357657918</c:v>
                </c:pt>
                <c:pt idx="2201">
                  <c:v>0.63513123738102106</c:v>
                </c:pt>
                <c:pt idx="2202">
                  <c:v>0.63541967118546294</c:v>
                </c:pt>
                <c:pt idx="2203">
                  <c:v>0.63570810498990482</c:v>
                </c:pt>
                <c:pt idx="2204">
                  <c:v>0.6359965387943467</c:v>
                </c:pt>
                <c:pt idx="2205">
                  <c:v>0.63628497259878858</c:v>
                </c:pt>
                <c:pt idx="2206">
                  <c:v>0.63657340640323046</c:v>
                </c:pt>
                <c:pt idx="2207">
                  <c:v>0.63686184020767234</c:v>
                </c:pt>
                <c:pt idx="2208">
                  <c:v>0.63715027401211421</c:v>
                </c:pt>
                <c:pt idx="2209">
                  <c:v>0.63743870781655609</c:v>
                </c:pt>
                <c:pt idx="2210">
                  <c:v>0.63772714162099797</c:v>
                </c:pt>
                <c:pt idx="2211">
                  <c:v>0.63801557542543985</c:v>
                </c:pt>
                <c:pt idx="2212">
                  <c:v>0.63830400922988173</c:v>
                </c:pt>
                <c:pt idx="2213">
                  <c:v>0.63859244303432361</c:v>
                </c:pt>
                <c:pt idx="2214">
                  <c:v>0.63888087683876549</c:v>
                </c:pt>
                <c:pt idx="2215">
                  <c:v>0.63916931064320737</c:v>
                </c:pt>
                <c:pt idx="2216">
                  <c:v>0.63945774444764925</c:v>
                </c:pt>
                <c:pt idx="2217">
                  <c:v>0.63974617825209112</c:v>
                </c:pt>
                <c:pt idx="2218">
                  <c:v>0.640034612056533</c:v>
                </c:pt>
                <c:pt idx="2219">
                  <c:v>0.64032304586097488</c:v>
                </c:pt>
                <c:pt idx="2220">
                  <c:v>0.64061147966541676</c:v>
                </c:pt>
                <c:pt idx="2221">
                  <c:v>0.64089991346985864</c:v>
                </c:pt>
                <c:pt idx="2222">
                  <c:v>0.64118834727430052</c:v>
                </c:pt>
                <c:pt idx="2223">
                  <c:v>0.6414767810787424</c:v>
                </c:pt>
                <c:pt idx="2224">
                  <c:v>0.64176521488318428</c:v>
                </c:pt>
                <c:pt idx="2225">
                  <c:v>0.64205364868762616</c:v>
                </c:pt>
                <c:pt idx="2226">
                  <c:v>0.64234208249206803</c:v>
                </c:pt>
                <c:pt idx="2227">
                  <c:v>0.64263051629650991</c:v>
                </c:pt>
                <c:pt idx="2228">
                  <c:v>0.64291895010095179</c:v>
                </c:pt>
                <c:pt idx="2229">
                  <c:v>0.64320738390539367</c:v>
                </c:pt>
                <c:pt idx="2230">
                  <c:v>0.64349581770983555</c:v>
                </c:pt>
                <c:pt idx="2231">
                  <c:v>0.64378425151427743</c:v>
                </c:pt>
                <c:pt idx="2232">
                  <c:v>0.64407268531871931</c:v>
                </c:pt>
                <c:pt idx="2233">
                  <c:v>0.64436111912316119</c:v>
                </c:pt>
                <c:pt idx="2234">
                  <c:v>0.64464955292760306</c:v>
                </c:pt>
                <c:pt idx="2235">
                  <c:v>0.64493798673204494</c:v>
                </c:pt>
                <c:pt idx="2236">
                  <c:v>0.64522642053648682</c:v>
                </c:pt>
                <c:pt idx="2237">
                  <c:v>0.64551485434092881</c:v>
                </c:pt>
                <c:pt idx="2238">
                  <c:v>0.64580328814537069</c:v>
                </c:pt>
                <c:pt idx="2239">
                  <c:v>0.64609172194981257</c:v>
                </c:pt>
                <c:pt idx="2240">
                  <c:v>0.64638015575425445</c:v>
                </c:pt>
                <c:pt idx="2241">
                  <c:v>0.64666858955869633</c:v>
                </c:pt>
                <c:pt idx="2242">
                  <c:v>0.64695702336313821</c:v>
                </c:pt>
                <c:pt idx="2243">
                  <c:v>0.64724545716758008</c:v>
                </c:pt>
                <c:pt idx="2244">
                  <c:v>0.64753389097202196</c:v>
                </c:pt>
                <c:pt idx="2245">
                  <c:v>0.64782232477646384</c:v>
                </c:pt>
                <c:pt idx="2246">
                  <c:v>0.64811075858090572</c:v>
                </c:pt>
                <c:pt idx="2247">
                  <c:v>0.6483991923853476</c:v>
                </c:pt>
                <c:pt idx="2248">
                  <c:v>0.64868762618978948</c:v>
                </c:pt>
                <c:pt idx="2249">
                  <c:v>0.64897605999423136</c:v>
                </c:pt>
                <c:pt idx="2250">
                  <c:v>0.64926449379867324</c:v>
                </c:pt>
                <c:pt idx="2251">
                  <c:v>0.64955292760311512</c:v>
                </c:pt>
                <c:pt idx="2252">
                  <c:v>0.64984136140755699</c:v>
                </c:pt>
                <c:pt idx="2253">
                  <c:v>0.65012979521199887</c:v>
                </c:pt>
                <c:pt idx="2254">
                  <c:v>0.65041822901644075</c:v>
                </c:pt>
                <c:pt idx="2255">
                  <c:v>0.65070666282088263</c:v>
                </c:pt>
                <c:pt idx="2256">
                  <c:v>0.65099509662532451</c:v>
                </c:pt>
                <c:pt idx="2257">
                  <c:v>0.65128353042976639</c:v>
                </c:pt>
                <c:pt idx="2258">
                  <c:v>0.65157196423420827</c:v>
                </c:pt>
                <c:pt idx="2259">
                  <c:v>0.65186039803865015</c:v>
                </c:pt>
                <c:pt idx="2260">
                  <c:v>0.65214883184309203</c:v>
                </c:pt>
                <c:pt idx="2261">
                  <c:v>0.6524372656475339</c:v>
                </c:pt>
                <c:pt idx="2262">
                  <c:v>0.65272569945197578</c:v>
                </c:pt>
                <c:pt idx="2263">
                  <c:v>0.65301413325641766</c:v>
                </c:pt>
                <c:pt idx="2264">
                  <c:v>0.65330256706085954</c:v>
                </c:pt>
                <c:pt idx="2265">
                  <c:v>0.65359100086530142</c:v>
                </c:pt>
                <c:pt idx="2266">
                  <c:v>0.6538794346697433</c:v>
                </c:pt>
                <c:pt idx="2267">
                  <c:v>0.65416786847418518</c:v>
                </c:pt>
                <c:pt idx="2268">
                  <c:v>0.65445630227862706</c:v>
                </c:pt>
                <c:pt idx="2269">
                  <c:v>0.65474473608306893</c:v>
                </c:pt>
                <c:pt idx="2270">
                  <c:v>0.65503316988751081</c:v>
                </c:pt>
                <c:pt idx="2271">
                  <c:v>0.65532160369195269</c:v>
                </c:pt>
                <c:pt idx="2272">
                  <c:v>0.65561003749639457</c:v>
                </c:pt>
                <c:pt idx="2273">
                  <c:v>0.65589847130083645</c:v>
                </c:pt>
                <c:pt idx="2274">
                  <c:v>0.65618690510527833</c:v>
                </c:pt>
                <c:pt idx="2275">
                  <c:v>0.65647533890972021</c:v>
                </c:pt>
                <c:pt idx="2276">
                  <c:v>0.65676377271416209</c:v>
                </c:pt>
                <c:pt idx="2277">
                  <c:v>0.65705220651860397</c:v>
                </c:pt>
                <c:pt idx="2278">
                  <c:v>0.65734064032304584</c:v>
                </c:pt>
                <c:pt idx="2279">
                  <c:v>0.65762907412748772</c:v>
                </c:pt>
                <c:pt idx="2280">
                  <c:v>0.6579175079319296</c:v>
                </c:pt>
                <c:pt idx="2281">
                  <c:v>0.65820594173637148</c:v>
                </c:pt>
                <c:pt idx="2282">
                  <c:v>0.65849437554081336</c:v>
                </c:pt>
                <c:pt idx="2283">
                  <c:v>0.65878280934525524</c:v>
                </c:pt>
                <c:pt idx="2284">
                  <c:v>0.65907124314969712</c:v>
                </c:pt>
                <c:pt idx="2285">
                  <c:v>0.659359676954139</c:v>
                </c:pt>
                <c:pt idx="2286">
                  <c:v>0.65964811075858087</c:v>
                </c:pt>
                <c:pt idx="2287">
                  <c:v>0.65993654456302275</c:v>
                </c:pt>
                <c:pt idx="2288">
                  <c:v>0.66022497836746463</c:v>
                </c:pt>
                <c:pt idx="2289">
                  <c:v>0.66051341217190651</c:v>
                </c:pt>
                <c:pt idx="2290">
                  <c:v>0.66080184597634839</c:v>
                </c:pt>
                <c:pt idx="2291">
                  <c:v>0.66109027978079027</c:v>
                </c:pt>
                <c:pt idx="2292">
                  <c:v>0.66137871358523215</c:v>
                </c:pt>
                <c:pt idx="2293">
                  <c:v>0.66166714738967403</c:v>
                </c:pt>
                <c:pt idx="2294">
                  <c:v>0.66195558119411591</c:v>
                </c:pt>
                <c:pt idx="2295">
                  <c:v>0.66224401499855778</c:v>
                </c:pt>
                <c:pt idx="2296">
                  <c:v>0.66253244880299966</c:v>
                </c:pt>
                <c:pt idx="2297">
                  <c:v>0.66282088260744154</c:v>
                </c:pt>
                <c:pt idx="2298">
                  <c:v>0.66310931641188342</c:v>
                </c:pt>
                <c:pt idx="2299">
                  <c:v>0.6633977502163253</c:v>
                </c:pt>
                <c:pt idx="2300">
                  <c:v>0.66368618402076729</c:v>
                </c:pt>
                <c:pt idx="2301">
                  <c:v>0.66397461782520917</c:v>
                </c:pt>
                <c:pt idx="2302">
                  <c:v>0.66426305162965105</c:v>
                </c:pt>
                <c:pt idx="2303">
                  <c:v>0.66455148543409293</c:v>
                </c:pt>
                <c:pt idx="2304">
                  <c:v>0.6648399192385348</c:v>
                </c:pt>
                <c:pt idx="2305">
                  <c:v>0.66512835304297668</c:v>
                </c:pt>
                <c:pt idx="2306">
                  <c:v>0.66541678684741856</c:v>
                </c:pt>
                <c:pt idx="2307">
                  <c:v>0.66570522065186044</c:v>
                </c:pt>
                <c:pt idx="2308">
                  <c:v>0.66599365445630232</c:v>
                </c:pt>
                <c:pt idx="2309">
                  <c:v>0.6662820882607442</c:v>
                </c:pt>
                <c:pt idx="2310">
                  <c:v>0.66657052206518608</c:v>
                </c:pt>
                <c:pt idx="2311">
                  <c:v>0.66685895586962796</c:v>
                </c:pt>
                <c:pt idx="2312">
                  <c:v>0.66714738967406984</c:v>
                </c:pt>
                <c:pt idx="2313">
                  <c:v>0.66743582347851171</c:v>
                </c:pt>
                <c:pt idx="2314">
                  <c:v>0.66772425728295359</c:v>
                </c:pt>
                <c:pt idx="2315">
                  <c:v>0.66801269108739547</c:v>
                </c:pt>
                <c:pt idx="2316">
                  <c:v>0.66830112489183735</c:v>
                </c:pt>
                <c:pt idx="2317">
                  <c:v>0.66858955869627923</c:v>
                </c:pt>
                <c:pt idx="2318">
                  <c:v>0.66887799250072111</c:v>
                </c:pt>
                <c:pt idx="2319">
                  <c:v>0.66916642630516299</c:v>
                </c:pt>
                <c:pt idx="2320">
                  <c:v>0.66945486010960487</c:v>
                </c:pt>
                <c:pt idx="2321">
                  <c:v>0.66974329391404674</c:v>
                </c:pt>
                <c:pt idx="2322">
                  <c:v>0.67003172771848862</c:v>
                </c:pt>
                <c:pt idx="2323">
                  <c:v>0.6703201615229305</c:v>
                </c:pt>
                <c:pt idx="2324">
                  <c:v>0.67060859532737238</c:v>
                </c:pt>
                <c:pt idx="2325">
                  <c:v>0.67089702913181426</c:v>
                </c:pt>
                <c:pt idx="2326">
                  <c:v>0.67118546293625614</c:v>
                </c:pt>
                <c:pt idx="2327">
                  <c:v>0.67147389674069802</c:v>
                </c:pt>
                <c:pt idx="2328">
                  <c:v>0.6717623305451399</c:v>
                </c:pt>
                <c:pt idx="2329">
                  <c:v>0.67205076434958178</c:v>
                </c:pt>
                <c:pt idx="2330">
                  <c:v>0.67233919815402365</c:v>
                </c:pt>
                <c:pt idx="2331">
                  <c:v>0.67262763195846553</c:v>
                </c:pt>
                <c:pt idx="2332">
                  <c:v>0.67291606576290741</c:v>
                </c:pt>
                <c:pt idx="2333">
                  <c:v>0.67320449956734929</c:v>
                </c:pt>
                <c:pt idx="2334">
                  <c:v>0.67349293337179117</c:v>
                </c:pt>
                <c:pt idx="2335">
                  <c:v>0.67378136717623305</c:v>
                </c:pt>
                <c:pt idx="2336">
                  <c:v>0.67406980098067493</c:v>
                </c:pt>
                <c:pt idx="2337">
                  <c:v>0.67435823478511681</c:v>
                </c:pt>
                <c:pt idx="2338">
                  <c:v>0.67464666858955868</c:v>
                </c:pt>
                <c:pt idx="2339">
                  <c:v>0.67493510239400056</c:v>
                </c:pt>
                <c:pt idx="2340">
                  <c:v>0.67522353619844244</c:v>
                </c:pt>
                <c:pt idx="2341">
                  <c:v>0.67551197000288432</c:v>
                </c:pt>
                <c:pt idx="2342">
                  <c:v>0.6758004038073262</c:v>
                </c:pt>
                <c:pt idx="2343">
                  <c:v>0.67608883761176808</c:v>
                </c:pt>
                <c:pt idx="2344">
                  <c:v>0.67637727141620996</c:v>
                </c:pt>
                <c:pt idx="2345">
                  <c:v>0.67666570522065184</c:v>
                </c:pt>
                <c:pt idx="2346">
                  <c:v>0.67695413902509372</c:v>
                </c:pt>
                <c:pt idx="2347">
                  <c:v>0.67724257282953559</c:v>
                </c:pt>
                <c:pt idx="2348">
                  <c:v>0.67753100663397747</c:v>
                </c:pt>
                <c:pt idx="2349">
                  <c:v>0.67781944043841935</c:v>
                </c:pt>
                <c:pt idx="2350">
                  <c:v>0.67810787424286123</c:v>
                </c:pt>
                <c:pt idx="2351">
                  <c:v>0.67839630804730311</c:v>
                </c:pt>
                <c:pt idx="2352">
                  <c:v>0.67868474185174499</c:v>
                </c:pt>
                <c:pt idx="2353">
                  <c:v>0.67897317565618687</c:v>
                </c:pt>
                <c:pt idx="2354">
                  <c:v>0.67926160946062875</c:v>
                </c:pt>
                <c:pt idx="2355">
                  <c:v>0.67955004326507062</c:v>
                </c:pt>
                <c:pt idx="2356">
                  <c:v>0.6798384770695125</c:v>
                </c:pt>
                <c:pt idx="2357">
                  <c:v>0.68012691087395438</c:v>
                </c:pt>
                <c:pt idx="2358">
                  <c:v>0.68041534467839626</c:v>
                </c:pt>
                <c:pt idx="2359">
                  <c:v>0.68070377848283814</c:v>
                </c:pt>
                <c:pt idx="2360">
                  <c:v>0.68099221228728002</c:v>
                </c:pt>
                <c:pt idx="2361">
                  <c:v>0.6812806460917219</c:v>
                </c:pt>
                <c:pt idx="2362">
                  <c:v>0.68156907989616378</c:v>
                </c:pt>
                <c:pt idx="2363">
                  <c:v>0.68185751370060577</c:v>
                </c:pt>
                <c:pt idx="2364">
                  <c:v>0.68214594750504765</c:v>
                </c:pt>
                <c:pt idx="2365">
                  <c:v>0.68243438130948952</c:v>
                </c:pt>
                <c:pt idx="2366">
                  <c:v>0.6827228151139314</c:v>
                </c:pt>
                <c:pt idx="2367">
                  <c:v>0.68301124891837328</c:v>
                </c:pt>
                <c:pt idx="2368">
                  <c:v>0.68329968272281516</c:v>
                </c:pt>
                <c:pt idx="2369">
                  <c:v>0.68358811652725704</c:v>
                </c:pt>
                <c:pt idx="2370">
                  <c:v>0.68387655033169892</c:v>
                </c:pt>
                <c:pt idx="2371">
                  <c:v>0.6841649841361408</c:v>
                </c:pt>
                <c:pt idx="2372">
                  <c:v>0.68445341794058268</c:v>
                </c:pt>
                <c:pt idx="2373">
                  <c:v>0.68474185174502455</c:v>
                </c:pt>
                <c:pt idx="2374">
                  <c:v>0.68503028554946643</c:v>
                </c:pt>
                <c:pt idx="2375">
                  <c:v>0.68531871935390831</c:v>
                </c:pt>
                <c:pt idx="2376">
                  <c:v>0.68560715315835019</c:v>
                </c:pt>
                <c:pt idx="2377">
                  <c:v>0.68589558696279207</c:v>
                </c:pt>
                <c:pt idx="2378">
                  <c:v>0.68618402076723395</c:v>
                </c:pt>
                <c:pt idx="2379">
                  <c:v>0.68647245457167583</c:v>
                </c:pt>
                <c:pt idx="2380">
                  <c:v>0.68676088837611771</c:v>
                </c:pt>
                <c:pt idx="2381">
                  <c:v>0.68704932218055959</c:v>
                </c:pt>
                <c:pt idx="2382">
                  <c:v>0.68733775598500146</c:v>
                </c:pt>
                <c:pt idx="2383">
                  <c:v>0.68762618978944334</c:v>
                </c:pt>
                <c:pt idx="2384">
                  <c:v>0.68791462359388522</c:v>
                </c:pt>
                <c:pt idx="2385">
                  <c:v>0.6882030573983271</c:v>
                </c:pt>
                <c:pt idx="2386">
                  <c:v>0.68849149120276898</c:v>
                </c:pt>
                <c:pt idx="2387">
                  <c:v>0.68877992500721086</c:v>
                </c:pt>
                <c:pt idx="2388">
                  <c:v>0.68906835881165274</c:v>
                </c:pt>
                <c:pt idx="2389">
                  <c:v>0.68935679261609462</c:v>
                </c:pt>
                <c:pt idx="2390">
                  <c:v>0.68964522642053649</c:v>
                </c:pt>
                <c:pt idx="2391">
                  <c:v>0.68993366022497837</c:v>
                </c:pt>
                <c:pt idx="2392">
                  <c:v>0.69022209402942025</c:v>
                </c:pt>
                <c:pt idx="2393">
                  <c:v>0.69051052783386213</c:v>
                </c:pt>
                <c:pt idx="2394">
                  <c:v>0.69079896163830401</c:v>
                </c:pt>
                <c:pt idx="2395">
                  <c:v>0.69108739544274589</c:v>
                </c:pt>
                <c:pt idx="2396">
                  <c:v>0.69137582924718777</c:v>
                </c:pt>
                <c:pt idx="2397">
                  <c:v>0.69166426305162965</c:v>
                </c:pt>
                <c:pt idx="2398">
                  <c:v>0.69195269685607153</c:v>
                </c:pt>
                <c:pt idx="2399">
                  <c:v>0.6922411306605134</c:v>
                </c:pt>
                <c:pt idx="2400">
                  <c:v>0.69252956446495528</c:v>
                </c:pt>
                <c:pt idx="2401">
                  <c:v>0.69281799826939716</c:v>
                </c:pt>
                <c:pt idx="2402">
                  <c:v>0.69310643207383904</c:v>
                </c:pt>
                <c:pt idx="2403">
                  <c:v>0.69339486587828092</c:v>
                </c:pt>
                <c:pt idx="2404">
                  <c:v>0.6936832996827228</c:v>
                </c:pt>
                <c:pt idx="2405">
                  <c:v>0.69397173348716468</c:v>
                </c:pt>
                <c:pt idx="2406">
                  <c:v>0.69426016729160656</c:v>
                </c:pt>
                <c:pt idx="2407">
                  <c:v>0.69454860109604843</c:v>
                </c:pt>
                <c:pt idx="2408">
                  <c:v>0.69483703490049031</c:v>
                </c:pt>
                <c:pt idx="2409">
                  <c:v>0.69512546870493219</c:v>
                </c:pt>
                <c:pt idx="2410">
                  <c:v>0.69541390250937407</c:v>
                </c:pt>
                <c:pt idx="2411">
                  <c:v>0.69570233631381595</c:v>
                </c:pt>
                <c:pt idx="2412">
                  <c:v>0.69599077011825783</c:v>
                </c:pt>
                <c:pt idx="2413">
                  <c:v>0.69627920392269971</c:v>
                </c:pt>
                <c:pt idx="2414">
                  <c:v>0.69656763772714159</c:v>
                </c:pt>
                <c:pt idx="2415">
                  <c:v>0.69685607153158347</c:v>
                </c:pt>
                <c:pt idx="2416">
                  <c:v>0.69714450533602534</c:v>
                </c:pt>
                <c:pt idx="2417">
                  <c:v>0.69743293914046722</c:v>
                </c:pt>
                <c:pt idx="2418">
                  <c:v>0.6977213729449091</c:v>
                </c:pt>
                <c:pt idx="2419">
                  <c:v>0.69800980674935098</c:v>
                </c:pt>
                <c:pt idx="2420">
                  <c:v>0.69829824055379286</c:v>
                </c:pt>
                <c:pt idx="2421">
                  <c:v>0.69858667435823474</c:v>
                </c:pt>
                <c:pt idx="2422">
                  <c:v>0.69887510816267662</c:v>
                </c:pt>
                <c:pt idx="2423">
                  <c:v>0.6991635419671185</c:v>
                </c:pt>
                <c:pt idx="2424">
                  <c:v>0.69945197577156037</c:v>
                </c:pt>
                <c:pt idx="2425">
                  <c:v>0.69974040957600225</c:v>
                </c:pt>
                <c:pt idx="2426">
                  <c:v>0.70002884338044424</c:v>
                </c:pt>
                <c:pt idx="2427">
                  <c:v>0.70031727718488612</c:v>
                </c:pt>
                <c:pt idx="2428">
                  <c:v>0.700605710989328</c:v>
                </c:pt>
                <c:pt idx="2429">
                  <c:v>0.70089414479376988</c:v>
                </c:pt>
                <c:pt idx="2430">
                  <c:v>0.70118257859821176</c:v>
                </c:pt>
                <c:pt idx="2431">
                  <c:v>0.70147101240265364</c:v>
                </c:pt>
                <c:pt idx="2432">
                  <c:v>0.70175944620709552</c:v>
                </c:pt>
                <c:pt idx="2433">
                  <c:v>0.7020478800115374</c:v>
                </c:pt>
                <c:pt idx="2434">
                  <c:v>0.70233631381597927</c:v>
                </c:pt>
                <c:pt idx="2435">
                  <c:v>0.70262474762042115</c:v>
                </c:pt>
                <c:pt idx="2436">
                  <c:v>0.70291318142486303</c:v>
                </c:pt>
                <c:pt idx="2437">
                  <c:v>0.70320161522930491</c:v>
                </c:pt>
                <c:pt idx="2438">
                  <c:v>0.70349004903374679</c:v>
                </c:pt>
                <c:pt idx="2439">
                  <c:v>0.70377848283818867</c:v>
                </c:pt>
                <c:pt idx="2440">
                  <c:v>0.70406691664263055</c:v>
                </c:pt>
                <c:pt idx="2441">
                  <c:v>0.70435535044707243</c:v>
                </c:pt>
                <c:pt idx="2442">
                  <c:v>0.7046437842515143</c:v>
                </c:pt>
                <c:pt idx="2443">
                  <c:v>0.70493221805595618</c:v>
                </c:pt>
                <c:pt idx="2444">
                  <c:v>0.70522065186039806</c:v>
                </c:pt>
                <c:pt idx="2445">
                  <c:v>0.70550908566483994</c:v>
                </c:pt>
                <c:pt idx="2446">
                  <c:v>0.70579751946928182</c:v>
                </c:pt>
                <c:pt idx="2447">
                  <c:v>0.7060859532737237</c:v>
                </c:pt>
                <c:pt idx="2448">
                  <c:v>0.70637438707816558</c:v>
                </c:pt>
                <c:pt idx="2449">
                  <c:v>0.70666282088260746</c:v>
                </c:pt>
                <c:pt idx="2450">
                  <c:v>0.70695125468704934</c:v>
                </c:pt>
                <c:pt idx="2451">
                  <c:v>0.70723968849149121</c:v>
                </c:pt>
                <c:pt idx="2452">
                  <c:v>0.70752812229593309</c:v>
                </c:pt>
                <c:pt idx="2453">
                  <c:v>0.70781655610037497</c:v>
                </c:pt>
                <c:pt idx="2454">
                  <c:v>0.70810498990481685</c:v>
                </c:pt>
                <c:pt idx="2455">
                  <c:v>0.70839342370925873</c:v>
                </c:pt>
                <c:pt idx="2456">
                  <c:v>0.70868185751370061</c:v>
                </c:pt>
                <c:pt idx="2457">
                  <c:v>0.70897029131814249</c:v>
                </c:pt>
                <c:pt idx="2458">
                  <c:v>0.70925872512258437</c:v>
                </c:pt>
                <c:pt idx="2459">
                  <c:v>0.70954715892702624</c:v>
                </c:pt>
                <c:pt idx="2460">
                  <c:v>0.70983559273146812</c:v>
                </c:pt>
                <c:pt idx="2461">
                  <c:v>0.71012402653591</c:v>
                </c:pt>
                <c:pt idx="2462">
                  <c:v>0.71041246034035188</c:v>
                </c:pt>
                <c:pt idx="2463">
                  <c:v>0.71070089414479376</c:v>
                </c:pt>
                <c:pt idx="2464">
                  <c:v>0.71098932794923564</c:v>
                </c:pt>
                <c:pt idx="2465">
                  <c:v>0.71127776175367752</c:v>
                </c:pt>
                <c:pt idx="2466">
                  <c:v>0.7115661955581194</c:v>
                </c:pt>
                <c:pt idx="2467">
                  <c:v>0.71185462936256128</c:v>
                </c:pt>
                <c:pt idx="2468">
                  <c:v>0.71214306316700315</c:v>
                </c:pt>
                <c:pt idx="2469">
                  <c:v>0.71243149697144503</c:v>
                </c:pt>
                <c:pt idx="2470">
                  <c:v>0.71271993077588691</c:v>
                </c:pt>
                <c:pt idx="2471">
                  <c:v>0.71300836458032879</c:v>
                </c:pt>
                <c:pt idx="2472">
                  <c:v>0.71329679838477067</c:v>
                </c:pt>
                <c:pt idx="2473">
                  <c:v>0.71358523218921255</c:v>
                </c:pt>
                <c:pt idx="2474">
                  <c:v>0.71387366599365443</c:v>
                </c:pt>
                <c:pt idx="2475">
                  <c:v>0.71416209979809631</c:v>
                </c:pt>
                <c:pt idx="2476">
                  <c:v>0.71445053360253818</c:v>
                </c:pt>
                <c:pt idx="2477">
                  <c:v>0.71473896740698006</c:v>
                </c:pt>
                <c:pt idx="2478">
                  <c:v>0.71502740121142194</c:v>
                </c:pt>
                <c:pt idx="2479">
                  <c:v>0.71531583501586382</c:v>
                </c:pt>
                <c:pt idx="2480">
                  <c:v>0.7156042688203057</c:v>
                </c:pt>
                <c:pt idx="2481">
                  <c:v>0.71589270262474758</c:v>
                </c:pt>
                <c:pt idx="2482">
                  <c:v>0.71618113642918946</c:v>
                </c:pt>
                <c:pt idx="2483">
                  <c:v>0.71646957023363134</c:v>
                </c:pt>
                <c:pt idx="2484">
                  <c:v>0.71675800403807322</c:v>
                </c:pt>
                <c:pt idx="2485">
                  <c:v>0.71704643784251509</c:v>
                </c:pt>
                <c:pt idx="2486">
                  <c:v>0.71733487164695697</c:v>
                </c:pt>
                <c:pt idx="2487">
                  <c:v>0.71762330545139885</c:v>
                </c:pt>
                <c:pt idx="2488">
                  <c:v>0.71791173925584073</c:v>
                </c:pt>
                <c:pt idx="2489">
                  <c:v>0.71820017306028272</c:v>
                </c:pt>
                <c:pt idx="2490">
                  <c:v>0.7184886068647246</c:v>
                </c:pt>
                <c:pt idx="2491">
                  <c:v>0.71877704066916648</c:v>
                </c:pt>
                <c:pt idx="2492">
                  <c:v>0.71906547447360836</c:v>
                </c:pt>
                <c:pt idx="2493">
                  <c:v>0.71935390827805024</c:v>
                </c:pt>
                <c:pt idx="2494">
                  <c:v>0.71964234208249211</c:v>
                </c:pt>
                <c:pt idx="2495">
                  <c:v>0.71993077588693399</c:v>
                </c:pt>
                <c:pt idx="2496">
                  <c:v>0.72021920969137587</c:v>
                </c:pt>
                <c:pt idx="2497">
                  <c:v>0.72050764349581775</c:v>
                </c:pt>
                <c:pt idx="2498">
                  <c:v>0.72079607730025963</c:v>
                </c:pt>
                <c:pt idx="2499">
                  <c:v>0.72108451110470151</c:v>
                </c:pt>
                <c:pt idx="2500">
                  <c:v>0.72137294490914339</c:v>
                </c:pt>
                <c:pt idx="2501">
                  <c:v>0.72166137871358527</c:v>
                </c:pt>
                <c:pt idx="2502">
                  <c:v>0.72194981251802715</c:v>
                </c:pt>
                <c:pt idx="2503">
                  <c:v>0.72223824632246902</c:v>
                </c:pt>
                <c:pt idx="2504">
                  <c:v>0.7225266801269109</c:v>
                </c:pt>
                <c:pt idx="2505">
                  <c:v>0.72281511393135278</c:v>
                </c:pt>
                <c:pt idx="2506">
                  <c:v>0.72310354773579466</c:v>
                </c:pt>
                <c:pt idx="2507">
                  <c:v>0.72339198154023654</c:v>
                </c:pt>
                <c:pt idx="2508">
                  <c:v>0.72368041534467842</c:v>
                </c:pt>
                <c:pt idx="2509">
                  <c:v>0.7239688491491203</c:v>
                </c:pt>
                <c:pt idx="2510">
                  <c:v>0.72425728295356218</c:v>
                </c:pt>
                <c:pt idx="2511">
                  <c:v>0.72454571675800405</c:v>
                </c:pt>
                <c:pt idx="2512">
                  <c:v>0.72483415056244593</c:v>
                </c:pt>
                <c:pt idx="2513">
                  <c:v>0.72512258436688781</c:v>
                </c:pt>
                <c:pt idx="2514">
                  <c:v>0.72541101817132969</c:v>
                </c:pt>
                <c:pt idx="2515">
                  <c:v>0.72569945197577157</c:v>
                </c:pt>
                <c:pt idx="2516">
                  <c:v>0.72598788578021345</c:v>
                </c:pt>
                <c:pt idx="2517">
                  <c:v>0.72627631958465533</c:v>
                </c:pt>
                <c:pt idx="2518">
                  <c:v>0.72656475338909721</c:v>
                </c:pt>
                <c:pt idx="2519">
                  <c:v>0.72685318719353909</c:v>
                </c:pt>
                <c:pt idx="2520">
                  <c:v>0.72714162099798096</c:v>
                </c:pt>
                <c:pt idx="2521">
                  <c:v>0.72743005480242284</c:v>
                </c:pt>
                <c:pt idx="2522">
                  <c:v>0.72771848860686472</c:v>
                </c:pt>
                <c:pt idx="2523">
                  <c:v>0.7280069224113066</c:v>
                </c:pt>
                <c:pt idx="2524">
                  <c:v>0.72829535621574848</c:v>
                </c:pt>
                <c:pt idx="2525">
                  <c:v>0.72858379002019036</c:v>
                </c:pt>
                <c:pt idx="2526">
                  <c:v>0.72887222382463224</c:v>
                </c:pt>
                <c:pt idx="2527">
                  <c:v>0.72916065762907412</c:v>
                </c:pt>
                <c:pt idx="2528">
                  <c:v>0.72944909143351599</c:v>
                </c:pt>
                <c:pt idx="2529">
                  <c:v>0.72973752523795787</c:v>
                </c:pt>
                <c:pt idx="2530">
                  <c:v>0.73002595904239975</c:v>
                </c:pt>
                <c:pt idx="2531">
                  <c:v>0.73031439284684163</c:v>
                </c:pt>
                <c:pt idx="2532">
                  <c:v>0.73060282665128351</c:v>
                </c:pt>
                <c:pt idx="2533">
                  <c:v>0.73089126045572539</c:v>
                </c:pt>
                <c:pt idx="2534">
                  <c:v>0.73117969426016727</c:v>
                </c:pt>
                <c:pt idx="2535">
                  <c:v>0.73146812806460915</c:v>
                </c:pt>
                <c:pt idx="2536">
                  <c:v>0.73175656186905103</c:v>
                </c:pt>
                <c:pt idx="2537">
                  <c:v>0.7320449956734929</c:v>
                </c:pt>
                <c:pt idx="2538">
                  <c:v>0.73233342947793478</c:v>
                </c:pt>
                <c:pt idx="2539">
                  <c:v>0.73262186328237666</c:v>
                </c:pt>
                <c:pt idx="2540">
                  <c:v>0.73291029708681854</c:v>
                </c:pt>
                <c:pt idx="2541">
                  <c:v>0.73319873089126042</c:v>
                </c:pt>
                <c:pt idx="2542">
                  <c:v>0.7334871646957023</c:v>
                </c:pt>
                <c:pt idx="2543">
                  <c:v>0.73377559850014418</c:v>
                </c:pt>
                <c:pt idx="2544">
                  <c:v>0.73406403230458606</c:v>
                </c:pt>
                <c:pt idx="2545">
                  <c:v>0.73435246610902793</c:v>
                </c:pt>
                <c:pt idx="2546">
                  <c:v>0.73464089991346981</c:v>
                </c:pt>
                <c:pt idx="2547">
                  <c:v>0.73492933371791169</c:v>
                </c:pt>
                <c:pt idx="2548">
                  <c:v>0.73521776752235357</c:v>
                </c:pt>
                <c:pt idx="2549">
                  <c:v>0.73550620132679545</c:v>
                </c:pt>
                <c:pt idx="2550">
                  <c:v>0.73579463513123733</c:v>
                </c:pt>
                <c:pt idx="2551">
                  <c:v>0.73608306893567921</c:v>
                </c:pt>
                <c:pt idx="2552">
                  <c:v>0.7363715027401212</c:v>
                </c:pt>
                <c:pt idx="2553">
                  <c:v>0.73665993654456308</c:v>
                </c:pt>
                <c:pt idx="2554">
                  <c:v>0.73694837034900496</c:v>
                </c:pt>
                <c:pt idx="2555">
                  <c:v>0.73723680415344683</c:v>
                </c:pt>
                <c:pt idx="2556">
                  <c:v>0.73752523795788871</c:v>
                </c:pt>
                <c:pt idx="2557">
                  <c:v>0.73781367176233059</c:v>
                </c:pt>
                <c:pt idx="2558">
                  <c:v>0.73810210556677247</c:v>
                </c:pt>
                <c:pt idx="2559">
                  <c:v>0.73839053937121435</c:v>
                </c:pt>
                <c:pt idx="2560">
                  <c:v>0.73867897317565623</c:v>
                </c:pt>
                <c:pt idx="2561">
                  <c:v>0.73896740698009811</c:v>
                </c:pt>
                <c:pt idx="2562">
                  <c:v>0.73925584078453999</c:v>
                </c:pt>
                <c:pt idx="2563">
                  <c:v>0.73954427458898186</c:v>
                </c:pt>
                <c:pt idx="2564">
                  <c:v>0.73983270839342374</c:v>
                </c:pt>
                <c:pt idx="2565">
                  <c:v>0.74012114219786562</c:v>
                </c:pt>
                <c:pt idx="2566">
                  <c:v>0.7404095760023075</c:v>
                </c:pt>
                <c:pt idx="2567">
                  <c:v>0.74069800980674938</c:v>
                </c:pt>
                <c:pt idx="2568">
                  <c:v>0.74098644361119126</c:v>
                </c:pt>
                <c:pt idx="2569">
                  <c:v>0.74127487741563314</c:v>
                </c:pt>
                <c:pt idx="2570">
                  <c:v>0.74156331122007502</c:v>
                </c:pt>
                <c:pt idx="2571">
                  <c:v>0.7418517450245169</c:v>
                </c:pt>
                <c:pt idx="2572">
                  <c:v>0.74214017882895877</c:v>
                </c:pt>
                <c:pt idx="2573">
                  <c:v>0.74242861263340065</c:v>
                </c:pt>
                <c:pt idx="2574">
                  <c:v>0.74271704643784253</c:v>
                </c:pt>
                <c:pt idx="2575">
                  <c:v>0.74300548024228441</c:v>
                </c:pt>
                <c:pt idx="2576">
                  <c:v>0.74329391404672629</c:v>
                </c:pt>
                <c:pt idx="2577">
                  <c:v>0.74358234785116817</c:v>
                </c:pt>
                <c:pt idx="2578">
                  <c:v>0.74387078165561005</c:v>
                </c:pt>
                <c:pt idx="2579">
                  <c:v>0.74415921546005193</c:v>
                </c:pt>
                <c:pt idx="2580">
                  <c:v>0.7444476492644938</c:v>
                </c:pt>
                <c:pt idx="2581">
                  <c:v>0.74473608306893568</c:v>
                </c:pt>
                <c:pt idx="2582">
                  <c:v>0.74502451687337756</c:v>
                </c:pt>
                <c:pt idx="2583">
                  <c:v>0.74531295067781944</c:v>
                </c:pt>
                <c:pt idx="2584">
                  <c:v>0.74560138448226132</c:v>
                </c:pt>
                <c:pt idx="2585">
                  <c:v>0.7458898182867032</c:v>
                </c:pt>
                <c:pt idx="2586">
                  <c:v>0.74617825209114508</c:v>
                </c:pt>
                <c:pt idx="2587">
                  <c:v>0.74646668589558696</c:v>
                </c:pt>
                <c:pt idx="2588">
                  <c:v>0.74675511970002884</c:v>
                </c:pt>
                <c:pt idx="2589">
                  <c:v>0.74704355350447071</c:v>
                </c:pt>
                <c:pt idx="2590">
                  <c:v>0.74733198730891259</c:v>
                </c:pt>
                <c:pt idx="2591">
                  <c:v>0.74762042111335447</c:v>
                </c:pt>
                <c:pt idx="2592">
                  <c:v>0.74790885491779635</c:v>
                </c:pt>
                <c:pt idx="2593">
                  <c:v>0.74819728872223823</c:v>
                </c:pt>
                <c:pt idx="2594">
                  <c:v>0.74848572252668011</c:v>
                </c:pt>
                <c:pt idx="2595">
                  <c:v>0.74877415633112199</c:v>
                </c:pt>
                <c:pt idx="2596">
                  <c:v>0.74906259013556387</c:v>
                </c:pt>
                <c:pt idx="2597">
                  <c:v>0.74935102394000574</c:v>
                </c:pt>
                <c:pt idx="2598">
                  <c:v>0.74963945774444762</c:v>
                </c:pt>
                <c:pt idx="2599">
                  <c:v>0.7499278915488895</c:v>
                </c:pt>
                <c:pt idx="2600">
                  <c:v>0.75021632535333138</c:v>
                </c:pt>
                <c:pt idx="2601">
                  <c:v>0.75050475915777326</c:v>
                </c:pt>
                <c:pt idx="2602">
                  <c:v>0.75079319296221514</c:v>
                </c:pt>
                <c:pt idx="2603">
                  <c:v>0.75108162676665702</c:v>
                </c:pt>
                <c:pt idx="2604">
                  <c:v>0.7513700605710989</c:v>
                </c:pt>
                <c:pt idx="2605">
                  <c:v>0.75165849437554078</c:v>
                </c:pt>
                <c:pt idx="2606">
                  <c:v>0.75194692817998265</c:v>
                </c:pt>
                <c:pt idx="2607">
                  <c:v>0.75223536198442453</c:v>
                </c:pt>
                <c:pt idx="2608">
                  <c:v>0.75252379578886641</c:v>
                </c:pt>
                <c:pt idx="2609">
                  <c:v>0.75281222959330829</c:v>
                </c:pt>
                <c:pt idx="2610">
                  <c:v>0.75310066339775017</c:v>
                </c:pt>
                <c:pt idx="2611">
                  <c:v>0.75338909720219205</c:v>
                </c:pt>
                <c:pt idx="2612">
                  <c:v>0.75367753100663393</c:v>
                </c:pt>
                <c:pt idx="2613">
                  <c:v>0.75396596481107581</c:v>
                </c:pt>
                <c:pt idx="2614">
                  <c:v>0.75425439861551768</c:v>
                </c:pt>
                <c:pt idx="2615">
                  <c:v>0.75454283241995956</c:v>
                </c:pt>
                <c:pt idx="2616">
                  <c:v>0.75483126622440155</c:v>
                </c:pt>
                <c:pt idx="2617">
                  <c:v>0.75511970002884343</c:v>
                </c:pt>
                <c:pt idx="2618">
                  <c:v>0.75540813383328531</c:v>
                </c:pt>
                <c:pt idx="2619">
                  <c:v>0.75569656763772719</c:v>
                </c:pt>
                <c:pt idx="2620">
                  <c:v>0.75598500144216907</c:v>
                </c:pt>
                <c:pt idx="2621">
                  <c:v>0.75627343524661095</c:v>
                </c:pt>
                <c:pt idx="2622">
                  <c:v>0.75656186905105283</c:v>
                </c:pt>
                <c:pt idx="2623">
                  <c:v>0.75685030285549471</c:v>
                </c:pt>
                <c:pt idx="2624">
                  <c:v>0.75713873665993658</c:v>
                </c:pt>
                <c:pt idx="2625">
                  <c:v>0.75742717046437846</c:v>
                </c:pt>
                <c:pt idx="2626">
                  <c:v>0.75771560426882034</c:v>
                </c:pt>
                <c:pt idx="2627">
                  <c:v>0.75800403807326222</c:v>
                </c:pt>
                <c:pt idx="2628">
                  <c:v>0.7582924718777041</c:v>
                </c:pt>
                <c:pt idx="2629">
                  <c:v>0.75858090568214598</c:v>
                </c:pt>
                <c:pt idx="2630">
                  <c:v>0.75886933948658786</c:v>
                </c:pt>
                <c:pt idx="2631">
                  <c:v>0.75915777329102974</c:v>
                </c:pt>
                <c:pt idx="2632">
                  <c:v>0.75944620709547161</c:v>
                </c:pt>
                <c:pt idx="2633">
                  <c:v>0.75973464089991349</c:v>
                </c:pt>
                <c:pt idx="2634">
                  <c:v>0.76002307470435537</c:v>
                </c:pt>
                <c:pt idx="2635">
                  <c:v>0.76031150850879725</c:v>
                </c:pt>
                <c:pt idx="2636">
                  <c:v>0.76059994231323913</c:v>
                </c:pt>
                <c:pt idx="2637">
                  <c:v>0.76088837611768101</c:v>
                </c:pt>
                <c:pt idx="2638">
                  <c:v>0.76117680992212289</c:v>
                </c:pt>
                <c:pt idx="2639">
                  <c:v>0.76146524372656477</c:v>
                </c:pt>
                <c:pt idx="2640">
                  <c:v>0.76175367753100665</c:v>
                </c:pt>
                <c:pt idx="2641">
                  <c:v>0.76204211133544852</c:v>
                </c:pt>
                <c:pt idx="2642">
                  <c:v>0.7623305451398904</c:v>
                </c:pt>
                <c:pt idx="2643">
                  <c:v>0.76261897894433228</c:v>
                </c:pt>
                <c:pt idx="2644">
                  <c:v>0.76290741274877416</c:v>
                </c:pt>
                <c:pt idx="2645">
                  <c:v>0.76319584655321604</c:v>
                </c:pt>
                <c:pt idx="2646">
                  <c:v>0.76348428035765792</c:v>
                </c:pt>
                <c:pt idx="2647">
                  <c:v>0.7637727141620998</c:v>
                </c:pt>
                <c:pt idx="2648">
                  <c:v>0.76406114796654168</c:v>
                </c:pt>
                <c:pt idx="2649">
                  <c:v>0.76434958177098355</c:v>
                </c:pt>
                <c:pt idx="2650">
                  <c:v>0.76463801557542543</c:v>
                </c:pt>
                <c:pt idx="2651">
                  <c:v>0.76492644937986731</c:v>
                </c:pt>
                <c:pt idx="2652">
                  <c:v>0.76521488318430919</c:v>
                </c:pt>
                <c:pt idx="2653">
                  <c:v>0.76550331698875107</c:v>
                </c:pt>
                <c:pt idx="2654">
                  <c:v>0.76579175079319295</c:v>
                </c:pt>
                <c:pt idx="2655">
                  <c:v>0.76608018459763483</c:v>
                </c:pt>
                <c:pt idx="2656">
                  <c:v>0.76636861840207671</c:v>
                </c:pt>
                <c:pt idx="2657">
                  <c:v>0.76665705220651859</c:v>
                </c:pt>
                <c:pt idx="2658">
                  <c:v>0.76694548601096046</c:v>
                </c:pt>
                <c:pt idx="2659">
                  <c:v>0.76723391981540234</c:v>
                </c:pt>
                <c:pt idx="2660">
                  <c:v>0.76752235361984422</c:v>
                </c:pt>
                <c:pt idx="2661">
                  <c:v>0.7678107874242861</c:v>
                </c:pt>
                <c:pt idx="2662">
                  <c:v>0.76809922122872798</c:v>
                </c:pt>
                <c:pt idx="2663">
                  <c:v>0.76838765503316986</c:v>
                </c:pt>
                <c:pt idx="2664">
                  <c:v>0.76867608883761174</c:v>
                </c:pt>
                <c:pt idx="2665">
                  <c:v>0.76896452264205362</c:v>
                </c:pt>
                <c:pt idx="2666">
                  <c:v>0.76925295644649549</c:v>
                </c:pt>
                <c:pt idx="2667">
                  <c:v>0.76954139025093737</c:v>
                </c:pt>
                <c:pt idx="2668">
                  <c:v>0.76982982405537925</c:v>
                </c:pt>
                <c:pt idx="2669">
                  <c:v>0.77011825785982113</c:v>
                </c:pt>
                <c:pt idx="2670">
                  <c:v>0.77040669166426301</c:v>
                </c:pt>
                <c:pt idx="2671">
                  <c:v>0.77069512546870489</c:v>
                </c:pt>
                <c:pt idx="2672">
                  <c:v>0.77098355927314677</c:v>
                </c:pt>
                <c:pt idx="2673">
                  <c:v>0.77127199307758865</c:v>
                </c:pt>
                <c:pt idx="2674">
                  <c:v>0.77156042688203053</c:v>
                </c:pt>
                <c:pt idx="2675">
                  <c:v>0.7718488606864724</c:v>
                </c:pt>
                <c:pt idx="2676">
                  <c:v>0.77213729449091428</c:v>
                </c:pt>
                <c:pt idx="2677">
                  <c:v>0.77242572829535616</c:v>
                </c:pt>
                <c:pt idx="2678">
                  <c:v>0.77271416209979804</c:v>
                </c:pt>
                <c:pt idx="2679">
                  <c:v>0.77300259590424003</c:v>
                </c:pt>
                <c:pt idx="2680">
                  <c:v>0.77329102970868191</c:v>
                </c:pt>
                <c:pt idx="2681">
                  <c:v>0.77357946351312379</c:v>
                </c:pt>
                <c:pt idx="2682">
                  <c:v>0.77386789731756567</c:v>
                </c:pt>
                <c:pt idx="2683">
                  <c:v>0.77415633112200755</c:v>
                </c:pt>
                <c:pt idx="2684">
                  <c:v>0.77444476492644942</c:v>
                </c:pt>
                <c:pt idx="2685">
                  <c:v>0.7747331987308913</c:v>
                </c:pt>
                <c:pt idx="2686">
                  <c:v>0.77502163253533318</c:v>
                </c:pt>
                <c:pt idx="2687">
                  <c:v>0.77531006633977506</c:v>
                </c:pt>
                <c:pt idx="2688">
                  <c:v>0.77559850014421694</c:v>
                </c:pt>
                <c:pt idx="2689">
                  <c:v>0.77588693394865882</c:v>
                </c:pt>
                <c:pt idx="2690">
                  <c:v>0.7761753677531007</c:v>
                </c:pt>
                <c:pt idx="2691">
                  <c:v>0.77646380155754258</c:v>
                </c:pt>
                <c:pt idx="2692">
                  <c:v>0.77675223536198446</c:v>
                </c:pt>
                <c:pt idx="2693">
                  <c:v>0.77704066916642633</c:v>
                </c:pt>
                <c:pt idx="2694">
                  <c:v>0.77732910297086821</c:v>
                </c:pt>
                <c:pt idx="2695">
                  <c:v>0.77761753677531009</c:v>
                </c:pt>
                <c:pt idx="2696">
                  <c:v>0.77790597057975197</c:v>
                </c:pt>
                <c:pt idx="2697">
                  <c:v>0.77819440438419385</c:v>
                </c:pt>
                <c:pt idx="2698">
                  <c:v>0.77848283818863573</c:v>
                </c:pt>
                <c:pt idx="2699">
                  <c:v>0.77877127199307761</c:v>
                </c:pt>
                <c:pt idx="2700">
                  <c:v>0.77905970579751949</c:v>
                </c:pt>
                <c:pt idx="2701">
                  <c:v>0.77934813960196136</c:v>
                </c:pt>
                <c:pt idx="2702">
                  <c:v>0.77963657340640324</c:v>
                </c:pt>
                <c:pt idx="2703">
                  <c:v>0.77992500721084512</c:v>
                </c:pt>
                <c:pt idx="2704">
                  <c:v>0.780213441015287</c:v>
                </c:pt>
                <c:pt idx="2705">
                  <c:v>0.78050187481972888</c:v>
                </c:pt>
                <c:pt idx="2706">
                  <c:v>0.78079030862417076</c:v>
                </c:pt>
                <c:pt idx="2707">
                  <c:v>0.78107874242861264</c:v>
                </c:pt>
                <c:pt idx="2708">
                  <c:v>0.78136717623305452</c:v>
                </c:pt>
                <c:pt idx="2709">
                  <c:v>0.7816556100374964</c:v>
                </c:pt>
                <c:pt idx="2710">
                  <c:v>0.78194404384193827</c:v>
                </c:pt>
                <c:pt idx="2711">
                  <c:v>0.78223247764638015</c:v>
                </c:pt>
                <c:pt idx="2712">
                  <c:v>0.78252091145082203</c:v>
                </c:pt>
                <c:pt idx="2713">
                  <c:v>0.78280934525526391</c:v>
                </c:pt>
                <c:pt idx="2714">
                  <c:v>0.78309777905970579</c:v>
                </c:pt>
                <c:pt idx="2715">
                  <c:v>0.78338621286414767</c:v>
                </c:pt>
                <c:pt idx="2716">
                  <c:v>0.78367464666858955</c:v>
                </c:pt>
                <c:pt idx="2717">
                  <c:v>0.78396308047303143</c:v>
                </c:pt>
                <c:pt idx="2718">
                  <c:v>0.78425151427747331</c:v>
                </c:pt>
                <c:pt idx="2719">
                  <c:v>0.78453994808191518</c:v>
                </c:pt>
                <c:pt idx="2720">
                  <c:v>0.78482838188635706</c:v>
                </c:pt>
                <c:pt idx="2721">
                  <c:v>0.78511681569079894</c:v>
                </c:pt>
                <c:pt idx="2722">
                  <c:v>0.78540524949524082</c:v>
                </c:pt>
                <c:pt idx="2723">
                  <c:v>0.7856936832996827</c:v>
                </c:pt>
                <c:pt idx="2724">
                  <c:v>0.78598211710412458</c:v>
                </c:pt>
                <c:pt idx="2725">
                  <c:v>0.78627055090856646</c:v>
                </c:pt>
                <c:pt idx="2726">
                  <c:v>0.78655898471300834</c:v>
                </c:pt>
                <c:pt idx="2727">
                  <c:v>0.78684741851745021</c:v>
                </c:pt>
                <c:pt idx="2728">
                  <c:v>0.78713585232189209</c:v>
                </c:pt>
                <c:pt idx="2729">
                  <c:v>0.78742428612633397</c:v>
                </c:pt>
                <c:pt idx="2730">
                  <c:v>0.78771271993077585</c:v>
                </c:pt>
                <c:pt idx="2731">
                  <c:v>0.78800115373521773</c:v>
                </c:pt>
                <c:pt idx="2732">
                  <c:v>0.78828958753965961</c:v>
                </c:pt>
                <c:pt idx="2733">
                  <c:v>0.78857802134410149</c:v>
                </c:pt>
                <c:pt idx="2734">
                  <c:v>0.78886645514854337</c:v>
                </c:pt>
                <c:pt idx="2735">
                  <c:v>0.78915488895298525</c:v>
                </c:pt>
                <c:pt idx="2736">
                  <c:v>0.78944332275742712</c:v>
                </c:pt>
                <c:pt idx="2737">
                  <c:v>0.789731756561869</c:v>
                </c:pt>
                <c:pt idx="2738">
                  <c:v>0.79002019036631088</c:v>
                </c:pt>
                <c:pt idx="2739">
                  <c:v>0.79030862417075276</c:v>
                </c:pt>
                <c:pt idx="2740">
                  <c:v>0.79059705797519464</c:v>
                </c:pt>
                <c:pt idx="2741">
                  <c:v>0.79088549177963652</c:v>
                </c:pt>
                <c:pt idx="2742">
                  <c:v>0.79117392558407851</c:v>
                </c:pt>
                <c:pt idx="2743">
                  <c:v>0.79146235938852039</c:v>
                </c:pt>
                <c:pt idx="2744">
                  <c:v>0.79175079319296227</c:v>
                </c:pt>
                <c:pt idx="2745">
                  <c:v>0.79203922699740414</c:v>
                </c:pt>
                <c:pt idx="2746">
                  <c:v>0.79232766080184602</c:v>
                </c:pt>
                <c:pt idx="2747">
                  <c:v>0.7926160946062879</c:v>
                </c:pt>
                <c:pt idx="2748">
                  <c:v>0.79290452841072978</c:v>
                </c:pt>
                <c:pt idx="2749">
                  <c:v>0.79319296221517166</c:v>
                </c:pt>
                <c:pt idx="2750">
                  <c:v>0.79348139601961354</c:v>
                </c:pt>
                <c:pt idx="2751">
                  <c:v>0.79376982982405542</c:v>
                </c:pt>
                <c:pt idx="2752">
                  <c:v>0.7940582636284973</c:v>
                </c:pt>
                <c:pt idx="2753">
                  <c:v>0.79434669743293917</c:v>
                </c:pt>
                <c:pt idx="2754">
                  <c:v>0.79463513123738105</c:v>
                </c:pt>
                <c:pt idx="2755">
                  <c:v>0.79492356504182293</c:v>
                </c:pt>
                <c:pt idx="2756">
                  <c:v>0.79521199884626481</c:v>
                </c:pt>
                <c:pt idx="2757">
                  <c:v>0.79550043265070669</c:v>
                </c:pt>
                <c:pt idx="2758">
                  <c:v>0.79578886645514857</c:v>
                </c:pt>
                <c:pt idx="2759">
                  <c:v>0.79607730025959045</c:v>
                </c:pt>
                <c:pt idx="2760">
                  <c:v>0.79636573406403233</c:v>
                </c:pt>
                <c:pt idx="2761">
                  <c:v>0.79665416786847421</c:v>
                </c:pt>
                <c:pt idx="2762">
                  <c:v>0.79694260167291608</c:v>
                </c:pt>
                <c:pt idx="2763">
                  <c:v>0.79723103547735796</c:v>
                </c:pt>
                <c:pt idx="2764">
                  <c:v>0.79751946928179984</c:v>
                </c:pt>
                <c:pt idx="2765">
                  <c:v>0.79780790308624172</c:v>
                </c:pt>
                <c:pt idx="2766">
                  <c:v>0.7980963368906836</c:v>
                </c:pt>
                <c:pt idx="2767">
                  <c:v>0.79838477069512548</c:v>
                </c:pt>
                <c:pt idx="2768">
                  <c:v>0.79867320449956736</c:v>
                </c:pt>
                <c:pt idx="2769">
                  <c:v>0.79896163830400924</c:v>
                </c:pt>
                <c:pt idx="2770">
                  <c:v>0.79925007210845112</c:v>
                </c:pt>
                <c:pt idx="2771">
                  <c:v>0.79953850591289299</c:v>
                </c:pt>
                <c:pt idx="2772">
                  <c:v>0.79982693971733487</c:v>
                </c:pt>
                <c:pt idx="2773">
                  <c:v>0.80011537352177675</c:v>
                </c:pt>
                <c:pt idx="2774">
                  <c:v>0.80040380732621863</c:v>
                </c:pt>
                <c:pt idx="2775">
                  <c:v>0.80069224113066051</c:v>
                </c:pt>
                <c:pt idx="2776">
                  <c:v>0.80098067493510239</c:v>
                </c:pt>
                <c:pt idx="2777">
                  <c:v>0.80126910873954427</c:v>
                </c:pt>
                <c:pt idx="2778">
                  <c:v>0.80155754254398615</c:v>
                </c:pt>
                <c:pt idx="2779">
                  <c:v>0.80184597634842802</c:v>
                </c:pt>
                <c:pt idx="2780">
                  <c:v>0.8021344101528699</c:v>
                </c:pt>
                <c:pt idx="2781">
                  <c:v>0.80242284395731178</c:v>
                </c:pt>
                <c:pt idx="2782">
                  <c:v>0.80271127776175366</c:v>
                </c:pt>
                <c:pt idx="2783">
                  <c:v>0.80299971156619554</c:v>
                </c:pt>
                <c:pt idx="2784">
                  <c:v>0.80328814537063742</c:v>
                </c:pt>
                <c:pt idx="2785">
                  <c:v>0.8035765791750793</c:v>
                </c:pt>
                <c:pt idx="2786">
                  <c:v>0.80386501297952118</c:v>
                </c:pt>
                <c:pt idx="2787">
                  <c:v>0.80415344678396306</c:v>
                </c:pt>
                <c:pt idx="2788">
                  <c:v>0.80444188058840493</c:v>
                </c:pt>
                <c:pt idx="2789">
                  <c:v>0.80473031439284681</c:v>
                </c:pt>
                <c:pt idx="2790">
                  <c:v>0.80501874819728869</c:v>
                </c:pt>
                <c:pt idx="2791">
                  <c:v>0.80530718200173057</c:v>
                </c:pt>
                <c:pt idx="2792">
                  <c:v>0.80559561580617245</c:v>
                </c:pt>
                <c:pt idx="2793">
                  <c:v>0.80588404961061433</c:v>
                </c:pt>
                <c:pt idx="2794">
                  <c:v>0.80617248341505621</c:v>
                </c:pt>
                <c:pt idx="2795">
                  <c:v>0.80646091721949809</c:v>
                </c:pt>
                <c:pt idx="2796">
                  <c:v>0.80674935102393996</c:v>
                </c:pt>
                <c:pt idx="2797">
                  <c:v>0.80703778482838184</c:v>
                </c:pt>
                <c:pt idx="2798">
                  <c:v>0.80732621863282372</c:v>
                </c:pt>
                <c:pt idx="2799">
                  <c:v>0.8076146524372656</c:v>
                </c:pt>
                <c:pt idx="2800">
                  <c:v>0.80790308624170748</c:v>
                </c:pt>
                <c:pt idx="2801">
                  <c:v>0.80819152004614936</c:v>
                </c:pt>
                <c:pt idx="2802">
                  <c:v>0.80847995385059124</c:v>
                </c:pt>
                <c:pt idx="2803">
                  <c:v>0.80876838765503312</c:v>
                </c:pt>
                <c:pt idx="2804">
                  <c:v>0.809056821459475</c:v>
                </c:pt>
                <c:pt idx="2805">
                  <c:v>0.80934525526391699</c:v>
                </c:pt>
                <c:pt idx="2806">
                  <c:v>0.80963368906835886</c:v>
                </c:pt>
                <c:pt idx="2807">
                  <c:v>0.80992212287280074</c:v>
                </c:pt>
                <c:pt idx="2808">
                  <c:v>0.81021055667724262</c:v>
                </c:pt>
                <c:pt idx="2809">
                  <c:v>0.8104989904816845</c:v>
                </c:pt>
                <c:pt idx="2810">
                  <c:v>0.81078742428612638</c:v>
                </c:pt>
                <c:pt idx="2811">
                  <c:v>0.81107585809056826</c:v>
                </c:pt>
                <c:pt idx="2812">
                  <c:v>0.81136429189501014</c:v>
                </c:pt>
                <c:pt idx="2813">
                  <c:v>0.81165272569945202</c:v>
                </c:pt>
                <c:pt idx="2814">
                  <c:v>0.81194115950389389</c:v>
                </c:pt>
                <c:pt idx="2815">
                  <c:v>0.81222959330833577</c:v>
                </c:pt>
                <c:pt idx="2816">
                  <c:v>0.81251802711277765</c:v>
                </c:pt>
                <c:pt idx="2817">
                  <c:v>0.81280646091721953</c:v>
                </c:pt>
                <c:pt idx="2818">
                  <c:v>0.81309489472166141</c:v>
                </c:pt>
                <c:pt idx="2819">
                  <c:v>0.81338332852610329</c:v>
                </c:pt>
                <c:pt idx="2820">
                  <c:v>0.81367176233054517</c:v>
                </c:pt>
                <c:pt idx="2821">
                  <c:v>0.81396019613498705</c:v>
                </c:pt>
                <c:pt idx="2822">
                  <c:v>0.81424862993942893</c:v>
                </c:pt>
                <c:pt idx="2823">
                  <c:v>0.8145370637438708</c:v>
                </c:pt>
                <c:pt idx="2824">
                  <c:v>0.81482549754831268</c:v>
                </c:pt>
                <c:pt idx="2825">
                  <c:v>0.81511393135275456</c:v>
                </c:pt>
                <c:pt idx="2826">
                  <c:v>0.81540236515719644</c:v>
                </c:pt>
                <c:pt idx="2827">
                  <c:v>0.81569079896163832</c:v>
                </c:pt>
                <c:pt idx="2828">
                  <c:v>0.8159792327660802</c:v>
                </c:pt>
                <c:pt idx="2829">
                  <c:v>0.81626766657052208</c:v>
                </c:pt>
                <c:pt idx="2830">
                  <c:v>0.81655610037496396</c:v>
                </c:pt>
                <c:pt idx="2831">
                  <c:v>0.81684453417940583</c:v>
                </c:pt>
                <c:pt idx="2832">
                  <c:v>0.81713296798384771</c:v>
                </c:pt>
                <c:pt idx="2833">
                  <c:v>0.81742140178828959</c:v>
                </c:pt>
                <c:pt idx="2834">
                  <c:v>0.81770983559273147</c:v>
                </c:pt>
                <c:pt idx="2835">
                  <c:v>0.81799826939717335</c:v>
                </c:pt>
                <c:pt idx="2836">
                  <c:v>0.81828670320161523</c:v>
                </c:pt>
                <c:pt idx="2837">
                  <c:v>0.81857513700605711</c:v>
                </c:pt>
                <c:pt idx="2838">
                  <c:v>0.81886357081049899</c:v>
                </c:pt>
                <c:pt idx="2839">
                  <c:v>0.81915200461494087</c:v>
                </c:pt>
                <c:pt idx="2840">
                  <c:v>0.81944043841938274</c:v>
                </c:pt>
                <c:pt idx="2841">
                  <c:v>0.81972887222382462</c:v>
                </c:pt>
                <c:pt idx="2842">
                  <c:v>0.8200173060282665</c:v>
                </c:pt>
                <c:pt idx="2843">
                  <c:v>0.82030573983270838</c:v>
                </c:pt>
                <c:pt idx="2844">
                  <c:v>0.82059417363715026</c:v>
                </c:pt>
                <c:pt idx="2845">
                  <c:v>0.82088260744159214</c:v>
                </c:pt>
                <c:pt idx="2846">
                  <c:v>0.82117104124603402</c:v>
                </c:pt>
                <c:pt idx="2847">
                  <c:v>0.8214594750504759</c:v>
                </c:pt>
                <c:pt idx="2848">
                  <c:v>0.82174790885491777</c:v>
                </c:pt>
                <c:pt idx="2849">
                  <c:v>0.82203634265935965</c:v>
                </c:pt>
                <c:pt idx="2850">
                  <c:v>0.82232477646380153</c:v>
                </c:pt>
                <c:pt idx="2851">
                  <c:v>0.82261321026824341</c:v>
                </c:pt>
                <c:pt idx="2852">
                  <c:v>0.82290164407268529</c:v>
                </c:pt>
                <c:pt idx="2853">
                  <c:v>0.82319007787712717</c:v>
                </c:pt>
                <c:pt idx="2854">
                  <c:v>0.82347851168156905</c:v>
                </c:pt>
                <c:pt idx="2855">
                  <c:v>0.82376694548601093</c:v>
                </c:pt>
                <c:pt idx="2856">
                  <c:v>0.82405537929045281</c:v>
                </c:pt>
                <c:pt idx="2857">
                  <c:v>0.82434381309489468</c:v>
                </c:pt>
                <c:pt idx="2858">
                  <c:v>0.82463224689933656</c:v>
                </c:pt>
                <c:pt idx="2859">
                  <c:v>0.82492068070377844</c:v>
                </c:pt>
                <c:pt idx="2860">
                  <c:v>0.82520911450822032</c:v>
                </c:pt>
                <c:pt idx="2861">
                  <c:v>0.8254975483126622</c:v>
                </c:pt>
                <c:pt idx="2862">
                  <c:v>0.82578598211710408</c:v>
                </c:pt>
                <c:pt idx="2863">
                  <c:v>0.82607441592154596</c:v>
                </c:pt>
                <c:pt idx="2864">
                  <c:v>0.82636284972598784</c:v>
                </c:pt>
                <c:pt idx="2865">
                  <c:v>0.82665128353042971</c:v>
                </c:pt>
                <c:pt idx="2866">
                  <c:v>0.82693971733487159</c:v>
                </c:pt>
                <c:pt idx="2867">
                  <c:v>0.82722815113931347</c:v>
                </c:pt>
                <c:pt idx="2868">
                  <c:v>0.82751658494375546</c:v>
                </c:pt>
                <c:pt idx="2869">
                  <c:v>0.82780501874819734</c:v>
                </c:pt>
                <c:pt idx="2870">
                  <c:v>0.82809345255263922</c:v>
                </c:pt>
                <c:pt idx="2871">
                  <c:v>0.8283818863570811</c:v>
                </c:pt>
                <c:pt idx="2872">
                  <c:v>0.82867032016152298</c:v>
                </c:pt>
                <c:pt idx="2873">
                  <c:v>0.82895875396596486</c:v>
                </c:pt>
                <c:pt idx="2874">
                  <c:v>0.82924718777040674</c:v>
                </c:pt>
                <c:pt idx="2875">
                  <c:v>0.82953562157484861</c:v>
                </c:pt>
                <c:pt idx="2876">
                  <c:v>0.82982405537929049</c:v>
                </c:pt>
                <c:pt idx="2877">
                  <c:v>0.83011248918373237</c:v>
                </c:pt>
                <c:pt idx="2878">
                  <c:v>0.83040092298817425</c:v>
                </c:pt>
                <c:pt idx="2879">
                  <c:v>0.83068935679261613</c:v>
                </c:pt>
                <c:pt idx="2880">
                  <c:v>0.83097779059705801</c:v>
                </c:pt>
                <c:pt idx="2881">
                  <c:v>0.83126622440149989</c:v>
                </c:pt>
                <c:pt idx="2882">
                  <c:v>0.83155465820594177</c:v>
                </c:pt>
                <c:pt idx="2883">
                  <c:v>0.83184309201038364</c:v>
                </c:pt>
                <c:pt idx="2884">
                  <c:v>0.83213152581482552</c:v>
                </c:pt>
                <c:pt idx="2885">
                  <c:v>0.8324199596192674</c:v>
                </c:pt>
                <c:pt idx="2886">
                  <c:v>0.83270839342370928</c:v>
                </c:pt>
                <c:pt idx="2887">
                  <c:v>0.83299682722815116</c:v>
                </c:pt>
                <c:pt idx="2888">
                  <c:v>0.83328526103259304</c:v>
                </c:pt>
                <c:pt idx="2889">
                  <c:v>0.83357369483703492</c:v>
                </c:pt>
                <c:pt idx="2890">
                  <c:v>0.8338621286414768</c:v>
                </c:pt>
                <c:pt idx="2891">
                  <c:v>0.83415056244591868</c:v>
                </c:pt>
                <c:pt idx="2892">
                  <c:v>0.83443899625036055</c:v>
                </c:pt>
                <c:pt idx="2893">
                  <c:v>0.83472743005480243</c:v>
                </c:pt>
                <c:pt idx="2894">
                  <c:v>0.83501586385924431</c:v>
                </c:pt>
                <c:pt idx="2895">
                  <c:v>0.83530429766368619</c:v>
                </c:pt>
                <c:pt idx="2896">
                  <c:v>0.83559273146812807</c:v>
                </c:pt>
                <c:pt idx="2897">
                  <c:v>0.83588116527256995</c:v>
                </c:pt>
                <c:pt idx="2898">
                  <c:v>0.83616959907701183</c:v>
                </c:pt>
                <c:pt idx="2899">
                  <c:v>0.83645803288145371</c:v>
                </c:pt>
                <c:pt idx="2900">
                  <c:v>0.83674646668589558</c:v>
                </c:pt>
                <c:pt idx="2901">
                  <c:v>0.83703490049033746</c:v>
                </c:pt>
                <c:pt idx="2902">
                  <c:v>0.83732333429477934</c:v>
                </c:pt>
                <c:pt idx="2903">
                  <c:v>0.83761176809922122</c:v>
                </c:pt>
                <c:pt idx="2904">
                  <c:v>0.8379002019036631</c:v>
                </c:pt>
                <c:pt idx="2905">
                  <c:v>0.83818863570810498</c:v>
                </c:pt>
                <c:pt idx="2906">
                  <c:v>0.83847706951254686</c:v>
                </c:pt>
                <c:pt idx="2907">
                  <c:v>0.83876550331698874</c:v>
                </c:pt>
                <c:pt idx="2908">
                  <c:v>0.83905393712143062</c:v>
                </c:pt>
                <c:pt idx="2909">
                  <c:v>0.83934237092587249</c:v>
                </c:pt>
                <c:pt idx="2910">
                  <c:v>0.83963080473031437</c:v>
                </c:pt>
                <c:pt idx="2911">
                  <c:v>0.83991923853475625</c:v>
                </c:pt>
                <c:pt idx="2912">
                  <c:v>0.84020767233919813</c:v>
                </c:pt>
                <c:pt idx="2913">
                  <c:v>0.84049610614364001</c:v>
                </c:pt>
                <c:pt idx="2914">
                  <c:v>0.84078453994808189</c:v>
                </c:pt>
                <c:pt idx="2915">
                  <c:v>0.84107297375252377</c:v>
                </c:pt>
                <c:pt idx="2916">
                  <c:v>0.84136140755696565</c:v>
                </c:pt>
                <c:pt idx="2917">
                  <c:v>0.84164984136140752</c:v>
                </c:pt>
                <c:pt idx="2918">
                  <c:v>0.8419382751658494</c:v>
                </c:pt>
                <c:pt idx="2919">
                  <c:v>0.84222670897029128</c:v>
                </c:pt>
                <c:pt idx="2920">
                  <c:v>0.84251514277473316</c:v>
                </c:pt>
                <c:pt idx="2921">
                  <c:v>0.84280357657917504</c:v>
                </c:pt>
                <c:pt idx="2922">
                  <c:v>0.84309201038361692</c:v>
                </c:pt>
                <c:pt idx="2923">
                  <c:v>0.8433804441880588</c:v>
                </c:pt>
                <c:pt idx="2924">
                  <c:v>0.84366887799250068</c:v>
                </c:pt>
                <c:pt idx="2925">
                  <c:v>0.84395731179694256</c:v>
                </c:pt>
                <c:pt idx="2926">
                  <c:v>0.84424574560138443</c:v>
                </c:pt>
                <c:pt idx="2927">
                  <c:v>0.84453417940582631</c:v>
                </c:pt>
                <c:pt idx="2928">
                  <c:v>0.84482261321026819</c:v>
                </c:pt>
                <c:pt idx="2929">
                  <c:v>0.84511104701471007</c:v>
                </c:pt>
                <c:pt idx="2930">
                  <c:v>0.84539948081915195</c:v>
                </c:pt>
                <c:pt idx="2931">
                  <c:v>0.84568791462359394</c:v>
                </c:pt>
                <c:pt idx="2932">
                  <c:v>0.84597634842803582</c:v>
                </c:pt>
                <c:pt idx="2933">
                  <c:v>0.8462647822324777</c:v>
                </c:pt>
                <c:pt idx="2934">
                  <c:v>0.84655321603691958</c:v>
                </c:pt>
                <c:pt idx="2935">
                  <c:v>0.84684164984136145</c:v>
                </c:pt>
                <c:pt idx="2936">
                  <c:v>0.84713008364580333</c:v>
                </c:pt>
                <c:pt idx="2937">
                  <c:v>0.84741851745024521</c:v>
                </c:pt>
                <c:pt idx="2938">
                  <c:v>0.84770695125468709</c:v>
                </c:pt>
                <c:pt idx="2939">
                  <c:v>0.84799538505912897</c:v>
                </c:pt>
                <c:pt idx="2940">
                  <c:v>0.84828381886357085</c:v>
                </c:pt>
                <c:pt idx="2941">
                  <c:v>0.84857225266801273</c:v>
                </c:pt>
                <c:pt idx="2942">
                  <c:v>0.84886068647245461</c:v>
                </c:pt>
                <c:pt idx="2943">
                  <c:v>0.84914912027689649</c:v>
                </c:pt>
                <c:pt idx="2944">
                  <c:v>0.84943755408133836</c:v>
                </c:pt>
                <c:pt idx="2945">
                  <c:v>0.84972598788578024</c:v>
                </c:pt>
                <c:pt idx="2946">
                  <c:v>0.85001442169022212</c:v>
                </c:pt>
                <c:pt idx="2947">
                  <c:v>0.850302855494664</c:v>
                </c:pt>
                <c:pt idx="2948">
                  <c:v>0.85059128929910588</c:v>
                </c:pt>
                <c:pt idx="2949">
                  <c:v>0.85087972310354776</c:v>
                </c:pt>
                <c:pt idx="2950">
                  <c:v>0.85116815690798964</c:v>
                </c:pt>
                <c:pt idx="2951">
                  <c:v>0.85145659071243152</c:v>
                </c:pt>
                <c:pt idx="2952">
                  <c:v>0.85174502451687339</c:v>
                </c:pt>
                <c:pt idx="2953">
                  <c:v>0.85203345832131527</c:v>
                </c:pt>
                <c:pt idx="2954">
                  <c:v>0.85232189212575715</c:v>
                </c:pt>
                <c:pt idx="2955">
                  <c:v>0.85261032593019903</c:v>
                </c:pt>
                <c:pt idx="2956">
                  <c:v>0.85289875973464091</c:v>
                </c:pt>
                <c:pt idx="2957">
                  <c:v>0.85318719353908279</c:v>
                </c:pt>
                <c:pt idx="2958">
                  <c:v>0.85347562734352467</c:v>
                </c:pt>
                <c:pt idx="2959">
                  <c:v>0.85376406114796655</c:v>
                </c:pt>
                <c:pt idx="2960">
                  <c:v>0.85405249495240843</c:v>
                </c:pt>
                <c:pt idx="2961">
                  <c:v>0.8543409287568503</c:v>
                </c:pt>
                <c:pt idx="2962">
                  <c:v>0.85462936256129218</c:v>
                </c:pt>
                <c:pt idx="2963">
                  <c:v>0.85491779636573406</c:v>
                </c:pt>
                <c:pt idx="2964">
                  <c:v>0.85520623017017594</c:v>
                </c:pt>
                <c:pt idx="2965">
                  <c:v>0.85549466397461782</c:v>
                </c:pt>
                <c:pt idx="2966">
                  <c:v>0.8557830977790597</c:v>
                </c:pt>
                <c:pt idx="2967">
                  <c:v>0.85607153158350158</c:v>
                </c:pt>
                <c:pt idx="2968">
                  <c:v>0.85635996538794346</c:v>
                </c:pt>
                <c:pt idx="2969">
                  <c:v>0.85664839919238533</c:v>
                </c:pt>
                <c:pt idx="2970">
                  <c:v>0.85693683299682721</c:v>
                </c:pt>
                <c:pt idx="2971">
                  <c:v>0.85722526680126909</c:v>
                </c:pt>
                <c:pt idx="2972">
                  <c:v>0.85751370060571097</c:v>
                </c:pt>
                <c:pt idx="2973">
                  <c:v>0.85780213441015285</c:v>
                </c:pt>
                <c:pt idx="2974">
                  <c:v>0.85809056821459473</c:v>
                </c:pt>
                <c:pt idx="2975">
                  <c:v>0.85837900201903661</c:v>
                </c:pt>
                <c:pt idx="2976">
                  <c:v>0.85866743582347849</c:v>
                </c:pt>
                <c:pt idx="2977">
                  <c:v>0.85895586962792037</c:v>
                </c:pt>
                <c:pt idx="2978">
                  <c:v>0.85924430343236224</c:v>
                </c:pt>
                <c:pt idx="2979">
                  <c:v>0.85953273723680412</c:v>
                </c:pt>
                <c:pt idx="2980">
                  <c:v>0.859821171041246</c:v>
                </c:pt>
                <c:pt idx="2981">
                  <c:v>0.86010960484568788</c:v>
                </c:pt>
                <c:pt idx="2982">
                  <c:v>0.86039803865012976</c:v>
                </c:pt>
                <c:pt idx="2983">
                  <c:v>0.86068647245457164</c:v>
                </c:pt>
                <c:pt idx="2984">
                  <c:v>0.86097490625901352</c:v>
                </c:pt>
                <c:pt idx="2985">
                  <c:v>0.8612633400634554</c:v>
                </c:pt>
                <c:pt idx="2986">
                  <c:v>0.86155177386789727</c:v>
                </c:pt>
                <c:pt idx="2987">
                  <c:v>0.86184020767233915</c:v>
                </c:pt>
                <c:pt idx="2988">
                  <c:v>0.86212864147678103</c:v>
                </c:pt>
                <c:pt idx="2989">
                  <c:v>0.86241707528122291</c:v>
                </c:pt>
                <c:pt idx="2990">
                  <c:v>0.86270550908566479</c:v>
                </c:pt>
                <c:pt idx="2991">
                  <c:v>0.86299394289010667</c:v>
                </c:pt>
                <c:pt idx="2992">
                  <c:v>0.86328237669454855</c:v>
                </c:pt>
                <c:pt idx="2993">
                  <c:v>0.86357081049899043</c:v>
                </c:pt>
                <c:pt idx="2994">
                  <c:v>0.86385924430343242</c:v>
                </c:pt>
                <c:pt idx="2995">
                  <c:v>0.8641476781078743</c:v>
                </c:pt>
                <c:pt idx="2996">
                  <c:v>0.86443611191231617</c:v>
                </c:pt>
                <c:pt idx="2997">
                  <c:v>0.86472454571675805</c:v>
                </c:pt>
                <c:pt idx="2998">
                  <c:v>0.86501297952119993</c:v>
                </c:pt>
                <c:pt idx="2999">
                  <c:v>0.86530141332564181</c:v>
                </c:pt>
                <c:pt idx="3000">
                  <c:v>0.86558984713008369</c:v>
                </c:pt>
                <c:pt idx="3001">
                  <c:v>0.86587828093452557</c:v>
                </c:pt>
                <c:pt idx="3002">
                  <c:v>0.86616671473896745</c:v>
                </c:pt>
                <c:pt idx="3003">
                  <c:v>0.86645514854340933</c:v>
                </c:pt>
                <c:pt idx="3004">
                  <c:v>0.8667435823478512</c:v>
                </c:pt>
                <c:pt idx="3005">
                  <c:v>0.86703201615229308</c:v>
                </c:pt>
                <c:pt idx="3006">
                  <c:v>0.86732044995673496</c:v>
                </c:pt>
                <c:pt idx="3007">
                  <c:v>0.86760888376117684</c:v>
                </c:pt>
                <c:pt idx="3008">
                  <c:v>0.86789731756561872</c:v>
                </c:pt>
                <c:pt idx="3009">
                  <c:v>0.8681857513700606</c:v>
                </c:pt>
                <c:pt idx="3010">
                  <c:v>0.86847418517450248</c:v>
                </c:pt>
                <c:pt idx="3011">
                  <c:v>0.86876261897894436</c:v>
                </c:pt>
                <c:pt idx="3012">
                  <c:v>0.86905105278338624</c:v>
                </c:pt>
                <c:pt idx="3013">
                  <c:v>0.86933948658782811</c:v>
                </c:pt>
                <c:pt idx="3014">
                  <c:v>0.86962792039226999</c:v>
                </c:pt>
                <c:pt idx="3015">
                  <c:v>0.86991635419671187</c:v>
                </c:pt>
                <c:pt idx="3016">
                  <c:v>0.87020478800115375</c:v>
                </c:pt>
                <c:pt idx="3017">
                  <c:v>0.87049322180559563</c:v>
                </c:pt>
                <c:pt idx="3018">
                  <c:v>0.87078165561003751</c:v>
                </c:pt>
                <c:pt idx="3019">
                  <c:v>0.87107008941447939</c:v>
                </c:pt>
                <c:pt idx="3020">
                  <c:v>0.87135852321892127</c:v>
                </c:pt>
                <c:pt idx="3021">
                  <c:v>0.87164695702336314</c:v>
                </c:pt>
                <c:pt idx="3022">
                  <c:v>0.87193539082780502</c:v>
                </c:pt>
                <c:pt idx="3023">
                  <c:v>0.8722238246322469</c:v>
                </c:pt>
                <c:pt idx="3024">
                  <c:v>0.87251225843668878</c:v>
                </c:pt>
                <c:pt idx="3025">
                  <c:v>0.87280069224113066</c:v>
                </c:pt>
                <c:pt idx="3026">
                  <c:v>0.87308912604557254</c:v>
                </c:pt>
                <c:pt idx="3027">
                  <c:v>0.87337755985001442</c:v>
                </c:pt>
                <c:pt idx="3028">
                  <c:v>0.8736659936544563</c:v>
                </c:pt>
                <c:pt idx="3029">
                  <c:v>0.87395442745889818</c:v>
                </c:pt>
                <c:pt idx="3030">
                  <c:v>0.87424286126334005</c:v>
                </c:pt>
                <c:pt idx="3031">
                  <c:v>0.87453129506778193</c:v>
                </c:pt>
                <c:pt idx="3032">
                  <c:v>0.87481972887222381</c:v>
                </c:pt>
                <c:pt idx="3033">
                  <c:v>0.87510816267666569</c:v>
                </c:pt>
                <c:pt idx="3034">
                  <c:v>0.87539659648110757</c:v>
                </c:pt>
                <c:pt idx="3035">
                  <c:v>0.87568503028554945</c:v>
                </c:pt>
                <c:pt idx="3036">
                  <c:v>0.87597346408999133</c:v>
                </c:pt>
                <c:pt idx="3037">
                  <c:v>0.87626189789443321</c:v>
                </c:pt>
                <c:pt idx="3038">
                  <c:v>0.87655033169887508</c:v>
                </c:pt>
                <c:pt idx="3039">
                  <c:v>0.87683876550331696</c:v>
                </c:pt>
                <c:pt idx="3040">
                  <c:v>0.87712719930775884</c:v>
                </c:pt>
                <c:pt idx="3041">
                  <c:v>0.87741563311220072</c:v>
                </c:pt>
                <c:pt idx="3042">
                  <c:v>0.8777040669166426</c:v>
                </c:pt>
                <c:pt idx="3043">
                  <c:v>0.87799250072108448</c:v>
                </c:pt>
                <c:pt idx="3044">
                  <c:v>0.87828093452552636</c:v>
                </c:pt>
                <c:pt idx="3045">
                  <c:v>0.87856936832996824</c:v>
                </c:pt>
                <c:pt idx="3046">
                  <c:v>0.87885780213441012</c:v>
                </c:pt>
                <c:pt idx="3047">
                  <c:v>0.87914623593885199</c:v>
                </c:pt>
                <c:pt idx="3048">
                  <c:v>0.87943466974329387</c:v>
                </c:pt>
                <c:pt idx="3049">
                  <c:v>0.87972310354773575</c:v>
                </c:pt>
                <c:pt idx="3050">
                  <c:v>0.88001153735217763</c:v>
                </c:pt>
                <c:pt idx="3051">
                  <c:v>0.88029997115661951</c:v>
                </c:pt>
                <c:pt idx="3052">
                  <c:v>0.88058840496106139</c:v>
                </c:pt>
                <c:pt idx="3053">
                  <c:v>0.88087683876550327</c:v>
                </c:pt>
                <c:pt idx="3054">
                  <c:v>0.88116527256994515</c:v>
                </c:pt>
                <c:pt idx="3055">
                  <c:v>0.88145370637438702</c:v>
                </c:pt>
                <c:pt idx="3056">
                  <c:v>0.8817421401788289</c:v>
                </c:pt>
                <c:pt idx="3057">
                  <c:v>0.88203057398327089</c:v>
                </c:pt>
                <c:pt idx="3058">
                  <c:v>0.88231900778771277</c:v>
                </c:pt>
                <c:pt idx="3059">
                  <c:v>0.88260744159215465</c:v>
                </c:pt>
                <c:pt idx="3060">
                  <c:v>0.88289587539659653</c:v>
                </c:pt>
                <c:pt idx="3061">
                  <c:v>0.88318430920103841</c:v>
                </c:pt>
                <c:pt idx="3062">
                  <c:v>0.88347274300548029</c:v>
                </c:pt>
                <c:pt idx="3063">
                  <c:v>0.88376117680992217</c:v>
                </c:pt>
                <c:pt idx="3064">
                  <c:v>0.88404961061436405</c:v>
                </c:pt>
                <c:pt idx="3065">
                  <c:v>0.88433804441880592</c:v>
                </c:pt>
                <c:pt idx="3066">
                  <c:v>0.8846264782232478</c:v>
                </c:pt>
                <c:pt idx="3067">
                  <c:v>0.88491491202768968</c:v>
                </c:pt>
                <c:pt idx="3068">
                  <c:v>0.88520334583213156</c:v>
                </c:pt>
                <c:pt idx="3069">
                  <c:v>0.88549177963657344</c:v>
                </c:pt>
                <c:pt idx="3070">
                  <c:v>0.88578021344101532</c:v>
                </c:pt>
                <c:pt idx="3071">
                  <c:v>0.8860686472454572</c:v>
                </c:pt>
                <c:pt idx="3072">
                  <c:v>0.88635708104989908</c:v>
                </c:pt>
                <c:pt idx="3073">
                  <c:v>0.88664551485434095</c:v>
                </c:pt>
                <c:pt idx="3074">
                  <c:v>0.88693394865878283</c:v>
                </c:pt>
                <c:pt idx="3075">
                  <c:v>0.88722238246322471</c:v>
                </c:pt>
                <c:pt idx="3076">
                  <c:v>0.88751081626766659</c:v>
                </c:pt>
                <c:pt idx="3077">
                  <c:v>0.88779925007210847</c:v>
                </c:pt>
                <c:pt idx="3078">
                  <c:v>0.88808768387655035</c:v>
                </c:pt>
                <c:pt idx="3079">
                  <c:v>0.88837611768099223</c:v>
                </c:pt>
                <c:pt idx="3080">
                  <c:v>0.88866455148543411</c:v>
                </c:pt>
                <c:pt idx="3081">
                  <c:v>0.88895298528987599</c:v>
                </c:pt>
                <c:pt idx="3082">
                  <c:v>0.88924141909431786</c:v>
                </c:pt>
                <c:pt idx="3083">
                  <c:v>0.88952985289875974</c:v>
                </c:pt>
                <c:pt idx="3084">
                  <c:v>0.88981828670320162</c:v>
                </c:pt>
                <c:pt idx="3085">
                  <c:v>0.8901067205076435</c:v>
                </c:pt>
                <c:pt idx="3086">
                  <c:v>0.89039515431208538</c:v>
                </c:pt>
                <c:pt idx="3087">
                  <c:v>0.89068358811652726</c:v>
                </c:pt>
                <c:pt idx="3088">
                  <c:v>0.89097202192096914</c:v>
                </c:pt>
                <c:pt idx="3089">
                  <c:v>0.89126045572541102</c:v>
                </c:pt>
                <c:pt idx="3090">
                  <c:v>0.89154888952985289</c:v>
                </c:pt>
                <c:pt idx="3091">
                  <c:v>0.89183732333429477</c:v>
                </c:pt>
                <c:pt idx="3092">
                  <c:v>0.89212575713873665</c:v>
                </c:pt>
                <c:pt idx="3093">
                  <c:v>0.89241419094317853</c:v>
                </c:pt>
                <c:pt idx="3094">
                  <c:v>0.89270262474762041</c:v>
                </c:pt>
                <c:pt idx="3095">
                  <c:v>0.89299105855206229</c:v>
                </c:pt>
                <c:pt idx="3096">
                  <c:v>0.89327949235650417</c:v>
                </c:pt>
                <c:pt idx="3097">
                  <c:v>0.89356792616094605</c:v>
                </c:pt>
                <c:pt idx="3098">
                  <c:v>0.89385635996538793</c:v>
                </c:pt>
                <c:pt idx="3099">
                  <c:v>0.8941447937698298</c:v>
                </c:pt>
                <c:pt idx="3100">
                  <c:v>0.89443322757427168</c:v>
                </c:pt>
                <c:pt idx="3101">
                  <c:v>0.89472166137871356</c:v>
                </c:pt>
                <c:pt idx="3102">
                  <c:v>0.89501009518315544</c:v>
                </c:pt>
                <c:pt idx="3103">
                  <c:v>0.89529852898759732</c:v>
                </c:pt>
                <c:pt idx="3104">
                  <c:v>0.8955869627920392</c:v>
                </c:pt>
                <c:pt idx="3105">
                  <c:v>0.89587539659648108</c:v>
                </c:pt>
                <c:pt idx="3106">
                  <c:v>0.89616383040092296</c:v>
                </c:pt>
                <c:pt idx="3107">
                  <c:v>0.89645226420536483</c:v>
                </c:pt>
                <c:pt idx="3108">
                  <c:v>0.89674069800980671</c:v>
                </c:pt>
                <c:pt idx="3109">
                  <c:v>0.89702913181424859</c:v>
                </c:pt>
                <c:pt idx="3110">
                  <c:v>0.89731756561869047</c:v>
                </c:pt>
                <c:pt idx="3111">
                  <c:v>0.89760599942313235</c:v>
                </c:pt>
                <c:pt idx="3112">
                  <c:v>0.89789443322757423</c:v>
                </c:pt>
                <c:pt idx="3113">
                  <c:v>0.89818286703201611</c:v>
                </c:pt>
                <c:pt idx="3114">
                  <c:v>0.89847130083645799</c:v>
                </c:pt>
                <c:pt idx="3115">
                  <c:v>0.89875973464089987</c:v>
                </c:pt>
                <c:pt idx="3116">
                  <c:v>0.89904816844534174</c:v>
                </c:pt>
                <c:pt idx="3117">
                  <c:v>0.89933660224978362</c:v>
                </c:pt>
                <c:pt idx="3118">
                  <c:v>0.8996250360542255</c:v>
                </c:pt>
                <c:pt idx="3119">
                  <c:v>0.89991346985866738</c:v>
                </c:pt>
                <c:pt idx="3120">
                  <c:v>0.90020190366310937</c:v>
                </c:pt>
                <c:pt idx="3121">
                  <c:v>0.90049033746755125</c:v>
                </c:pt>
                <c:pt idx="3122">
                  <c:v>0.90077877127199313</c:v>
                </c:pt>
                <c:pt idx="3123">
                  <c:v>0.90106720507643501</c:v>
                </c:pt>
                <c:pt idx="3124">
                  <c:v>0.90135563888087689</c:v>
                </c:pt>
                <c:pt idx="3125">
                  <c:v>0.90164407268531876</c:v>
                </c:pt>
                <c:pt idx="3126">
                  <c:v>0.90193250648976064</c:v>
                </c:pt>
                <c:pt idx="3127">
                  <c:v>0.90222094029420252</c:v>
                </c:pt>
                <c:pt idx="3128">
                  <c:v>0.9025093740986444</c:v>
                </c:pt>
                <c:pt idx="3129">
                  <c:v>0.90279780790308628</c:v>
                </c:pt>
                <c:pt idx="3130">
                  <c:v>0.90308624170752816</c:v>
                </c:pt>
                <c:pt idx="3131">
                  <c:v>0.90337467551197004</c:v>
                </c:pt>
                <c:pt idx="3132">
                  <c:v>0.90366310931641192</c:v>
                </c:pt>
                <c:pt idx="3133">
                  <c:v>0.9039515431208538</c:v>
                </c:pt>
                <c:pt idx="3134">
                  <c:v>0.90423997692529567</c:v>
                </c:pt>
                <c:pt idx="3135">
                  <c:v>0.90452841072973755</c:v>
                </c:pt>
                <c:pt idx="3136">
                  <c:v>0.90481684453417943</c:v>
                </c:pt>
                <c:pt idx="3137">
                  <c:v>0.90510527833862131</c:v>
                </c:pt>
                <c:pt idx="3138">
                  <c:v>0.90539371214306319</c:v>
                </c:pt>
                <c:pt idx="3139">
                  <c:v>0.90568214594750507</c:v>
                </c:pt>
                <c:pt idx="3140">
                  <c:v>0.90597057975194695</c:v>
                </c:pt>
                <c:pt idx="3141">
                  <c:v>0.90625901355638883</c:v>
                </c:pt>
                <c:pt idx="3142">
                  <c:v>0.9065474473608307</c:v>
                </c:pt>
                <c:pt idx="3143">
                  <c:v>0.90683588116527258</c:v>
                </c:pt>
                <c:pt idx="3144">
                  <c:v>0.90712431496971446</c:v>
                </c:pt>
                <c:pt idx="3145">
                  <c:v>0.90741274877415634</c:v>
                </c:pt>
                <c:pt idx="3146">
                  <c:v>0.90770118257859822</c:v>
                </c:pt>
                <c:pt idx="3147">
                  <c:v>0.9079896163830401</c:v>
                </c:pt>
                <c:pt idx="3148">
                  <c:v>0.90827805018748198</c:v>
                </c:pt>
                <c:pt idx="3149">
                  <c:v>0.90856648399192386</c:v>
                </c:pt>
                <c:pt idx="3150">
                  <c:v>0.90885491779636574</c:v>
                </c:pt>
                <c:pt idx="3151">
                  <c:v>0.90914335160080761</c:v>
                </c:pt>
                <c:pt idx="3152">
                  <c:v>0.90943178540524949</c:v>
                </c:pt>
                <c:pt idx="3153">
                  <c:v>0.90972021920969137</c:v>
                </c:pt>
                <c:pt idx="3154">
                  <c:v>0.91000865301413325</c:v>
                </c:pt>
                <c:pt idx="3155">
                  <c:v>0.91029708681857513</c:v>
                </c:pt>
                <c:pt idx="3156">
                  <c:v>0.91058552062301701</c:v>
                </c:pt>
                <c:pt idx="3157">
                  <c:v>0.91087395442745889</c:v>
                </c:pt>
                <c:pt idx="3158">
                  <c:v>0.91116238823190077</c:v>
                </c:pt>
                <c:pt idx="3159">
                  <c:v>0.91145082203634264</c:v>
                </c:pt>
                <c:pt idx="3160">
                  <c:v>0.91173925584078452</c:v>
                </c:pt>
                <c:pt idx="3161">
                  <c:v>0.9120276896452264</c:v>
                </c:pt>
                <c:pt idx="3162">
                  <c:v>0.91231612344966828</c:v>
                </c:pt>
                <c:pt idx="3163">
                  <c:v>0.91260455725411016</c:v>
                </c:pt>
                <c:pt idx="3164">
                  <c:v>0.91289299105855204</c:v>
                </c:pt>
                <c:pt idx="3165">
                  <c:v>0.91318142486299392</c:v>
                </c:pt>
                <c:pt idx="3166">
                  <c:v>0.9134698586674358</c:v>
                </c:pt>
                <c:pt idx="3167">
                  <c:v>0.91375829247187768</c:v>
                </c:pt>
                <c:pt idx="3168">
                  <c:v>0.91404672627631955</c:v>
                </c:pt>
                <c:pt idx="3169">
                  <c:v>0.91433516008076143</c:v>
                </c:pt>
                <c:pt idx="3170">
                  <c:v>0.91462359388520331</c:v>
                </c:pt>
                <c:pt idx="3171">
                  <c:v>0.91491202768964519</c:v>
                </c:pt>
                <c:pt idx="3172">
                  <c:v>0.91520046149408707</c:v>
                </c:pt>
                <c:pt idx="3173">
                  <c:v>0.91548889529852895</c:v>
                </c:pt>
                <c:pt idx="3174">
                  <c:v>0.91577732910297083</c:v>
                </c:pt>
                <c:pt idx="3175">
                  <c:v>0.91606576290741271</c:v>
                </c:pt>
                <c:pt idx="3176">
                  <c:v>0.91635419671185459</c:v>
                </c:pt>
                <c:pt idx="3177">
                  <c:v>0.91664263051629646</c:v>
                </c:pt>
                <c:pt idx="3178">
                  <c:v>0.91693106432073834</c:v>
                </c:pt>
                <c:pt idx="3179">
                  <c:v>0.91721949812518022</c:v>
                </c:pt>
                <c:pt idx="3180">
                  <c:v>0.9175079319296221</c:v>
                </c:pt>
                <c:pt idx="3181">
                  <c:v>0.91779636573406398</c:v>
                </c:pt>
                <c:pt idx="3182">
                  <c:v>0.91808479953850586</c:v>
                </c:pt>
                <c:pt idx="3183">
                  <c:v>0.91837323334294785</c:v>
                </c:pt>
                <c:pt idx="3184">
                  <c:v>0.91866166714738973</c:v>
                </c:pt>
                <c:pt idx="3185">
                  <c:v>0.91895010095183161</c:v>
                </c:pt>
                <c:pt idx="3186">
                  <c:v>0.91923853475627348</c:v>
                </c:pt>
                <c:pt idx="3187">
                  <c:v>0.91952696856071536</c:v>
                </c:pt>
                <c:pt idx="3188">
                  <c:v>0.91981540236515724</c:v>
                </c:pt>
                <c:pt idx="3189">
                  <c:v>0.92010383616959912</c:v>
                </c:pt>
                <c:pt idx="3190">
                  <c:v>0.920392269974041</c:v>
                </c:pt>
                <c:pt idx="3191">
                  <c:v>0.92068070377848288</c:v>
                </c:pt>
                <c:pt idx="3192">
                  <c:v>0.92096913758292476</c:v>
                </c:pt>
                <c:pt idx="3193">
                  <c:v>0.92125757138736664</c:v>
                </c:pt>
                <c:pt idx="3194">
                  <c:v>0.92154600519180851</c:v>
                </c:pt>
                <c:pt idx="3195">
                  <c:v>0.92183443899625039</c:v>
                </c:pt>
                <c:pt idx="3196">
                  <c:v>0.92212287280069227</c:v>
                </c:pt>
                <c:pt idx="3197">
                  <c:v>0.92241130660513415</c:v>
                </c:pt>
                <c:pt idx="3198">
                  <c:v>0.92269974040957603</c:v>
                </c:pt>
                <c:pt idx="3199">
                  <c:v>0.92298817421401791</c:v>
                </c:pt>
                <c:pt idx="3200">
                  <c:v>0.92327660801845979</c:v>
                </c:pt>
                <c:pt idx="3201">
                  <c:v>0.92356504182290167</c:v>
                </c:pt>
                <c:pt idx="3202">
                  <c:v>0.92385347562734355</c:v>
                </c:pt>
                <c:pt idx="3203">
                  <c:v>0.92414190943178542</c:v>
                </c:pt>
                <c:pt idx="3204">
                  <c:v>0.9244303432362273</c:v>
                </c:pt>
                <c:pt idx="3205">
                  <c:v>0.92471877704066918</c:v>
                </c:pt>
                <c:pt idx="3206">
                  <c:v>0.92500721084511106</c:v>
                </c:pt>
                <c:pt idx="3207">
                  <c:v>0.92529564464955294</c:v>
                </c:pt>
                <c:pt idx="3208">
                  <c:v>0.92558407845399482</c:v>
                </c:pt>
                <c:pt idx="3209">
                  <c:v>0.9258725122584367</c:v>
                </c:pt>
                <c:pt idx="3210">
                  <c:v>0.92616094606287858</c:v>
                </c:pt>
                <c:pt idx="3211">
                  <c:v>0.92644937986732045</c:v>
                </c:pt>
                <c:pt idx="3212">
                  <c:v>0.92673781367176233</c:v>
                </c:pt>
                <c:pt idx="3213">
                  <c:v>0.92702624747620421</c:v>
                </c:pt>
                <c:pt idx="3214">
                  <c:v>0.92731468128064609</c:v>
                </c:pt>
                <c:pt idx="3215">
                  <c:v>0.92760311508508797</c:v>
                </c:pt>
                <c:pt idx="3216">
                  <c:v>0.92789154888952985</c:v>
                </c:pt>
                <c:pt idx="3217">
                  <c:v>0.92817998269397173</c:v>
                </c:pt>
                <c:pt idx="3218">
                  <c:v>0.92846841649841361</c:v>
                </c:pt>
                <c:pt idx="3219">
                  <c:v>0.92875685030285549</c:v>
                </c:pt>
                <c:pt idx="3220">
                  <c:v>0.92904528410729736</c:v>
                </c:pt>
                <c:pt idx="3221">
                  <c:v>0.92933371791173924</c:v>
                </c:pt>
                <c:pt idx="3222">
                  <c:v>0.92962215171618112</c:v>
                </c:pt>
                <c:pt idx="3223">
                  <c:v>0.929910585520623</c:v>
                </c:pt>
                <c:pt idx="3224">
                  <c:v>0.93019901932506488</c:v>
                </c:pt>
                <c:pt idx="3225">
                  <c:v>0.93048745312950676</c:v>
                </c:pt>
                <c:pt idx="3226">
                  <c:v>0.93077588693394864</c:v>
                </c:pt>
                <c:pt idx="3227">
                  <c:v>0.93106432073839052</c:v>
                </c:pt>
                <c:pt idx="3228">
                  <c:v>0.9313527545428324</c:v>
                </c:pt>
                <c:pt idx="3229">
                  <c:v>0.93164118834727427</c:v>
                </c:pt>
                <c:pt idx="3230">
                  <c:v>0.93192962215171615</c:v>
                </c:pt>
                <c:pt idx="3231">
                  <c:v>0.93221805595615803</c:v>
                </c:pt>
                <c:pt idx="3232">
                  <c:v>0.93250648976059991</c:v>
                </c:pt>
                <c:pt idx="3233">
                  <c:v>0.93279492356504179</c:v>
                </c:pt>
                <c:pt idx="3234">
                  <c:v>0.93308335736948367</c:v>
                </c:pt>
                <c:pt idx="3235">
                  <c:v>0.93337179117392555</c:v>
                </c:pt>
                <c:pt idx="3236">
                  <c:v>0.93366022497836743</c:v>
                </c:pt>
                <c:pt idx="3237">
                  <c:v>0.9339486587828093</c:v>
                </c:pt>
                <c:pt idx="3238">
                  <c:v>0.93423709258725118</c:v>
                </c:pt>
                <c:pt idx="3239">
                  <c:v>0.93452552639169306</c:v>
                </c:pt>
                <c:pt idx="3240">
                  <c:v>0.93481396019613494</c:v>
                </c:pt>
                <c:pt idx="3241">
                  <c:v>0.93510239400057682</c:v>
                </c:pt>
                <c:pt idx="3242">
                  <c:v>0.9353908278050187</c:v>
                </c:pt>
                <c:pt idx="3243">
                  <c:v>0.93567926160946058</c:v>
                </c:pt>
                <c:pt idx="3244">
                  <c:v>0.93596769541390246</c:v>
                </c:pt>
                <c:pt idx="3245">
                  <c:v>0.93625612921834434</c:v>
                </c:pt>
                <c:pt idx="3246">
                  <c:v>0.93654456302278632</c:v>
                </c:pt>
                <c:pt idx="3247">
                  <c:v>0.9368329968272282</c:v>
                </c:pt>
                <c:pt idx="3248">
                  <c:v>0.93712143063167008</c:v>
                </c:pt>
                <c:pt idx="3249">
                  <c:v>0.93740986443611196</c:v>
                </c:pt>
                <c:pt idx="3250">
                  <c:v>0.93769829824055384</c:v>
                </c:pt>
                <c:pt idx="3251">
                  <c:v>0.93798673204499572</c:v>
                </c:pt>
                <c:pt idx="3252">
                  <c:v>0.9382751658494376</c:v>
                </c:pt>
                <c:pt idx="3253">
                  <c:v>0.93856359965387948</c:v>
                </c:pt>
                <c:pt idx="3254">
                  <c:v>0.93885203345832136</c:v>
                </c:pt>
                <c:pt idx="3255">
                  <c:v>0.93914046726276323</c:v>
                </c:pt>
                <c:pt idx="3256">
                  <c:v>0.93942890106720511</c:v>
                </c:pt>
                <c:pt idx="3257">
                  <c:v>0.93971733487164699</c:v>
                </c:pt>
                <c:pt idx="3258">
                  <c:v>0.94000576867608887</c:v>
                </c:pt>
                <c:pt idx="3259">
                  <c:v>0.94029420248053075</c:v>
                </c:pt>
                <c:pt idx="3260">
                  <c:v>0.94058263628497263</c:v>
                </c:pt>
                <c:pt idx="3261">
                  <c:v>0.94087107008941451</c:v>
                </c:pt>
                <c:pt idx="3262">
                  <c:v>0.94115950389385639</c:v>
                </c:pt>
                <c:pt idx="3263">
                  <c:v>0.94144793769829827</c:v>
                </c:pt>
                <c:pt idx="3264">
                  <c:v>0.94173637150274014</c:v>
                </c:pt>
                <c:pt idx="3265">
                  <c:v>0.94202480530718202</c:v>
                </c:pt>
                <c:pt idx="3266">
                  <c:v>0.9423132391116239</c:v>
                </c:pt>
                <c:pt idx="3267">
                  <c:v>0.94260167291606578</c:v>
                </c:pt>
                <c:pt idx="3268">
                  <c:v>0.94289010672050766</c:v>
                </c:pt>
                <c:pt idx="3269">
                  <c:v>0.94317854052494954</c:v>
                </c:pt>
                <c:pt idx="3270">
                  <c:v>0.94346697432939142</c:v>
                </c:pt>
                <c:pt idx="3271">
                  <c:v>0.9437554081338333</c:v>
                </c:pt>
                <c:pt idx="3272">
                  <c:v>0.94404384193827517</c:v>
                </c:pt>
                <c:pt idx="3273">
                  <c:v>0.94433227574271705</c:v>
                </c:pt>
                <c:pt idx="3274">
                  <c:v>0.94462070954715893</c:v>
                </c:pt>
                <c:pt idx="3275">
                  <c:v>0.94490914335160081</c:v>
                </c:pt>
                <c:pt idx="3276">
                  <c:v>0.94519757715604269</c:v>
                </c:pt>
                <c:pt idx="3277">
                  <c:v>0.94548601096048457</c:v>
                </c:pt>
                <c:pt idx="3278">
                  <c:v>0.94577444476492645</c:v>
                </c:pt>
                <c:pt idx="3279">
                  <c:v>0.94606287856936833</c:v>
                </c:pt>
                <c:pt idx="3280">
                  <c:v>0.94635131237381021</c:v>
                </c:pt>
                <c:pt idx="3281">
                  <c:v>0.94663974617825208</c:v>
                </c:pt>
                <c:pt idx="3282">
                  <c:v>0.94692817998269396</c:v>
                </c:pt>
                <c:pt idx="3283">
                  <c:v>0.94721661378713584</c:v>
                </c:pt>
                <c:pt idx="3284">
                  <c:v>0.94750504759157772</c:v>
                </c:pt>
                <c:pt idx="3285">
                  <c:v>0.9477934813960196</c:v>
                </c:pt>
                <c:pt idx="3286">
                  <c:v>0.94808191520046148</c:v>
                </c:pt>
                <c:pt idx="3287">
                  <c:v>0.94837034900490336</c:v>
                </c:pt>
                <c:pt idx="3288">
                  <c:v>0.94865878280934524</c:v>
                </c:pt>
                <c:pt idx="3289">
                  <c:v>0.94894721661378711</c:v>
                </c:pt>
                <c:pt idx="3290">
                  <c:v>0.94923565041822899</c:v>
                </c:pt>
                <c:pt idx="3291">
                  <c:v>0.94952408422267087</c:v>
                </c:pt>
                <c:pt idx="3292">
                  <c:v>0.94981251802711275</c:v>
                </c:pt>
                <c:pt idx="3293">
                  <c:v>0.95010095183155463</c:v>
                </c:pt>
                <c:pt idx="3294">
                  <c:v>0.95038938563599651</c:v>
                </c:pt>
                <c:pt idx="3295">
                  <c:v>0.95067781944043839</c:v>
                </c:pt>
                <c:pt idx="3296">
                  <c:v>0.95096625324488027</c:v>
                </c:pt>
                <c:pt idx="3297">
                  <c:v>0.95125468704932215</c:v>
                </c:pt>
                <c:pt idx="3298">
                  <c:v>0.95154312085376402</c:v>
                </c:pt>
                <c:pt idx="3299">
                  <c:v>0.9518315546582059</c:v>
                </c:pt>
                <c:pt idx="3300">
                  <c:v>0.95211998846264778</c:v>
                </c:pt>
                <c:pt idx="3301">
                  <c:v>0.95240842226708966</c:v>
                </c:pt>
                <c:pt idx="3302">
                  <c:v>0.95269685607153154</c:v>
                </c:pt>
                <c:pt idx="3303">
                  <c:v>0.95298528987597342</c:v>
                </c:pt>
                <c:pt idx="3304">
                  <c:v>0.9532737236804153</c:v>
                </c:pt>
                <c:pt idx="3305">
                  <c:v>0.95356215748485718</c:v>
                </c:pt>
                <c:pt idx="3306">
                  <c:v>0.95385059128929905</c:v>
                </c:pt>
                <c:pt idx="3307">
                  <c:v>0.95413902509374093</c:v>
                </c:pt>
                <c:pt idx="3308">
                  <c:v>0.95442745889818281</c:v>
                </c:pt>
                <c:pt idx="3309">
                  <c:v>0.9547158927026248</c:v>
                </c:pt>
                <c:pt idx="3310">
                  <c:v>0.95500432650706668</c:v>
                </c:pt>
                <c:pt idx="3311">
                  <c:v>0.95529276031150856</c:v>
                </c:pt>
                <c:pt idx="3312">
                  <c:v>0.95558119411595044</c:v>
                </c:pt>
                <c:pt idx="3313">
                  <c:v>0.95586962792039232</c:v>
                </c:pt>
                <c:pt idx="3314">
                  <c:v>0.9561580617248342</c:v>
                </c:pt>
                <c:pt idx="3315">
                  <c:v>0.95644649552927608</c:v>
                </c:pt>
                <c:pt idx="3316">
                  <c:v>0.95673492933371795</c:v>
                </c:pt>
                <c:pt idx="3317">
                  <c:v>0.95702336313815983</c:v>
                </c:pt>
                <c:pt idx="3318">
                  <c:v>0.95731179694260171</c:v>
                </c:pt>
                <c:pt idx="3319">
                  <c:v>0.95760023074704359</c:v>
                </c:pt>
                <c:pt idx="3320">
                  <c:v>0.95788866455148547</c:v>
                </c:pt>
                <c:pt idx="3321">
                  <c:v>0.95817709835592735</c:v>
                </c:pt>
                <c:pt idx="3322">
                  <c:v>0.95846553216036923</c:v>
                </c:pt>
                <c:pt idx="3323">
                  <c:v>0.95875396596481111</c:v>
                </c:pt>
                <c:pt idx="3324">
                  <c:v>0.95904239976925298</c:v>
                </c:pt>
                <c:pt idx="3325">
                  <c:v>0.95933083357369486</c:v>
                </c:pt>
                <c:pt idx="3326">
                  <c:v>0.95961926737813674</c:v>
                </c:pt>
                <c:pt idx="3327">
                  <c:v>0.95990770118257862</c:v>
                </c:pt>
                <c:pt idx="3328">
                  <c:v>0.9601961349870205</c:v>
                </c:pt>
                <c:pt idx="3329">
                  <c:v>0.96048456879146238</c:v>
                </c:pt>
                <c:pt idx="3330">
                  <c:v>0.96077300259590426</c:v>
                </c:pt>
                <c:pt idx="3331">
                  <c:v>0.96106143640034614</c:v>
                </c:pt>
                <c:pt idx="3332">
                  <c:v>0.96134987020478802</c:v>
                </c:pt>
                <c:pt idx="3333">
                  <c:v>0.96163830400922989</c:v>
                </c:pt>
                <c:pt idx="3334">
                  <c:v>0.96192673781367177</c:v>
                </c:pt>
                <c:pt idx="3335">
                  <c:v>0.96221517161811365</c:v>
                </c:pt>
                <c:pt idx="3336">
                  <c:v>0.96250360542255553</c:v>
                </c:pt>
                <c:pt idx="3337">
                  <c:v>0.96279203922699741</c:v>
                </c:pt>
                <c:pt idx="3338">
                  <c:v>0.96308047303143929</c:v>
                </c:pt>
                <c:pt idx="3339">
                  <c:v>0.96336890683588117</c:v>
                </c:pt>
                <c:pt idx="3340">
                  <c:v>0.96365734064032305</c:v>
                </c:pt>
                <c:pt idx="3341">
                  <c:v>0.96394577444476492</c:v>
                </c:pt>
                <c:pt idx="3342">
                  <c:v>0.9642342082492068</c:v>
                </c:pt>
                <c:pt idx="3343">
                  <c:v>0.96452264205364868</c:v>
                </c:pt>
                <c:pt idx="3344">
                  <c:v>0.96481107585809056</c:v>
                </c:pt>
                <c:pt idx="3345">
                  <c:v>0.96509950966253244</c:v>
                </c:pt>
                <c:pt idx="3346">
                  <c:v>0.96538794346697432</c:v>
                </c:pt>
                <c:pt idx="3347">
                  <c:v>0.9656763772714162</c:v>
                </c:pt>
                <c:pt idx="3348">
                  <c:v>0.96596481107585808</c:v>
                </c:pt>
                <c:pt idx="3349">
                  <c:v>0.96625324488029996</c:v>
                </c:pt>
                <c:pt idx="3350">
                  <c:v>0.96654167868474183</c:v>
                </c:pt>
                <c:pt idx="3351">
                  <c:v>0.96683011248918371</c:v>
                </c:pt>
                <c:pt idx="3352">
                  <c:v>0.96711854629362559</c:v>
                </c:pt>
                <c:pt idx="3353">
                  <c:v>0.96740698009806747</c:v>
                </c:pt>
                <c:pt idx="3354">
                  <c:v>0.96769541390250935</c:v>
                </c:pt>
                <c:pt idx="3355">
                  <c:v>0.96798384770695123</c:v>
                </c:pt>
                <c:pt idx="3356">
                  <c:v>0.96827228151139311</c:v>
                </c:pt>
                <c:pt idx="3357">
                  <c:v>0.96856071531583499</c:v>
                </c:pt>
                <c:pt idx="3358">
                  <c:v>0.96884914912027686</c:v>
                </c:pt>
                <c:pt idx="3359">
                  <c:v>0.96913758292471874</c:v>
                </c:pt>
                <c:pt idx="3360">
                  <c:v>0.96942601672916062</c:v>
                </c:pt>
                <c:pt idx="3361">
                  <c:v>0.9697144505336025</c:v>
                </c:pt>
                <c:pt idx="3362">
                  <c:v>0.97000288433804438</c:v>
                </c:pt>
                <c:pt idx="3363">
                  <c:v>0.97029131814248626</c:v>
                </c:pt>
                <c:pt idx="3364">
                  <c:v>0.97057975194692814</c:v>
                </c:pt>
                <c:pt idx="3365">
                  <c:v>0.97086818575137002</c:v>
                </c:pt>
                <c:pt idx="3366">
                  <c:v>0.9711566195558119</c:v>
                </c:pt>
                <c:pt idx="3367">
                  <c:v>0.97144505336025377</c:v>
                </c:pt>
                <c:pt idx="3368">
                  <c:v>0.97173348716469565</c:v>
                </c:pt>
                <c:pt idx="3369">
                  <c:v>0.97202192096913753</c:v>
                </c:pt>
                <c:pt idx="3370">
                  <c:v>0.97231035477357941</c:v>
                </c:pt>
                <c:pt idx="3371">
                  <c:v>0.97259878857802129</c:v>
                </c:pt>
                <c:pt idx="3372">
                  <c:v>0.97288722238246328</c:v>
                </c:pt>
                <c:pt idx="3373">
                  <c:v>0.97317565618690516</c:v>
                </c:pt>
                <c:pt idx="3374">
                  <c:v>0.97346408999134704</c:v>
                </c:pt>
                <c:pt idx="3375">
                  <c:v>0.97375252379578892</c:v>
                </c:pt>
                <c:pt idx="3376">
                  <c:v>0.97404095760023079</c:v>
                </c:pt>
                <c:pt idx="3377">
                  <c:v>0.97432939140467267</c:v>
                </c:pt>
                <c:pt idx="3378">
                  <c:v>0.97461782520911455</c:v>
                </c:pt>
                <c:pt idx="3379">
                  <c:v>0.97490625901355643</c:v>
                </c:pt>
                <c:pt idx="3380">
                  <c:v>0.97519469281799831</c:v>
                </c:pt>
                <c:pt idx="3381">
                  <c:v>0.97548312662244019</c:v>
                </c:pt>
                <c:pt idx="3382">
                  <c:v>0.97577156042688207</c:v>
                </c:pt>
                <c:pt idx="3383">
                  <c:v>0.97605999423132395</c:v>
                </c:pt>
                <c:pt idx="3384">
                  <c:v>0.97634842803576583</c:v>
                </c:pt>
                <c:pt idx="3385">
                  <c:v>0.9766368618402077</c:v>
                </c:pt>
                <c:pt idx="3386">
                  <c:v>0.97692529564464958</c:v>
                </c:pt>
                <c:pt idx="3387">
                  <c:v>0.97721372944909146</c:v>
                </c:pt>
                <c:pt idx="3388">
                  <c:v>0.97750216325353334</c:v>
                </c:pt>
                <c:pt idx="3389">
                  <c:v>0.97779059705797522</c:v>
                </c:pt>
                <c:pt idx="3390">
                  <c:v>0.9780790308624171</c:v>
                </c:pt>
                <c:pt idx="3391">
                  <c:v>0.97836746466685898</c:v>
                </c:pt>
                <c:pt idx="3392">
                  <c:v>0.97865589847130086</c:v>
                </c:pt>
                <c:pt idx="3393">
                  <c:v>0.97894433227574273</c:v>
                </c:pt>
                <c:pt idx="3394">
                  <c:v>0.97923276608018461</c:v>
                </c:pt>
                <c:pt idx="3395">
                  <c:v>0.97952119988462649</c:v>
                </c:pt>
                <c:pt idx="3396">
                  <c:v>0.97980963368906837</c:v>
                </c:pt>
                <c:pt idx="3397">
                  <c:v>0.98009806749351025</c:v>
                </c:pt>
                <c:pt idx="3398">
                  <c:v>0.98038650129795213</c:v>
                </c:pt>
                <c:pt idx="3399">
                  <c:v>0.98067493510239401</c:v>
                </c:pt>
                <c:pt idx="3400">
                  <c:v>0.98096336890683589</c:v>
                </c:pt>
                <c:pt idx="3401">
                  <c:v>0.98125180271127777</c:v>
                </c:pt>
                <c:pt idx="3402">
                  <c:v>0.98154023651571964</c:v>
                </c:pt>
                <c:pt idx="3403">
                  <c:v>0.98182867032016152</c:v>
                </c:pt>
                <c:pt idx="3404">
                  <c:v>0.9821171041246034</c:v>
                </c:pt>
                <c:pt idx="3405">
                  <c:v>0.98240553792904528</c:v>
                </c:pt>
                <c:pt idx="3406">
                  <c:v>0.98269397173348716</c:v>
                </c:pt>
                <c:pt idx="3407">
                  <c:v>0.98298240553792904</c:v>
                </c:pt>
                <c:pt idx="3408">
                  <c:v>0.98327083934237092</c:v>
                </c:pt>
                <c:pt idx="3409">
                  <c:v>0.9835592731468128</c:v>
                </c:pt>
                <c:pt idx="3410">
                  <c:v>0.98384770695125467</c:v>
                </c:pt>
                <c:pt idx="3411">
                  <c:v>0.98413614075569655</c:v>
                </c:pt>
                <c:pt idx="3412">
                  <c:v>0.98442457456013843</c:v>
                </c:pt>
                <c:pt idx="3413">
                  <c:v>0.98471300836458031</c:v>
                </c:pt>
                <c:pt idx="3414">
                  <c:v>0.98500144216902219</c:v>
                </c:pt>
                <c:pt idx="3415">
                  <c:v>0.98528987597346407</c:v>
                </c:pt>
                <c:pt idx="3416">
                  <c:v>0.98557830977790595</c:v>
                </c:pt>
                <c:pt idx="3417">
                  <c:v>0.98586674358234783</c:v>
                </c:pt>
                <c:pt idx="3418">
                  <c:v>0.98615517738678971</c:v>
                </c:pt>
                <c:pt idx="3419">
                  <c:v>0.98644361119123158</c:v>
                </c:pt>
                <c:pt idx="3420">
                  <c:v>0.98673204499567346</c:v>
                </c:pt>
                <c:pt idx="3421">
                  <c:v>0.98702047880011534</c:v>
                </c:pt>
                <c:pt idx="3422">
                  <c:v>0.98730891260455722</c:v>
                </c:pt>
                <c:pt idx="3423">
                  <c:v>0.9875973464089991</c:v>
                </c:pt>
                <c:pt idx="3424">
                  <c:v>0.98788578021344098</c:v>
                </c:pt>
                <c:pt idx="3425">
                  <c:v>0.98817421401788286</c:v>
                </c:pt>
                <c:pt idx="3426">
                  <c:v>0.98846264782232474</c:v>
                </c:pt>
                <c:pt idx="3427">
                  <c:v>0.98875108162676661</c:v>
                </c:pt>
                <c:pt idx="3428">
                  <c:v>0.98903951543120849</c:v>
                </c:pt>
                <c:pt idx="3429">
                  <c:v>0.98932794923565037</c:v>
                </c:pt>
                <c:pt idx="3430">
                  <c:v>0.98961638304009225</c:v>
                </c:pt>
                <c:pt idx="3431">
                  <c:v>0.98990481684453413</c:v>
                </c:pt>
                <c:pt idx="3432">
                  <c:v>0.99019325064897601</c:v>
                </c:pt>
                <c:pt idx="3433">
                  <c:v>0.99048168445341789</c:v>
                </c:pt>
                <c:pt idx="3434">
                  <c:v>0.99077011825785977</c:v>
                </c:pt>
                <c:pt idx="3435">
                  <c:v>0.99105855206230176</c:v>
                </c:pt>
                <c:pt idx="3436">
                  <c:v>0.99134698586674364</c:v>
                </c:pt>
                <c:pt idx="3437">
                  <c:v>0.99163541967118551</c:v>
                </c:pt>
                <c:pt idx="3438">
                  <c:v>0.99192385347562739</c:v>
                </c:pt>
                <c:pt idx="3439">
                  <c:v>0.99221228728006927</c:v>
                </c:pt>
                <c:pt idx="3440">
                  <c:v>0.99250072108451115</c:v>
                </c:pt>
                <c:pt idx="3441">
                  <c:v>0.99278915488895303</c:v>
                </c:pt>
                <c:pt idx="3442">
                  <c:v>0.99307758869339491</c:v>
                </c:pt>
                <c:pt idx="3443">
                  <c:v>0.99336602249783679</c:v>
                </c:pt>
                <c:pt idx="3444">
                  <c:v>0.99365445630227867</c:v>
                </c:pt>
                <c:pt idx="3445">
                  <c:v>0.99394289010672054</c:v>
                </c:pt>
                <c:pt idx="3446">
                  <c:v>0.99423132391116242</c:v>
                </c:pt>
                <c:pt idx="3447">
                  <c:v>0.9945197577156043</c:v>
                </c:pt>
                <c:pt idx="3448">
                  <c:v>0.99480819152004618</c:v>
                </c:pt>
                <c:pt idx="3449">
                  <c:v>0.99509662532448806</c:v>
                </c:pt>
                <c:pt idx="3450">
                  <c:v>0.99538505912892994</c:v>
                </c:pt>
                <c:pt idx="3451">
                  <c:v>0.99567349293337182</c:v>
                </c:pt>
                <c:pt idx="3452">
                  <c:v>0.9959619267378137</c:v>
                </c:pt>
                <c:pt idx="3453">
                  <c:v>0.99625036054225558</c:v>
                </c:pt>
                <c:pt idx="3454">
                  <c:v>0.99653879434669745</c:v>
                </c:pt>
                <c:pt idx="3455">
                  <c:v>0.99682722815113933</c:v>
                </c:pt>
                <c:pt idx="3456">
                  <c:v>0.99711566195558121</c:v>
                </c:pt>
                <c:pt idx="3457">
                  <c:v>0.99740409576002309</c:v>
                </c:pt>
                <c:pt idx="3458">
                  <c:v>0.99769252956446497</c:v>
                </c:pt>
                <c:pt idx="3459">
                  <c:v>0.99798096336890685</c:v>
                </c:pt>
                <c:pt idx="3460">
                  <c:v>0.99826939717334873</c:v>
                </c:pt>
                <c:pt idx="3461">
                  <c:v>0.99855783097779061</c:v>
                </c:pt>
                <c:pt idx="3462">
                  <c:v>0.99884626478223248</c:v>
                </c:pt>
                <c:pt idx="3463">
                  <c:v>0.99913469858667436</c:v>
                </c:pt>
                <c:pt idx="3464">
                  <c:v>0.99942313239111624</c:v>
                </c:pt>
                <c:pt idx="3465">
                  <c:v>0.99971156619555812</c:v>
                </c:pt>
                <c:pt idx="3466">
                  <c:v>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B19-4B88-A044-842572690A75}"/>
            </c:ext>
          </c:extLst>
        </c:ser>
        <c:ser>
          <c:idx val="1"/>
          <c:order val="1"/>
          <c:tx>
            <c:strRef>
              <c:f>'1631 &amp; 1471 TN Dist Data'!$D$1</c:f>
              <c:strCache>
                <c:ptCount val="1"/>
                <c:pt idx="0">
                  <c:v>CCK(-)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Pt>
            <c:idx val="6806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2-1B19-4B88-A044-842572690A75}"/>
              </c:ext>
            </c:extLst>
          </c:dPt>
          <c:dPt>
            <c:idx val="7125"/>
            <c:marker>
              <c:symbol val="none"/>
            </c:marker>
            <c:bubble3D val="0"/>
            <c:spPr>
              <a:ln w="19050" cap="rnd">
                <a:solidFill>
                  <a:srgbClr val="00B0F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82B8-4419-BA04-F4F463A0B054}"/>
              </c:ext>
            </c:extLst>
          </c:dPt>
          <c:xVal>
            <c:numRef>
              <c:f>'1631 &amp; 1471 TN Dist Data'!$D$2:$D$8142</c:f>
              <c:numCache>
                <c:formatCode>General</c:formatCode>
                <c:ptCount val="814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1</c:v>
                </c:pt>
                <c:pt idx="751">
                  <c:v>1</c:v>
                </c:pt>
                <c:pt idx="752">
                  <c:v>1</c:v>
                </c:pt>
                <c:pt idx="753">
                  <c:v>1</c:v>
                </c:pt>
                <c:pt idx="754">
                  <c:v>1</c:v>
                </c:pt>
                <c:pt idx="755">
                  <c:v>1</c:v>
                </c:pt>
                <c:pt idx="756">
                  <c:v>1</c:v>
                </c:pt>
                <c:pt idx="757">
                  <c:v>1</c:v>
                </c:pt>
                <c:pt idx="758">
                  <c:v>1</c:v>
                </c:pt>
                <c:pt idx="759">
                  <c:v>1</c:v>
                </c:pt>
                <c:pt idx="760">
                  <c:v>1</c:v>
                </c:pt>
                <c:pt idx="761">
                  <c:v>1</c:v>
                </c:pt>
                <c:pt idx="762">
                  <c:v>1</c:v>
                </c:pt>
                <c:pt idx="763">
                  <c:v>1</c:v>
                </c:pt>
                <c:pt idx="764">
                  <c:v>1</c:v>
                </c:pt>
                <c:pt idx="765">
                  <c:v>1</c:v>
                </c:pt>
                <c:pt idx="766">
                  <c:v>1</c:v>
                </c:pt>
                <c:pt idx="767">
                  <c:v>1</c:v>
                </c:pt>
                <c:pt idx="768">
                  <c:v>1</c:v>
                </c:pt>
                <c:pt idx="769">
                  <c:v>1</c:v>
                </c:pt>
                <c:pt idx="770">
                  <c:v>1</c:v>
                </c:pt>
                <c:pt idx="771">
                  <c:v>1</c:v>
                </c:pt>
                <c:pt idx="772">
                  <c:v>1</c:v>
                </c:pt>
                <c:pt idx="773">
                  <c:v>1</c:v>
                </c:pt>
                <c:pt idx="774">
                  <c:v>1</c:v>
                </c:pt>
                <c:pt idx="775">
                  <c:v>1</c:v>
                </c:pt>
                <c:pt idx="776">
                  <c:v>1</c:v>
                </c:pt>
                <c:pt idx="777">
                  <c:v>1</c:v>
                </c:pt>
                <c:pt idx="778">
                  <c:v>1</c:v>
                </c:pt>
                <c:pt idx="779">
                  <c:v>1</c:v>
                </c:pt>
                <c:pt idx="780">
                  <c:v>1</c:v>
                </c:pt>
                <c:pt idx="781">
                  <c:v>1</c:v>
                </c:pt>
                <c:pt idx="782">
                  <c:v>1</c:v>
                </c:pt>
                <c:pt idx="783">
                  <c:v>1</c:v>
                </c:pt>
                <c:pt idx="784">
                  <c:v>1</c:v>
                </c:pt>
                <c:pt idx="785">
                  <c:v>1</c:v>
                </c:pt>
                <c:pt idx="786">
                  <c:v>1</c:v>
                </c:pt>
                <c:pt idx="787">
                  <c:v>1</c:v>
                </c:pt>
                <c:pt idx="788">
                  <c:v>1</c:v>
                </c:pt>
                <c:pt idx="789">
                  <c:v>1</c:v>
                </c:pt>
                <c:pt idx="790">
                  <c:v>1</c:v>
                </c:pt>
                <c:pt idx="791">
                  <c:v>1</c:v>
                </c:pt>
                <c:pt idx="792">
                  <c:v>1</c:v>
                </c:pt>
                <c:pt idx="793">
                  <c:v>1</c:v>
                </c:pt>
                <c:pt idx="794">
                  <c:v>1</c:v>
                </c:pt>
                <c:pt idx="795">
                  <c:v>1</c:v>
                </c:pt>
                <c:pt idx="796">
                  <c:v>1</c:v>
                </c:pt>
                <c:pt idx="797">
                  <c:v>1</c:v>
                </c:pt>
                <c:pt idx="798">
                  <c:v>1</c:v>
                </c:pt>
                <c:pt idx="799">
                  <c:v>1</c:v>
                </c:pt>
                <c:pt idx="800">
                  <c:v>1</c:v>
                </c:pt>
                <c:pt idx="801">
                  <c:v>1</c:v>
                </c:pt>
                <c:pt idx="802">
                  <c:v>1</c:v>
                </c:pt>
                <c:pt idx="803">
                  <c:v>1</c:v>
                </c:pt>
                <c:pt idx="804">
                  <c:v>1</c:v>
                </c:pt>
                <c:pt idx="805">
                  <c:v>1</c:v>
                </c:pt>
                <c:pt idx="806">
                  <c:v>1</c:v>
                </c:pt>
                <c:pt idx="807">
                  <c:v>1</c:v>
                </c:pt>
                <c:pt idx="808">
                  <c:v>1</c:v>
                </c:pt>
                <c:pt idx="809">
                  <c:v>1</c:v>
                </c:pt>
                <c:pt idx="810">
                  <c:v>1</c:v>
                </c:pt>
                <c:pt idx="811">
                  <c:v>1</c:v>
                </c:pt>
                <c:pt idx="812">
                  <c:v>1</c:v>
                </c:pt>
                <c:pt idx="813">
                  <c:v>1</c:v>
                </c:pt>
                <c:pt idx="814">
                  <c:v>1</c:v>
                </c:pt>
                <c:pt idx="815">
                  <c:v>1</c:v>
                </c:pt>
                <c:pt idx="816">
                  <c:v>1</c:v>
                </c:pt>
                <c:pt idx="817">
                  <c:v>1</c:v>
                </c:pt>
                <c:pt idx="818">
                  <c:v>1</c:v>
                </c:pt>
                <c:pt idx="819">
                  <c:v>1</c:v>
                </c:pt>
                <c:pt idx="820">
                  <c:v>1</c:v>
                </c:pt>
                <c:pt idx="821">
                  <c:v>1</c:v>
                </c:pt>
                <c:pt idx="822">
                  <c:v>1</c:v>
                </c:pt>
                <c:pt idx="823">
                  <c:v>1</c:v>
                </c:pt>
                <c:pt idx="824">
                  <c:v>1</c:v>
                </c:pt>
                <c:pt idx="825">
                  <c:v>1</c:v>
                </c:pt>
                <c:pt idx="826">
                  <c:v>1</c:v>
                </c:pt>
                <c:pt idx="827">
                  <c:v>1</c:v>
                </c:pt>
                <c:pt idx="828">
                  <c:v>1</c:v>
                </c:pt>
                <c:pt idx="829">
                  <c:v>1</c:v>
                </c:pt>
                <c:pt idx="830">
                  <c:v>1</c:v>
                </c:pt>
                <c:pt idx="831">
                  <c:v>1</c:v>
                </c:pt>
                <c:pt idx="832">
                  <c:v>1</c:v>
                </c:pt>
                <c:pt idx="833">
                  <c:v>1</c:v>
                </c:pt>
                <c:pt idx="834">
                  <c:v>1</c:v>
                </c:pt>
                <c:pt idx="835">
                  <c:v>1</c:v>
                </c:pt>
                <c:pt idx="836">
                  <c:v>1</c:v>
                </c:pt>
                <c:pt idx="837">
                  <c:v>1</c:v>
                </c:pt>
                <c:pt idx="838">
                  <c:v>1</c:v>
                </c:pt>
                <c:pt idx="839">
                  <c:v>1</c:v>
                </c:pt>
                <c:pt idx="840">
                  <c:v>1</c:v>
                </c:pt>
                <c:pt idx="841">
                  <c:v>1</c:v>
                </c:pt>
                <c:pt idx="842">
                  <c:v>1</c:v>
                </c:pt>
                <c:pt idx="843">
                  <c:v>1</c:v>
                </c:pt>
                <c:pt idx="844">
                  <c:v>1</c:v>
                </c:pt>
                <c:pt idx="845">
                  <c:v>1</c:v>
                </c:pt>
                <c:pt idx="846">
                  <c:v>1</c:v>
                </c:pt>
                <c:pt idx="847">
                  <c:v>1</c:v>
                </c:pt>
                <c:pt idx="848">
                  <c:v>1</c:v>
                </c:pt>
                <c:pt idx="849">
                  <c:v>1</c:v>
                </c:pt>
                <c:pt idx="850">
                  <c:v>1</c:v>
                </c:pt>
                <c:pt idx="851">
                  <c:v>1</c:v>
                </c:pt>
                <c:pt idx="852">
                  <c:v>1</c:v>
                </c:pt>
                <c:pt idx="853">
                  <c:v>1</c:v>
                </c:pt>
                <c:pt idx="854">
                  <c:v>1</c:v>
                </c:pt>
                <c:pt idx="855">
                  <c:v>1</c:v>
                </c:pt>
                <c:pt idx="856">
                  <c:v>1</c:v>
                </c:pt>
                <c:pt idx="857">
                  <c:v>1</c:v>
                </c:pt>
                <c:pt idx="858">
                  <c:v>1</c:v>
                </c:pt>
                <c:pt idx="859">
                  <c:v>1</c:v>
                </c:pt>
                <c:pt idx="860">
                  <c:v>1</c:v>
                </c:pt>
                <c:pt idx="861">
                  <c:v>1</c:v>
                </c:pt>
                <c:pt idx="862">
                  <c:v>1</c:v>
                </c:pt>
                <c:pt idx="863">
                  <c:v>1</c:v>
                </c:pt>
                <c:pt idx="864">
                  <c:v>1</c:v>
                </c:pt>
                <c:pt idx="865">
                  <c:v>1</c:v>
                </c:pt>
                <c:pt idx="866">
                  <c:v>1</c:v>
                </c:pt>
                <c:pt idx="867">
                  <c:v>1</c:v>
                </c:pt>
                <c:pt idx="868">
                  <c:v>1</c:v>
                </c:pt>
                <c:pt idx="869">
                  <c:v>1</c:v>
                </c:pt>
                <c:pt idx="870">
                  <c:v>1</c:v>
                </c:pt>
                <c:pt idx="871">
                  <c:v>1</c:v>
                </c:pt>
                <c:pt idx="872">
                  <c:v>1</c:v>
                </c:pt>
                <c:pt idx="873">
                  <c:v>1</c:v>
                </c:pt>
                <c:pt idx="874">
                  <c:v>1</c:v>
                </c:pt>
                <c:pt idx="875">
                  <c:v>1</c:v>
                </c:pt>
                <c:pt idx="876">
                  <c:v>1</c:v>
                </c:pt>
                <c:pt idx="877">
                  <c:v>1</c:v>
                </c:pt>
                <c:pt idx="878">
                  <c:v>1</c:v>
                </c:pt>
                <c:pt idx="879">
                  <c:v>1</c:v>
                </c:pt>
                <c:pt idx="880">
                  <c:v>1</c:v>
                </c:pt>
                <c:pt idx="881">
                  <c:v>1</c:v>
                </c:pt>
                <c:pt idx="882">
                  <c:v>1</c:v>
                </c:pt>
                <c:pt idx="883">
                  <c:v>1</c:v>
                </c:pt>
                <c:pt idx="884">
                  <c:v>1</c:v>
                </c:pt>
                <c:pt idx="885">
                  <c:v>1</c:v>
                </c:pt>
                <c:pt idx="886">
                  <c:v>1</c:v>
                </c:pt>
                <c:pt idx="887">
                  <c:v>1</c:v>
                </c:pt>
                <c:pt idx="888">
                  <c:v>1</c:v>
                </c:pt>
                <c:pt idx="889">
                  <c:v>1</c:v>
                </c:pt>
                <c:pt idx="890">
                  <c:v>1</c:v>
                </c:pt>
                <c:pt idx="891">
                  <c:v>1</c:v>
                </c:pt>
                <c:pt idx="892">
                  <c:v>1</c:v>
                </c:pt>
                <c:pt idx="893">
                  <c:v>1</c:v>
                </c:pt>
                <c:pt idx="894">
                  <c:v>1</c:v>
                </c:pt>
                <c:pt idx="895">
                  <c:v>1</c:v>
                </c:pt>
                <c:pt idx="896">
                  <c:v>1</c:v>
                </c:pt>
                <c:pt idx="897">
                  <c:v>1</c:v>
                </c:pt>
                <c:pt idx="898">
                  <c:v>1</c:v>
                </c:pt>
                <c:pt idx="899">
                  <c:v>1</c:v>
                </c:pt>
                <c:pt idx="900">
                  <c:v>1</c:v>
                </c:pt>
                <c:pt idx="901">
                  <c:v>1</c:v>
                </c:pt>
                <c:pt idx="902">
                  <c:v>1</c:v>
                </c:pt>
                <c:pt idx="903">
                  <c:v>1</c:v>
                </c:pt>
                <c:pt idx="904">
                  <c:v>1</c:v>
                </c:pt>
                <c:pt idx="905">
                  <c:v>1</c:v>
                </c:pt>
                <c:pt idx="906">
                  <c:v>1</c:v>
                </c:pt>
                <c:pt idx="907">
                  <c:v>1</c:v>
                </c:pt>
                <c:pt idx="908">
                  <c:v>1</c:v>
                </c:pt>
                <c:pt idx="909">
                  <c:v>1</c:v>
                </c:pt>
                <c:pt idx="910">
                  <c:v>1</c:v>
                </c:pt>
                <c:pt idx="911">
                  <c:v>1</c:v>
                </c:pt>
                <c:pt idx="912">
                  <c:v>1</c:v>
                </c:pt>
                <c:pt idx="913">
                  <c:v>1</c:v>
                </c:pt>
                <c:pt idx="914">
                  <c:v>1</c:v>
                </c:pt>
                <c:pt idx="915">
                  <c:v>1</c:v>
                </c:pt>
                <c:pt idx="916">
                  <c:v>1</c:v>
                </c:pt>
                <c:pt idx="917">
                  <c:v>1</c:v>
                </c:pt>
                <c:pt idx="918">
                  <c:v>1</c:v>
                </c:pt>
                <c:pt idx="919">
                  <c:v>1</c:v>
                </c:pt>
                <c:pt idx="920">
                  <c:v>1</c:v>
                </c:pt>
                <c:pt idx="921">
                  <c:v>1</c:v>
                </c:pt>
                <c:pt idx="922">
                  <c:v>1</c:v>
                </c:pt>
                <c:pt idx="923">
                  <c:v>1</c:v>
                </c:pt>
                <c:pt idx="924">
                  <c:v>1</c:v>
                </c:pt>
                <c:pt idx="925">
                  <c:v>1</c:v>
                </c:pt>
                <c:pt idx="926">
                  <c:v>1</c:v>
                </c:pt>
                <c:pt idx="927">
                  <c:v>1</c:v>
                </c:pt>
                <c:pt idx="928">
                  <c:v>1</c:v>
                </c:pt>
                <c:pt idx="929">
                  <c:v>1</c:v>
                </c:pt>
                <c:pt idx="930">
                  <c:v>1</c:v>
                </c:pt>
                <c:pt idx="931">
                  <c:v>1</c:v>
                </c:pt>
                <c:pt idx="932">
                  <c:v>1</c:v>
                </c:pt>
                <c:pt idx="933">
                  <c:v>1</c:v>
                </c:pt>
                <c:pt idx="934">
                  <c:v>1</c:v>
                </c:pt>
                <c:pt idx="935">
                  <c:v>1</c:v>
                </c:pt>
                <c:pt idx="936">
                  <c:v>1</c:v>
                </c:pt>
                <c:pt idx="937">
                  <c:v>1</c:v>
                </c:pt>
                <c:pt idx="938">
                  <c:v>1</c:v>
                </c:pt>
                <c:pt idx="939">
                  <c:v>1</c:v>
                </c:pt>
                <c:pt idx="940">
                  <c:v>1</c:v>
                </c:pt>
                <c:pt idx="941">
                  <c:v>1</c:v>
                </c:pt>
                <c:pt idx="942">
                  <c:v>1</c:v>
                </c:pt>
                <c:pt idx="943">
                  <c:v>1</c:v>
                </c:pt>
                <c:pt idx="944">
                  <c:v>1</c:v>
                </c:pt>
                <c:pt idx="945">
                  <c:v>1</c:v>
                </c:pt>
                <c:pt idx="946">
                  <c:v>1</c:v>
                </c:pt>
                <c:pt idx="947">
                  <c:v>1</c:v>
                </c:pt>
                <c:pt idx="948">
                  <c:v>1</c:v>
                </c:pt>
                <c:pt idx="949">
                  <c:v>1</c:v>
                </c:pt>
                <c:pt idx="950">
                  <c:v>1</c:v>
                </c:pt>
                <c:pt idx="951">
                  <c:v>1</c:v>
                </c:pt>
                <c:pt idx="952">
                  <c:v>1</c:v>
                </c:pt>
                <c:pt idx="953">
                  <c:v>1</c:v>
                </c:pt>
                <c:pt idx="954">
                  <c:v>1</c:v>
                </c:pt>
                <c:pt idx="955">
                  <c:v>1</c:v>
                </c:pt>
                <c:pt idx="956">
                  <c:v>1</c:v>
                </c:pt>
                <c:pt idx="957">
                  <c:v>1</c:v>
                </c:pt>
                <c:pt idx="958">
                  <c:v>1</c:v>
                </c:pt>
                <c:pt idx="959">
                  <c:v>1</c:v>
                </c:pt>
                <c:pt idx="960">
                  <c:v>1</c:v>
                </c:pt>
                <c:pt idx="961">
                  <c:v>1</c:v>
                </c:pt>
                <c:pt idx="962">
                  <c:v>1</c:v>
                </c:pt>
                <c:pt idx="963">
                  <c:v>1</c:v>
                </c:pt>
                <c:pt idx="964">
                  <c:v>1</c:v>
                </c:pt>
                <c:pt idx="965">
                  <c:v>1</c:v>
                </c:pt>
                <c:pt idx="966">
                  <c:v>1</c:v>
                </c:pt>
                <c:pt idx="967">
                  <c:v>1</c:v>
                </c:pt>
                <c:pt idx="968">
                  <c:v>1</c:v>
                </c:pt>
                <c:pt idx="969">
                  <c:v>1</c:v>
                </c:pt>
                <c:pt idx="970">
                  <c:v>1</c:v>
                </c:pt>
                <c:pt idx="971">
                  <c:v>1</c:v>
                </c:pt>
                <c:pt idx="972">
                  <c:v>1</c:v>
                </c:pt>
                <c:pt idx="973">
                  <c:v>1</c:v>
                </c:pt>
                <c:pt idx="974">
                  <c:v>1</c:v>
                </c:pt>
                <c:pt idx="975">
                  <c:v>1</c:v>
                </c:pt>
                <c:pt idx="976">
                  <c:v>1</c:v>
                </c:pt>
                <c:pt idx="977">
                  <c:v>1</c:v>
                </c:pt>
                <c:pt idx="978">
                  <c:v>1</c:v>
                </c:pt>
                <c:pt idx="979">
                  <c:v>1</c:v>
                </c:pt>
                <c:pt idx="980">
                  <c:v>1</c:v>
                </c:pt>
                <c:pt idx="981">
                  <c:v>1</c:v>
                </c:pt>
                <c:pt idx="982">
                  <c:v>1</c:v>
                </c:pt>
                <c:pt idx="983">
                  <c:v>1</c:v>
                </c:pt>
                <c:pt idx="984">
                  <c:v>1</c:v>
                </c:pt>
                <c:pt idx="985">
                  <c:v>1</c:v>
                </c:pt>
                <c:pt idx="986">
                  <c:v>1</c:v>
                </c:pt>
                <c:pt idx="987">
                  <c:v>1</c:v>
                </c:pt>
                <c:pt idx="988">
                  <c:v>1</c:v>
                </c:pt>
                <c:pt idx="989">
                  <c:v>1</c:v>
                </c:pt>
                <c:pt idx="990">
                  <c:v>1</c:v>
                </c:pt>
                <c:pt idx="991">
                  <c:v>1</c:v>
                </c:pt>
                <c:pt idx="992">
                  <c:v>1</c:v>
                </c:pt>
                <c:pt idx="993">
                  <c:v>1</c:v>
                </c:pt>
                <c:pt idx="994">
                  <c:v>1</c:v>
                </c:pt>
                <c:pt idx="995">
                  <c:v>1</c:v>
                </c:pt>
                <c:pt idx="996">
                  <c:v>1</c:v>
                </c:pt>
                <c:pt idx="997">
                  <c:v>1</c:v>
                </c:pt>
                <c:pt idx="998">
                  <c:v>1</c:v>
                </c:pt>
                <c:pt idx="999">
                  <c:v>1</c:v>
                </c:pt>
                <c:pt idx="1000">
                  <c:v>1</c:v>
                </c:pt>
                <c:pt idx="1001">
                  <c:v>1</c:v>
                </c:pt>
                <c:pt idx="1002">
                  <c:v>1</c:v>
                </c:pt>
                <c:pt idx="1003">
                  <c:v>1</c:v>
                </c:pt>
                <c:pt idx="1004">
                  <c:v>1</c:v>
                </c:pt>
                <c:pt idx="1005">
                  <c:v>1</c:v>
                </c:pt>
                <c:pt idx="1006">
                  <c:v>1</c:v>
                </c:pt>
                <c:pt idx="1007">
                  <c:v>1</c:v>
                </c:pt>
                <c:pt idx="1008">
                  <c:v>1</c:v>
                </c:pt>
                <c:pt idx="1009">
                  <c:v>1</c:v>
                </c:pt>
                <c:pt idx="1010">
                  <c:v>1</c:v>
                </c:pt>
                <c:pt idx="1011">
                  <c:v>1</c:v>
                </c:pt>
                <c:pt idx="1012">
                  <c:v>1</c:v>
                </c:pt>
                <c:pt idx="1013">
                  <c:v>1</c:v>
                </c:pt>
                <c:pt idx="1014">
                  <c:v>1</c:v>
                </c:pt>
                <c:pt idx="1015">
                  <c:v>1</c:v>
                </c:pt>
                <c:pt idx="1016">
                  <c:v>1</c:v>
                </c:pt>
                <c:pt idx="1017">
                  <c:v>1</c:v>
                </c:pt>
                <c:pt idx="1018">
                  <c:v>1</c:v>
                </c:pt>
                <c:pt idx="1019">
                  <c:v>1</c:v>
                </c:pt>
                <c:pt idx="1020">
                  <c:v>1</c:v>
                </c:pt>
                <c:pt idx="1021">
                  <c:v>1</c:v>
                </c:pt>
                <c:pt idx="1022">
                  <c:v>1</c:v>
                </c:pt>
                <c:pt idx="1023">
                  <c:v>1</c:v>
                </c:pt>
                <c:pt idx="1024">
                  <c:v>1</c:v>
                </c:pt>
                <c:pt idx="1025">
                  <c:v>1</c:v>
                </c:pt>
                <c:pt idx="1026">
                  <c:v>1</c:v>
                </c:pt>
                <c:pt idx="1027">
                  <c:v>1</c:v>
                </c:pt>
                <c:pt idx="1028">
                  <c:v>1</c:v>
                </c:pt>
                <c:pt idx="1029">
                  <c:v>1</c:v>
                </c:pt>
                <c:pt idx="1030">
                  <c:v>1</c:v>
                </c:pt>
                <c:pt idx="1031">
                  <c:v>1</c:v>
                </c:pt>
                <c:pt idx="1032">
                  <c:v>1</c:v>
                </c:pt>
                <c:pt idx="1033">
                  <c:v>1</c:v>
                </c:pt>
                <c:pt idx="1034">
                  <c:v>1</c:v>
                </c:pt>
                <c:pt idx="1035">
                  <c:v>1</c:v>
                </c:pt>
                <c:pt idx="1036">
                  <c:v>1</c:v>
                </c:pt>
                <c:pt idx="1037">
                  <c:v>1</c:v>
                </c:pt>
                <c:pt idx="1038">
                  <c:v>1</c:v>
                </c:pt>
                <c:pt idx="1039">
                  <c:v>1</c:v>
                </c:pt>
                <c:pt idx="1040">
                  <c:v>1</c:v>
                </c:pt>
                <c:pt idx="1041">
                  <c:v>1</c:v>
                </c:pt>
                <c:pt idx="1042">
                  <c:v>1</c:v>
                </c:pt>
                <c:pt idx="1043">
                  <c:v>1</c:v>
                </c:pt>
                <c:pt idx="1044">
                  <c:v>1</c:v>
                </c:pt>
                <c:pt idx="1045">
                  <c:v>1</c:v>
                </c:pt>
                <c:pt idx="1046">
                  <c:v>1</c:v>
                </c:pt>
                <c:pt idx="1047">
                  <c:v>1</c:v>
                </c:pt>
                <c:pt idx="1048">
                  <c:v>1</c:v>
                </c:pt>
                <c:pt idx="1049">
                  <c:v>1</c:v>
                </c:pt>
                <c:pt idx="1050">
                  <c:v>1</c:v>
                </c:pt>
                <c:pt idx="1051">
                  <c:v>1</c:v>
                </c:pt>
                <c:pt idx="1052">
                  <c:v>1</c:v>
                </c:pt>
                <c:pt idx="1053">
                  <c:v>1</c:v>
                </c:pt>
                <c:pt idx="1054">
                  <c:v>1</c:v>
                </c:pt>
                <c:pt idx="1055">
                  <c:v>1</c:v>
                </c:pt>
                <c:pt idx="1056">
                  <c:v>1</c:v>
                </c:pt>
                <c:pt idx="1057">
                  <c:v>1</c:v>
                </c:pt>
                <c:pt idx="1058">
                  <c:v>1</c:v>
                </c:pt>
                <c:pt idx="1059">
                  <c:v>1</c:v>
                </c:pt>
                <c:pt idx="1060">
                  <c:v>1</c:v>
                </c:pt>
                <c:pt idx="1061">
                  <c:v>1</c:v>
                </c:pt>
                <c:pt idx="1062">
                  <c:v>1</c:v>
                </c:pt>
                <c:pt idx="1063">
                  <c:v>1</c:v>
                </c:pt>
                <c:pt idx="1064">
                  <c:v>1</c:v>
                </c:pt>
                <c:pt idx="1065">
                  <c:v>1</c:v>
                </c:pt>
                <c:pt idx="1066">
                  <c:v>1</c:v>
                </c:pt>
                <c:pt idx="1067">
                  <c:v>1</c:v>
                </c:pt>
                <c:pt idx="1068">
                  <c:v>1</c:v>
                </c:pt>
                <c:pt idx="1069">
                  <c:v>1</c:v>
                </c:pt>
                <c:pt idx="1070">
                  <c:v>1</c:v>
                </c:pt>
                <c:pt idx="1071">
                  <c:v>1</c:v>
                </c:pt>
                <c:pt idx="1072">
                  <c:v>1</c:v>
                </c:pt>
                <c:pt idx="1073">
                  <c:v>1</c:v>
                </c:pt>
                <c:pt idx="1074">
                  <c:v>1</c:v>
                </c:pt>
                <c:pt idx="1075">
                  <c:v>1</c:v>
                </c:pt>
                <c:pt idx="1076">
                  <c:v>1</c:v>
                </c:pt>
                <c:pt idx="1077">
                  <c:v>1</c:v>
                </c:pt>
                <c:pt idx="1078">
                  <c:v>1</c:v>
                </c:pt>
                <c:pt idx="1079">
                  <c:v>1</c:v>
                </c:pt>
                <c:pt idx="1080">
                  <c:v>1</c:v>
                </c:pt>
                <c:pt idx="1081">
                  <c:v>1</c:v>
                </c:pt>
                <c:pt idx="1082">
                  <c:v>1</c:v>
                </c:pt>
                <c:pt idx="1083">
                  <c:v>1</c:v>
                </c:pt>
                <c:pt idx="1084">
                  <c:v>1</c:v>
                </c:pt>
                <c:pt idx="1085">
                  <c:v>1</c:v>
                </c:pt>
                <c:pt idx="1086">
                  <c:v>1</c:v>
                </c:pt>
                <c:pt idx="1087">
                  <c:v>1</c:v>
                </c:pt>
                <c:pt idx="1088">
                  <c:v>1</c:v>
                </c:pt>
                <c:pt idx="1089">
                  <c:v>1</c:v>
                </c:pt>
                <c:pt idx="1090">
                  <c:v>1</c:v>
                </c:pt>
                <c:pt idx="1091">
                  <c:v>1</c:v>
                </c:pt>
                <c:pt idx="1092">
                  <c:v>1</c:v>
                </c:pt>
                <c:pt idx="1093">
                  <c:v>1</c:v>
                </c:pt>
                <c:pt idx="1094">
                  <c:v>1</c:v>
                </c:pt>
                <c:pt idx="1095">
                  <c:v>1</c:v>
                </c:pt>
                <c:pt idx="1096">
                  <c:v>1</c:v>
                </c:pt>
                <c:pt idx="1097">
                  <c:v>1</c:v>
                </c:pt>
                <c:pt idx="1098">
                  <c:v>1</c:v>
                </c:pt>
                <c:pt idx="1099">
                  <c:v>1</c:v>
                </c:pt>
                <c:pt idx="1100">
                  <c:v>1</c:v>
                </c:pt>
                <c:pt idx="1101">
                  <c:v>1</c:v>
                </c:pt>
                <c:pt idx="1102">
                  <c:v>1</c:v>
                </c:pt>
                <c:pt idx="1103">
                  <c:v>1</c:v>
                </c:pt>
                <c:pt idx="1104">
                  <c:v>1</c:v>
                </c:pt>
                <c:pt idx="1105">
                  <c:v>1</c:v>
                </c:pt>
                <c:pt idx="1106">
                  <c:v>1</c:v>
                </c:pt>
                <c:pt idx="1107">
                  <c:v>1</c:v>
                </c:pt>
                <c:pt idx="1108">
                  <c:v>1</c:v>
                </c:pt>
                <c:pt idx="1109">
                  <c:v>1</c:v>
                </c:pt>
                <c:pt idx="1110">
                  <c:v>1</c:v>
                </c:pt>
                <c:pt idx="1111">
                  <c:v>1</c:v>
                </c:pt>
                <c:pt idx="1112">
                  <c:v>1</c:v>
                </c:pt>
                <c:pt idx="1113">
                  <c:v>1</c:v>
                </c:pt>
                <c:pt idx="1114">
                  <c:v>1</c:v>
                </c:pt>
                <c:pt idx="1115">
                  <c:v>1</c:v>
                </c:pt>
                <c:pt idx="1116">
                  <c:v>1</c:v>
                </c:pt>
                <c:pt idx="1117">
                  <c:v>1</c:v>
                </c:pt>
                <c:pt idx="1118">
                  <c:v>1</c:v>
                </c:pt>
                <c:pt idx="1119">
                  <c:v>1</c:v>
                </c:pt>
                <c:pt idx="1120">
                  <c:v>1</c:v>
                </c:pt>
                <c:pt idx="1121">
                  <c:v>1</c:v>
                </c:pt>
                <c:pt idx="1122">
                  <c:v>1</c:v>
                </c:pt>
                <c:pt idx="1123">
                  <c:v>1</c:v>
                </c:pt>
                <c:pt idx="1124">
                  <c:v>1</c:v>
                </c:pt>
                <c:pt idx="1125">
                  <c:v>1</c:v>
                </c:pt>
                <c:pt idx="1126">
                  <c:v>1</c:v>
                </c:pt>
                <c:pt idx="1127">
                  <c:v>1</c:v>
                </c:pt>
                <c:pt idx="1128">
                  <c:v>1</c:v>
                </c:pt>
                <c:pt idx="1129">
                  <c:v>1</c:v>
                </c:pt>
                <c:pt idx="1130">
                  <c:v>1</c:v>
                </c:pt>
                <c:pt idx="1131">
                  <c:v>1</c:v>
                </c:pt>
                <c:pt idx="1132">
                  <c:v>1</c:v>
                </c:pt>
                <c:pt idx="1133">
                  <c:v>1</c:v>
                </c:pt>
                <c:pt idx="1134">
                  <c:v>1</c:v>
                </c:pt>
                <c:pt idx="1135">
                  <c:v>1</c:v>
                </c:pt>
                <c:pt idx="1136">
                  <c:v>1</c:v>
                </c:pt>
                <c:pt idx="1137">
                  <c:v>1</c:v>
                </c:pt>
                <c:pt idx="1138">
                  <c:v>1</c:v>
                </c:pt>
                <c:pt idx="1139">
                  <c:v>1</c:v>
                </c:pt>
                <c:pt idx="1140">
                  <c:v>1</c:v>
                </c:pt>
                <c:pt idx="1141">
                  <c:v>1</c:v>
                </c:pt>
                <c:pt idx="1142">
                  <c:v>1</c:v>
                </c:pt>
                <c:pt idx="1143">
                  <c:v>1</c:v>
                </c:pt>
                <c:pt idx="1144">
                  <c:v>1</c:v>
                </c:pt>
                <c:pt idx="1145">
                  <c:v>1</c:v>
                </c:pt>
                <c:pt idx="1146">
                  <c:v>1</c:v>
                </c:pt>
                <c:pt idx="1147">
                  <c:v>1</c:v>
                </c:pt>
                <c:pt idx="1148">
                  <c:v>1</c:v>
                </c:pt>
                <c:pt idx="1149">
                  <c:v>1</c:v>
                </c:pt>
                <c:pt idx="1150">
                  <c:v>1</c:v>
                </c:pt>
                <c:pt idx="1151">
                  <c:v>1</c:v>
                </c:pt>
                <c:pt idx="1152">
                  <c:v>1</c:v>
                </c:pt>
                <c:pt idx="1153">
                  <c:v>1</c:v>
                </c:pt>
                <c:pt idx="1154">
                  <c:v>1</c:v>
                </c:pt>
                <c:pt idx="1155">
                  <c:v>1</c:v>
                </c:pt>
                <c:pt idx="1156">
                  <c:v>1</c:v>
                </c:pt>
                <c:pt idx="1157">
                  <c:v>1</c:v>
                </c:pt>
                <c:pt idx="1158">
                  <c:v>1</c:v>
                </c:pt>
                <c:pt idx="1159">
                  <c:v>1</c:v>
                </c:pt>
                <c:pt idx="1160">
                  <c:v>1</c:v>
                </c:pt>
                <c:pt idx="1161">
                  <c:v>1</c:v>
                </c:pt>
                <c:pt idx="1162">
                  <c:v>1</c:v>
                </c:pt>
                <c:pt idx="1163">
                  <c:v>1</c:v>
                </c:pt>
                <c:pt idx="1164">
                  <c:v>1</c:v>
                </c:pt>
                <c:pt idx="1165">
                  <c:v>1</c:v>
                </c:pt>
                <c:pt idx="1166">
                  <c:v>1</c:v>
                </c:pt>
                <c:pt idx="1167">
                  <c:v>1</c:v>
                </c:pt>
                <c:pt idx="1168">
                  <c:v>1</c:v>
                </c:pt>
                <c:pt idx="1169">
                  <c:v>1</c:v>
                </c:pt>
                <c:pt idx="1170">
                  <c:v>1</c:v>
                </c:pt>
                <c:pt idx="1171">
                  <c:v>1</c:v>
                </c:pt>
                <c:pt idx="1172">
                  <c:v>1</c:v>
                </c:pt>
                <c:pt idx="1173">
                  <c:v>1</c:v>
                </c:pt>
                <c:pt idx="1174">
                  <c:v>1</c:v>
                </c:pt>
                <c:pt idx="1175">
                  <c:v>1</c:v>
                </c:pt>
                <c:pt idx="1176">
                  <c:v>1</c:v>
                </c:pt>
                <c:pt idx="1177">
                  <c:v>1</c:v>
                </c:pt>
                <c:pt idx="1178">
                  <c:v>1</c:v>
                </c:pt>
                <c:pt idx="1179">
                  <c:v>1</c:v>
                </c:pt>
                <c:pt idx="1180">
                  <c:v>1</c:v>
                </c:pt>
                <c:pt idx="1181">
                  <c:v>1</c:v>
                </c:pt>
                <c:pt idx="1182">
                  <c:v>1</c:v>
                </c:pt>
                <c:pt idx="1183">
                  <c:v>1</c:v>
                </c:pt>
                <c:pt idx="1184">
                  <c:v>1</c:v>
                </c:pt>
                <c:pt idx="1185">
                  <c:v>1</c:v>
                </c:pt>
                <c:pt idx="1186">
                  <c:v>1</c:v>
                </c:pt>
                <c:pt idx="1187">
                  <c:v>1</c:v>
                </c:pt>
                <c:pt idx="1188">
                  <c:v>1</c:v>
                </c:pt>
                <c:pt idx="1189">
                  <c:v>1</c:v>
                </c:pt>
                <c:pt idx="1190">
                  <c:v>1</c:v>
                </c:pt>
                <c:pt idx="1191">
                  <c:v>1</c:v>
                </c:pt>
                <c:pt idx="1192">
                  <c:v>1</c:v>
                </c:pt>
                <c:pt idx="1193">
                  <c:v>1</c:v>
                </c:pt>
                <c:pt idx="1194">
                  <c:v>1</c:v>
                </c:pt>
                <c:pt idx="1195">
                  <c:v>1</c:v>
                </c:pt>
                <c:pt idx="1196">
                  <c:v>1</c:v>
                </c:pt>
                <c:pt idx="1197">
                  <c:v>1</c:v>
                </c:pt>
                <c:pt idx="1198">
                  <c:v>1</c:v>
                </c:pt>
                <c:pt idx="1199">
                  <c:v>1</c:v>
                </c:pt>
                <c:pt idx="1200">
                  <c:v>1</c:v>
                </c:pt>
                <c:pt idx="1201">
                  <c:v>1</c:v>
                </c:pt>
                <c:pt idx="1202">
                  <c:v>1</c:v>
                </c:pt>
                <c:pt idx="1203">
                  <c:v>1</c:v>
                </c:pt>
                <c:pt idx="1204">
                  <c:v>1</c:v>
                </c:pt>
                <c:pt idx="1205">
                  <c:v>1</c:v>
                </c:pt>
                <c:pt idx="1206">
                  <c:v>1</c:v>
                </c:pt>
                <c:pt idx="1207">
                  <c:v>1</c:v>
                </c:pt>
                <c:pt idx="1208">
                  <c:v>1</c:v>
                </c:pt>
                <c:pt idx="1209">
                  <c:v>1</c:v>
                </c:pt>
                <c:pt idx="1210">
                  <c:v>1</c:v>
                </c:pt>
                <c:pt idx="1211">
                  <c:v>1</c:v>
                </c:pt>
                <c:pt idx="1212">
                  <c:v>1</c:v>
                </c:pt>
                <c:pt idx="1213">
                  <c:v>1</c:v>
                </c:pt>
                <c:pt idx="1214">
                  <c:v>1</c:v>
                </c:pt>
                <c:pt idx="1215">
                  <c:v>1</c:v>
                </c:pt>
                <c:pt idx="1216">
                  <c:v>1</c:v>
                </c:pt>
                <c:pt idx="1217">
                  <c:v>1</c:v>
                </c:pt>
                <c:pt idx="1218">
                  <c:v>1</c:v>
                </c:pt>
                <c:pt idx="1219">
                  <c:v>1</c:v>
                </c:pt>
                <c:pt idx="1220">
                  <c:v>1</c:v>
                </c:pt>
                <c:pt idx="1221">
                  <c:v>1</c:v>
                </c:pt>
                <c:pt idx="1222">
                  <c:v>1</c:v>
                </c:pt>
                <c:pt idx="1223">
                  <c:v>1</c:v>
                </c:pt>
                <c:pt idx="1224">
                  <c:v>1</c:v>
                </c:pt>
                <c:pt idx="1225">
                  <c:v>1</c:v>
                </c:pt>
                <c:pt idx="1226">
                  <c:v>1</c:v>
                </c:pt>
                <c:pt idx="1227">
                  <c:v>1</c:v>
                </c:pt>
                <c:pt idx="1228">
                  <c:v>1</c:v>
                </c:pt>
                <c:pt idx="1229">
                  <c:v>1</c:v>
                </c:pt>
                <c:pt idx="1230">
                  <c:v>1</c:v>
                </c:pt>
                <c:pt idx="1231">
                  <c:v>1</c:v>
                </c:pt>
                <c:pt idx="1232">
                  <c:v>1</c:v>
                </c:pt>
                <c:pt idx="1233">
                  <c:v>1</c:v>
                </c:pt>
                <c:pt idx="1234">
                  <c:v>1</c:v>
                </c:pt>
                <c:pt idx="1235">
                  <c:v>1</c:v>
                </c:pt>
                <c:pt idx="1236">
                  <c:v>1</c:v>
                </c:pt>
                <c:pt idx="1237">
                  <c:v>1</c:v>
                </c:pt>
                <c:pt idx="1238">
                  <c:v>1</c:v>
                </c:pt>
                <c:pt idx="1239">
                  <c:v>1</c:v>
                </c:pt>
                <c:pt idx="1240">
                  <c:v>1</c:v>
                </c:pt>
                <c:pt idx="1241">
                  <c:v>1</c:v>
                </c:pt>
                <c:pt idx="1242">
                  <c:v>1</c:v>
                </c:pt>
                <c:pt idx="1243">
                  <c:v>1</c:v>
                </c:pt>
                <c:pt idx="1244">
                  <c:v>1</c:v>
                </c:pt>
                <c:pt idx="1245">
                  <c:v>1</c:v>
                </c:pt>
                <c:pt idx="1246">
                  <c:v>1</c:v>
                </c:pt>
                <c:pt idx="1247">
                  <c:v>1</c:v>
                </c:pt>
                <c:pt idx="1248">
                  <c:v>1</c:v>
                </c:pt>
                <c:pt idx="1249">
                  <c:v>1</c:v>
                </c:pt>
                <c:pt idx="1250">
                  <c:v>1</c:v>
                </c:pt>
                <c:pt idx="1251">
                  <c:v>1</c:v>
                </c:pt>
                <c:pt idx="1252">
                  <c:v>1</c:v>
                </c:pt>
                <c:pt idx="1253">
                  <c:v>1</c:v>
                </c:pt>
                <c:pt idx="1254">
                  <c:v>1</c:v>
                </c:pt>
                <c:pt idx="1255">
                  <c:v>1</c:v>
                </c:pt>
                <c:pt idx="1256">
                  <c:v>1</c:v>
                </c:pt>
                <c:pt idx="1257">
                  <c:v>1</c:v>
                </c:pt>
                <c:pt idx="1258">
                  <c:v>1</c:v>
                </c:pt>
                <c:pt idx="1259">
                  <c:v>1</c:v>
                </c:pt>
                <c:pt idx="1260">
                  <c:v>1</c:v>
                </c:pt>
                <c:pt idx="1261">
                  <c:v>1</c:v>
                </c:pt>
                <c:pt idx="1262">
                  <c:v>1</c:v>
                </c:pt>
                <c:pt idx="1263">
                  <c:v>1</c:v>
                </c:pt>
                <c:pt idx="1264">
                  <c:v>1</c:v>
                </c:pt>
                <c:pt idx="1265">
                  <c:v>1</c:v>
                </c:pt>
                <c:pt idx="1266">
                  <c:v>1</c:v>
                </c:pt>
                <c:pt idx="1267">
                  <c:v>1</c:v>
                </c:pt>
                <c:pt idx="1268">
                  <c:v>1</c:v>
                </c:pt>
                <c:pt idx="1269">
                  <c:v>1</c:v>
                </c:pt>
                <c:pt idx="1270">
                  <c:v>1</c:v>
                </c:pt>
                <c:pt idx="1271">
                  <c:v>1</c:v>
                </c:pt>
                <c:pt idx="1272">
                  <c:v>1</c:v>
                </c:pt>
                <c:pt idx="1273">
                  <c:v>1</c:v>
                </c:pt>
                <c:pt idx="1274">
                  <c:v>1</c:v>
                </c:pt>
                <c:pt idx="1275">
                  <c:v>1</c:v>
                </c:pt>
                <c:pt idx="1276">
                  <c:v>1</c:v>
                </c:pt>
                <c:pt idx="1277">
                  <c:v>1</c:v>
                </c:pt>
                <c:pt idx="1278">
                  <c:v>1</c:v>
                </c:pt>
                <c:pt idx="1279">
                  <c:v>1</c:v>
                </c:pt>
                <c:pt idx="1280">
                  <c:v>1</c:v>
                </c:pt>
                <c:pt idx="1281">
                  <c:v>1</c:v>
                </c:pt>
                <c:pt idx="1282">
                  <c:v>1</c:v>
                </c:pt>
                <c:pt idx="1283">
                  <c:v>1</c:v>
                </c:pt>
                <c:pt idx="1284">
                  <c:v>1</c:v>
                </c:pt>
                <c:pt idx="1285">
                  <c:v>1</c:v>
                </c:pt>
                <c:pt idx="1286">
                  <c:v>1</c:v>
                </c:pt>
                <c:pt idx="1287">
                  <c:v>1</c:v>
                </c:pt>
                <c:pt idx="1288">
                  <c:v>1</c:v>
                </c:pt>
                <c:pt idx="1289">
                  <c:v>1</c:v>
                </c:pt>
                <c:pt idx="1290">
                  <c:v>1</c:v>
                </c:pt>
                <c:pt idx="1291">
                  <c:v>1</c:v>
                </c:pt>
                <c:pt idx="1292">
                  <c:v>1</c:v>
                </c:pt>
                <c:pt idx="1293">
                  <c:v>1</c:v>
                </c:pt>
                <c:pt idx="1294">
                  <c:v>1</c:v>
                </c:pt>
                <c:pt idx="1295">
                  <c:v>1</c:v>
                </c:pt>
                <c:pt idx="1296">
                  <c:v>1</c:v>
                </c:pt>
                <c:pt idx="1297">
                  <c:v>1</c:v>
                </c:pt>
                <c:pt idx="1298">
                  <c:v>1</c:v>
                </c:pt>
                <c:pt idx="1299">
                  <c:v>1</c:v>
                </c:pt>
                <c:pt idx="1300">
                  <c:v>1</c:v>
                </c:pt>
                <c:pt idx="1301">
                  <c:v>1</c:v>
                </c:pt>
                <c:pt idx="1302">
                  <c:v>1</c:v>
                </c:pt>
                <c:pt idx="1303">
                  <c:v>1</c:v>
                </c:pt>
                <c:pt idx="1304">
                  <c:v>1</c:v>
                </c:pt>
                <c:pt idx="1305">
                  <c:v>1</c:v>
                </c:pt>
                <c:pt idx="1306">
                  <c:v>1</c:v>
                </c:pt>
                <c:pt idx="1307">
                  <c:v>1</c:v>
                </c:pt>
                <c:pt idx="1308">
                  <c:v>1</c:v>
                </c:pt>
                <c:pt idx="1309">
                  <c:v>1</c:v>
                </c:pt>
                <c:pt idx="1310">
                  <c:v>1</c:v>
                </c:pt>
                <c:pt idx="1311">
                  <c:v>1</c:v>
                </c:pt>
                <c:pt idx="1312">
                  <c:v>1</c:v>
                </c:pt>
                <c:pt idx="1313">
                  <c:v>1</c:v>
                </c:pt>
                <c:pt idx="1314">
                  <c:v>1</c:v>
                </c:pt>
                <c:pt idx="1315">
                  <c:v>1</c:v>
                </c:pt>
                <c:pt idx="1316">
                  <c:v>1</c:v>
                </c:pt>
                <c:pt idx="1317">
                  <c:v>1</c:v>
                </c:pt>
                <c:pt idx="1318">
                  <c:v>1</c:v>
                </c:pt>
                <c:pt idx="1319">
                  <c:v>1</c:v>
                </c:pt>
                <c:pt idx="1320">
                  <c:v>1</c:v>
                </c:pt>
                <c:pt idx="1321">
                  <c:v>1</c:v>
                </c:pt>
                <c:pt idx="1322">
                  <c:v>1</c:v>
                </c:pt>
                <c:pt idx="1323">
                  <c:v>1</c:v>
                </c:pt>
                <c:pt idx="1324">
                  <c:v>1</c:v>
                </c:pt>
                <c:pt idx="1325">
                  <c:v>1</c:v>
                </c:pt>
                <c:pt idx="1326">
                  <c:v>1</c:v>
                </c:pt>
                <c:pt idx="1327">
                  <c:v>1</c:v>
                </c:pt>
                <c:pt idx="1328">
                  <c:v>1</c:v>
                </c:pt>
                <c:pt idx="1329">
                  <c:v>1</c:v>
                </c:pt>
                <c:pt idx="1330">
                  <c:v>1</c:v>
                </c:pt>
                <c:pt idx="1331">
                  <c:v>1</c:v>
                </c:pt>
                <c:pt idx="1332">
                  <c:v>1</c:v>
                </c:pt>
                <c:pt idx="1333">
                  <c:v>1</c:v>
                </c:pt>
                <c:pt idx="1334">
                  <c:v>1</c:v>
                </c:pt>
                <c:pt idx="1335">
                  <c:v>1</c:v>
                </c:pt>
                <c:pt idx="1336">
                  <c:v>1</c:v>
                </c:pt>
                <c:pt idx="1337">
                  <c:v>1</c:v>
                </c:pt>
                <c:pt idx="1338">
                  <c:v>2</c:v>
                </c:pt>
                <c:pt idx="1339">
                  <c:v>2</c:v>
                </c:pt>
                <c:pt idx="1340">
                  <c:v>2</c:v>
                </c:pt>
                <c:pt idx="1341">
                  <c:v>2</c:v>
                </c:pt>
                <c:pt idx="1342">
                  <c:v>2</c:v>
                </c:pt>
                <c:pt idx="1343">
                  <c:v>2</c:v>
                </c:pt>
                <c:pt idx="1344">
                  <c:v>2</c:v>
                </c:pt>
                <c:pt idx="1345">
                  <c:v>2</c:v>
                </c:pt>
                <c:pt idx="1346">
                  <c:v>2</c:v>
                </c:pt>
                <c:pt idx="1347">
                  <c:v>2</c:v>
                </c:pt>
                <c:pt idx="1348">
                  <c:v>2</c:v>
                </c:pt>
                <c:pt idx="1349">
                  <c:v>2</c:v>
                </c:pt>
                <c:pt idx="1350">
                  <c:v>2</c:v>
                </c:pt>
                <c:pt idx="1351">
                  <c:v>2</c:v>
                </c:pt>
                <c:pt idx="1352">
                  <c:v>2</c:v>
                </c:pt>
                <c:pt idx="1353">
                  <c:v>2</c:v>
                </c:pt>
                <c:pt idx="1354">
                  <c:v>2</c:v>
                </c:pt>
                <c:pt idx="1355">
                  <c:v>2</c:v>
                </c:pt>
                <c:pt idx="1356">
                  <c:v>2</c:v>
                </c:pt>
                <c:pt idx="1357">
                  <c:v>2</c:v>
                </c:pt>
                <c:pt idx="1358">
                  <c:v>2</c:v>
                </c:pt>
                <c:pt idx="1359">
                  <c:v>2</c:v>
                </c:pt>
                <c:pt idx="1360">
                  <c:v>2</c:v>
                </c:pt>
                <c:pt idx="1361">
                  <c:v>2</c:v>
                </c:pt>
                <c:pt idx="1362">
                  <c:v>2</c:v>
                </c:pt>
                <c:pt idx="1363">
                  <c:v>2</c:v>
                </c:pt>
                <c:pt idx="1364">
                  <c:v>2</c:v>
                </c:pt>
                <c:pt idx="1365">
                  <c:v>2</c:v>
                </c:pt>
                <c:pt idx="1366">
                  <c:v>2</c:v>
                </c:pt>
                <c:pt idx="1367">
                  <c:v>2</c:v>
                </c:pt>
                <c:pt idx="1368">
                  <c:v>2</c:v>
                </c:pt>
                <c:pt idx="1369">
                  <c:v>2</c:v>
                </c:pt>
                <c:pt idx="1370">
                  <c:v>2</c:v>
                </c:pt>
                <c:pt idx="1371">
                  <c:v>2</c:v>
                </c:pt>
                <c:pt idx="1372">
                  <c:v>2</c:v>
                </c:pt>
                <c:pt idx="1373">
                  <c:v>2</c:v>
                </c:pt>
                <c:pt idx="1374">
                  <c:v>2</c:v>
                </c:pt>
                <c:pt idx="1375">
                  <c:v>2</c:v>
                </c:pt>
                <c:pt idx="1376">
                  <c:v>2</c:v>
                </c:pt>
                <c:pt idx="1377">
                  <c:v>2</c:v>
                </c:pt>
                <c:pt idx="1378">
                  <c:v>2</c:v>
                </c:pt>
                <c:pt idx="1379">
                  <c:v>2</c:v>
                </c:pt>
                <c:pt idx="1380">
                  <c:v>2</c:v>
                </c:pt>
                <c:pt idx="1381">
                  <c:v>2</c:v>
                </c:pt>
                <c:pt idx="1382">
                  <c:v>2</c:v>
                </c:pt>
                <c:pt idx="1383">
                  <c:v>2</c:v>
                </c:pt>
                <c:pt idx="1384">
                  <c:v>2</c:v>
                </c:pt>
                <c:pt idx="1385">
                  <c:v>2</c:v>
                </c:pt>
                <c:pt idx="1386">
                  <c:v>2</c:v>
                </c:pt>
                <c:pt idx="1387">
                  <c:v>2</c:v>
                </c:pt>
                <c:pt idx="1388">
                  <c:v>2</c:v>
                </c:pt>
                <c:pt idx="1389">
                  <c:v>2</c:v>
                </c:pt>
                <c:pt idx="1390">
                  <c:v>2</c:v>
                </c:pt>
                <c:pt idx="1391">
                  <c:v>2</c:v>
                </c:pt>
                <c:pt idx="1392">
                  <c:v>2</c:v>
                </c:pt>
                <c:pt idx="1393">
                  <c:v>2</c:v>
                </c:pt>
                <c:pt idx="1394">
                  <c:v>2</c:v>
                </c:pt>
                <c:pt idx="1395">
                  <c:v>2</c:v>
                </c:pt>
                <c:pt idx="1396">
                  <c:v>2</c:v>
                </c:pt>
                <c:pt idx="1397">
                  <c:v>2</c:v>
                </c:pt>
                <c:pt idx="1398">
                  <c:v>2</c:v>
                </c:pt>
                <c:pt idx="1399">
                  <c:v>2</c:v>
                </c:pt>
                <c:pt idx="1400">
                  <c:v>2</c:v>
                </c:pt>
                <c:pt idx="1401">
                  <c:v>2</c:v>
                </c:pt>
                <c:pt idx="1402">
                  <c:v>2</c:v>
                </c:pt>
                <c:pt idx="1403">
                  <c:v>2</c:v>
                </c:pt>
                <c:pt idx="1404">
                  <c:v>2</c:v>
                </c:pt>
                <c:pt idx="1405">
                  <c:v>2</c:v>
                </c:pt>
                <c:pt idx="1406">
                  <c:v>2</c:v>
                </c:pt>
                <c:pt idx="1407">
                  <c:v>2</c:v>
                </c:pt>
                <c:pt idx="1408">
                  <c:v>2</c:v>
                </c:pt>
                <c:pt idx="1409">
                  <c:v>2</c:v>
                </c:pt>
                <c:pt idx="1410">
                  <c:v>2</c:v>
                </c:pt>
                <c:pt idx="1411">
                  <c:v>2</c:v>
                </c:pt>
                <c:pt idx="1412">
                  <c:v>2</c:v>
                </c:pt>
                <c:pt idx="1413">
                  <c:v>2</c:v>
                </c:pt>
                <c:pt idx="1414">
                  <c:v>2</c:v>
                </c:pt>
                <c:pt idx="1415">
                  <c:v>2</c:v>
                </c:pt>
                <c:pt idx="1416">
                  <c:v>2</c:v>
                </c:pt>
                <c:pt idx="1417">
                  <c:v>2</c:v>
                </c:pt>
                <c:pt idx="1418">
                  <c:v>2</c:v>
                </c:pt>
                <c:pt idx="1419">
                  <c:v>2</c:v>
                </c:pt>
                <c:pt idx="1420">
                  <c:v>2</c:v>
                </c:pt>
                <c:pt idx="1421">
                  <c:v>2</c:v>
                </c:pt>
                <c:pt idx="1422">
                  <c:v>2</c:v>
                </c:pt>
                <c:pt idx="1423">
                  <c:v>2</c:v>
                </c:pt>
                <c:pt idx="1424">
                  <c:v>2</c:v>
                </c:pt>
                <c:pt idx="1425">
                  <c:v>2</c:v>
                </c:pt>
                <c:pt idx="1426">
                  <c:v>2</c:v>
                </c:pt>
                <c:pt idx="1427">
                  <c:v>2</c:v>
                </c:pt>
                <c:pt idx="1428">
                  <c:v>2</c:v>
                </c:pt>
                <c:pt idx="1429">
                  <c:v>2</c:v>
                </c:pt>
                <c:pt idx="1430">
                  <c:v>2</c:v>
                </c:pt>
                <c:pt idx="1431">
                  <c:v>2</c:v>
                </c:pt>
                <c:pt idx="1432">
                  <c:v>2</c:v>
                </c:pt>
                <c:pt idx="1433">
                  <c:v>2</c:v>
                </c:pt>
                <c:pt idx="1434">
                  <c:v>2</c:v>
                </c:pt>
                <c:pt idx="1435">
                  <c:v>2</c:v>
                </c:pt>
                <c:pt idx="1436">
                  <c:v>2</c:v>
                </c:pt>
                <c:pt idx="1437">
                  <c:v>2</c:v>
                </c:pt>
                <c:pt idx="1438">
                  <c:v>2</c:v>
                </c:pt>
                <c:pt idx="1439">
                  <c:v>2</c:v>
                </c:pt>
                <c:pt idx="1440">
                  <c:v>2</c:v>
                </c:pt>
                <c:pt idx="1441">
                  <c:v>2</c:v>
                </c:pt>
                <c:pt idx="1442">
                  <c:v>2</c:v>
                </c:pt>
                <c:pt idx="1443">
                  <c:v>2</c:v>
                </c:pt>
                <c:pt idx="1444">
                  <c:v>2</c:v>
                </c:pt>
                <c:pt idx="1445">
                  <c:v>2</c:v>
                </c:pt>
                <c:pt idx="1446">
                  <c:v>2</c:v>
                </c:pt>
                <c:pt idx="1447">
                  <c:v>2</c:v>
                </c:pt>
                <c:pt idx="1448">
                  <c:v>2</c:v>
                </c:pt>
                <c:pt idx="1449">
                  <c:v>2</c:v>
                </c:pt>
                <c:pt idx="1450">
                  <c:v>2</c:v>
                </c:pt>
                <c:pt idx="1451">
                  <c:v>2</c:v>
                </c:pt>
                <c:pt idx="1452">
                  <c:v>2</c:v>
                </c:pt>
                <c:pt idx="1453">
                  <c:v>2</c:v>
                </c:pt>
                <c:pt idx="1454">
                  <c:v>2</c:v>
                </c:pt>
                <c:pt idx="1455">
                  <c:v>2</c:v>
                </c:pt>
                <c:pt idx="1456">
                  <c:v>2</c:v>
                </c:pt>
                <c:pt idx="1457">
                  <c:v>2</c:v>
                </c:pt>
                <c:pt idx="1458">
                  <c:v>2</c:v>
                </c:pt>
                <c:pt idx="1459">
                  <c:v>2</c:v>
                </c:pt>
                <c:pt idx="1460">
                  <c:v>2</c:v>
                </c:pt>
                <c:pt idx="1461">
                  <c:v>2</c:v>
                </c:pt>
                <c:pt idx="1462">
                  <c:v>2</c:v>
                </c:pt>
                <c:pt idx="1463">
                  <c:v>2</c:v>
                </c:pt>
                <c:pt idx="1464">
                  <c:v>2</c:v>
                </c:pt>
                <c:pt idx="1465">
                  <c:v>2</c:v>
                </c:pt>
                <c:pt idx="1466">
                  <c:v>2</c:v>
                </c:pt>
                <c:pt idx="1467">
                  <c:v>2</c:v>
                </c:pt>
                <c:pt idx="1468">
                  <c:v>2</c:v>
                </c:pt>
                <c:pt idx="1469">
                  <c:v>2</c:v>
                </c:pt>
                <c:pt idx="1470">
                  <c:v>2</c:v>
                </c:pt>
                <c:pt idx="1471">
                  <c:v>2</c:v>
                </c:pt>
                <c:pt idx="1472">
                  <c:v>2</c:v>
                </c:pt>
                <c:pt idx="1473">
                  <c:v>2</c:v>
                </c:pt>
                <c:pt idx="1474">
                  <c:v>2</c:v>
                </c:pt>
                <c:pt idx="1475">
                  <c:v>2</c:v>
                </c:pt>
                <c:pt idx="1476">
                  <c:v>2</c:v>
                </c:pt>
                <c:pt idx="1477">
                  <c:v>2</c:v>
                </c:pt>
                <c:pt idx="1478">
                  <c:v>2</c:v>
                </c:pt>
                <c:pt idx="1479">
                  <c:v>2</c:v>
                </c:pt>
                <c:pt idx="1480">
                  <c:v>2</c:v>
                </c:pt>
                <c:pt idx="1481">
                  <c:v>2</c:v>
                </c:pt>
                <c:pt idx="1482">
                  <c:v>2</c:v>
                </c:pt>
                <c:pt idx="1483">
                  <c:v>2</c:v>
                </c:pt>
                <c:pt idx="1484">
                  <c:v>2</c:v>
                </c:pt>
                <c:pt idx="1485">
                  <c:v>2</c:v>
                </c:pt>
                <c:pt idx="1486">
                  <c:v>2</c:v>
                </c:pt>
                <c:pt idx="1487">
                  <c:v>2</c:v>
                </c:pt>
                <c:pt idx="1488">
                  <c:v>2</c:v>
                </c:pt>
                <c:pt idx="1489">
                  <c:v>2</c:v>
                </c:pt>
                <c:pt idx="1490">
                  <c:v>2</c:v>
                </c:pt>
                <c:pt idx="1491">
                  <c:v>2</c:v>
                </c:pt>
                <c:pt idx="1492">
                  <c:v>2</c:v>
                </c:pt>
                <c:pt idx="1493">
                  <c:v>2</c:v>
                </c:pt>
                <c:pt idx="1494">
                  <c:v>2</c:v>
                </c:pt>
                <c:pt idx="1495">
                  <c:v>2</c:v>
                </c:pt>
                <c:pt idx="1496">
                  <c:v>2</c:v>
                </c:pt>
                <c:pt idx="1497">
                  <c:v>2</c:v>
                </c:pt>
                <c:pt idx="1498">
                  <c:v>2</c:v>
                </c:pt>
                <c:pt idx="1499">
                  <c:v>2</c:v>
                </c:pt>
                <c:pt idx="1500">
                  <c:v>2</c:v>
                </c:pt>
                <c:pt idx="1501">
                  <c:v>2</c:v>
                </c:pt>
                <c:pt idx="1502">
                  <c:v>2</c:v>
                </c:pt>
                <c:pt idx="1503">
                  <c:v>2</c:v>
                </c:pt>
                <c:pt idx="1504">
                  <c:v>2</c:v>
                </c:pt>
                <c:pt idx="1505">
                  <c:v>2</c:v>
                </c:pt>
                <c:pt idx="1506">
                  <c:v>2</c:v>
                </c:pt>
                <c:pt idx="1507">
                  <c:v>2</c:v>
                </c:pt>
                <c:pt idx="1508">
                  <c:v>2</c:v>
                </c:pt>
                <c:pt idx="1509">
                  <c:v>2</c:v>
                </c:pt>
                <c:pt idx="1510">
                  <c:v>2</c:v>
                </c:pt>
                <c:pt idx="1511">
                  <c:v>2</c:v>
                </c:pt>
                <c:pt idx="1512">
                  <c:v>2</c:v>
                </c:pt>
                <c:pt idx="1513">
                  <c:v>2</c:v>
                </c:pt>
                <c:pt idx="1514">
                  <c:v>2</c:v>
                </c:pt>
                <c:pt idx="1515">
                  <c:v>2</c:v>
                </c:pt>
                <c:pt idx="1516">
                  <c:v>2</c:v>
                </c:pt>
                <c:pt idx="1517">
                  <c:v>2</c:v>
                </c:pt>
                <c:pt idx="1518">
                  <c:v>2</c:v>
                </c:pt>
                <c:pt idx="1519">
                  <c:v>2</c:v>
                </c:pt>
                <c:pt idx="1520">
                  <c:v>2</c:v>
                </c:pt>
                <c:pt idx="1521">
                  <c:v>2</c:v>
                </c:pt>
                <c:pt idx="1522">
                  <c:v>2</c:v>
                </c:pt>
                <c:pt idx="1523">
                  <c:v>2</c:v>
                </c:pt>
                <c:pt idx="1524">
                  <c:v>2</c:v>
                </c:pt>
                <c:pt idx="1525">
                  <c:v>2</c:v>
                </c:pt>
                <c:pt idx="1526">
                  <c:v>2</c:v>
                </c:pt>
                <c:pt idx="1527">
                  <c:v>2</c:v>
                </c:pt>
                <c:pt idx="1528">
                  <c:v>2</c:v>
                </c:pt>
                <c:pt idx="1529">
                  <c:v>2</c:v>
                </c:pt>
                <c:pt idx="1530">
                  <c:v>2</c:v>
                </c:pt>
                <c:pt idx="1531">
                  <c:v>2</c:v>
                </c:pt>
                <c:pt idx="1532">
                  <c:v>2</c:v>
                </c:pt>
                <c:pt idx="1533">
                  <c:v>2</c:v>
                </c:pt>
                <c:pt idx="1534">
                  <c:v>2</c:v>
                </c:pt>
                <c:pt idx="1535">
                  <c:v>2</c:v>
                </c:pt>
                <c:pt idx="1536">
                  <c:v>2</c:v>
                </c:pt>
                <c:pt idx="1537">
                  <c:v>2</c:v>
                </c:pt>
                <c:pt idx="1538">
                  <c:v>2</c:v>
                </c:pt>
                <c:pt idx="1539">
                  <c:v>2</c:v>
                </c:pt>
                <c:pt idx="1540">
                  <c:v>2</c:v>
                </c:pt>
                <c:pt idx="1541">
                  <c:v>2</c:v>
                </c:pt>
                <c:pt idx="1542">
                  <c:v>2</c:v>
                </c:pt>
                <c:pt idx="1543">
                  <c:v>2</c:v>
                </c:pt>
                <c:pt idx="1544">
                  <c:v>2</c:v>
                </c:pt>
                <c:pt idx="1545">
                  <c:v>2</c:v>
                </c:pt>
                <c:pt idx="1546">
                  <c:v>2</c:v>
                </c:pt>
                <c:pt idx="1547">
                  <c:v>2</c:v>
                </c:pt>
                <c:pt idx="1548">
                  <c:v>2</c:v>
                </c:pt>
                <c:pt idx="1549">
                  <c:v>2</c:v>
                </c:pt>
                <c:pt idx="1550">
                  <c:v>2</c:v>
                </c:pt>
                <c:pt idx="1551">
                  <c:v>2</c:v>
                </c:pt>
                <c:pt idx="1552">
                  <c:v>2</c:v>
                </c:pt>
                <c:pt idx="1553">
                  <c:v>2</c:v>
                </c:pt>
                <c:pt idx="1554">
                  <c:v>2</c:v>
                </c:pt>
                <c:pt idx="1555">
                  <c:v>2</c:v>
                </c:pt>
                <c:pt idx="1556">
                  <c:v>2</c:v>
                </c:pt>
                <c:pt idx="1557">
                  <c:v>2</c:v>
                </c:pt>
                <c:pt idx="1558">
                  <c:v>2</c:v>
                </c:pt>
                <c:pt idx="1559">
                  <c:v>2</c:v>
                </c:pt>
                <c:pt idx="1560">
                  <c:v>2</c:v>
                </c:pt>
                <c:pt idx="1561">
                  <c:v>2</c:v>
                </c:pt>
                <c:pt idx="1562">
                  <c:v>2</c:v>
                </c:pt>
                <c:pt idx="1563">
                  <c:v>2</c:v>
                </c:pt>
                <c:pt idx="1564">
                  <c:v>2</c:v>
                </c:pt>
                <c:pt idx="1565">
                  <c:v>2</c:v>
                </c:pt>
                <c:pt idx="1566">
                  <c:v>2</c:v>
                </c:pt>
                <c:pt idx="1567">
                  <c:v>2</c:v>
                </c:pt>
                <c:pt idx="1568">
                  <c:v>2</c:v>
                </c:pt>
                <c:pt idx="1569">
                  <c:v>2</c:v>
                </c:pt>
                <c:pt idx="1570">
                  <c:v>2</c:v>
                </c:pt>
                <c:pt idx="1571">
                  <c:v>2</c:v>
                </c:pt>
                <c:pt idx="1572">
                  <c:v>2</c:v>
                </c:pt>
                <c:pt idx="1573">
                  <c:v>2</c:v>
                </c:pt>
                <c:pt idx="1574">
                  <c:v>2</c:v>
                </c:pt>
                <c:pt idx="1575">
                  <c:v>2</c:v>
                </c:pt>
                <c:pt idx="1576">
                  <c:v>2</c:v>
                </c:pt>
                <c:pt idx="1577">
                  <c:v>2</c:v>
                </c:pt>
                <c:pt idx="1578">
                  <c:v>2</c:v>
                </c:pt>
                <c:pt idx="1579">
                  <c:v>2</c:v>
                </c:pt>
                <c:pt idx="1580">
                  <c:v>2</c:v>
                </c:pt>
                <c:pt idx="1581">
                  <c:v>2</c:v>
                </c:pt>
                <c:pt idx="1582">
                  <c:v>2</c:v>
                </c:pt>
                <c:pt idx="1583">
                  <c:v>2</c:v>
                </c:pt>
                <c:pt idx="1584">
                  <c:v>2</c:v>
                </c:pt>
                <c:pt idx="1585">
                  <c:v>2</c:v>
                </c:pt>
                <c:pt idx="1586">
                  <c:v>2</c:v>
                </c:pt>
                <c:pt idx="1587">
                  <c:v>2</c:v>
                </c:pt>
                <c:pt idx="1588">
                  <c:v>2</c:v>
                </c:pt>
                <c:pt idx="1589">
                  <c:v>2</c:v>
                </c:pt>
                <c:pt idx="1590">
                  <c:v>2</c:v>
                </c:pt>
                <c:pt idx="1591">
                  <c:v>2</c:v>
                </c:pt>
                <c:pt idx="1592">
                  <c:v>2</c:v>
                </c:pt>
                <c:pt idx="1593">
                  <c:v>2</c:v>
                </c:pt>
                <c:pt idx="1594">
                  <c:v>2</c:v>
                </c:pt>
                <c:pt idx="1595">
                  <c:v>2</c:v>
                </c:pt>
                <c:pt idx="1596">
                  <c:v>2</c:v>
                </c:pt>
                <c:pt idx="1597">
                  <c:v>2</c:v>
                </c:pt>
                <c:pt idx="1598">
                  <c:v>2</c:v>
                </c:pt>
                <c:pt idx="1599">
                  <c:v>2</c:v>
                </c:pt>
                <c:pt idx="1600">
                  <c:v>2</c:v>
                </c:pt>
                <c:pt idx="1601">
                  <c:v>2</c:v>
                </c:pt>
                <c:pt idx="1602">
                  <c:v>2</c:v>
                </c:pt>
                <c:pt idx="1603">
                  <c:v>2</c:v>
                </c:pt>
                <c:pt idx="1604">
                  <c:v>2</c:v>
                </c:pt>
                <c:pt idx="1605">
                  <c:v>2</c:v>
                </c:pt>
                <c:pt idx="1606">
                  <c:v>2</c:v>
                </c:pt>
                <c:pt idx="1607">
                  <c:v>2</c:v>
                </c:pt>
                <c:pt idx="1608">
                  <c:v>2</c:v>
                </c:pt>
                <c:pt idx="1609">
                  <c:v>2</c:v>
                </c:pt>
                <c:pt idx="1610">
                  <c:v>2</c:v>
                </c:pt>
                <c:pt idx="1611">
                  <c:v>2</c:v>
                </c:pt>
                <c:pt idx="1612">
                  <c:v>2</c:v>
                </c:pt>
                <c:pt idx="1613">
                  <c:v>2</c:v>
                </c:pt>
                <c:pt idx="1614">
                  <c:v>2</c:v>
                </c:pt>
                <c:pt idx="1615">
                  <c:v>2</c:v>
                </c:pt>
                <c:pt idx="1616">
                  <c:v>2</c:v>
                </c:pt>
                <c:pt idx="1617">
                  <c:v>2</c:v>
                </c:pt>
                <c:pt idx="1618">
                  <c:v>2</c:v>
                </c:pt>
                <c:pt idx="1619">
                  <c:v>2</c:v>
                </c:pt>
                <c:pt idx="1620">
                  <c:v>2</c:v>
                </c:pt>
                <c:pt idx="1621">
                  <c:v>2</c:v>
                </c:pt>
                <c:pt idx="1622">
                  <c:v>2</c:v>
                </c:pt>
                <c:pt idx="1623">
                  <c:v>2</c:v>
                </c:pt>
                <c:pt idx="1624">
                  <c:v>2</c:v>
                </c:pt>
                <c:pt idx="1625">
                  <c:v>2</c:v>
                </c:pt>
                <c:pt idx="1626">
                  <c:v>2</c:v>
                </c:pt>
                <c:pt idx="1627">
                  <c:v>2</c:v>
                </c:pt>
                <c:pt idx="1628">
                  <c:v>2</c:v>
                </c:pt>
                <c:pt idx="1629">
                  <c:v>2</c:v>
                </c:pt>
                <c:pt idx="1630">
                  <c:v>2</c:v>
                </c:pt>
                <c:pt idx="1631">
                  <c:v>2</c:v>
                </c:pt>
                <c:pt idx="1632">
                  <c:v>2</c:v>
                </c:pt>
                <c:pt idx="1633">
                  <c:v>2</c:v>
                </c:pt>
                <c:pt idx="1634">
                  <c:v>2</c:v>
                </c:pt>
                <c:pt idx="1635">
                  <c:v>2</c:v>
                </c:pt>
                <c:pt idx="1636">
                  <c:v>2</c:v>
                </c:pt>
                <c:pt idx="1637">
                  <c:v>2</c:v>
                </c:pt>
                <c:pt idx="1638">
                  <c:v>2</c:v>
                </c:pt>
                <c:pt idx="1639">
                  <c:v>2</c:v>
                </c:pt>
                <c:pt idx="1640">
                  <c:v>2</c:v>
                </c:pt>
                <c:pt idx="1641">
                  <c:v>2</c:v>
                </c:pt>
                <c:pt idx="1642">
                  <c:v>2</c:v>
                </c:pt>
                <c:pt idx="1643">
                  <c:v>2</c:v>
                </c:pt>
                <c:pt idx="1644">
                  <c:v>2</c:v>
                </c:pt>
                <c:pt idx="1645">
                  <c:v>2</c:v>
                </c:pt>
                <c:pt idx="1646">
                  <c:v>2</c:v>
                </c:pt>
                <c:pt idx="1647">
                  <c:v>2</c:v>
                </c:pt>
                <c:pt idx="1648">
                  <c:v>2</c:v>
                </c:pt>
                <c:pt idx="1649">
                  <c:v>2</c:v>
                </c:pt>
                <c:pt idx="1650">
                  <c:v>2</c:v>
                </c:pt>
                <c:pt idx="1651">
                  <c:v>2</c:v>
                </c:pt>
                <c:pt idx="1652">
                  <c:v>2</c:v>
                </c:pt>
                <c:pt idx="1653">
                  <c:v>2</c:v>
                </c:pt>
                <c:pt idx="1654">
                  <c:v>2</c:v>
                </c:pt>
                <c:pt idx="1655">
                  <c:v>2</c:v>
                </c:pt>
                <c:pt idx="1656">
                  <c:v>2</c:v>
                </c:pt>
                <c:pt idx="1657">
                  <c:v>2</c:v>
                </c:pt>
                <c:pt idx="1658">
                  <c:v>2</c:v>
                </c:pt>
                <c:pt idx="1659">
                  <c:v>2</c:v>
                </c:pt>
                <c:pt idx="1660">
                  <c:v>2</c:v>
                </c:pt>
                <c:pt idx="1661">
                  <c:v>2</c:v>
                </c:pt>
                <c:pt idx="1662">
                  <c:v>2</c:v>
                </c:pt>
                <c:pt idx="1663">
                  <c:v>2</c:v>
                </c:pt>
                <c:pt idx="1664">
                  <c:v>2</c:v>
                </c:pt>
                <c:pt idx="1665">
                  <c:v>2</c:v>
                </c:pt>
                <c:pt idx="1666">
                  <c:v>2</c:v>
                </c:pt>
                <c:pt idx="1667">
                  <c:v>2</c:v>
                </c:pt>
                <c:pt idx="1668">
                  <c:v>2</c:v>
                </c:pt>
                <c:pt idx="1669">
                  <c:v>2</c:v>
                </c:pt>
                <c:pt idx="1670">
                  <c:v>2</c:v>
                </c:pt>
                <c:pt idx="1671">
                  <c:v>2</c:v>
                </c:pt>
                <c:pt idx="1672">
                  <c:v>2</c:v>
                </c:pt>
                <c:pt idx="1673">
                  <c:v>2</c:v>
                </c:pt>
                <c:pt idx="1674">
                  <c:v>2</c:v>
                </c:pt>
                <c:pt idx="1675">
                  <c:v>2</c:v>
                </c:pt>
                <c:pt idx="1676">
                  <c:v>2</c:v>
                </c:pt>
                <c:pt idx="1677">
                  <c:v>2</c:v>
                </c:pt>
                <c:pt idx="1678">
                  <c:v>2</c:v>
                </c:pt>
                <c:pt idx="1679">
                  <c:v>2</c:v>
                </c:pt>
                <c:pt idx="1680">
                  <c:v>2</c:v>
                </c:pt>
                <c:pt idx="1681">
                  <c:v>2</c:v>
                </c:pt>
                <c:pt idx="1682">
                  <c:v>2</c:v>
                </c:pt>
                <c:pt idx="1683">
                  <c:v>2</c:v>
                </c:pt>
                <c:pt idx="1684">
                  <c:v>2</c:v>
                </c:pt>
                <c:pt idx="1685">
                  <c:v>2</c:v>
                </c:pt>
                <c:pt idx="1686">
                  <c:v>2</c:v>
                </c:pt>
                <c:pt idx="1687">
                  <c:v>2</c:v>
                </c:pt>
                <c:pt idx="1688">
                  <c:v>2</c:v>
                </c:pt>
                <c:pt idx="1689">
                  <c:v>2</c:v>
                </c:pt>
                <c:pt idx="1690">
                  <c:v>2</c:v>
                </c:pt>
                <c:pt idx="1691">
                  <c:v>2</c:v>
                </c:pt>
                <c:pt idx="1692">
                  <c:v>2</c:v>
                </c:pt>
                <c:pt idx="1693">
                  <c:v>2</c:v>
                </c:pt>
                <c:pt idx="1694">
                  <c:v>2</c:v>
                </c:pt>
                <c:pt idx="1695">
                  <c:v>2</c:v>
                </c:pt>
                <c:pt idx="1696">
                  <c:v>2</c:v>
                </c:pt>
                <c:pt idx="1697">
                  <c:v>2</c:v>
                </c:pt>
                <c:pt idx="1698">
                  <c:v>2</c:v>
                </c:pt>
                <c:pt idx="1699">
                  <c:v>2</c:v>
                </c:pt>
                <c:pt idx="1700">
                  <c:v>2</c:v>
                </c:pt>
                <c:pt idx="1701">
                  <c:v>2</c:v>
                </c:pt>
                <c:pt idx="1702">
                  <c:v>2</c:v>
                </c:pt>
                <c:pt idx="1703">
                  <c:v>2</c:v>
                </c:pt>
                <c:pt idx="1704">
                  <c:v>2</c:v>
                </c:pt>
                <c:pt idx="1705">
                  <c:v>2</c:v>
                </c:pt>
                <c:pt idx="1706">
                  <c:v>2</c:v>
                </c:pt>
                <c:pt idx="1707">
                  <c:v>2</c:v>
                </c:pt>
                <c:pt idx="1708">
                  <c:v>2</c:v>
                </c:pt>
                <c:pt idx="1709">
                  <c:v>2</c:v>
                </c:pt>
                <c:pt idx="1710">
                  <c:v>2</c:v>
                </c:pt>
                <c:pt idx="1711">
                  <c:v>2</c:v>
                </c:pt>
                <c:pt idx="1712">
                  <c:v>2</c:v>
                </c:pt>
                <c:pt idx="1713">
                  <c:v>2</c:v>
                </c:pt>
                <c:pt idx="1714">
                  <c:v>2</c:v>
                </c:pt>
                <c:pt idx="1715">
                  <c:v>2</c:v>
                </c:pt>
                <c:pt idx="1716">
                  <c:v>2</c:v>
                </c:pt>
                <c:pt idx="1717">
                  <c:v>2</c:v>
                </c:pt>
                <c:pt idx="1718">
                  <c:v>2</c:v>
                </c:pt>
                <c:pt idx="1719">
                  <c:v>2</c:v>
                </c:pt>
                <c:pt idx="1720">
                  <c:v>2</c:v>
                </c:pt>
                <c:pt idx="1721">
                  <c:v>2</c:v>
                </c:pt>
                <c:pt idx="1722">
                  <c:v>2</c:v>
                </c:pt>
                <c:pt idx="1723">
                  <c:v>2</c:v>
                </c:pt>
                <c:pt idx="1724">
                  <c:v>2</c:v>
                </c:pt>
                <c:pt idx="1725">
                  <c:v>2</c:v>
                </c:pt>
                <c:pt idx="1726">
                  <c:v>2</c:v>
                </c:pt>
                <c:pt idx="1727">
                  <c:v>2</c:v>
                </c:pt>
                <c:pt idx="1728">
                  <c:v>2</c:v>
                </c:pt>
                <c:pt idx="1729">
                  <c:v>2</c:v>
                </c:pt>
                <c:pt idx="1730">
                  <c:v>2</c:v>
                </c:pt>
                <c:pt idx="1731">
                  <c:v>2</c:v>
                </c:pt>
                <c:pt idx="1732">
                  <c:v>2</c:v>
                </c:pt>
                <c:pt idx="1733">
                  <c:v>2</c:v>
                </c:pt>
                <c:pt idx="1734">
                  <c:v>2</c:v>
                </c:pt>
                <c:pt idx="1735">
                  <c:v>2</c:v>
                </c:pt>
                <c:pt idx="1736">
                  <c:v>2</c:v>
                </c:pt>
                <c:pt idx="1737">
                  <c:v>2</c:v>
                </c:pt>
                <c:pt idx="1738">
                  <c:v>2</c:v>
                </c:pt>
                <c:pt idx="1739">
                  <c:v>2</c:v>
                </c:pt>
                <c:pt idx="1740">
                  <c:v>2</c:v>
                </c:pt>
                <c:pt idx="1741">
                  <c:v>2</c:v>
                </c:pt>
                <c:pt idx="1742">
                  <c:v>2</c:v>
                </c:pt>
                <c:pt idx="1743">
                  <c:v>2</c:v>
                </c:pt>
                <c:pt idx="1744">
                  <c:v>2</c:v>
                </c:pt>
                <c:pt idx="1745">
                  <c:v>2</c:v>
                </c:pt>
                <c:pt idx="1746">
                  <c:v>2</c:v>
                </c:pt>
                <c:pt idx="1747">
                  <c:v>2</c:v>
                </c:pt>
                <c:pt idx="1748">
                  <c:v>2</c:v>
                </c:pt>
                <c:pt idx="1749">
                  <c:v>2</c:v>
                </c:pt>
                <c:pt idx="1750">
                  <c:v>2</c:v>
                </c:pt>
                <c:pt idx="1751">
                  <c:v>2</c:v>
                </c:pt>
                <c:pt idx="1752">
                  <c:v>2</c:v>
                </c:pt>
                <c:pt idx="1753">
                  <c:v>2</c:v>
                </c:pt>
                <c:pt idx="1754">
                  <c:v>2</c:v>
                </c:pt>
                <c:pt idx="1755">
                  <c:v>2</c:v>
                </c:pt>
                <c:pt idx="1756">
                  <c:v>2</c:v>
                </c:pt>
                <c:pt idx="1757">
                  <c:v>2</c:v>
                </c:pt>
                <c:pt idx="1758">
                  <c:v>2</c:v>
                </c:pt>
                <c:pt idx="1759">
                  <c:v>2</c:v>
                </c:pt>
                <c:pt idx="1760">
                  <c:v>2</c:v>
                </c:pt>
                <c:pt idx="1761">
                  <c:v>2</c:v>
                </c:pt>
                <c:pt idx="1762">
                  <c:v>2</c:v>
                </c:pt>
                <c:pt idx="1763">
                  <c:v>2</c:v>
                </c:pt>
                <c:pt idx="1764">
                  <c:v>2</c:v>
                </c:pt>
                <c:pt idx="1765">
                  <c:v>2</c:v>
                </c:pt>
                <c:pt idx="1766">
                  <c:v>2</c:v>
                </c:pt>
                <c:pt idx="1767">
                  <c:v>2</c:v>
                </c:pt>
                <c:pt idx="1768">
                  <c:v>2</c:v>
                </c:pt>
                <c:pt idx="1769">
                  <c:v>2</c:v>
                </c:pt>
                <c:pt idx="1770">
                  <c:v>2</c:v>
                </c:pt>
                <c:pt idx="1771">
                  <c:v>2</c:v>
                </c:pt>
                <c:pt idx="1772">
                  <c:v>2</c:v>
                </c:pt>
                <c:pt idx="1773">
                  <c:v>2</c:v>
                </c:pt>
                <c:pt idx="1774">
                  <c:v>2</c:v>
                </c:pt>
                <c:pt idx="1775">
                  <c:v>2</c:v>
                </c:pt>
                <c:pt idx="1776">
                  <c:v>2</c:v>
                </c:pt>
                <c:pt idx="1777">
                  <c:v>2</c:v>
                </c:pt>
                <c:pt idx="1778">
                  <c:v>2</c:v>
                </c:pt>
                <c:pt idx="1779">
                  <c:v>2</c:v>
                </c:pt>
                <c:pt idx="1780">
                  <c:v>2</c:v>
                </c:pt>
                <c:pt idx="1781">
                  <c:v>2</c:v>
                </c:pt>
                <c:pt idx="1782">
                  <c:v>2</c:v>
                </c:pt>
                <c:pt idx="1783">
                  <c:v>2</c:v>
                </c:pt>
                <c:pt idx="1784">
                  <c:v>2</c:v>
                </c:pt>
                <c:pt idx="1785">
                  <c:v>2</c:v>
                </c:pt>
                <c:pt idx="1786">
                  <c:v>2</c:v>
                </c:pt>
                <c:pt idx="1787">
                  <c:v>2</c:v>
                </c:pt>
                <c:pt idx="1788">
                  <c:v>2</c:v>
                </c:pt>
                <c:pt idx="1789">
                  <c:v>2</c:v>
                </c:pt>
                <c:pt idx="1790">
                  <c:v>2</c:v>
                </c:pt>
                <c:pt idx="1791">
                  <c:v>2</c:v>
                </c:pt>
                <c:pt idx="1792">
                  <c:v>2</c:v>
                </c:pt>
                <c:pt idx="1793">
                  <c:v>2</c:v>
                </c:pt>
                <c:pt idx="1794">
                  <c:v>2</c:v>
                </c:pt>
                <c:pt idx="1795">
                  <c:v>2</c:v>
                </c:pt>
                <c:pt idx="1796">
                  <c:v>2</c:v>
                </c:pt>
                <c:pt idx="1797">
                  <c:v>2</c:v>
                </c:pt>
                <c:pt idx="1798">
                  <c:v>2</c:v>
                </c:pt>
                <c:pt idx="1799">
                  <c:v>2</c:v>
                </c:pt>
                <c:pt idx="1800">
                  <c:v>2</c:v>
                </c:pt>
                <c:pt idx="1801">
                  <c:v>2</c:v>
                </c:pt>
                <c:pt idx="1802">
                  <c:v>2</c:v>
                </c:pt>
                <c:pt idx="1803">
                  <c:v>2</c:v>
                </c:pt>
                <c:pt idx="1804">
                  <c:v>2</c:v>
                </c:pt>
                <c:pt idx="1805">
                  <c:v>2</c:v>
                </c:pt>
                <c:pt idx="1806">
                  <c:v>2</c:v>
                </c:pt>
                <c:pt idx="1807">
                  <c:v>2</c:v>
                </c:pt>
                <c:pt idx="1808">
                  <c:v>2</c:v>
                </c:pt>
                <c:pt idx="1809">
                  <c:v>2</c:v>
                </c:pt>
                <c:pt idx="1810">
                  <c:v>2</c:v>
                </c:pt>
                <c:pt idx="1811">
                  <c:v>2</c:v>
                </c:pt>
                <c:pt idx="1812">
                  <c:v>2</c:v>
                </c:pt>
                <c:pt idx="1813">
                  <c:v>2</c:v>
                </c:pt>
                <c:pt idx="1814">
                  <c:v>2</c:v>
                </c:pt>
                <c:pt idx="1815">
                  <c:v>2</c:v>
                </c:pt>
                <c:pt idx="1816">
                  <c:v>2</c:v>
                </c:pt>
                <c:pt idx="1817">
                  <c:v>2</c:v>
                </c:pt>
                <c:pt idx="1818">
                  <c:v>2</c:v>
                </c:pt>
                <c:pt idx="1819">
                  <c:v>2</c:v>
                </c:pt>
                <c:pt idx="1820">
                  <c:v>2</c:v>
                </c:pt>
                <c:pt idx="1821">
                  <c:v>2</c:v>
                </c:pt>
                <c:pt idx="1822">
                  <c:v>2</c:v>
                </c:pt>
                <c:pt idx="1823">
                  <c:v>2</c:v>
                </c:pt>
                <c:pt idx="1824">
                  <c:v>2</c:v>
                </c:pt>
                <c:pt idx="1825">
                  <c:v>2</c:v>
                </c:pt>
                <c:pt idx="1826">
                  <c:v>2</c:v>
                </c:pt>
                <c:pt idx="1827">
                  <c:v>2</c:v>
                </c:pt>
                <c:pt idx="1828">
                  <c:v>2</c:v>
                </c:pt>
                <c:pt idx="1829">
                  <c:v>2</c:v>
                </c:pt>
                <c:pt idx="1830">
                  <c:v>2</c:v>
                </c:pt>
                <c:pt idx="1831">
                  <c:v>2</c:v>
                </c:pt>
                <c:pt idx="1832">
                  <c:v>2</c:v>
                </c:pt>
                <c:pt idx="1833">
                  <c:v>2</c:v>
                </c:pt>
                <c:pt idx="1834">
                  <c:v>2</c:v>
                </c:pt>
                <c:pt idx="1835">
                  <c:v>2</c:v>
                </c:pt>
                <c:pt idx="1836">
                  <c:v>2</c:v>
                </c:pt>
                <c:pt idx="1837">
                  <c:v>2</c:v>
                </c:pt>
                <c:pt idx="1838">
                  <c:v>2</c:v>
                </c:pt>
                <c:pt idx="1839">
                  <c:v>2</c:v>
                </c:pt>
                <c:pt idx="1840">
                  <c:v>2</c:v>
                </c:pt>
                <c:pt idx="1841">
                  <c:v>2</c:v>
                </c:pt>
                <c:pt idx="1842">
                  <c:v>2</c:v>
                </c:pt>
                <c:pt idx="1843">
                  <c:v>2</c:v>
                </c:pt>
                <c:pt idx="1844">
                  <c:v>2</c:v>
                </c:pt>
                <c:pt idx="1845">
                  <c:v>2</c:v>
                </c:pt>
                <c:pt idx="1846">
                  <c:v>2</c:v>
                </c:pt>
                <c:pt idx="1847">
                  <c:v>2</c:v>
                </c:pt>
                <c:pt idx="1848">
                  <c:v>2</c:v>
                </c:pt>
                <c:pt idx="1849">
                  <c:v>2</c:v>
                </c:pt>
                <c:pt idx="1850">
                  <c:v>2</c:v>
                </c:pt>
                <c:pt idx="1851">
                  <c:v>2</c:v>
                </c:pt>
                <c:pt idx="1852">
                  <c:v>2</c:v>
                </c:pt>
                <c:pt idx="1853">
                  <c:v>2</c:v>
                </c:pt>
                <c:pt idx="1854">
                  <c:v>2</c:v>
                </c:pt>
                <c:pt idx="1855">
                  <c:v>2</c:v>
                </c:pt>
                <c:pt idx="1856">
                  <c:v>2</c:v>
                </c:pt>
                <c:pt idx="1857">
                  <c:v>2</c:v>
                </c:pt>
                <c:pt idx="1858">
                  <c:v>2</c:v>
                </c:pt>
                <c:pt idx="1859">
                  <c:v>2</c:v>
                </c:pt>
                <c:pt idx="1860">
                  <c:v>2</c:v>
                </c:pt>
                <c:pt idx="1861">
                  <c:v>2</c:v>
                </c:pt>
                <c:pt idx="1862">
                  <c:v>2</c:v>
                </c:pt>
                <c:pt idx="1863">
                  <c:v>2</c:v>
                </c:pt>
                <c:pt idx="1864">
                  <c:v>2</c:v>
                </c:pt>
                <c:pt idx="1865">
                  <c:v>2</c:v>
                </c:pt>
                <c:pt idx="1866">
                  <c:v>2</c:v>
                </c:pt>
                <c:pt idx="1867">
                  <c:v>2</c:v>
                </c:pt>
                <c:pt idx="1868">
                  <c:v>2</c:v>
                </c:pt>
                <c:pt idx="1869">
                  <c:v>2</c:v>
                </c:pt>
                <c:pt idx="1870">
                  <c:v>2</c:v>
                </c:pt>
                <c:pt idx="1871">
                  <c:v>2</c:v>
                </c:pt>
                <c:pt idx="1872">
                  <c:v>2</c:v>
                </c:pt>
                <c:pt idx="1873">
                  <c:v>2</c:v>
                </c:pt>
                <c:pt idx="1874">
                  <c:v>2</c:v>
                </c:pt>
                <c:pt idx="1875">
                  <c:v>2</c:v>
                </c:pt>
                <c:pt idx="1876">
                  <c:v>2</c:v>
                </c:pt>
                <c:pt idx="1877">
                  <c:v>2</c:v>
                </c:pt>
                <c:pt idx="1878">
                  <c:v>2</c:v>
                </c:pt>
                <c:pt idx="1879">
                  <c:v>2</c:v>
                </c:pt>
                <c:pt idx="1880">
                  <c:v>2</c:v>
                </c:pt>
                <c:pt idx="1881">
                  <c:v>2</c:v>
                </c:pt>
                <c:pt idx="1882">
                  <c:v>2</c:v>
                </c:pt>
                <c:pt idx="1883">
                  <c:v>2</c:v>
                </c:pt>
                <c:pt idx="1884">
                  <c:v>2</c:v>
                </c:pt>
                <c:pt idx="1885">
                  <c:v>2</c:v>
                </c:pt>
                <c:pt idx="1886">
                  <c:v>2</c:v>
                </c:pt>
                <c:pt idx="1887">
                  <c:v>2</c:v>
                </c:pt>
                <c:pt idx="1888">
                  <c:v>2</c:v>
                </c:pt>
                <c:pt idx="1889">
                  <c:v>2</c:v>
                </c:pt>
                <c:pt idx="1890">
                  <c:v>2</c:v>
                </c:pt>
                <c:pt idx="1891">
                  <c:v>2</c:v>
                </c:pt>
                <c:pt idx="1892">
                  <c:v>2</c:v>
                </c:pt>
                <c:pt idx="1893">
                  <c:v>2</c:v>
                </c:pt>
                <c:pt idx="1894">
                  <c:v>2</c:v>
                </c:pt>
                <c:pt idx="1895">
                  <c:v>2</c:v>
                </c:pt>
                <c:pt idx="1896">
                  <c:v>2</c:v>
                </c:pt>
                <c:pt idx="1897">
                  <c:v>2</c:v>
                </c:pt>
                <c:pt idx="1898">
                  <c:v>2</c:v>
                </c:pt>
                <c:pt idx="1899">
                  <c:v>2</c:v>
                </c:pt>
                <c:pt idx="1900">
                  <c:v>2</c:v>
                </c:pt>
                <c:pt idx="1901">
                  <c:v>2</c:v>
                </c:pt>
                <c:pt idx="1902">
                  <c:v>2</c:v>
                </c:pt>
                <c:pt idx="1903">
                  <c:v>2</c:v>
                </c:pt>
                <c:pt idx="1904">
                  <c:v>2</c:v>
                </c:pt>
                <c:pt idx="1905">
                  <c:v>2</c:v>
                </c:pt>
                <c:pt idx="1906">
                  <c:v>2</c:v>
                </c:pt>
                <c:pt idx="1907">
                  <c:v>2</c:v>
                </c:pt>
                <c:pt idx="1908">
                  <c:v>2</c:v>
                </c:pt>
                <c:pt idx="1909">
                  <c:v>2</c:v>
                </c:pt>
                <c:pt idx="1910">
                  <c:v>2</c:v>
                </c:pt>
                <c:pt idx="1911">
                  <c:v>3</c:v>
                </c:pt>
                <c:pt idx="1912">
                  <c:v>3</c:v>
                </c:pt>
                <c:pt idx="1913">
                  <c:v>3</c:v>
                </c:pt>
                <c:pt idx="1914">
                  <c:v>3</c:v>
                </c:pt>
                <c:pt idx="1915">
                  <c:v>3</c:v>
                </c:pt>
                <c:pt idx="1916">
                  <c:v>3</c:v>
                </c:pt>
                <c:pt idx="1917">
                  <c:v>3</c:v>
                </c:pt>
                <c:pt idx="1918">
                  <c:v>3</c:v>
                </c:pt>
                <c:pt idx="1919">
                  <c:v>3</c:v>
                </c:pt>
                <c:pt idx="1920">
                  <c:v>3</c:v>
                </c:pt>
                <c:pt idx="1921">
                  <c:v>3</c:v>
                </c:pt>
                <c:pt idx="1922">
                  <c:v>3</c:v>
                </c:pt>
                <c:pt idx="1923">
                  <c:v>3</c:v>
                </c:pt>
                <c:pt idx="1924">
                  <c:v>3</c:v>
                </c:pt>
                <c:pt idx="1925">
                  <c:v>3</c:v>
                </c:pt>
                <c:pt idx="1926">
                  <c:v>3</c:v>
                </c:pt>
                <c:pt idx="1927">
                  <c:v>3</c:v>
                </c:pt>
                <c:pt idx="1928">
                  <c:v>3</c:v>
                </c:pt>
                <c:pt idx="1929">
                  <c:v>3</c:v>
                </c:pt>
                <c:pt idx="1930">
                  <c:v>3</c:v>
                </c:pt>
                <c:pt idx="1931">
                  <c:v>3</c:v>
                </c:pt>
                <c:pt idx="1932">
                  <c:v>3</c:v>
                </c:pt>
                <c:pt idx="1933">
                  <c:v>3</c:v>
                </c:pt>
                <c:pt idx="1934">
                  <c:v>3</c:v>
                </c:pt>
                <c:pt idx="1935">
                  <c:v>3</c:v>
                </c:pt>
                <c:pt idx="1936">
                  <c:v>3</c:v>
                </c:pt>
                <c:pt idx="1937">
                  <c:v>3</c:v>
                </c:pt>
                <c:pt idx="1938">
                  <c:v>3</c:v>
                </c:pt>
                <c:pt idx="1939">
                  <c:v>3</c:v>
                </c:pt>
                <c:pt idx="1940">
                  <c:v>3</c:v>
                </c:pt>
                <c:pt idx="1941">
                  <c:v>3</c:v>
                </c:pt>
                <c:pt idx="1942">
                  <c:v>3</c:v>
                </c:pt>
                <c:pt idx="1943">
                  <c:v>3</c:v>
                </c:pt>
                <c:pt idx="1944">
                  <c:v>3</c:v>
                </c:pt>
                <c:pt idx="1945">
                  <c:v>3</c:v>
                </c:pt>
                <c:pt idx="1946">
                  <c:v>3</c:v>
                </c:pt>
                <c:pt idx="1947">
                  <c:v>3</c:v>
                </c:pt>
                <c:pt idx="1948">
                  <c:v>3</c:v>
                </c:pt>
                <c:pt idx="1949">
                  <c:v>3</c:v>
                </c:pt>
                <c:pt idx="1950">
                  <c:v>3</c:v>
                </c:pt>
                <c:pt idx="1951">
                  <c:v>3</c:v>
                </c:pt>
                <c:pt idx="1952">
                  <c:v>3</c:v>
                </c:pt>
                <c:pt idx="1953">
                  <c:v>3</c:v>
                </c:pt>
                <c:pt idx="1954">
                  <c:v>3</c:v>
                </c:pt>
                <c:pt idx="1955">
                  <c:v>3</c:v>
                </c:pt>
                <c:pt idx="1956">
                  <c:v>3</c:v>
                </c:pt>
                <c:pt idx="1957">
                  <c:v>3</c:v>
                </c:pt>
                <c:pt idx="1958">
                  <c:v>3</c:v>
                </c:pt>
                <c:pt idx="1959">
                  <c:v>3</c:v>
                </c:pt>
                <c:pt idx="1960">
                  <c:v>3</c:v>
                </c:pt>
                <c:pt idx="1961">
                  <c:v>3</c:v>
                </c:pt>
                <c:pt idx="1962">
                  <c:v>3</c:v>
                </c:pt>
                <c:pt idx="1963">
                  <c:v>3</c:v>
                </c:pt>
                <c:pt idx="1964">
                  <c:v>3</c:v>
                </c:pt>
                <c:pt idx="1965">
                  <c:v>3</c:v>
                </c:pt>
                <c:pt idx="1966">
                  <c:v>3</c:v>
                </c:pt>
                <c:pt idx="1967">
                  <c:v>3</c:v>
                </c:pt>
                <c:pt idx="1968">
                  <c:v>3</c:v>
                </c:pt>
                <c:pt idx="1969">
                  <c:v>3</c:v>
                </c:pt>
                <c:pt idx="1970">
                  <c:v>3</c:v>
                </c:pt>
                <c:pt idx="1971">
                  <c:v>3</c:v>
                </c:pt>
                <c:pt idx="1972">
                  <c:v>3</c:v>
                </c:pt>
                <c:pt idx="1973">
                  <c:v>3</c:v>
                </c:pt>
                <c:pt idx="1974">
                  <c:v>3</c:v>
                </c:pt>
                <c:pt idx="1975">
                  <c:v>3</c:v>
                </c:pt>
                <c:pt idx="1976">
                  <c:v>3</c:v>
                </c:pt>
                <c:pt idx="1977">
                  <c:v>3</c:v>
                </c:pt>
                <c:pt idx="1978">
                  <c:v>3</c:v>
                </c:pt>
                <c:pt idx="1979">
                  <c:v>3</c:v>
                </c:pt>
                <c:pt idx="1980">
                  <c:v>3</c:v>
                </c:pt>
                <c:pt idx="1981">
                  <c:v>3</c:v>
                </c:pt>
                <c:pt idx="1982">
                  <c:v>3</c:v>
                </c:pt>
                <c:pt idx="1983">
                  <c:v>3</c:v>
                </c:pt>
                <c:pt idx="1984">
                  <c:v>3</c:v>
                </c:pt>
                <c:pt idx="1985">
                  <c:v>3</c:v>
                </c:pt>
                <c:pt idx="1986">
                  <c:v>3</c:v>
                </c:pt>
                <c:pt idx="1987">
                  <c:v>3</c:v>
                </c:pt>
                <c:pt idx="1988">
                  <c:v>3</c:v>
                </c:pt>
                <c:pt idx="1989">
                  <c:v>3</c:v>
                </c:pt>
                <c:pt idx="1990">
                  <c:v>3</c:v>
                </c:pt>
                <c:pt idx="1991">
                  <c:v>3</c:v>
                </c:pt>
                <c:pt idx="1992">
                  <c:v>3</c:v>
                </c:pt>
                <c:pt idx="1993">
                  <c:v>3</c:v>
                </c:pt>
                <c:pt idx="1994">
                  <c:v>3</c:v>
                </c:pt>
                <c:pt idx="1995">
                  <c:v>3</c:v>
                </c:pt>
                <c:pt idx="1996">
                  <c:v>3</c:v>
                </c:pt>
                <c:pt idx="1997">
                  <c:v>3</c:v>
                </c:pt>
                <c:pt idx="1998">
                  <c:v>3</c:v>
                </c:pt>
                <c:pt idx="1999">
                  <c:v>3</c:v>
                </c:pt>
                <c:pt idx="2000">
                  <c:v>3</c:v>
                </c:pt>
                <c:pt idx="2001">
                  <c:v>3</c:v>
                </c:pt>
                <c:pt idx="2002">
                  <c:v>3</c:v>
                </c:pt>
                <c:pt idx="2003">
                  <c:v>3</c:v>
                </c:pt>
                <c:pt idx="2004">
                  <c:v>3</c:v>
                </c:pt>
                <c:pt idx="2005">
                  <c:v>3</c:v>
                </c:pt>
                <c:pt idx="2006">
                  <c:v>3</c:v>
                </c:pt>
                <c:pt idx="2007">
                  <c:v>3</c:v>
                </c:pt>
                <c:pt idx="2008">
                  <c:v>3</c:v>
                </c:pt>
                <c:pt idx="2009">
                  <c:v>3</c:v>
                </c:pt>
                <c:pt idx="2010">
                  <c:v>3</c:v>
                </c:pt>
                <c:pt idx="2011">
                  <c:v>3</c:v>
                </c:pt>
                <c:pt idx="2012">
                  <c:v>3</c:v>
                </c:pt>
                <c:pt idx="2013">
                  <c:v>3</c:v>
                </c:pt>
                <c:pt idx="2014">
                  <c:v>3</c:v>
                </c:pt>
                <c:pt idx="2015">
                  <c:v>3</c:v>
                </c:pt>
                <c:pt idx="2016">
                  <c:v>3</c:v>
                </c:pt>
                <c:pt idx="2017">
                  <c:v>3</c:v>
                </c:pt>
                <c:pt idx="2018">
                  <c:v>3</c:v>
                </c:pt>
                <c:pt idx="2019">
                  <c:v>3</c:v>
                </c:pt>
                <c:pt idx="2020">
                  <c:v>3</c:v>
                </c:pt>
                <c:pt idx="2021">
                  <c:v>3</c:v>
                </c:pt>
                <c:pt idx="2022">
                  <c:v>3</c:v>
                </c:pt>
                <c:pt idx="2023">
                  <c:v>3</c:v>
                </c:pt>
                <c:pt idx="2024">
                  <c:v>3</c:v>
                </c:pt>
                <c:pt idx="2025">
                  <c:v>3</c:v>
                </c:pt>
                <c:pt idx="2026">
                  <c:v>3</c:v>
                </c:pt>
                <c:pt idx="2027">
                  <c:v>3</c:v>
                </c:pt>
                <c:pt idx="2028">
                  <c:v>3</c:v>
                </c:pt>
                <c:pt idx="2029">
                  <c:v>3</c:v>
                </c:pt>
                <c:pt idx="2030">
                  <c:v>3</c:v>
                </c:pt>
                <c:pt idx="2031">
                  <c:v>3</c:v>
                </c:pt>
                <c:pt idx="2032">
                  <c:v>3</c:v>
                </c:pt>
                <c:pt idx="2033">
                  <c:v>3</c:v>
                </c:pt>
                <c:pt idx="2034">
                  <c:v>3</c:v>
                </c:pt>
                <c:pt idx="2035">
                  <c:v>3</c:v>
                </c:pt>
                <c:pt idx="2036">
                  <c:v>3</c:v>
                </c:pt>
                <c:pt idx="2037">
                  <c:v>3</c:v>
                </c:pt>
                <c:pt idx="2038">
                  <c:v>3</c:v>
                </c:pt>
                <c:pt idx="2039">
                  <c:v>3</c:v>
                </c:pt>
                <c:pt idx="2040">
                  <c:v>3</c:v>
                </c:pt>
                <c:pt idx="2041">
                  <c:v>3</c:v>
                </c:pt>
                <c:pt idx="2042">
                  <c:v>3</c:v>
                </c:pt>
                <c:pt idx="2043">
                  <c:v>3</c:v>
                </c:pt>
                <c:pt idx="2044">
                  <c:v>3</c:v>
                </c:pt>
                <c:pt idx="2045">
                  <c:v>3</c:v>
                </c:pt>
                <c:pt idx="2046">
                  <c:v>3</c:v>
                </c:pt>
                <c:pt idx="2047">
                  <c:v>3</c:v>
                </c:pt>
                <c:pt idx="2048">
                  <c:v>3</c:v>
                </c:pt>
                <c:pt idx="2049">
                  <c:v>3</c:v>
                </c:pt>
                <c:pt idx="2050">
                  <c:v>3</c:v>
                </c:pt>
                <c:pt idx="2051">
                  <c:v>3</c:v>
                </c:pt>
                <c:pt idx="2052">
                  <c:v>3</c:v>
                </c:pt>
                <c:pt idx="2053">
                  <c:v>3</c:v>
                </c:pt>
                <c:pt idx="2054">
                  <c:v>3</c:v>
                </c:pt>
                <c:pt idx="2055">
                  <c:v>3</c:v>
                </c:pt>
                <c:pt idx="2056">
                  <c:v>3</c:v>
                </c:pt>
                <c:pt idx="2057">
                  <c:v>3</c:v>
                </c:pt>
                <c:pt idx="2058">
                  <c:v>3</c:v>
                </c:pt>
                <c:pt idx="2059">
                  <c:v>3</c:v>
                </c:pt>
                <c:pt idx="2060">
                  <c:v>3</c:v>
                </c:pt>
                <c:pt idx="2061">
                  <c:v>3</c:v>
                </c:pt>
                <c:pt idx="2062">
                  <c:v>3</c:v>
                </c:pt>
                <c:pt idx="2063">
                  <c:v>3</c:v>
                </c:pt>
                <c:pt idx="2064">
                  <c:v>3</c:v>
                </c:pt>
                <c:pt idx="2065">
                  <c:v>3</c:v>
                </c:pt>
                <c:pt idx="2066">
                  <c:v>3</c:v>
                </c:pt>
                <c:pt idx="2067">
                  <c:v>3</c:v>
                </c:pt>
                <c:pt idx="2068">
                  <c:v>3</c:v>
                </c:pt>
                <c:pt idx="2069">
                  <c:v>3</c:v>
                </c:pt>
                <c:pt idx="2070">
                  <c:v>3</c:v>
                </c:pt>
                <c:pt idx="2071">
                  <c:v>3</c:v>
                </c:pt>
                <c:pt idx="2072">
                  <c:v>3</c:v>
                </c:pt>
                <c:pt idx="2073">
                  <c:v>3</c:v>
                </c:pt>
                <c:pt idx="2074">
                  <c:v>3</c:v>
                </c:pt>
                <c:pt idx="2075">
                  <c:v>3</c:v>
                </c:pt>
                <c:pt idx="2076">
                  <c:v>3</c:v>
                </c:pt>
                <c:pt idx="2077">
                  <c:v>3</c:v>
                </c:pt>
                <c:pt idx="2078">
                  <c:v>3</c:v>
                </c:pt>
                <c:pt idx="2079">
                  <c:v>3</c:v>
                </c:pt>
                <c:pt idx="2080">
                  <c:v>3</c:v>
                </c:pt>
                <c:pt idx="2081">
                  <c:v>3</c:v>
                </c:pt>
                <c:pt idx="2082">
                  <c:v>3</c:v>
                </c:pt>
                <c:pt idx="2083">
                  <c:v>3</c:v>
                </c:pt>
                <c:pt idx="2084">
                  <c:v>3</c:v>
                </c:pt>
                <c:pt idx="2085">
                  <c:v>3</c:v>
                </c:pt>
                <c:pt idx="2086">
                  <c:v>3</c:v>
                </c:pt>
                <c:pt idx="2087">
                  <c:v>3</c:v>
                </c:pt>
                <c:pt idx="2088">
                  <c:v>3</c:v>
                </c:pt>
                <c:pt idx="2089">
                  <c:v>3</c:v>
                </c:pt>
                <c:pt idx="2090">
                  <c:v>3</c:v>
                </c:pt>
                <c:pt idx="2091">
                  <c:v>3</c:v>
                </c:pt>
                <c:pt idx="2092">
                  <c:v>3</c:v>
                </c:pt>
                <c:pt idx="2093">
                  <c:v>3</c:v>
                </c:pt>
                <c:pt idx="2094">
                  <c:v>3</c:v>
                </c:pt>
                <c:pt idx="2095">
                  <c:v>3</c:v>
                </c:pt>
                <c:pt idx="2096">
                  <c:v>3</c:v>
                </c:pt>
                <c:pt idx="2097">
                  <c:v>3</c:v>
                </c:pt>
                <c:pt idx="2098">
                  <c:v>3</c:v>
                </c:pt>
                <c:pt idx="2099">
                  <c:v>3</c:v>
                </c:pt>
                <c:pt idx="2100">
                  <c:v>3</c:v>
                </c:pt>
                <c:pt idx="2101">
                  <c:v>3</c:v>
                </c:pt>
                <c:pt idx="2102">
                  <c:v>3</c:v>
                </c:pt>
                <c:pt idx="2103">
                  <c:v>3</c:v>
                </c:pt>
                <c:pt idx="2104">
                  <c:v>3</c:v>
                </c:pt>
                <c:pt idx="2105">
                  <c:v>3</c:v>
                </c:pt>
                <c:pt idx="2106">
                  <c:v>3</c:v>
                </c:pt>
                <c:pt idx="2107">
                  <c:v>3</c:v>
                </c:pt>
                <c:pt idx="2108">
                  <c:v>3</c:v>
                </c:pt>
                <c:pt idx="2109">
                  <c:v>3</c:v>
                </c:pt>
                <c:pt idx="2110">
                  <c:v>3</c:v>
                </c:pt>
                <c:pt idx="2111">
                  <c:v>3</c:v>
                </c:pt>
                <c:pt idx="2112">
                  <c:v>3</c:v>
                </c:pt>
                <c:pt idx="2113">
                  <c:v>3</c:v>
                </c:pt>
                <c:pt idx="2114">
                  <c:v>3</c:v>
                </c:pt>
                <c:pt idx="2115">
                  <c:v>3</c:v>
                </c:pt>
                <c:pt idx="2116">
                  <c:v>3</c:v>
                </c:pt>
                <c:pt idx="2117">
                  <c:v>3</c:v>
                </c:pt>
                <c:pt idx="2118">
                  <c:v>3</c:v>
                </c:pt>
                <c:pt idx="2119">
                  <c:v>3</c:v>
                </c:pt>
                <c:pt idx="2120">
                  <c:v>3</c:v>
                </c:pt>
                <c:pt idx="2121">
                  <c:v>3</c:v>
                </c:pt>
                <c:pt idx="2122">
                  <c:v>3</c:v>
                </c:pt>
                <c:pt idx="2123">
                  <c:v>3</c:v>
                </c:pt>
                <c:pt idx="2124">
                  <c:v>3</c:v>
                </c:pt>
                <c:pt idx="2125">
                  <c:v>3</c:v>
                </c:pt>
                <c:pt idx="2126">
                  <c:v>3</c:v>
                </c:pt>
                <c:pt idx="2127">
                  <c:v>3</c:v>
                </c:pt>
                <c:pt idx="2128">
                  <c:v>3</c:v>
                </c:pt>
                <c:pt idx="2129">
                  <c:v>3</c:v>
                </c:pt>
                <c:pt idx="2130">
                  <c:v>3</c:v>
                </c:pt>
                <c:pt idx="2131">
                  <c:v>3</c:v>
                </c:pt>
                <c:pt idx="2132">
                  <c:v>3</c:v>
                </c:pt>
                <c:pt idx="2133">
                  <c:v>3</c:v>
                </c:pt>
                <c:pt idx="2134">
                  <c:v>3</c:v>
                </c:pt>
                <c:pt idx="2135">
                  <c:v>3</c:v>
                </c:pt>
                <c:pt idx="2136">
                  <c:v>3</c:v>
                </c:pt>
                <c:pt idx="2137">
                  <c:v>3</c:v>
                </c:pt>
                <c:pt idx="2138">
                  <c:v>3</c:v>
                </c:pt>
                <c:pt idx="2139">
                  <c:v>3</c:v>
                </c:pt>
                <c:pt idx="2140">
                  <c:v>3</c:v>
                </c:pt>
                <c:pt idx="2141">
                  <c:v>3</c:v>
                </c:pt>
                <c:pt idx="2142">
                  <c:v>3</c:v>
                </c:pt>
                <c:pt idx="2143">
                  <c:v>3</c:v>
                </c:pt>
                <c:pt idx="2144">
                  <c:v>3</c:v>
                </c:pt>
                <c:pt idx="2145">
                  <c:v>3</c:v>
                </c:pt>
                <c:pt idx="2146">
                  <c:v>3</c:v>
                </c:pt>
                <c:pt idx="2147">
                  <c:v>3</c:v>
                </c:pt>
                <c:pt idx="2148">
                  <c:v>3</c:v>
                </c:pt>
                <c:pt idx="2149">
                  <c:v>3</c:v>
                </c:pt>
                <c:pt idx="2150">
                  <c:v>3</c:v>
                </c:pt>
                <c:pt idx="2151">
                  <c:v>3</c:v>
                </c:pt>
                <c:pt idx="2152">
                  <c:v>3</c:v>
                </c:pt>
                <c:pt idx="2153">
                  <c:v>3</c:v>
                </c:pt>
                <c:pt idx="2154">
                  <c:v>3</c:v>
                </c:pt>
                <c:pt idx="2155">
                  <c:v>3</c:v>
                </c:pt>
                <c:pt idx="2156">
                  <c:v>3</c:v>
                </c:pt>
                <c:pt idx="2157">
                  <c:v>3</c:v>
                </c:pt>
                <c:pt idx="2158">
                  <c:v>3</c:v>
                </c:pt>
                <c:pt idx="2159">
                  <c:v>3</c:v>
                </c:pt>
                <c:pt idx="2160">
                  <c:v>3</c:v>
                </c:pt>
                <c:pt idx="2161">
                  <c:v>3</c:v>
                </c:pt>
                <c:pt idx="2162">
                  <c:v>3</c:v>
                </c:pt>
                <c:pt idx="2163">
                  <c:v>3</c:v>
                </c:pt>
                <c:pt idx="2164">
                  <c:v>3</c:v>
                </c:pt>
                <c:pt idx="2165">
                  <c:v>3</c:v>
                </c:pt>
                <c:pt idx="2166">
                  <c:v>3</c:v>
                </c:pt>
                <c:pt idx="2167">
                  <c:v>3</c:v>
                </c:pt>
                <c:pt idx="2168">
                  <c:v>3</c:v>
                </c:pt>
                <c:pt idx="2169">
                  <c:v>3</c:v>
                </c:pt>
                <c:pt idx="2170">
                  <c:v>3</c:v>
                </c:pt>
                <c:pt idx="2171">
                  <c:v>3</c:v>
                </c:pt>
                <c:pt idx="2172">
                  <c:v>3</c:v>
                </c:pt>
                <c:pt idx="2173">
                  <c:v>3</c:v>
                </c:pt>
                <c:pt idx="2174">
                  <c:v>3</c:v>
                </c:pt>
                <c:pt idx="2175">
                  <c:v>3</c:v>
                </c:pt>
                <c:pt idx="2176">
                  <c:v>3</c:v>
                </c:pt>
                <c:pt idx="2177">
                  <c:v>3</c:v>
                </c:pt>
                <c:pt idx="2178">
                  <c:v>3</c:v>
                </c:pt>
                <c:pt idx="2179">
                  <c:v>3</c:v>
                </c:pt>
                <c:pt idx="2180">
                  <c:v>3</c:v>
                </c:pt>
                <c:pt idx="2181">
                  <c:v>3</c:v>
                </c:pt>
                <c:pt idx="2182">
                  <c:v>3</c:v>
                </c:pt>
                <c:pt idx="2183">
                  <c:v>3</c:v>
                </c:pt>
                <c:pt idx="2184">
                  <c:v>3</c:v>
                </c:pt>
                <c:pt idx="2185">
                  <c:v>3</c:v>
                </c:pt>
                <c:pt idx="2186">
                  <c:v>3</c:v>
                </c:pt>
                <c:pt idx="2187">
                  <c:v>3</c:v>
                </c:pt>
                <c:pt idx="2188">
                  <c:v>3</c:v>
                </c:pt>
                <c:pt idx="2189">
                  <c:v>3</c:v>
                </c:pt>
                <c:pt idx="2190">
                  <c:v>3</c:v>
                </c:pt>
                <c:pt idx="2191">
                  <c:v>3</c:v>
                </c:pt>
                <c:pt idx="2192">
                  <c:v>3</c:v>
                </c:pt>
                <c:pt idx="2193">
                  <c:v>3</c:v>
                </c:pt>
                <c:pt idx="2194">
                  <c:v>3</c:v>
                </c:pt>
                <c:pt idx="2195">
                  <c:v>3</c:v>
                </c:pt>
                <c:pt idx="2196">
                  <c:v>3</c:v>
                </c:pt>
                <c:pt idx="2197">
                  <c:v>3</c:v>
                </c:pt>
                <c:pt idx="2198">
                  <c:v>3</c:v>
                </c:pt>
                <c:pt idx="2199">
                  <c:v>3</c:v>
                </c:pt>
                <c:pt idx="2200">
                  <c:v>3</c:v>
                </c:pt>
                <c:pt idx="2201">
                  <c:v>3</c:v>
                </c:pt>
                <c:pt idx="2202">
                  <c:v>3</c:v>
                </c:pt>
                <c:pt idx="2203">
                  <c:v>3</c:v>
                </c:pt>
                <c:pt idx="2204">
                  <c:v>3</c:v>
                </c:pt>
                <c:pt idx="2205">
                  <c:v>3</c:v>
                </c:pt>
                <c:pt idx="2206">
                  <c:v>3</c:v>
                </c:pt>
                <c:pt idx="2207">
                  <c:v>3</c:v>
                </c:pt>
                <c:pt idx="2208">
                  <c:v>3</c:v>
                </c:pt>
                <c:pt idx="2209">
                  <c:v>3</c:v>
                </c:pt>
                <c:pt idx="2210">
                  <c:v>3</c:v>
                </c:pt>
                <c:pt idx="2211">
                  <c:v>3</c:v>
                </c:pt>
                <c:pt idx="2212">
                  <c:v>3</c:v>
                </c:pt>
                <c:pt idx="2213">
                  <c:v>3</c:v>
                </c:pt>
                <c:pt idx="2214">
                  <c:v>3</c:v>
                </c:pt>
                <c:pt idx="2215">
                  <c:v>3</c:v>
                </c:pt>
                <c:pt idx="2216">
                  <c:v>3</c:v>
                </c:pt>
                <c:pt idx="2217">
                  <c:v>3</c:v>
                </c:pt>
                <c:pt idx="2218">
                  <c:v>3</c:v>
                </c:pt>
                <c:pt idx="2219">
                  <c:v>3</c:v>
                </c:pt>
                <c:pt idx="2220">
                  <c:v>3</c:v>
                </c:pt>
                <c:pt idx="2221">
                  <c:v>3</c:v>
                </c:pt>
                <c:pt idx="2222">
                  <c:v>3</c:v>
                </c:pt>
                <c:pt idx="2223">
                  <c:v>3</c:v>
                </c:pt>
                <c:pt idx="2224">
                  <c:v>3</c:v>
                </c:pt>
                <c:pt idx="2225">
                  <c:v>3</c:v>
                </c:pt>
                <c:pt idx="2226">
                  <c:v>3</c:v>
                </c:pt>
                <c:pt idx="2227">
                  <c:v>3</c:v>
                </c:pt>
                <c:pt idx="2228">
                  <c:v>3</c:v>
                </c:pt>
                <c:pt idx="2229">
                  <c:v>3</c:v>
                </c:pt>
                <c:pt idx="2230">
                  <c:v>3</c:v>
                </c:pt>
                <c:pt idx="2231">
                  <c:v>3</c:v>
                </c:pt>
                <c:pt idx="2232">
                  <c:v>3</c:v>
                </c:pt>
                <c:pt idx="2233">
                  <c:v>3</c:v>
                </c:pt>
                <c:pt idx="2234">
                  <c:v>3</c:v>
                </c:pt>
                <c:pt idx="2235">
                  <c:v>3</c:v>
                </c:pt>
                <c:pt idx="2236">
                  <c:v>3</c:v>
                </c:pt>
                <c:pt idx="2237">
                  <c:v>3</c:v>
                </c:pt>
                <c:pt idx="2238">
                  <c:v>3</c:v>
                </c:pt>
                <c:pt idx="2239">
                  <c:v>3</c:v>
                </c:pt>
                <c:pt idx="2240">
                  <c:v>3</c:v>
                </c:pt>
                <c:pt idx="2241">
                  <c:v>3</c:v>
                </c:pt>
                <c:pt idx="2242">
                  <c:v>3</c:v>
                </c:pt>
                <c:pt idx="2243">
                  <c:v>3</c:v>
                </c:pt>
                <c:pt idx="2244">
                  <c:v>3</c:v>
                </c:pt>
                <c:pt idx="2245">
                  <c:v>3</c:v>
                </c:pt>
                <c:pt idx="2246">
                  <c:v>3</c:v>
                </c:pt>
                <c:pt idx="2247">
                  <c:v>3</c:v>
                </c:pt>
                <c:pt idx="2248">
                  <c:v>3</c:v>
                </c:pt>
                <c:pt idx="2249">
                  <c:v>3</c:v>
                </c:pt>
                <c:pt idx="2250">
                  <c:v>3</c:v>
                </c:pt>
                <c:pt idx="2251">
                  <c:v>3</c:v>
                </c:pt>
                <c:pt idx="2252">
                  <c:v>3</c:v>
                </c:pt>
                <c:pt idx="2253">
                  <c:v>3</c:v>
                </c:pt>
                <c:pt idx="2254">
                  <c:v>3</c:v>
                </c:pt>
                <c:pt idx="2255">
                  <c:v>3</c:v>
                </c:pt>
                <c:pt idx="2256">
                  <c:v>3</c:v>
                </c:pt>
                <c:pt idx="2257">
                  <c:v>3</c:v>
                </c:pt>
                <c:pt idx="2258">
                  <c:v>3</c:v>
                </c:pt>
                <c:pt idx="2259">
                  <c:v>3</c:v>
                </c:pt>
                <c:pt idx="2260">
                  <c:v>3</c:v>
                </c:pt>
                <c:pt idx="2261">
                  <c:v>3</c:v>
                </c:pt>
                <c:pt idx="2262">
                  <c:v>3</c:v>
                </c:pt>
                <c:pt idx="2263">
                  <c:v>3</c:v>
                </c:pt>
                <c:pt idx="2264">
                  <c:v>3</c:v>
                </c:pt>
                <c:pt idx="2265">
                  <c:v>3</c:v>
                </c:pt>
                <c:pt idx="2266">
                  <c:v>3</c:v>
                </c:pt>
                <c:pt idx="2267">
                  <c:v>3</c:v>
                </c:pt>
                <c:pt idx="2268">
                  <c:v>3</c:v>
                </c:pt>
                <c:pt idx="2269">
                  <c:v>3</c:v>
                </c:pt>
                <c:pt idx="2270">
                  <c:v>3</c:v>
                </c:pt>
                <c:pt idx="2271">
                  <c:v>3</c:v>
                </c:pt>
                <c:pt idx="2272">
                  <c:v>3</c:v>
                </c:pt>
                <c:pt idx="2273">
                  <c:v>3</c:v>
                </c:pt>
                <c:pt idx="2274">
                  <c:v>3</c:v>
                </c:pt>
                <c:pt idx="2275">
                  <c:v>3</c:v>
                </c:pt>
                <c:pt idx="2276">
                  <c:v>3</c:v>
                </c:pt>
                <c:pt idx="2277">
                  <c:v>3</c:v>
                </c:pt>
                <c:pt idx="2278">
                  <c:v>3</c:v>
                </c:pt>
                <c:pt idx="2279">
                  <c:v>3</c:v>
                </c:pt>
                <c:pt idx="2280">
                  <c:v>3</c:v>
                </c:pt>
                <c:pt idx="2281">
                  <c:v>3</c:v>
                </c:pt>
                <c:pt idx="2282">
                  <c:v>3</c:v>
                </c:pt>
                <c:pt idx="2283">
                  <c:v>3</c:v>
                </c:pt>
                <c:pt idx="2284">
                  <c:v>3</c:v>
                </c:pt>
                <c:pt idx="2285">
                  <c:v>3</c:v>
                </c:pt>
                <c:pt idx="2286">
                  <c:v>3</c:v>
                </c:pt>
                <c:pt idx="2287">
                  <c:v>3</c:v>
                </c:pt>
                <c:pt idx="2288">
                  <c:v>3</c:v>
                </c:pt>
                <c:pt idx="2289">
                  <c:v>3</c:v>
                </c:pt>
                <c:pt idx="2290">
                  <c:v>3</c:v>
                </c:pt>
                <c:pt idx="2291">
                  <c:v>3</c:v>
                </c:pt>
                <c:pt idx="2292">
                  <c:v>3</c:v>
                </c:pt>
                <c:pt idx="2293">
                  <c:v>3</c:v>
                </c:pt>
                <c:pt idx="2294">
                  <c:v>3</c:v>
                </c:pt>
                <c:pt idx="2295">
                  <c:v>3</c:v>
                </c:pt>
                <c:pt idx="2296">
                  <c:v>3</c:v>
                </c:pt>
                <c:pt idx="2297">
                  <c:v>3</c:v>
                </c:pt>
                <c:pt idx="2298">
                  <c:v>3</c:v>
                </c:pt>
                <c:pt idx="2299">
                  <c:v>3</c:v>
                </c:pt>
                <c:pt idx="2300">
                  <c:v>3</c:v>
                </c:pt>
                <c:pt idx="2301">
                  <c:v>3</c:v>
                </c:pt>
                <c:pt idx="2302">
                  <c:v>3</c:v>
                </c:pt>
                <c:pt idx="2303">
                  <c:v>3</c:v>
                </c:pt>
                <c:pt idx="2304">
                  <c:v>3</c:v>
                </c:pt>
                <c:pt idx="2305">
                  <c:v>3</c:v>
                </c:pt>
                <c:pt idx="2306">
                  <c:v>3</c:v>
                </c:pt>
                <c:pt idx="2307">
                  <c:v>3</c:v>
                </c:pt>
                <c:pt idx="2308">
                  <c:v>3</c:v>
                </c:pt>
                <c:pt idx="2309">
                  <c:v>3</c:v>
                </c:pt>
                <c:pt idx="2310">
                  <c:v>3</c:v>
                </c:pt>
                <c:pt idx="2311">
                  <c:v>3</c:v>
                </c:pt>
                <c:pt idx="2312">
                  <c:v>3</c:v>
                </c:pt>
                <c:pt idx="2313">
                  <c:v>3</c:v>
                </c:pt>
                <c:pt idx="2314">
                  <c:v>3</c:v>
                </c:pt>
                <c:pt idx="2315">
                  <c:v>3</c:v>
                </c:pt>
                <c:pt idx="2316">
                  <c:v>3</c:v>
                </c:pt>
                <c:pt idx="2317">
                  <c:v>3</c:v>
                </c:pt>
                <c:pt idx="2318">
                  <c:v>3</c:v>
                </c:pt>
                <c:pt idx="2319">
                  <c:v>3</c:v>
                </c:pt>
                <c:pt idx="2320">
                  <c:v>3</c:v>
                </c:pt>
                <c:pt idx="2321">
                  <c:v>3</c:v>
                </c:pt>
                <c:pt idx="2322">
                  <c:v>3</c:v>
                </c:pt>
                <c:pt idx="2323">
                  <c:v>3</c:v>
                </c:pt>
                <c:pt idx="2324">
                  <c:v>3</c:v>
                </c:pt>
                <c:pt idx="2325">
                  <c:v>3</c:v>
                </c:pt>
                <c:pt idx="2326">
                  <c:v>3</c:v>
                </c:pt>
                <c:pt idx="2327">
                  <c:v>3</c:v>
                </c:pt>
                <c:pt idx="2328">
                  <c:v>3</c:v>
                </c:pt>
                <c:pt idx="2329">
                  <c:v>3</c:v>
                </c:pt>
                <c:pt idx="2330">
                  <c:v>3</c:v>
                </c:pt>
                <c:pt idx="2331">
                  <c:v>3</c:v>
                </c:pt>
                <c:pt idx="2332">
                  <c:v>3</c:v>
                </c:pt>
                <c:pt idx="2333">
                  <c:v>3</c:v>
                </c:pt>
                <c:pt idx="2334">
                  <c:v>3</c:v>
                </c:pt>
                <c:pt idx="2335">
                  <c:v>3</c:v>
                </c:pt>
                <c:pt idx="2336">
                  <c:v>3</c:v>
                </c:pt>
                <c:pt idx="2337">
                  <c:v>3</c:v>
                </c:pt>
                <c:pt idx="2338">
                  <c:v>3</c:v>
                </c:pt>
                <c:pt idx="2339">
                  <c:v>3</c:v>
                </c:pt>
                <c:pt idx="2340">
                  <c:v>3</c:v>
                </c:pt>
                <c:pt idx="2341">
                  <c:v>3</c:v>
                </c:pt>
                <c:pt idx="2342">
                  <c:v>3</c:v>
                </c:pt>
                <c:pt idx="2343">
                  <c:v>3</c:v>
                </c:pt>
                <c:pt idx="2344">
                  <c:v>3</c:v>
                </c:pt>
                <c:pt idx="2345">
                  <c:v>3</c:v>
                </c:pt>
                <c:pt idx="2346">
                  <c:v>3</c:v>
                </c:pt>
                <c:pt idx="2347">
                  <c:v>3</c:v>
                </c:pt>
                <c:pt idx="2348">
                  <c:v>3</c:v>
                </c:pt>
                <c:pt idx="2349">
                  <c:v>3</c:v>
                </c:pt>
                <c:pt idx="2350">
                  <c:v>3</c:v>
                </c:pt>
                <c:pt idx="2351">
                  <c:v>3</c:v>
                </c:pt>
                <c:pt idx="2352">
                  <c:v>3</c:v>
                </c:pt>
                <c:pt idx="2353">
                  <c:v>3</c:v>
                </c:pt>
                <c:pt idx="2354">
                  <c:v>3</c:v>
                </c:pt>
                <c:pt idx="2355">
                  <c:v>3</c:v>
                </c:pt>
                <c:pt idx="2356">
                  <c:v>3</c:v>
                </c:pt>
                <c:pt idx="2357">
                  <c:v>3</c:v>
                </c:pt>
                <c:pt idx="2358">
                  <c:v>3</c:v>
                </c:pt>
                <c:pt idx="2359">
                  <c:v>3</c:v>
                </c:pt>
                <c:pt idx="2360">
                  <c:v>3</c:v>
                </c:pt>
                <c:pt idx="2361">
                  <c:v>3</c:v>
                </c:pt>
                <c:pt idx="2362">
                  <c:v>3</c:v>
                </c:pt>
                <c:pt idx="2363">
                  <c:v>3</c:v>
                </c:pt>
                <c:pt idx="2364">
                  <c:v>3</c:v>
                </c:pt>
                <c:pt idx="2365">
                  <c:v>3</c:v>
                </c:pt>
                <c:pt idx="2366">
                  <c:v>3</c:v>
                </c:pt>
                <c:pt idx="2367">
                  <c:v>3</c:v>
                </c:pt>
                <c:pt idx="2368">
                  <c:v>3</c:v>
                </c:pt>
                <c:pt idx="2369">
                  <c:v>3</c:v>
                </c:pt>
                <c:pt idx="2370">
                  <c:v>3</c:v>
                </c:pt>
                <c:pt idx="2371">
                  <c:v>3</c:v>
                </c:pt>
                <c:pt idx="2372">
                  <c:v>3</c:v>
                </c:pt>
                <c:pt idx="2373">
                  <c:v>3</c:v>
                </c:pt>
                <c:pt idx="2374">
                  <c:v>3</c:v>
                </c:pt>
                <c:pt idx="2375">
                  <c:v>3</c:v>
                </c:pt>
                <c:pt idx="2376">
                  <c:v>3</c:v>
                </c:pt>
                <c:pt idx="2377">
                  <c:v>3</c:v>
                </c:pt>
                <c:pt idx="2378">
                  <c:v>3</c:v>
                </c:pt>
                <c:pt idx="2379">
                  <c:v>3</c:v>
                </c:pt>
                <c:pt idx="2380">
                  <c:v>3</c:v>
                </c:pt>
                <c:pt idx="2381">
                  <c:v>3</c:v>
                </c:pt>
                <c:pt idx="2382">
                  <c:v>3</c:v>
                </c:pt>
                <c:pt idx="2383">
                  <c:v>3</c:v>
                </c:pt>
                <c:pt idx="2384">
                  <c:v>3</c:v>
                </c:pt>
                <c:pt idx="2385">
                  <c:v>3</c:v>
                </c:pt>
                <c:pt idx="2386">
                  <c:v>3</c:v>
                </c:pt>
                <c:pt idx="2387">
                  <c:v>3</c:v>
                </c:pt>
                <c:pt idx="2388">
                  <c:v>3</c:v>
                </c:pt>
                <c:pt idx="2389">
                  <c:v>3</c:v>
                </c:pt>
                <c:pt idx="2390">
                  <c:v>3</c:v>
                </c:pt>
                <c:pt idx="2391">
                  <c:v>3</c:v>
                </c:pt>
                <c:pt idx="2392">
                  <c:v>3</c:v>
                </c:pt>
                <c:pt idx="2393">
                  <c:v>3</c:v>
                </c:pt>
                <c:pt idx="2394">
                  <c:v>3</c:v>
                </c:pt>
                <c:pt idx="2395">
                  <c:v>3</c:v>
                </c:pt>
                <c:pt idx="2396">
                  <c:v>3</c:v>
                </c:pt>
                <c:pt idx="2397">
                  <c:v>3</c:v>
                </c:pt>
                <c:pt idx="2398">
                  <c:v>3</c:v>
                </c:pt>
                <c:pt idx="2399">
                  <c:v>3</c:v>
                </c:pt>
                <c:pt idx="2400">
                  <c:v>3</c:v>
                </c:pt>
                <c:pt idx="2401">
                  <c:v>3</c:v>
                </c:pt>
                <c:pt idx="2402">
                  <c:v>3</c:v>
                </c:pt>
                <c:pt idx="2403">
                  <c:v>3</c:v>
                </c:pt>
                <c:pt idx="2404">
                  <c:v>3</c:v>
                </c:pt>
                <c:pt idx="2405">
                  <c:v>3</c:v>
                </c:pt>
                <c:pt idx="2406">
                  <c:v>3</c:v>
                </c:pt>
                <c:pt idx="2407">
                  <c:v>3</c:v>
                </c:pt>
                <c:pt idx="2408">
                  <c:v>3</c:v>
                </c:pt>
                <c:pt idx="2409">
                  <c:v>3</c:v>
                </c:pt>
                <c:pt idx="2410">
                  <c:v>3</c:v>
                </c:pt>
                <c:pt idx="2411">
                  <c:v>3</c:v>
                </c:pt>
                <c:pt idx="2412">
                  <c:v>3</c:v>
                </c:pt>
                <c:pt idx="2413">
                  <c:v>3</c:v>
                </c:pt>
                <c:pt idx="2414">
                  <c:v>3</c:v>
                </c:pt>
                <c:pt idx="2415">
                  <c:v>3</c:v>
                </c:pt>
                <c:pt idx="2416">
                  <c:v>3</c:v>
                </c:pt>
                <c:pt idx="2417">
                  <c:v>3</c:v>
                </c:pt>
                <c:pt idx="2418">
                  <c:v>3</c:v>
                </c:pt>
                <c:pt idx="2419">
                  <c:v>3</c:v>
                </c:pt>
                <c:pt idx="2420">
                  <c:v>3</c:v>
                </c:pt>
                <c:pt idx="2421">
                  <c:v>3</c:v>
                </c:pt>
                <c:pt idx="2422">
                  <c:v>3</c:v>
                </c:pt>
                <c:pt idx="2423">
                  <c:v>3</c:v>
                </c:pt>
                <c:pt idx="2424">
                  <c:v>3</c:v>
                </c:pt>
                <c:pt idx="2425">
                  <c:v>3</c:v>
                </c:pt>
                <c:pt idx="2426">
                  <c:v>3</c:v>
                </c:pt>
                <c:pt idx="2427">
                  <c:v>3</c:v>
                </c:pt>
                <c:pt idx="2428">
                  <c:v>3</c:v>
                </c:pt>
                <c:pt idx="2429">
                  <c:v>3</c:v>
                </c:pt>
                <c:pt idx="2430">
                  <c:v>3</c:v>
                </c:pt>
                <c:pt idx="2431">
                  <c:v>3</c:v>
                </c:pt>
                <c:pt idx="2432">
                  <c:v>3</c:v>
                </c:pt>
                <c:pt idx="2433">
                  <c:v>3</c:v>
                </c:pt>
                <c:pt idx="2434">
                  <c:v>3</c:v>
                </c:pt>
                <c:pt idx="2435">
                  <c:v>3</c:v>
                </c:pt>
                <c:pt idx="2436">
                  <c:v>3</c:v>
                </c:pt>
                <c:pt idx="2437">
                  <c:v>3</c:v>
                </c:pt>
                <c:pt idx="2438">
                  <c:v>3</c:v>
                </c:pt>
                <c:pt idx="2439">
                  <c:v>3</c:v>
                </c:pt>
                <c:pt idx="2440">
                  <c:v>3</c:v>
                </c:pt>
                <c:pt idx="2441">
                  <c:v>3</c:v>
                </c:pt>
                <c:pt idx="2442">
                  <c:v>3</c:v>
                </c:pt>
                <c:pt idx="2443">
                  <c:v>3</c:v>
                </c:pt>
                <c:pt idx="2444">
                  <c:v>3</c:v>
                </c:pt>
                <c:pt idx="2445">
                  <c:v>3</c:v>
                </c:pt>
                <c:pt idx="2446">
                  <c:v>3</c:v>
                </c:pt>
                <c:pt idx="2447">
                  <c:v>3</c:v>
                </c:pt>
                <c:pt idx="2448">
                  <c:v>3</c:v>
                </c:pt>
                <c:pt idx="2449">
                  <c:v>3</c:v>
                </c:pt>
                <c:pt idx="2450">
                  <c:v>3</c:v>
                </c:pt>
                <c:pt idx="2451">
                  <c:v>3</c:v>
                </c:pt>
                <c:pt idx="2452">
                  <c:v>3</c:v>
                </c:pt>
                <c:pt idx="2453">
                  <c:v>3</c:v>
                </c:pt>
                <c:pt idx="2454">
                  <c:v>3</c:v>
                </c:pt>
                <c:pt idx="2455">
                  <c:v>3</c:v>
                </c:pt>
                <c:pt idx="2456">
                  <c:v>3</c:v>
                </c:pt>
                <c:pt idx="2457">
                  <c:v>3</c:v>
                </c:pt>
                <c:pt idx="2458">
                  <c:v>3</c:v>
                </c:pt>
                <c:pt idx="2459">
                  <c:v>3</c:v>
                </c:pt>
                <c:pt idx="2460">
                  <c:v>3</c:v>
                </c:pt>
                <c:pt idx="2461">
                  <c:v>3</c:v>
                </c:pt>
                <c:pt idx="2462">
                  <c:v>3</c:v>
                </c:pt>
                <c:pt idx="2463">
                  <c:v>3</c:v>
                </c:pt>
                <c:pt idx="2464">
                  <c:v>3</c:v>
                </c:pt>
                <c:pt idx="2465">
                  <c:v>3</c:v>
                </c:pt>
                <c:pt idx="2466">
                  <c:v>3</c:v>
                </c:pt>
                <c:pt idx="2467">
                  <c:v>3</c:v>
                </c:pt>
                <c:pt idx="2468">
                  <c:v>3</c:v>
                </c:pt>
                <c:pt idx="2469">
                  <c:v>3</c:v>
                </c:pt>
                <c:pt idx="2470">
                  <c:v>3</c:v>
                </c:pt>
                <c:pt idx="2471">
                  <c:v>3</c:v>
                </c:pt>
                <c:pt idx="2472">
                  <c:v>3</c:v>
                </c:pt>
                <c:pt idx="2473">
                  <c:v>3</c:v>
                </c:pt>
                <c:pt idx="2474">
                  <c:v>3</c:v>
                </c:pt>
                <c:pt idx="2475">
                  <c:v>3</c:v>
                </c:pt>
                <c:pt idx="2476">
                  <c:v>3</c:v>
                </c:pt>
                <c:pt idx="2477">
                  <c:v>3</c:v>
                </c:pt>
                <c:pt idx="2478">
                  <c:v>3</c:v>
                </c:pt>
                <c:pt idx="2479">
                  <c:v>3</c:v>
                </c:pt>
                <c:pt idx="2480">
                  <c:v>3</c:v>
                </c:pt>
                <c:pt idx="2481">
                  <c:v>3</c:v>
                </c:pt>
                <c:pt idx="2482">
                  <c:v>3</c:v>
                </c:pt>
                <c:pt idx="2483">
                  <c:v>3</c:v>
                </c:pt>
                <c:pt idx="2484">
                  <c:v>3</c:v>
                </c:pt>
                <c:pt idx="2485">
                  <c:v>3</c:v>
                </c:pt>
                <c:pt idx="2486">
                  <c:v>3</c:v>
                </c:pt>
                <c:pt idx="2487">
                  <c:v>3</c:v>
                </c:pt>
                <c:pt idx="2488">
                  <c:v>3</c:v>
                </c:pt>
                <c:pt idx="2489">
                  <c:v>3</c:v>
                </c:pt>
                <c:pt idx="2490">
                  <c:v>3</c:v>
                </c:pt>
                <c:pt idx="2491">
                  <c:v>3</c:v>
                </c:pt>
                <c:pt idx="2492">
                  <c:v>3</c:v>
                </c:pt>
                <c:pt idx="2493">
                  <c:v>3</c:v>
                </c:pt>
                <c:pt idx="2494">
                  <c:v>3</c:v>
                </c:pt>
                <c:pt idx="2495">
                  <c:v>3</c:v>
                </c:pt>
                <c:pt idx="2496">
                  <c:v>3</c:v>
                </c:pt>
                <c:pt idx="2497">
                  <c:v>4</c:v>
                </c:pt>
                <c:pt idx="2498">
                  <c:v>4</c:v>
                </c:pt>
                <c:pt idx="2499">
                  <c:v>4</c:v>
                </c:pt>
                <c:pt idx="2500">
                  <c:v>4</c:v>
                </c:pt>
                <c:pt idx="2501">
                  <c:v>4</c:v>
                </c:pt>
                <c:pt idx="2502">
                  <c:v>4</c:v>
                </c:pt>
                <c:pt idx="2503">
                  <c:v>4</c:v>
                </c:pt>
                <c:pt idx="2504">
                  <c:v>4</c:v>
                </c:pt>
                <c:pt idx="2505">
                  <c:v>4</c:v>
                </c:pt>
                <c:pt idx="2506">
                  <c:v>4</c:v>
                </c:pt>
                <c:pt idx="2507">
                  <c:v>4</c:v>
                </c:pt>
                <c:pt idx="2508">
                  <c:v>4</c:v>
                </c:pt>
                <c:pt idx="2509">
                  <c:v>4</c:v>
                </c:pt>
                <c:pt idx="2510">
                  <c:v>4</c:v>
                </c:pt>
                <c:pt idx="2511">
                  <c:v>4</c:v>
                </c:pt>
                <c:pt idx="2512">
                  <c:v>4</c:v>
                </c:pt>
                <c:pt idx="2513">
                  <c:v>4</c:v>
                </c:pt>
                <c:pt idx="2514">
                  <c:v>4</c:v>
                </c:pt>
                <c:pt idx="2515">
                  <c:v>4</c:v>
                </c:pt>
                <c:pt idx="2516">
                  <c:v>4</c:v>
                </c:pt>
                <c:pt idx="2517">
                  <c:v>4</c:v>
                </c:pt>
                <c:pt idx="2518">
                  <c:v>4</c:v>
                </c:pt>
                <c:pt idx="2519">
                  <c:v>4</c:v>
                </c:pt>
                <c:pt idx="2520">
                  <c:v>4</c:v>
                </c:pt>
                <c:pt idx="2521">
                  <c:v>4</c:v>
                </c:pt>
                <c:pt idx="2522">
                  <c:v>4</c:v>
                </c:pt>
                <c:pt idx="2523">
                  <c:v>4</c:v>
                </c:pt>
                <c:pt idx="2524">
                  <c:v>4</c:v>
                </c:pt>
                <c:pt idx="2525">
                  <c:v>4</c:v>
                </c:pt>
                <c:pt idx="2526">
                  <c:v>4</c:v>
                </c:pt>
                <c:pt idx="2527">
                  <c:v>4</c:v>
                </c:pt>
                <c:pt idx="2528">
                  <c:v>4</c:v>
                </c:pt>
                <c:pt idx="2529">
                  <c:v>4</c:v>
                </c:pt>
                <c:pt idx="2530">
                  <c:v>4</c:v>
                </c:pt>
                <c:pt idx="2531">
                  <c:v>4</c:v>
                </c:pt>
                <c:pt idx="2532">
                  <c:v>4</c:v>
                </c:pt>
                <c:pt idx="2533">
                  <c:v>4</c:v>
                </c:pt>
                <c:pt idx="2534">
                  <c:v>4</c:v>
                </c:pt>
                <c:pt idx="2535">
                  <c:v>4</c:v>
                </c:pt>
                <c:pt idx="2536">
                  <c:v>4</c:v>
                </c:pt>
                <c:pt idx="2537">
                  <c:v>4</c:v>
                </c:pt>
                <c:pt idx="2538">
                  <c:v>4</c:v>
                </c:pt>
                <c:pt idx="2539">
                  <c:v>4</c:v>
                </c:pt>
                <c:pt idx="2540">
                  <c:v>4</c:v>
                </c:pt>
                <c:pt idx="2541">
                  <c:v>4</c:v>
                </c:pt>
                <c:pt idx="2542">
                  <c:v>4</c:v>
                </c:pt>
                <c:pt idx="2543">
                  <c:v>4</c:v>
                </c:pt>
                <c:pt idx="2544">
                  <c:v>4</c:v>
                </c:pt>
                <c:pt idx="2545">
                  <c:v>4</c:v>
                </c:pt>
                <c:pt idx="2546">
                  <c:v>4</c:v>
                </c:pt>
                <c:pt idx="2547">
                  <c:v>4</c:v>
                </c:pt>
                <c:pt idx="2548">
                  <c:v>4</c:v>
                </c:pt>
                <c:pt idx="2549">
                  <c:v>4</c:v>
                </c:pt>
                <c:pt idx="2550">
                  <c:v>4</c:v>
                </c:pt>
                <c:pt idx="2551">
                  <c:v>4</c:v>
                </c:pt>
                <c:pt idx="2552">
                  <c:v>4</c:v>
                </c:pt>
                <c:pt idx="2553">
                  <c:v>4</c:v>
                </c:pt>
                <c:pt idx="2554">
                  <c:v>4</c:v>
                </c:pt>
                <c:pt idx="2555">
                  <c:v>4</c:v>
                </c:pt>
                <c:pt idx="2556">
                  <c:v>4</c:v>
                </c:pt>
                <c:pt idx="2557">
                  <c:v>4</c:v>
                </c:pt>
                <c:pt idx="2558">
                  <c:v>4</c:v>
                </c:pt>
                <c:pt idx="2559">
                  <c:v>4</c:v>
                </c:pt>
                <c:pt idx="2560">
                  <c:v>4</c:v>
                </c:pt>
                <c:pt idx="2561">
                  <c:v>4</c:v>
                </c:pt>
                <c:pt idx="2562">
                  <c:v>4</c:v>
                </c:pt>
                <c:pt idx="2563">
                  <c:v>4</c:v>
                </c:pt>
                <c:pt idx="2564">
                  <c:v>4</c:v>
                </c:pt>
                <c:pt idx="2565">
                  <c:v>4</c:v>
                </c:pt>
                <c:pt idx="2566">
                  <c:v>4</c:v>
                </c:pt>
                <c:pt idx="2567">
                  <c:v>4</c:v>
                </c:pt>
                <c:pt idx="2568">
                  <c:v>4</c:v>
                </c:pt>
                <c:pt idx="2569">
                  <c:v>4</c:v>
                </c:pt>
                <c:pt idx="2570">
                  <c:v>4</c:v>
                </c:pt>
                <c:pt idx="2571">
                  <c:v>4</c:v>
                </c:pt>
                <c:pt idx="2572">
                  <c:v>4</c:v>
                </c:pt>
                <c:pt idx="2573">
                  <c:v>4</c:v>
                </c:pt>
                <c:pt idx="2574">
                  <c:v>4</c:v>
                </c:pt>
                <c:pt idx="2575">
                  <c:v>4</c:v>
                </c:pt>
                <c:pt idx="2576">
                  <c:v>4</c:v>
                </c:pt>
                <c:pt idx="2577">
                  <c:v>4</c:v>
                </c:pt>
                <c:pt idx="2578">
                  <c:v>4</c:v>
                </c:pt>
                <c:pt idx="2579">
                  <c:v>4</c:v>
                </c:pt>
                <c:pt idx="2580">
                  <c:v>4</c:v>
                </c:pt>
                <c:pt idx="2581">
                  <c:v>4</c:v>
                </c:pt>
                <c:pt idx="2582">
                  <c:v>4</c:v>
                </c:pt>
                <c:pt idx="2583">
                  <c:v>4</c:v>
                </c:pt>
                <c:pt idx="2584">
                  <c:v>4</c:v>
                </c:pt>
                <c:pt idx="2585">
                  <c:v>4</c:v>
                </c:pt>
                <c:pt idx="2586">
                  <c:v>4</c:v>
                </c:pt>
                <c:pt idx="2587">
                  <c:v>4</c:v>
                </c:pt>
                <c:pt idx="2588">
                  <c:v>4</c:v>
                </c:pt>
                <c:pt idx="2589">
                  <c:v>4</c:v>
                </c:pt>
                <c:pt idx="2590">
                  <c:v>4</c:v>
                </c:pt>
                <c:pt idx="2591">
                  <c:v>4</c:v>
                </c:pt>
                <c:pt idx="2592">
                  <c:v>4</c:v>
                </c:pt>
                <c:pt idx="2593">
                  <c:v>4</c:v>
                </c:pt>
                <c:pt idx="2594">
                  <c:v>4</c:v>
                </c:pt>
                <c:pt idx="2595">
                  <c:v>4</c:v>
                </c:pt>
                <c:pt idx="2596">
                  <c:v>4</c:v>
                </c:pt>
                <c:pt idx="2597">
                  <c:v>4</c:v>
                </c:pt>
                <c:pt idx="2598">
                  <c:v>4</c:v>
                </c:pt>
                <c:pt idx="2599">
                  <c:v>4</c:v>
                </c:pt>
                <c:pt idx="2600">
                  <c:v>4</c:v>
                </c:pt>
                <c:pt idx="2601">
                  <c:v>4</c:v>
                </c:pt>
                <c:pt idx="2602">
                  <c:v>4</c:v>
                </c:pt>
                <c:pt idx="2603">
                  <c:v>4</c:v>
                </c:pt>
                <c:pt idx="2604">
                  <c:v>4</c:v>
                </c:pt>
                <c:pt idx="2605">
                  <c:v>4</c:v>
                </c:pt>
                <c:pt idx="2606">
                  <c:v>4</c:v>
                </c:pt>
                <c:pt idx="2607">
                  <c:v>4</c:v>
                </c:pt>
                <c:pt idx="2608">
                  <c:v>4</c:v>
                </c:pt>
                <c:pt idx="2609">
                  <c:v>4</c:v>
                </c:pt>
                <c:pt idx="2610">
                  <c:v>4</c:v>
                </c:pt>
                <c:pt idx="2611">
                  <c:v>4</c:v>
                </c:pt>
                <c:pt idx="2612">
                  <c:v>4</c:v>
                </c:pt>
                <c:pt idx="2613">
                  <c:v>4</c:v>
                </c:pt>
                <c:pt idx="2614">
                  <c:v>4</c:v>
                </c:pt>
                <c:pt idx="2615">
                  <c:v>4</c:v>
                </c:pt>
                <c:pt idx="2616">
                  <c:v>4</c:v>
                </c:pt>
                <c:pt idx="2617">
                  <c:v>4</c:v>
                </c:pt>
                <c:pt idx="2618">
                  <c:v>4</c:v>
                </c:pt>
                <c:pt idx="2619">
                  <c:v>4</c:v>
                </c:pt>
                <c:pt idx="2620">
                  <c:v>4</c:v>
                </c:pt>
                <c:pt idx="2621">
                  <c:v>4</c:v>
                </c:pt>
                <c:pt idx="2622">
                  <c:v>4</c:v>
                </c:pt>
                <c:pt idx="2623">
                  <c:v>4</c:v>
                </c:pt>
                <c:pt idx="2624">
                  <c:v>4</c:v>
                </c:pt>
                <c:pt idx="2625">
                  <c:v>4</c:v>
                </c:pt>
                <c:pt idx="2626">
                  <c:v>4</c:v>
                </c:pt>
                <c:pt idx="2627">
                  <c:v>4</c:v>
                </c:pt>
                <c:pt idx="2628">
                  <c:v>4</c:v>
                </c:pt>
                <c:pt idx="2629">
                  <c:v>4</c:v>
                </c:pt>
                <c:pt idx="2630">
                  <c:v>4</c:v>
                </c:pt>
                <c:pt idx="2631">
                  <c:v>4</c:v>
                </c:pt>
                <c:pt idx="2632">
                  <c:v>4</c:v>
                </c:pt>
                <c:pt idx="2633">
                  <c:v>4</c:v>
                </c:pt>
                <c:pt idx="2634">
                  <c:v>4</c:v>
                </c:pt>
                <c:pt idx="2635">
                  <c:v>4</c:v>
                </c:pt>
                <c:pt idx="2636">
                  <c:v>4</c:v>
                </c:pt>
                <c:pt idx="2637">
                  <c:v>4</c:v>
                </c:pt>
                <c:pt idx="2638">
                  <c:v>4</c:v>
                </c:pt>
                <c:pt idx="2639">
                  <c:v>4</c:v>
                </c:pt>
                <c:pt idx="2640">
                  <c:v>4</c:v>
                </c:pt>
                <c:pt idx="2641">
                  <c:v>4</c:v>
                </c:pt>
                <c:pt idx="2642">
                  <c:v>4</c:v>
                </c:pt>
                <c:pt idx="2643">
                  <c:v>4</c:v>
                </c:pt>
                <c:pt idx="2644">
                  <c:v>4</c:v>
                </c:pt>
                <c:pt idx="2645">
                  <c:v>4</c:v>
                </c:pt>
                <c:pt idx="2646">
                  <c:v>4</c:v>
                </c:pt>
                <c:pt idx="2647">
                  <c:v>4</c:v>
                </c:pt>
                <c:pt idx="2648">
                  <c:v>4</c:v>
                </c:pt>
                <c:pt idx="2649">
                  <c:v>4</c:v>
                </c:pt>
                <c:pt idx="2650">
                  <c:v>4</c:v>
                </c:pt>
                <c:pt idx="2651">
                  <c:v>4</c:v>
                </c:pt>
                <c:pt idx="2652">
                  <c:v>4</c:v>
                </c:pt>
                <c:pt idx="2653">
                  <c:v>4</c:v>
                </c:pt>
                <c:pt idx="2654">
                  <c:v>4</c:v>
                </c:pt>
                <c:pt idx="2655">
                  <c:v>4</c:v>
                </c:pt>
                <c:pt idx="2656">
                  <c:v>4</c:v>
                </c:pt>
                <c:pt idx="2657">
                  <c:v>4</c:v>
                </c:pt>
                <c:pt idx="2658">
                  <c:v>4</c:v>
                </c:pt>
                <c:pt idx="2659">
                  <c:v>4</c:v>
                </c:pt>
                <c:pt idx="2660">
                  <c:v>4</c:v>
                </c:pt>
                <c:pt idx="2661">
                  <c:v>4</c:v>
                </c:pt>
                <c:pt idx="2662">
                  <c:v>4</c:v>
                </c:pt>
                <c:pt idx="2663">
                  <c:v>4</c:v>
                </c:pt>
                <c:pt idx="2664">
                  <c:v>4</c:v>
                </c:pt>
                <c:pt idx="2665">
                  <c:v>4</c:v>
                </c:pt>
                <c:pt idx="2666">
                  <c:v>4</c:v>
                </c:pt>
                <c:pt idx="2667">
                  <c:v>4</c:v>
                </c:pt>
                <c:pt idx="2668">
                  <c:v>4</c:v>
                </c:pt>
                <c:pt idx="2669">
                  <c:v>4</c:v>
                </c:pt>
                <c:pt idx="2670">
                  <c:v>4</c:v>
                </c:pt>
                <c:pt idx="2671">
                  <c:v>4</c:v>
                </c:pt>
                <c:pt idx="2672">
                  <c:v>4</c:v>
                </c:pt>
                <c:pt idx="2673">
                  <c:v>4</c:v>
                </c:pt>
                <c:pt idx="2674">
                  <c:v>4</c:v>
                </c:pt>
                <c:pt idx="2675">
                  <c:v>4</c:v>
                </c:pt>
                <c:pt idx="2676">
                  <c:v>4</c:v>
                </c:pt>
                <c:pt idx="2677">
                  <c:v>4</c:v>
                </c:pt>
                <c:pt idx="2678">
                  <c:v>4</c:v>
                </c:pt>
                <c:pt idx="2679">
                  <c:v>4</c:v>
                </c:pt>
                <c:pt idx="2680">
                  <c:v>4</c:v>
                </c:pt>
                <c:pt idx="2681">
                  <c:v>4</c:v>
                </c:pt>
                <c:pt idx="2682">
                  <c:v>4</c:v>
                </c:pt>
                <c:pt idx="2683">
                  <c:v>4</c:v>
                </c:pt>
                <c:pt idx="2684">
                  <c:v>4</c:v>
                </c:pt>
                <c:pt idx="2685">
                  <c:v>4</c:v>
                </c:pt>
                <c:pt idx="2686">
                  <c:v>4</c:v>
                </c:pt>
                <c:pt idx="2687">
                  <c:v>4</c:v>
                </c:pt>
                <c:pt idx="2688">
                  <c:v>4</c:v>
                </c:pt>
                <c:pt idx="2689">
                  <c:v>4</c:v>
                </c:pt>
                <c:pt idx="2690">
                  <c:v>4</c:v>
                </c:pt>
                <c:pt idx="2691">
                  <c:v>4</c:v>
                </c:pt>
                <c:pt idx="2692">
                  <c:v>4</c:v>
                </c:pt>
                <c:pt idx="2693">
                  <c:v>4</c:v>
                </c:pt>
                <c:pt idx="2694">
                  <c:v>4</c:v>
                </c:pt>
                <c:pt idx="2695">
                  <c:v>4</c:v>
                </c:pt>
                <c:pt idx="2696">
                  <c:v>4</c:v>
                </c:pt>
                <c:pt idx="2697">
                  <c:v>4</c:v>
                </c:pt>
                <c:pt idx="2698">
                  <c:v>4</c:v>
                </c:pt>
                <c:pt idx="2699">
                  <c:v>4</c:v>
                </c:pt>
                <c:pt idx="2700">
                  <c:v>4</c:v>
                </c:pt>
                <c:pt idx="2701">
                  <c:v>4</c:v>
                </c:pt>
                <c:pt idx="2702">
                  <c:v>4</c:v>
                </c:pt>
                <c:pt idx="2703">
                  <c:v>4</c:v>
                </c:pt>
                <c:pt idx="2704">
                  <c:v>4</c:v>
                </c:pt>
                <c:pt idx="2705">
                  <c:v>4</c:v>
                </c:pt>
                <c:pt idx="2706">
                  <c:v>4</c:v>
                </c:pt>
                <c:pt idx="2707">
                  <c:v>4</c:v>
                </c:pt>
                <c:pt idx="2708">
                  <c:v>4</c:v>
                </c:pt>
                <c:pt idx="2709">
                  <c:v>4</c:v>
                </c:pt>
                <c:pt idx="2710">
                  <c:v>4</c:v>
                </c:pt>
                <c:pt idx="2711">
                  <c:v>4</c:v>
                </c:pt>
                <c:pt idx="2712">
                  <c:v>4</c:v>
                </c:pt>
                <c:pt idx="2713">
                  <c:v>4</c:v>
                </c:pt>
                <c:pt idx="2714">
                  <c:v>4</c:v>
                </c:pt>
                <c:pt idx="2715">
                  <c:v>4</c:v>
                </c:pt>
                <c:pt idx="2716">
                  <c:v>4</c:v>
                </c:pt>
                <c:pt idx="2717">
                  <c:v>4</c:v>
                </c:pt>
                <c:pt idx="2718">
                  <c:v>4</c:v>
                </c:pt>
                <c:pt idx="2719">
                  <c:v>4</c:v>
                </c:pt>
                <c:pt idx="2720">
                  <c:v>4</c:v>
                </c:pt>
                <c:pt idx="2721">
                  <c:v>4</c:v>
                </c:pt>
                <c:pt idx="2722">
                  <c:v>4</c:v>
                </c:pt>
                <c:pt idx="2723">
                  <c:v>4</c:v>
                </c:pt>
                <c:pt idx="2724">
                  <c:v>4</c:v>
                </c:pt>
                <c:pt idx="2725">
                  <c:v>4</c:v>
                </c:pt>
                <c:pt idx="2726">
                  <c:v>4</c:v>
                </c:pt>
                <c:pt idx="2727">
                  <c:v>4</c:v>
                </c:pt>
                <c:pt idx="2728">
                  <c:v>4</c:v>
                </c:pt>
                <c:pt idx="2729">
                  <c:v>4</c:v>
                </c:pt>
                <c:pt idx="2730">
                  <c:v>4</c:v>
                </c:pt>
                <c:pt idx="2731">
                  <c:v>4</c:v>
                </c:pt>
                <c:pt idx="2732">
                  <c:v>4</c:v>
                </c:pt>
                <c:pt idx="2733">
                  <c:v>4</c:v>
                </c:pt>
                <c:pt idx="2734">
                  <c:v>4</c:v>
                </c:pt>
                <c:pt idx="2735">
                  <c:v>4</c:v>
                </c:pt>
                <c:pt idx="2736">
                  <c:v>4</c:v>
                </c:pt>
                <c:pt idx="2737">
                  <c:v>4</c:v>
                </c:pt>
                <c:pt idx="2738">
                  <c:v>4</c:v>
                </c:pt>
                <c:pt idx="2739">
                  <c:v>4</c:v>
                </c:pt>
                <c:pt idx="2740">
                  <c:v>4</c:v>
                </c:pt>
                <c:pt idx="2741">
                  <c:v>4</c:v>
                </c:pt>
                <c:pt idx="2742">
                  <c:v>4</c:v>
                </c:pt>
                <c:pt idx="2743">
                  <c:v>4</c:v>
                </c:pt>
                <c:pt idx="2744">
                  <c:v>4</c:v>
                </c:pt>
                <c:pt idx="2745">
                  <c:v>4</c:v>
                </c:pt>
                <c:pt idx="2746">
                  <c:v>4</c:v>
                </c:pt>
                <c:pt idx="2747">
                  <c:v>4</c:v>
                </c:pt>
                <c:pt idx="2748">
                  <c:v>4</c:v>
                </c:pt>
                <c:pt idx="2749">
                  <c:v>4</c:v>
                </c:pt>
                <c:pt idx="2750">
                  <c:v>4</c:v>
                </c:pt>
                <c:pt idx="2751">
                  <c:v>4</c:v>
                </c:pt>
                <c:pt idx="2752">
                  <c:v>4</c:v>
                </c:pt>
                <c:pt idx="2753">
                  <c:v>4</c:v>
                </c:pt>
                <c:pt idx="2754">
                  <c:v>4</c:v>
                </c:pt>
                <c:pt idx="2755">
                  <c:v>4</c:v>
                </c:pt>
                <c:pt idx="2756">
                  <c:v>4</c:v>
                </c:pt>
                <c:pt idx="2757">
                  <c:v>4</c:v>
                </c:pt>
                <c:pt idx="2758">
                  <c:v>4</c:v>
                </c:pt>
                <c:pt idx="2759">
                  <c:v>4</c:v>
                </c:pt>
                <c:pt idx="2760">
                  <c:v>4</c:v>
                </c:pt>
                <c:pt idx="2761">
                  <c:v>4</c:v>
                </c:pt>
                <c:pt idx="2762">
                  <c:v>4</c:v>
                </c:pt>
                <c:pt idx="2763">
                  <c:v>4</c:v>
                </c:pt>
                <c:pt idx="2764">
                  <c:v>4</c:v>
                </c:pt>
                <c:pt idx="2765">
                  <c:v>4</c:v>
                </c:pt>
                <c:pt idx="2766">
                  <c:v>4</c:v>
                </c:pt>
                <c:pt idx="2767">
                  <c:v>4</c:v>
                </c:pt>
                <c:pt idx="2768">
                  <c:v>4</c:v>
                </c:pt>
                <c:pt idx="2769">
                  <c:v>4</c:v>
                </c:pt>
                <c:pt idx="2770">
                  <c:v>4</c:v>
                </c:pt>
                <c:pt idx="2771">
                  <c:v>4</c:v>
                </c:pt>
                <c:pt idx="2772">
                  <c:v>4</c:v>
                </c:pt>
                <c:pt idx="2773">
                  <c:v>4</c:v>
                </c:pt>
                <c:pt idx="2774">
                  <c:v>4</c:v>
                </c:pt>
                <c:pt idx="2775">
                  <c:v>4</c:v>
                </c:pt>
                <c:pt idx="2776">
                  <c:v>4</c:v>
                </c:pt>
                <c:pt idx="2777">
                  <c:v>4</c:v>
                </c:pt>
                <c:pt idx="2778">
                  <c:v>4</c:v>
                </c:pt>
                <c:pt idx="2779">
                  <c:v>4</c:v>
                </c:pt>
                <c:pt idx="2780">
                  <c:v>4</c:v>
                </c:pt>
                <c:pt idx="2781">
                  <c:v>4</c:v>
                </c:pt>
                <c:pt idx="2782">
                  <c:v>4</c:v>
                </c:pt>
                <c:pt idx="2783">
                  <c:v>4</c:v>
                </c:pt>
                <c:pt idx="2784">
                  <c:v>4</c:v>
                </c:pt>
                <c:pt idx="2785">
                  <c:v>4</c:v>
                </c:pt>
                <c:pt idx="2786">
                  <c:v>4</c:v>
                </c:pt>
                <c:pt idx="2787">
                  <c:v>4</c:v>
                </c:pt>
                <c:pt idx="2788">
                  <c:v>4</c:v>
                </c:pt>
                <c:pt idx="2789">
                  <c:v>4</c:v>
                </c:pt>
                <c:pt idx="2790">
                  <c:v>4</c:v>
                </c:pt>
                <c:pt idx="2791">
                  <c:v>4</c:v>
                </c:pt>
                <c:pt idx="2792">
                  <c:v>4</c:v>
                </c:pt>
                <c:pt idx="2793">
                  <c:v>4</c:v>
                </c:pt>
                <c:pt idx="2794">
                  <c:v>4</c:v>
                </c:pt>
                <c:pt idx="2795">
                  <c:v>4</c:v>
                </c:pt>
                <c:pt idx="2796">
                  <c:v>4</c:v>
                </c:pt>
                <c:pt idx="2797">
                  <c:v>4</c:v>
                </c:pt>
                <c:pt idx="2798">
                  <c:v>4</c:v>
                </c:pt>
                <c:pt idx="2799">
                  <c:v>4</c:v>
                </c:pt>
                <c:pt idx="2800">
                  <c:v>4</c:v>
                </c:pt>
                <c:pt idx="2801">
                  <c:v>4</c:v>
                </c:pt>
                <c:pt idx="2802">
                  <c:v>4</c:v>
                </c:pt>
                <c:pt idx="2803">
                  <c:v>4</c:v>
                </c:pt>
                <c:pt idx="2804">
                  <c:v>4</c:v>
                </c:pt>
                <c:pt idx="2805">
                  <c:v>4</c:v>
                </c:pt>
                <c:pt idx="2806">
                  <c:v>4</c:v>
                </c:pt>
                <c:pt idx="2807">
                  <c:v>4</c:v>
                </c:pt>
                <c:pt idx="2808">
                  <c:v>4</c:v>
                </c:pt>
                <c:pt idx="2809">
                  <c:v>4</c:v>
                </c:pt>
                <c:pt idx="2810">
                  <c:v>4</c:v>
                </c:pt>
                <c:pt idx="2811">
                  <c:v>4</c:v>
                </c:pt>
                <c:pt idx="2812">
                  <c:v>4</c:v>
                </c:pt>
                <c:pt idx="2813">
                  <c:v>4</c:v>
                </c:pt>
                <c:pt idx="2814">
                  <c:v>4</c:v>
                </c:pt>
                <c:pt idx="2815">
                  <c:v>4</c:v>
                </c:pt>
                <c:pt idx="2816">
                  <c:v>4</c:v>
                </c:pt>
                <c:pt idx="2817">
                  <c:v>4</c:v>
                </c:pt>
                <c:pt idx="2818">
                  <c:v>4</c:v>
                </c:pt>
                <c:pt idx="2819">
                  <c:v>4</c:v>
                </c:pt>
                <c:pt idx="2820">
                  <c:v>4</c:v>
                </c:pt>
                <c:pt idx="2821">
                  <c:v>4</c:v>
                </c:pt>
                <c:pt idx="2822">
                  <c:v>4</c:v>
                </c:pt>
                <c:pt idx="2823">
                  <c:v>4</c:v>
                </c:pt>
                <c:pt idx="2824">
                  <c:v>4</c:v>
                </c:pt>
                <c:pt idx="2825">
                  <c:v>4</c:v>
                </c:pt>
                <c:pt idx="2826">
                  <c:v>4</c:v>
                </c:pt>
                <c:pt idx="2827">
                  <c:v>4</c:v>
                </c:pt>
                <c:pt idx="2828">
                  <c:v>4</c:v>
                </c:pt>
                <c:pt idx="2829">
                  <c:v>4</c:v>
                </c:pt>
                <c:pt idx="2830">
                  <c:v>4</c:v>
                </c:pt>
                <c:pt idx="2831">
                  <c:v>4</c:v>
                </c:pt>
                <c:pt idx="2832">
                  <c:v>4</c:v>
                </c:pt>
                <c:pt idx="2833">
                  <c:v>4</c:v>
                </c:pt>
                <c:pt idx="2834">
                  <c:v>4</c:v>
                </c:pt>
                <c:pt idx="2835">
                  <c:v>4</c:v>
                </c:pt>
                <c:pt idx="2836">
                  <c:v>4</c:v>
                </c:pt>
                <c:pt idx="2837">
                  <c:v>4</c:v>
                </c:pt>
                <c:pt idx="2838">
                  <c:v>4</c:v>
                </c:pt>
                <c:pt idx="2839">
                  <c:v>4</c:v>
                </c:pt>
                <c:pt idx="2840">
                  <c:v>4</c:v>
                </c:pt>
                <c:pt idx="2841">
                  <c:v>4</c:v>
                </c:pt>
                <c:pt idx="2842">
                  <c:v>4</c:v>
                </c:pt>
                <c:pt idx="2843">
                  <c:v>4</c:v>
                </c:pt>
                <c:pt idx="2844">
                  <c:v>4</c:v>
                </c:pt>
                <c:pt idx="2845">
                  <c:v>4</c:v>
                </c:pt>
                <c:pt idx="2846">
                  <c:v>4</c:v>
                </c:pt>
                <c:pt idx="2847">
                  <c:v>4</c:v>
                </c:pt>
                <c:pt idx="2848">
                  <c:v>4</c:v>
                </c:pt>
                <c:pt idx="2849">
                  <c:v>4</c:v>
                </c:pt>
                <c:pt idx="2850">
                  <c:v>4</c:v>
                </c:pt>
                <c:pt idx="2851">
                  <c:v>4</c:v>
                </c:pt>
                <c:pt idx="2852">
                  <c:v>4</c:v>
                </c:pt>
                <c:pt idx="2853">
                  <c:v>4</c:v>
                </c:pt>
                <c:pt idx="2854">
                  <c:v>4</c:v>
                </c:pt>
                <c:pt idx="2855">
                  <c:v>4</c:v>
                </c:pt>
                <c:pt idx="2856">
                  <c:v>4</c:v>
                </c:pt>
                <c:pt idx="2857">
                  <c:v>4</c:v>
                </c:pt>
                <c:pt idx="2858">
                  <c:v>4</c:v>
                </c:pt>
                <c:pt idx="2859">
                  <c:v>4</c:v>
                </c:pt>
                <c:pt idx="2860">
                  <c:v>4</c:v>
                </c:pt>
                <c:pt idx="2861">
                  <c:v>4</c:v>
                </c:pt>
                <c:pt idx="2862">
                  <c:v>4</c:v>
                </c:pt>
                <c:pt idx="2863">
                  <c:v>4</c:v>
                </c:pt>
                <c:pt idx="2864">
                  <c:v>4</c:v>
                </c:pt>
                <c:pt idx="2865">
                  <c:v>4</c:v>
                </c:pt>
                <c:pt idx="2866">
                  <c:v>4</c:v>
                </c:pt>
                <c:pt idx="2867">
                  <c:v>4</c:v>
                </c:pt>
                <c:pt idx="2868">
                  <c:v>4</c:v>
                </c:pt>
                <c:pt idx="2869">
                  <c:v>4</c:v>
                </c:pt>
                <c:pt idx="2870">
                  <c:v>4</c:v>
                </c:pt>
                <c:pt idx="2871">
                  <c:v>4</c:v>
                </c:pt>
                <c:pt idx="2872">
                  <c:v>4</c:v>
                </c:pt>
                <c:pt idx="2873">
                  <c:v>4</c:v>
                </c:pt>
                <c:pt idx="2874">
                  <c:v>4</c:v>
                </c:pt>
                <c:pt idx="2875">
                  <c:v>4</c:v>
                </c:pt>
                <c:pt idx="2876">
                  <c:v>4</c:v>
                </c:pt>
                <c:pt idx="2877">
                  <c:v>4</c:v>
                </c:pt>
                <c:pt idx="2878">
                  <c:v>4</c:v>
                </c:pt>
                <c:pt idx="2879">
                  <c:v>4</c:v>
                </c:pt>
                <c:pt idx="2880">
                  <c:v>4</c:v>
                </c:pt>
                <c:pt idx="2881">
                  <c:v>4</c:v>
                </c:pt>
                <c:pt idx="2882">
                  <c:v>4</c:v>
                </c:pt>
                <c:pt idx="2883">
                  <c:v>4</c:v>
                </c:pt>
                <c:pt idx="2884">
                  <c:v>4</c:v>
                </c:pt>
                <c:pt idx="2885">
                  <c:v>4</c:v>
                </c:pt>
                <c:pt idx="2886">
                  <c:v>4</c:v>
                </c:pt>
                <c:pt idx="2887">
                  <c:v>4</c:v>
                </c:pt>
                <c:pt idx="2888">
                  <c:v>4</c:v>
                </c:pt>
                <c:pt idx="2889">
                  <c:v>4</c:v>
                </c:pt>
                <c:pt idx="2890">
                  <c:v>4</c:v>
                </c:pt>
                <c:pt idx="2891">
                  <c:v>4</c:v>
                </c:pt>
                <c:pt idx="2892">
                  <c:v>4</c:v>
                </c:pt>
                <c:pt idx="2893">
                  <c:v>4</c:v>
                </c:pt>
                <c:pt idx="2894">
                  <c:v>4</c:v>
                </c:pt>
                <c:pt idx="2895">
                  <c:v>4</c:v>
                </c:pt>
                <c:pt idx="2896">
                  <c:v>4</c:v>
                </c:pt>
                <c:pt idx="2897">
                  <c:v>4</c:v>
                </c:pt>
                <c:pt idx="2898">
                  <c:v>4</c:v>
                </c:pt>
                <c:pt idx="2899">
                  <c:v>4</c:v>
                </c:pt>
                <c:pt idx="2900">
                  <c:v>4</c:v>
                </c:pt>
                <c:pt idx="2901">
                  <c:v>4</c:v>
                </c:pt>
                <c:pt idx="2902">
                  <c:v>4</c:v>
                </c:pt>
                <c:pt idx="2903">
                  <c:v>4</c:v>
                </c:pt>
                <c:pt idx="2904">
                  <c:v>4</c:v>
                </c:pt>
                <c:pt idx="2905">
                  <c:v>4</c:v>
                </c:pt>
                <c:pt idx="2906">
                  <c:v>4</c:v>
                </c:pt>
                <c:pt idx="2907">
                  <c:v>4</c:v>
                </c:pt>
                <c:pt idx="2908">
                  <c:v>4</c:v>
                </c:pt>
                <c:pt idx="2909">
                  <c:v>4</c:v>
                </c:pt>
                <c:pt idx="2910">
                  <c:v>4</c:v>
                </c:pt>
                <c:pt idx="2911">
                  <c:v>4</c:v>
                </c:pt>
                <c:pt idx="2912">
                  <c:v>4</c:v>
                </c:pt>
                <c:pt idx="2913">
                  <c:v>4</c:v>
                </c:pt>
                <c:pt idx="2914">
                  <c:v>4</c:v>
                </c:pt>
                <c:pt idx="2915">
                  <c:v>4</c:v>
                </c:pt>
                <c:pt idx="2916">
                  <c:v>4</c:v>
                </c:pt>
                <c:pt idx="2917">
                  <c:v>4</c:v>
                </c:pt>
                <c:pt idx="2918">
                  <c:v>4</c:v>
                </c:pt>
                <c:pt idx="2919">
                  <c:v>4</c:v>
                </c:pt>
                <c:pt idx="2920">
                  <c:v>4</c:v>
                </c:pt>
                <c:pt idx="2921">
                  <c:v>4</c:v>
                </c:pt>
                <c:pt idx="2922">
                  <c:v>4</c:v>
                </c:pt>
                <c:pt idx="2923">
                  <c:v>4</c:v>
                </c:pt>
                <c:pt idx="2924">
                  <c:v>4</c:v>
                </c:pt>
                <c:pt idx="2925">
                  <c:v>4</c:v>
                </c:pt>
                <c:pt idx="2926">
                  <c:v>4</c:v>
                </c:pt>
                <c:pt idx="2927">
                  <c:v>4</c:v>
                </c:pt>
                <c:pt idx="2928">
                  <c:v>4</c:v>
                </c:pt>
                <c:pt idx="2929">
                  <c:v>4</c:v>
                </c:pt>
                <c:pt idx="2930">
                  <c:v>4</c:v>
                </c:pt>
                <c:pt idx="2931">
                  <c:v>4</c:v>
                </c:pt>
                <c:pt idx="2932">
                  <c:v>4</c:v>
                </c:pt>
                <c:pt idx="2933">
                  <c:v>4</c:v>
                </c:pt>
                <c:pt idx="2934">
                  <c:v>4</c:v>
                </c:pt>
                <c:pt idx="2935">
                  <c:v>4</c:v>
                </c:pt>
                <c:pt idx="2936">
                  <c:v>4</c:v>
                </c:pt>
                <c:pt idx="2937">
                  <c:v>4</c:v>
                </c:pt>
                <c:pt idx="2938">
                  <c:v>4</c:v>
                </c:pt>
                <c:pt idx="2939">
                  <c:v>4</c:v>
                </c:pt>
                <c:pt idx="2940">
                  <c:v>4</c:v>
                </c:pt>
                <c:pt idx="2941">
                  <c:v>4</c:v>
                </c:pt>
                <c:pt idx="2942">
                  <c:v>4</c:v>
                </c:pt>
                <c:pt idx="2943">
                  <c:v>4</c:v>
                </c:pt>
                <c:pt idx="2944">
                  <c:v>4</c:v>
                </c:pt>
                <c:pt idx="2945">
                  <c:v>4</c:v>
                </c:pt>
                <c:pt idx="2946">
                  <c:v>4</c:v>
                </c:pt>
                <c:pt idx="2947">
                  <c:v>4</c:v>
                </c:pt>
                <c:pt idx="2948">
                  <c:v>4</c:v>
                </c:pt>
                <c:pt idx="2949">
                  <c:v>4</c:v>
                </c:pt>
                <c:pt idx="2950">
                  <c:v>4</c:v>
                </c:pt>
                <c:pt idx="2951">
                  <c:v>4</c:v>
                </c:pt>
                <c:pt idx="2952">
                  <c:v>4</c:v>
                </c:pt>
                <c:pt idx="2953">
                  <c:v>4</c:v>
                </c:pt>
                <c:pt idx="2954">
                  <c:v>4</c:v>
                </c:pt>
                <c:pt idx="2955">
                  <c:v>4</c:v>
                </c:pt>
                <c:pt idx="2956">
                  <c:v>4</c:v>
                </c:pt>
                <c:pt idx="2957">
                  <c:v>4</c:v>
                </c:pt>
                <c:pt idx="2958">
                  <c:v>4</c:v>
                </c:pt>
                <c:pt idx="2959">
                  <c:v>4</c:v>
                </c:pt>
                <c:pt idx="2960">
                  <c:v>4</c:v>
                </c:pt>
                <c:pt idx="2961">
                  <c:v>4</c:v>
                </c:pt>
                <c:pt idx="2962">
                  <c:v>4</c:v>
                </c:pt>
                <c:pt idx="2963">
                  <c:v>4</c:v>
                </c:pt>
                <c:pt idx="2964">
                  <c:v>4</c:v>
                </c:pt>
                <c:pt idx="2965">
                  <c:v>4</c:v>
                </c:pt>
                <c:pt idx="2966">
                  <c:v>4</c:v>
                </c:pt>
                <c:pt idx="2967">
                  <c:v>4</c:v>
                </c:pt>
                <c:pt idx="2968">
                  <c:v>4</c:v>
                </c:pt>
                <c:pt idx="2969">
                  <c:v>4</c:v>
                </c:pt>
                <c:pt idx="2970">
                  <c:v>4</c:v>
                </c:pt>
                <c:pt idx="2971">
                  <c:v>4</c:v>
                </c:pt>
                <c:pt idx="2972">
                  <c:v>4</c:v>
                </c:pt>
                <c:pt idx="2973">
                  <c:v>4</c:v>
                </c:pt>
                <c:pt idx="2974">
                  <c:v>4</c:v>
                </c:pt>
                <c:pt idx="2975">
                  <c:v>4</c:v>
                </c:pt>
                <c:pt idx="2976">
                  <c:v>4</c:v>
                </c:pt>
                <c:pt idx="2977">
                  <c:v>4</c:v>
                </c:pt>
                <c:pt idx="2978">
                  <c:v>4</c:v>
                </c:pt>
                <c:pt idx="2979">
                  <c:v>4</c:v>
                </c:pt>
                <c:pt idx="2980">
                  <c:v>4</c:v>
                </c:pt>
                <c:pt idx="2981">
                  <c:v>4</c:v>
                </c:pt>
                <c:pt idx="2982">
                  <c:v>4</c:v>
                </c:pt>
                <c:pt idx="2983">
                  <c:v>4</c:v>
                </c:pt>
                <c:pt idx="2984">
                  <c:v>4</c:v>
                </c:pt>
                <c:pt idx="2985">
                  <c:v>4</c:v>
                </c:pt>
                <c:pt idx="2986">
                  <c:v>4</c:v>
                </c:pt>
                <c:pt idx="2987">
                  <c:v>4</c:v>
                </c:pt>
                <c:pt idx="2988">
                  <c:v>4</c:v>
                </c:pt>
                <c:pt idx="2989">
                  <c:v>4</c:v>
                </c:pt>
                <c:pt idx="2990">
                  <c:v>4</c:v>
                </c:pt>
                <c:pt idx="2991">
                  <c:v>4</c:v>
                </c:pt>
                <c:pt idx="2992">
                  <c:v>4</c:v>
                </c:pt>
                <c:pt idx="2993">
                  <c:v>4</c:v>
                </c:pt>
                <c:pt idx="2994">
                  <c:v>4</c:v>
                </c:pt>
                <c:pt idx="2995">
                  <c:v>4</c:v>
                </c:pt>
                <c:pt idx="2996">
                  <c:v>4</c:v>
                </c:pt>
                <c:pt idx="2997">
                  <c:v>4</c:v>
                </c:pt>
                <c:pt idx="2998">
                  <c:v>4</c:v>
                </c:pt>
                <c:pt idx="2999">
                  <c:v>4</c:v>
                </c:pt>
                <c:pt idx="3000">
                  <c:v>4</c:v>
                </c:pt>
                <c:pt idx="3001">
                  <c:v>4</c:v>
                </c:pt>
                <c:pt idx="3002">
                  <c:v>4</c:v>
                </c:pt>
                <c:pt idx="3003">
                  <c:v>4</c:v>
                </c:pt>
                <c:pt idx="3004">
                  <c:v>4</c:v>
                </c:pt>
                <c:pt idx="3005">
                  <c:v>4</c:v>
                </c:pt>
                <c:pt idx="3006">
                  <c:v>4</c:v>
                </c:pt>
                <c:pt idx="3007">
                  <c:v>4</c:v>
                </c:pt>
                <c:pt idx="3008">
                  <c:v>4</c:v>
                </c:pt>
                <c:pt idx="3009">
                  <c:v>4</c:v>
                </c:pt>
                <c:pt idx="3010">
                  <c:v>4</c:v>
                </c:pt>
                <c:pt idx="3011">
                  <c:v>4</c:v>
                </c:pt>
                <c:pt idx="3012">
                  <c:v>4</c:v>
                </c:pt>
                <c:pt idx="3013">
                  <c:v>4</c:v>
                </c:pt>
                <c:pt idx="3014">
                  <c:v>4</c:v>
                </c:pt>
                <c:pt idx="3015">
                  <c:v>4</c:v>
                </c:pt>
                <c:pt idx="3016">
                  <c:v>4</c:v>
                </c:pt>
                <c:pt idx="3017">
                  <c:v>4</c:v>
                </c:pt>
                <c:pt idx="3018">
                  <c:v>4</c:v>
                </c:pt>
                <c:pt idx="3019">
                  <c:v>4</c:v>
                </c:pt>
                <c:pt idx="3020">
                  <c:v>4</c:v>
                </c:pt>
                <c:pt idx="3021">
                  <c:v>4</c:v>
                </c:pt>
                <c:pt idx="3022">
                  <c:v>4</c:v>
                </c:pt>
                <c:pt idx="3023">
                  <c:v>4</c:v>
                </c:pt>
                <c:pt idx="3024">
                  <c:v>4</c:v>
                </c:pt>
                <c:pt idx="3025">
                  <c:v>4</c:v>
                </c:pt>
                <c:pt idx="3026">
                  <c:v>4</c:v>
                </c:pt>
                <c:pt idx="3027">
                  <c:v>4</c:v>
                </c:pt>
                <c:pt idx="3028">
                  <c:v>4</c:v>
                </c:pt>
                <c:pt idx="3029">
                  <c:v>4</c:v>
                </c:pt>
                <c:pt idx="3030">
                  <c:v>4</c:v>
                </c:pt>
                <c:pt idx="3031">
                  <c:v>4</c:v>
                </c:pt>
                <c:pt idx="3032">
                  <c:v>4</c:v>
                </c:pt>
                <c:pt idx="3033">
                  <c:v>4</c:v>
                </c:pt>
                <c:pt idx="3034">
                  <c:v>4</c:v>
                </c:pt>
                <c:pt idx="3035">
                  <c:v>4</c:v>
                </c:pt>
                <c:pt idx="3036">
                  <c:v>4</c:v>
                </c:pt>
                <c:pt idx="3037">
                  <c:v>4</c:v>
                </c:pt>
                <c:pt idx="3038">
                  <c:v>4</c:v>
                </c:pt>
                <c:pt idx="3039">
                  <c:v>4</c:v>
                </c:pt>
                <c:pt idx="3040">
                  <c:v>4</c:v>
                </c:pt>
                <c:pt idx="3041">
                  <c:v>4</c:v>
                </c:pt>
                <c:pt idx="3042">
                  <c:v>4</c:v>
                </c:pt>
                <c:pt idx="3043">
                  <c:v>4</c:v>
                </c:pt>
                <c:pt idx="3044">
                  <c:v>4</c:v>
                </c:pt>
                <c:pt idx="3045">
                  <c:v>4</c:v>
                </c:pt>
                <c:pt idx="3046">
                  <c:v>4</c:v>
                </c:pt>
                <c:pt idx="3047">
                  <c:v>5</c:v>
                </c:pt>
                <c:pt idx="3048">
                  <c:v>5</c:v>
                </c:pt>
                <c:pt idx="3049">
                  <c:v>5</c:v>
                </c:pt>
                <c:pt idx="3050">
                  <c:v>5</c:v>
                </c:pt>
                <c:pt idx="3051">
                  <c:v>5</c:v>
                </c:pt>
                <c:pt idx="3052">
                  <c:v>5</c:v>
                </c:pt>
                <c:pt idx="3053">
                  <c:v>5</c:v>
                </c:pt>
                <c:pt idx="3054">
                  <c:v>5</c:v>
                </c:pt>
                <c:pt idx="3055">
                  <c:v>5</c:v>
                </c:pt>
                <c:pt idx="3056">
                  <c:v>5</c:v>
                </c:pt>
                <c:pt idx="3057">
                  <c:v>5</c:v>
                </c:pt>
                <c:pt idx="3058">
                  <c:v>5</c:v>
                </c:pt>
                <c:pt idx="3059">
                  <c:v>5</c:v>
                </c:pt>
                <c:pt idx="3060">
                  <c:v>5</c:v>
                </c:pt>
                <c:pt idx="3061">
                  <c:v>5</c:v>
                </c:pt>
                <c:pt idx="3062">
                  <c:v>5</c:v>
                </c:pt>
                <c:pt idx="3063">
                  <c:v>5</c:v>
                </c:pt>
                <c:pt idx="3064">
                  <c:v>5</c:v>
                </c:pt>
                <c:pt idx="3065">
                  <c:v>5</c:v>
                </c:pt>
                <c:pt idx="3066">
                  <c:v>5</c:v>
                </c:pt>
                <c:pt idx="3067">
                  <c:v>5</c:v>
                </c:pt>
                <c:pt idx="3068">
                  <c:v>5</c:v>
                </c:pt>
                <c:pt idx="3069">
                  <c:v>5</c:v>
                </c:pt>
                <c:pt idx="3070">
                  <c:v>5</c:v>
                </c:pt>
                <c:pt idx="3071">
                  <c:v>5</c:v>
                </c:pt>
                <c:pt idx="3072">
                  <c:v>5</c:v>
                </c:pt>
                <c:pt idx="3073">
                  <c:v>5</c:v>
                </c:pt>
                <c:pt idx="3074">
                  <c:v>5</c:v>
                </c:pt>
                <c:pt idx="3075">
                  <c:v>5</c:v>
                </c:pt>
                <c:pt idx="3076">
                  <c:v>5</c:v>
                </c:pt>
                <c:pt idx="3077">
                  <c:v>5</c:v>
                </c:pt>
                <c:pt idx="3078">
                  <c:v>5</c:v>
                </c:pt>
                <c:pt idx="3079">
                  <c:v>5</c:v>
                </c:pt>
                <c:pt idx="3080">
                  <c:v>5</c:v>
                </c:pt>
                <c:pt idx="3081">
                  <c:v>5</c:v>
                </c:pt>
                <c:pt idx="3082">
                  <c:v>5</c:v>
                </c:pt>
                <c:pt idx="3083">
                  <c:v>5</c:v>
                </c:pt>
                <c:pt idx="3084">
                  <c:v>5</c:v>
                </c:pt>
                <c:pt idx="3085">
                  <c:v>5</c:v>
                </c:pt>
                <c:pt idx="3086">
                  <c:v>5</c:v>
                </c:pt>
                <c:pt idx="3087">
                  <c:v>5</c:v>
                </c:pt>
                <c:pt idx="3088">
                  <c:v>5</c:v>
                </c:pt>
                <c:pt idx="3089">
                  <c:v>5</c:v>
                </c:pt>
                <c:pt idx="3090">
                  <c:v>5</c:v>
                </c:pt>
                <c:pt idx="3091">
                  <c:v>5</c:v>
                </c:pt>
                <c:pt idx="3092">
                  <c:v>5</c:v>
                </c:pt>
                <c:pt idx="3093">
                  <c:v>5</c:v>
                </c:pt>
                <c:pt idx="3094">
                  <c:v>5</c:v>
                </c:pt>
                <c:pt idx="3095">
                  <c:v>5</c:v>
                </c:pt>
                <c:pt idx="3096">
                  <c:v>5</c:v>
                </c:pt>
                <c:pt idx="3097">
                  <c:v>5</c:v>
                </c:pt>
                <c:pt idx="3098">
                  <c:v>5</c:v>
                </c:pt>
                <c:pt idx="3099">
                  <c:v>5</c:v>
                </c:pt>
                <c:pt idx="3100">
                  <c:v>5</c:v>
                </c:pt>
                <c:pt idx="3101">
                  <c:v>5</c:v>
                </c:pt>
                <c:pt idx="3102">
                  <c:v>5</c:v>
                </c:pt>
                <c:pt idx="3103">
                  <c:v>5</c:v>
                </c:pt>
                <c:pt idx="3104">
                  <c:v>5</c:v>
                </c:pt>
                <c:pt idx="3105">
                  <c:v>5</c:v>
                </c:pt>
                <c:pt idx="3106">
                  <c:v>5</c:v>
                </c:pt>
                <c:pt idx="3107">
                  <c:v>5</c:v>
                </c:pt>
                <c:pt idx="3108">
                  <c:v>5</c:v>
                </c:pt>
                <c:pt idx="3109">
                  <c:v>5</c:v>
                </c:pt>
                <c:pt idx="3110">
                  <c:v>5</c:v>
                </c:pt>
                <c:pt idx="3111">
                  <c:v>5</c:v>
                </c:pt>
                <c:pt idx="3112">
                  <c:v>5</c:v>
                </c:pt>
                <c:pt idx="3113">
                  <c:v>5</c:v>
                </c:pt>
                <c:pt idx="3114">
                  <c:v>5</c:v>
                </c:pt>
                <c:pt idx="3115">
                  <c:v>5</c:v>
                </c:pt>
                <c:pt idx="3116">
                  <c:v>5</c:v>
                </c:pt>
                <c:pt idx="3117">
                  <c:v>5</c:v>
                </c:pt>
                <c:pt idx="3118">
                  <c:v>5</c:v>
                </c:pt>
                <c:pt idx="3119">
                  <c:v>5</c:v>
                </c:pt>
                <c:pt idx="3120">
                  <c:v>5</c:v>
                </c:pt>
                <c:pt idx="3121">
                  <c:v>5</c:v>
                </c:pt>
                <c:pt idx="3122">
                  <c:v>5</c:v>
                </c:pt>
                <c:pt idx="3123">
                  <c:v>5</c:v>
                </c:pt>
                <c:pt idx="3124">
                  <c:v>5</c:v>
                </c:pt>
                <c:pt idx="3125">
                  <c:v>5</c:v>
                </c:pt>
                <c:pt idx="3126">
                  <c:v>5</c:v>
                </c:pt>
                <c:pt idx="3127">
                  <c:v>5</c:v>
                </c:pt>
                <c:pt idx="3128">
                  <c:v>5</c:v>
                </c:pt>
                <c:pt idx="3129">
                  <c:v>5</c:v>
                </c:pt>
                <c:pt idx="3130">
                  <c:v>5</c:v>
                </c:pt>
                <c:pt idx="3131">
                  <c:v>5</c:v>
                </c:pt>
                <c:pt idx="3132">
                  <c:v>5</c:v>
                </c:pt>
                <c:pt idx="3133">
                  <c:v>5</c:v>
                </c:pt>
                <c:pt idx="3134">
                  <c:v>5</c:v>
                </c:pt>
                <c:pt idx="3135">
                  <c:v>5</c:v>
                </c:pt>
                <c:pt idx="3136">
                  <c:v>5</c:v>
                </c:pt>
                <c:pt idx="3137">
                  <c:v>5</c:v>
                </c:pt>
                <c:pt idx="3138">
                  <c:v>5</c:v>
                </c:pt>
                <c:pt idx="3139">
                  <c:v>5</c:v>
                </c:pt>
                <c:pt idx="3140">
                  <c:v>5</c:v>
                </c:pt>
                <c:pt idx="3141">
                  <c:v>5</c:v>
                </c:pt>
                <c:pt idx="3142">
                  <c:v>5</c:v>
                </c:pt>
                <c:pt idx="3143">
                  <c:v>5</c:v>
                </c:pt>
                <c:pt idx="3144">
                  <c:v>5</c:v>
                </c:pt>
                <c:pt idx="3145">
                  <c:v>5</c:v>
                </c:pt>
                <c:pt idx="3146">
                  <c:v>5</c:v>
                </c:pt>
                <c:pt idx="3147">
                  <c:v>5</c:v>
                </c:pt>
                <c:pt idx="3148">
                  <c:v>5</c:v>
                </c:pt>
                <c:pt idx="3149">
                  <c:v>5</c:v>
                </c:pt>
                <c:pt idx="3150">
                  <c:v>5</c:v>
                </c:pt>
                <c:pt idx="3151">
                  <c:v>5</c:v>
                </c:pt>
                <c:pt idx="3152">
                  <c:v>5</c:v>
                </c:pt>
                <c:pt idx="3153">
                  <c:v>5</c:v>
                </c:pt>
                <c:pt idx="3154">
                  <c:v>5</c:v>
                </c:pt>
                <c:pt idx="3155">
                  <c:v>5</c:v>
                </c:pt>
                <c:pt idx="3156">
                  <c:v>5</c:v>
                </c:pt>
                <c:pt idx="3157">
                  <c:v>5</c:v>
                </c:pt>
                <c:pt idx="3158">
                  <c:v>5</c:v>
                </c:pt>
                <c:pt idx="3159">
                  <c:v>5</c:v>
                </c:pt>
                <c:pt idx="3160">
                  <c:v>5</c:v>
                </c:pt>
                <c:pt idx="3161">
                  <c:v>5</c:v>
                </c:pt>
                <c:pt idx="3162">
                  <c:v>5</c:v>
                </c:pt>
                <c:pt idx="3163">
                  <c:v>5</c:v>
                </c:pt>
                <c:pt idx="3164">
                  <c:v>5</c:v>
                </c:pt>
                <c:pt idx="3165">
                  <c:v>5</c:v>
                </c:pt>
                <c:pt idx="3166">
                  <c:v>5</c:v>
                </c:pt>
                <c:pt idx="3167">
                  <c:v>5</c:v>
                </c:pt>
                <c:pt idx="3168">
                  <c:v>5</c:v>
                </c:pt>
                <c:pt idx="3169">
                  <c:v>5</c:v>
                </c:pt>
                <c:pt idx="3170">
                  <c:v>5</c:v>
                </c:pt>
                <c:pt idx="3171">
                  <c:v>5</c:v>
                </c:pt>
                <c:pt idx="3172">
                  <c:v>5</c:v>
                </c:pt>
                <c:pt idx="3173">
                  <c:v>5</c:v>
                </c:pt>
                <c:pt idx="3174">
                  <c:v>5</c:v>
                </c:pt>
                <c:pt idx="3175">
                  <c:v>5</c:v>
                </c:pt>
                <c:pt idx="3176">
                  <c:v>5</c:v>
                </c:pt>
                <c:pt idx="3177">
                  <c:v>5</c:v>
                </c:pt>
                <c:pt idx="3178">
                  <c:v>5</c:v>
                </c:pt>
                <c:pt idx="3179">
                  <c:v>5</c:v>
                </c:pt>
                <c:pt idx="3180">
                  <c:v>5</c:v>
                </c:pt>
                <c:pt idx="3181">
                  <c:v>5</c:v>
                </c:pt>
                <c:pt idx="3182">
                  <c:v>5</c:v>
                </c:pt>
                <c:pt idx="3183">
                  <c:v>5</c:v>
                </c:pt>
                <c:pt idx="3184">
                  <c:v>5</c:v>
                </c:pt>
                <c:pt idx="3185">
                  <c:v>5</c:v>
                </c:pt>
                <c:pt idx="3186">
                  <c:v>5</c:v>
                </c:pt>
                <c:pt idx="3187">
                  <c:v>5</c:v>
                </c:pt>
                <c:pt idx="3188">
                  <c:v>5</c:v>
                </c:pt>
                <c:pt idx="3189">
                  <c:v>5</c:v>
                </c:pt>
                <c:pt idx="3190">
                  <c:v>5</c:v>
                </c:pt>
                <c:pt idx="3191">
                  <c:v>5</c:v>
                </c:pt>
                <c:pt idx="3192">
                  <c:v>5</c:v>
                </c:pt>
                <c:pt idx="3193">
                  <c:v>5</c:v>
                </c:pt>
                <c:pt idx="3194">
                  <c:v>5</c:v>
                </c:pt>
                <c:pt idx="3195">
                  <c:v>5</c:v>
                </c:pt>
                <c:pt idx="3196">
                  <c:v>5</c:v>
                </c:pt>
                <c:pt idx="3197">
                  <c:v>5</c:v>
                </c:pt>
                <c:pt idx="3198">
                  <c:v>5</c:v>
                </c:pt>
                <c:pt idx="3199">
                  <c:v>5</c:v>
                </c:pt>
                <c:pt idx="3200">
                  <c:v>5</c:v>
                </c:pt>
                <c:pt idx="3201">
                  <c:v>5</c:v>
                </c:pt>
                <c:pt idx="3202">
                  <c:v>5</c:v>
                </c:pt>
                <c:pt idx="3203">
                  <c:v>5</c:v>
                </c:pt>
                <c:pt idx="3204">
                  <c:v>5</c:v>
                </c:pt>
                <c:pt idx="3205">
                  <c:v>5</c:v>
                </c:pt>
                <c:pt idx="3206">
                  <c:v>5</c:v>
                </c:pt>
                <c:pt idx="3207">
                  <c:v>5</c:v>
                </c:pt>
                <c:pt idx="3208">
                  <c:v>5</c:v>
                </c:pt>
                <c:pt idx="3209">
                  <c:v>5</c:v>
                </c:pt>
                <c:pt idx="3210">
                  <c:v>5</c:v>
                </c:pt>
                <c:pt idx="3211">
                  <c:v>5</c:v>
                </c:pt>
                <c:pt idx="3212">
                  <c:v>5</c:v>
                </c:pt>
                <c:pt idx="3213">
                  <c:v>5</c:v>
                </c:pt>
                <c:pt idx="3214">
                  <c:v>5</c:v>
                </c:pt>
                <c:pt idx="3215">
                  <c:v>5</c:v>
                </c:pt>
                <c:pt idx="3216">
                  <c:v>5</c:v>
                </c:pt>
                <c:pt idx="3217">
                  <c:v>5</c:v>
                </c:pt>
                <c:pt idx="3218">
                  <c:v>5</c:v>
                </c:pt>
                <c:pt idx="3219">
                  <c:v>5</c:v>
                </c:pt>
                <c:pt idx="3220">
                  <c:v>5</c:v>
                </c:pt>
                <c:pt idx="3221">
                  <c:v>5</c:v>
                </c:pt>
                <c:pt idx="3222">
                  <c:v>5</c:v>
                </c:pt>
                <c:pt idx="3223">
                  <c:v>5</c:v>
                </c:pt>
                <c:pt idx="3224">
                  <c:v>5</c:v>
                </c:pt>
                <c:pt idx="3225">
                  <c:v>5</c:v>
                </c:pt>
                <c:pt idx="3226">
                  <c:v>5</c:v>
                </c:pt>
                <c:pt idx="3227">
                  <c:v>5</c:v>
                </c:pt>
                <c:pt idx="3228">
                  <c:v>5</c:v>
                </c:pt>
                <c:pt idx="3229">
                  <c:v>5</c:v>
                </c:pt>
                <c:pt idx="3230">
                  <c:v>5</c:v>
                </c:pt>
                <c:pt idx="3231">
                  <c:v>5</c:v>
                </c:pt>
                <c:pt idx="3232">
                  <c:v>5</c:v>
                </c:pt>
                <c:pt idx="3233">
                  <c:v>5</c:v>
                </c:pt>
                <c:pt idx="3234">
                  <c:v>5</c:v>
                </c:pt>
                <c:pt idx="3235">
                  <c:v>5</c:v>
                </c:pt>
                <c:pt idx="3236">
                  <c:v>5</c:v>
                </c:pt>
                <c:pt idx="3237">
                  <c:v>5</c:v>
                </c:pt>
                <c:pt idx="3238">
                  <c:v>5</c:v>
                </c:pt>
                <c:pt idx="3239">
                  <c:v>5</c:v>
                </c:pt>
                <c:pt idx="3240">
                  <c:v>5</c:v>
                </c:pt>
                <c:pt idx="3241">
                  <c:v>5</c:v>
                </c:pt>
                <c:pt idx="3242">
                  <c:v>5</c:v>
                </c:pt>
                <c:pt idx="3243">
                  <c:v>5</c:v>
                </c:pt>
                <c:pt idx="3244">
                  <c:v>5</c:v>
                </c:pt>
                <c:pt idx="3245">
                  <c:v>5</c:v>
                </c:pt>
                <c:pt idx="3246">
                  <c:v>5</c:v>
                </c:pt>
                <c:pt idx="3247">
                  <c:v>5</c:v>
                </c:pt>
                <c:pt idx="3248">
                  <c:v>5</c:v>
                </c:pt>
                <c:pt idx="3249">
                  <c:v>5</c:v>
                </c:pt>
                <c:pt idx="3250">
                  <c:v>5</c:v>
                </c:pt>
                <c:pt idx="3251">
                  <c:v>5</c:v>
                </c:pt>
                <c:pt idx="3252">
                  <c:v>5</c:v>
                </c:pt>
                <c:pt idx="3253">
                  <c:v>5</c:v>
                </c:pt>
                <c:pt idx="3254">
                  <c:v>5</c:v>
                </c:pt>
                <c:pt idx="3255">
                  <c:v>5</c:v>
                </c:pt>
                <c:pt idx="3256">
                  <c:v>5</c:v>
                </c:pt>
                <c:pt idx="3257">
                  <c:v>5</c:v>
                </c:pt>
                <c:pt idx="3258">
                  <c:v>5</c:v>
                </c:pt>
                <c:pt idx="3259">
                  <c:v>5</c:v>
                </c:pt>
                <c:pt idx="3260">
                  <c:v>5</c:v>
                </c:pt>
                <c:pt idx="3261">
                  <c:v>5</c:v>
                </c:pt>
                <c:pt idx="3262">
                  <c:v>5</c:v>
                </c:pt>
                <c:pt idx="3263">
                  <c:v>5</c:v>
                </c:pt>
                <c:pt idx="3264">
                  <c:v>5</c:v>
                </c:pt>
                <c:pt idx="3265">
                  <c:v>5</c:v>
                </c:pt>
                <c:pt idx="3266">
                  <c:v>5</c:v>
                </c:pt>
                <c:pt idx="3267">
                  <c:v>5</c:v>
                </c:pt>
                <c:pt idx="3268">
                  <c:v>5</c:v>
                </c:pt>
                <c:pt idx="3269">
                  <c:v>5</c:v>
                </c:pt>
                <c:pt idx="3270">
                  <c:v>5</c:v>
                </c:pt>
                <c:pt idx="3271">
                  <c:v>5</c:v>
                </c:pt>
                <c:pt idx="3272">
                  <c:v>5</c:v>
                </c:pt>
                <c:pt idx="3273">
                  <c:v>5</c:v>
                </c:pt>
                <c:pt idx="3274">
                  <c:v>5</c:v>
                </c:pt>
                <c:pt idx="3275">
                  <c:v>5</c:v>
                </c:pt>
                <c:pt idx="3276">
                  <c:v>5</c:v>
                </c:pt>
                <c:pt idx="3277">
                  <c:v>5</c:v>
                </c:pt>
                <c:pt idx="3278">
                  <c:v>5</c:v>
                </c:pt>
                <c:pt idx="3279">
                  <c:v>5</c:v>
                </c:pt>
                <c:pt idx="3280">
                  <c:v>5</c:v>
                </c:pt>
                <c:pt idx="3281">
                  <c:v>5</c:v>
                </c:pt>
                <c:pt idx="3282">
                  <c:v>5</c:v>
                </c:pt>
                <c:pt idx="3283">
                  <c:v>5</c:v>
                </c:pt>
                <c:pt idx="3284">
                  <c:v>5</c:v>
                </c:pt>
                <c:pt idx="3285">
                  <c:v>5</c:v>
                </c:pt>
                <c:pt idx="3286">
                  <c:v>5</c:v>
                </c:pt>
                <c:pt idx="3287">
                  <c:v>5</c:v>
                </c:pt>
                <c:pt idx="3288">
                  <c:v>5</c:v>
                </c:pt>
                <c:pt idx="3289">
                  <c:v>5</c:v>
                </c:pt>
                <c:pt idx="3290">
                  <c:v>5</c:v>
                </c:pt>
                <c:pt idx="3291">
                  <c:v>5</c:v>
                </c:pt>
                <c:pt idx="3292">
                  <c:v>5</c:v>
                </c:pt>
                <c:pt idx="3293">
                  <c:v>5</c:v>
                </c:pt>
                <c:pt idx="3294">
                  <c:v>5</c:v>
                </c:pt>
                <c:pt idx="3295">
                  <c:v>5</c:v>
                </c:pt>
                <c:pt idx="3296">
                  <c:v>5</c:v>
                </c:pt>
                <c:pt idx="3297">
                  <c:v>5</c:v>
                </c:pt>
                <c:pt idx="3298">
                  <c:v>5</c:v>
                </c:pt>
                <c:pt idx="3299">
                  <c:v>5</c:v>
                </c:pt>
                <c:pt idx="3300">
                  <c:v>5</c:v>
                </c:pt>
                <c:pt idx="3301">
                  <c:v>5</c:v>
                </c:pt>
                <c:pt idx="3302">
                  <c:v>5</c:v>
                </c:pt>
                <c:pt idx="3303">
                  <c:v>5</c:v>
                </c:pt>
                <c:pt idx="3304">
                  <c:v>5</c:v>
                </c:pt>
                <c:pt idx="3305">
                  <c:v>5</c:v>
                </c:pt>
                <c:pt idx="3306">
                  <c:v>5</c:v>
                </c:pt>
                <c:pt idx="3307">
                  <c:v>5</c:v>
                </c:pt>
                <c:pt idx="3308">
                  <c:v>5</c:v>
                </c:pt>
                <c:pt idx="3309">
                  <c:v>5</c:v>
                </c:pt>
                <c:pt idx="3310">
                  <c:v>5</c:v>
                </c:pt>
                <c:pt idx="3311">
                  <c:v>5</c:v>
                </c:pt>
                <c:pt idx="3312">
                  <c:v>5</c:v>
                </c:pt>
                <c:pt idx="3313">
                  <c:v>5</c:v>
                </c:pt>
                <c:pt idx="3314">
                  <c:v>5</c:v>
                </c:pt>
                <c:pt idx="3315">
                  <c:v>5</c:v>
                </c:pt>
                <c:pt idx="3316">
                  <c:v>5</c:v>
                </c:pt>
                <c:pt idx="3317">
                  <c:v>5</c:v>
                </c:pt>
                <c:pt idx="3318">
                  <c:v>5</c:v>
                </c:pt>
                <c:pt idx="3319">
                  <c:v>5</c:v>
                </c:pt>
                <c:pt idx="3320">
                  <c:v>5</c:v>
                </c:pt>
                <c:pt idx="3321">
                  <c:v>5</c:v>
                </c:pt>
                <c:pt idx="3322">
                  <c:v>5</c:v>
                </c:pt>
                <c:pt idx="3323">
                  <c:v>5</c:v>
                </c:pt>
                <c:pt idx="3324">
                  <c:v>5</c:v>
                </c:pt>
                <c:pt idx="3325">
                  <c:v>5</c:v>
                </c:pt>
                <c:pt idx="3326">
                  <c:v>5</c:v>
                </c:pt>
                <c:pt idx="3327">
                  <c:v>5</c:v>
                </c:pt>
                <c:pt idx="3328">
                  <c:v>5</c:v>
                </c:pt>
                <c:pt idx="3329">
                  <c:v>5</c:v>
                </c:pt>
                <c:pt idx="3330">
                  <c:v>5</c:v>
                </c:pt>
                <c:pt idx="3331">
                  <c:v>5</c:v>
                </c:pt>
                <c:pt idx="3332">
                  <c:v>5</c:v>
                </c:pt>
                <c:pt idx="3333">
                  <c:v>5</c:v>
                </c:pt>
                <c:pt idx="3334">
                  <c:v>5</c:v>
                </c:pt>
                <c:pt idx="3335">
                  <c:v>5</c:v>
                </c:pt>
                <c:pt idx="3336">
                  <c:v>5</c:v>
                </c:pt>
                <c:pt idx="3337">
                  <c:v>5</c:v>
                </c:pt>
                <c:pt idx="3338">
                  <c:v>5</c:v>
                </c:pt>
                <c:pt idx="3339">
                  <c:v>5</c:v>
                </c:pt>
                <c:pt idx="3340">
                  <c:v>5</c:v>
                </c:pt>
                <c:pt idx="3341">
                  <c:v>5</c:v>
                </c:pt>
                <c:pt idx="3342">
                  <c:v>5</c:v>
                </c:pt>
                <c:pt idx="3343">
                  <c:v>5</c:v>
                </c:pt>
                <c:pt idx="3344">
                  <c:v>5</c:v>
                </c:pt>
                <c:pt idx="3345">
                  <c:v>5</c:v>
                </c:pt>
                <c:pt idx="3346">
                  <c:v>5</c:v>
                </c:pt>
                <c:pt idx="3347">
                  <c:v>5</c:v>
                </c:pt>
                <c:pt idx="3348">
                  <c:v>5</c:v>
                </c:pt>
                <c:pt idx="3349">
                  <c:v>5</c:v>
                </c:pt>
                <c:pt idx="3350">
                  <c:v>5</c:v>
                </c:pt>
                <c:pt idx="3351">
                  <c:v>5</c:v>
                </c:pt>
                <c:pt idx="3352">
                  <c:v>5</c:v>
                </c:pt>
                <c:pt idx="3353">
                  <c:v>5</c:v>
                </c:pt>
                <c:pt idx="3354">
                  <c:v>5</c:v>
                </c:pt>
                <c:pt idx="3355">
                  <c:v>5</c:v>
                </c:pt>
                <c:pt idx="3356">
                  <c:v>5</c:v>
                </c:pt>
                <c:pt idx="3357">
                  <c:v>5</c:v>
                </c:pt>
                <c:pt idx="3358">
                  <c:v>5</c:v>
                </c:pt>
                <c:pt idx="3359">
                  <c:v>5</c:v>
                </c:pt>
                <c:pt idx="3360">
                  <c:v>5</c:v>
                </c:pt>
                <c:pt idx="3361">
                  <c:v>5</c:v>
                </c:pt>
                <c:pt idx="3362">
                  <c:v>5</c:v>
                </c:pt>
                <c:pt idx="3363">
                  <c:v>5</c:v>
                </c:pt>
                <c:pt idx="3364">
                  <c:v>5</c:v>
                </c:pt>
                <c:pt idx="3365">
                  <c:v>5</c:v>
                </c:pt>
                <c:pt idx="3366">
                  <c:v>5</c:v>
                </c:pt>
                <c:pt idx="3367">
                  <c:v>5</c:v>
                </c:pt>
                <c:pt idx="3368">
                  <c:v>5</c:v>
                </c:pt>
                <c:pt idx="3369">
                  <c:v>5</c:v>
                </c:pt>
                <c:pt idx="3370">
                  <c:v>5</c:v>
                </c:pt>
                <c:pt idx="3371">
                  <c:v>5</c:v>
                </c:pt>
                <c:pt idx="3372">
                  <c:v>5</c:v>
                </c:pt>
                <c:pt idx="3373">
                  <c:v>5</c:v>
                </c:pt>
                <c:pt idx="3374">
                  <c:v>5</c:v>
                </c:pt>
                <c:pt idx="3375">
                  <c:v>5</c:v>
                </c:pt>
                <c:pt idx="3376">
                  <c:v>5</c:v>
                </c:pt>
                <c:pt idx="3377">
                  <c:v>5</c:v>
                </c:pt>
                <c:pt idx="3378">
                  <c:v>5</c:v>
                </c:pt>
                <c:pt idx="3379">
                  <c:v>5</c:v>
                </c:pt>
                <c:pt idx="3380">
                  <c:v>5</c:v>
                </c:pt>
                <c:pt idx="3381">
                  <c:v>5</c:v>
                </c:pt>
                <c:pt idx="3382">
                  <c:v>5</c:v>
                </c:pt>
                <c:pt idx="3383">
                  <c:v>5</c:v>
                </c:pt>
                <c:pt idx="3384">
                  <c:v>5</c:v>
                </c:pt>
                <c:pt idx="3385">
                  <c:v>5</c:v>
                </c:pt>
                <c:pt idx="3386">
                  <c:v>5</c:v>
                </c:pt>
                <c:pt idx="3387">
                  <c:v>5</c:v>
                </c:pt>
                <c:pt idx="3388">
                  <c:v>5</c:v>
                </c:pt>
                <c:pt idx="3389">
                  <c:v>5</c:v>
                </c:pt>
                <c:pt idx="3390">
                  <c:v>5</c:v>
                </c:pt>
                <c:pt idx="3391">
                  <c:v>5</c:v>
                </c:pt>
                <c:pt idx="3392">
                  <c:v>5</c:v>
                </c:pt>
                <c:pt idx="3393">
                  <c:v>5</c:v>
                </c:pt>
                <c:pt idx="3394">
                  <c:v>5</c:v>
                </c:pt>
                <c:pt idx="3395">
                  <c:v>5</c:v>
                </c:pt>
                <c:pt idx="3396">
                  <c:v>5</c:v>
                </c:pt>
                <c:pt idx="3397">
                  <c:v>5</c:v>
                </c:pt>
                <c:pt idx="3398">
                  <c:v>5</c:v>
                </c:pt>
                <c:pt idx="3399">
                  <c:v>5</c:v>
                </c:pt>
                <c:pt idx="3400">
                  <c:v>5</c:v>
                </c:pt>
                <c:pt idx="3401">
                  <c:v>5</c:v>
                </c:pt>
                <c:pt idx="3402">
                  <c:v>5</c:v>
                </c:pt>
                <c:pt idx="3403">
                  <c:v>5</c:v>
                </c:pt>
                <c:pt idx="3404">
                  <c:v>5</c:v>
                </c:pt>
                <c:pt idx="3405">
                  <c:v>5</c:v>
                </c:pt>
                <c:pt idx="3406">
                  <c:v>5</c:v>
                </c:pt>
                <c:pt idx="3407">
                  <c:v>5</c:v>
                </c:pt>
                <c:pt idx="3408">
                  <c:v>5</c:v>
                </c:pt>
                <c:pt idx="3409">
                  <c:v>5</c:v>
                </c:pt>
                <c:pt idx="3410">
                  <c:v>5</c:v>
                </c:pt>
                <c:pt idx="3411">
                  <c:v>5</c:v>
                </c:pt>
                <c:pt idx="3412">
                  <c:v>5</c:v>
                </c:pt>
                <c:pt idx="3413">
                  <c:v>5</c:v>
                </c:pt>
                <c:pt idx="3414">
                  <c:v>5</c:v>
                </c:pt>
                <c:pt idx="3415">
                  <c:v>5</c:v>
                </c:pt>
                <c:pt idx="3416">
                  <c:v>5</c:v>
                </c:pt>
                <c:pt idx="3417">
                  <c:v>5</c:v>
                </c:pt>
                <c:pt idx="3418">
                  <c:v>5</c:v>
                </c:pt>
                <c:pt idx="3419">
                  <c:v>5</c:v>
                </c:pt>
                <c:pt idx="3420">
                  <c:v>5</c:v>
                </c:pt>
                <c:pt idx="3421">
                  <c:v>5</c:v>
                </c:pt>
                <c:pt idx="3422">
                  <c:v>5</c:v>
                </c:pt>
                <c:pt idx="3423">
                  <c:v>5</c:v>
                </c:pt>
                <c:pt idx="3424">
                  <c:v>5</c:v>
                </c:pt>
                <c:pt idx="3425">
                  <c:v>5</c:v>
                </c:pt>
                <c:pt idx="3426">
                  <c:v>5</c:v>
                </c:pt>
                <c:pt idx="3427">
                  <c:v>5</c:v>
                </c:pt>
                <c:pt idx="3428">
                  <c:v>5</c:v>
                </c:pt>
                <c:pt idx="3429">
                  <c:v>5</c:v>
                </c:pt>
                <c:pt idx="3430">
                  <c:v>5</c:v>
                </c:pt>
                <c:pt idx="3431">
                  <c:v>5</c:v>
                </c:pt>
                <c:pt idx="3432">
                  <c:v>5</c:v>
                </c:pt>
                <c:pt idx="3433">
                  <c:v>5</c:v>
                </c:pt>
                <c:pt idx="3434">
                  <c:v>5</c:v>
                </c:pt>
                <c:pt idx="3435">
                  <c:v>5</c:v>
                </c:pt>
                <c:pt idx="3436">
                  <c:v>5</c:v>
                </c:pt>
                <c:pt idx="3437">
                  <c:v>5</c:v>
                </c:pt>
                <c:pt idx="3438">
                  <c:v>5</c:v>
                </c:pt>
                <c:pt idx="3439">
                  <c:v>5</c:v>
                </c:pt>
                <c:pt idx="3440">
                  <c:v>5</c:v>
                </c:pt>
                <c:pt idx="3441">
                  <c:v>5</c:v>
                </c:pt>
                <c:pt idx="3442">
                  <c:v>5</c:v>
                </c:pt>
                <c:pt idx="3443">
                  <c:v>5</c:v>
                </c:pt>
                <c:pt idx="3444">
                  <c:v>5</c:v>
                </c:pt>
                <c:pt idx="3445">
                  <c:v>5</c:v>
                </c:pt>
                <c:pt idx="3446">
                  <c:v>5</c:v>
                </c:pt>
                <c:pt idx="3447">
                  <c:v>5</c:v>
                </c:pt>
                <c:pt idx="3448">
                  <c:v>5</c:v>
                </c:pt>
                <c:pt idx="3449">
                  <c:v>5</c:v>
                </c:pt>
                <c:pt idx="3450">
                  <c:v>5</c:v>
                </c:pt>
                <c:pt idx="3451">
                  <c:v>5</c:v>
                </c:pt>
                <c:pt idx="3452">
                  <c:v>5</c:v>
                </c:pt>
                <c:pt idx="3453">
                  <c:v>5</c:v>
                </c:pt>
                <c:pt idx="3454">
                  <c:v>5</c:v>
                </c:pt>
                <c:pt idx="3455">
                  <c:v>5</c:v>
                </c:pt>
                <c:pt idx="3456">
                  <c:v>5</c:v>
                </c:pt>
                <c:pt idx="3457">
                  <c:v>5</c:v>
                </c:pt>
                <c:pt idx="3458">
                  <c:v>5</c:v>
                </c:pt>
                <c:pt idx="3459">
                  <c:v>5</c:v>
                </c:pt>
                <c:pt idx="3460">
                  <c:v>5</c:v>
                </c:pt>
                <c:pt idx="3461">
                  <c:v>5</c:v>
                </c:pt>
                <c:pt idx="3462">
                  <c:v>5</c:v>
                </c:pt>
                <c:pt idx="3463">
                  <c:v>5</c:v>
                </c:pt>
                <c:pt idx="3464">
                  <c:v>5</c:v>
                </c:pt>
                <c:pt idx="3465">
                  <c:v>5</c:v>
                </c:pt>
                <c:pt idx="3466">
                  <c:v>5</c:v>
                </c:pt>
                <c:pt idx="3467">
                  <c:v>5</c:v>
                </c:pt>
                <c:pt idx="3468">
                  <c:v>5</c:v>
                </c:pt>
                <c:pt idx="3469">
                  <c:v>5</c:v>
                </c:pt>
                <c:pt idx="3470">
                  <c:v>5</c:v>
                </c:pt>
                <c:pt idx="3471">
                  <c:v>5</c:v>
                </c:pt>
                <c:pt idx="3472">
                  <c:v>5</c:v>
                </c:pt>
                <c:pt idx="3473">
                  <c:v>5</c:v>
                </c:pt>
                <c:pt idx="3474">
                  <c:v>5</c:v>
                </c:pt>
                <c:pt idx="3475">
                  <c:v>5</c:v>
                </c:pt>
                <c:pt idx="3476">
                  <c:v>5</c:v>
                </c:pt>
                <c:pt idx="3477">
                  <c:v>5</c:v>
                </c:pt>
                <c:pt idx="3478">
                  <c:v>5</c:v>
                </c:pt>
                <c:pt idx="3479">
                  <c:v>5</c:v>
                </c:pt>
                <c:pt idx="3480">
                  <c:v>5</c:v>
                </c:pt>
                <c:pt idx="3481">
                  <c:v>5</c:v>
                </c:pt>
                <c:pt idx="3482">
                  <c:v>5</c:v>
                </c:pt>
                <c:pt idx="3483">
                  <c:v>5</c:v>
                </c:pt>
                <c:pt idx="3484">
                  <c:v>5</c:v>
                </c:pt>
                <c:pt idx="3485">
                  <c:v>5</c:v>
                </c:pt>
                <c:pt idx="3486">
                  <c:v>5</c:v>
                </c:pt>
                <c:pt idx="3487">
                  <c:v>5</c:v>
                </c:pt>
                <c:pt idx="3488">
                  <c:v>5</c:v>
                </c:pt>
                <c:pt idx="3489">
                  <c:v>5</c:v>
                </c:pt>
                <c:pt idx="3490">
                  <c:v>5</c:v>
                </c:pt>
                <c:pt idx="3491">
                  <c:v>5</c:v>
                </c:pt>
                <c:pt idx="3492">
                  <c:v>5</c:v>
                </c:pt>
                <c:pt idx="3493">
                  <c:v>5</c:v>
                </c:pt>
                <c:pt idx="3494">
                  <c:v>5</c:v>
                </c:pt>
                <c:pt idx="3495">
                  <c:v>5</c:v>
                </c:pt>
                <c:pt idx="3496">
                  <c:v>5</c:v>
                </c:pt>
                <c:pt idx="3497">
                  <c:v>5</c:v>
                </c:pt>
                <c:pt idx="3498">
                  <c:v>5</c:v>
                </c:pt>
                <c:pt idx="3499">
                  <c:v>5</c:v>
                </c:pt>
                <c:pt idx="3500">
                  <c:v>5</c:v>
                </c:pt>
                <c:pt idx="3501">
                  <c:v>5</c:v>
                </c:pt>
                <c:pt idx="3502">
                  <c:v>5</c:v>
                </c:pt>
                <c:pt idx="3503">
                  <c:v>5</c:v>
                </c:pt>
                <c:pt idx="3504">
                  <c:v>5</c:v>
                </c:pt>
                <c:pt idx="3505">
                  <c:v>5</c:v>
                </c:pt>
                <c:pt idx="3506">
                  <c:v>5</c:v>
                </c:pt>
                <c:pt idx="3507">
                  <c:v>5</c:v>
                </c:pt>
                <c:pt idx="3508">
                  <c:v>5</c:v>
                </c:pt>
                <c:pt idx="3509">
                  <c:v>5</c:v>
                </c:pt>
                <c:pt idx="3510">
                  <c:v>5</c:v>
                </c:pt>
                <c:pt idx="3511">
                  <c:v>5</c:v>
                </c:pt>
                <c:pt idx="3512">
                  <c:v>5</c:v>
                </c:pt>
                <c:pt idx="3513">
                  <c:v>5</c:v>
                </c:pt>
                <c:pt idx="3514">
                  <c:v>5</c:v>
                </c:pt>
                <c:pt idx="3515">
                  <c:v>5</c:v>
                </c:pt>
                <c:pt idx="3516">
                  <c:v>5</c:v>
                </c:pt>
                <c:pt idx="3517">
                  <c:v>5</c:v>
                </c:pt>
                <c:pt idx="3518">
                  <c:v>5</c:v>
                </c:pt>
                <c:pt idx="3519">
                  <c:v>5</c:v>
                </c:pt>
                <c:pt idx="3520">
                  <c:v>5</c:v>
                </c:pt>
                <c:pt idx="3521">
                  <c:v>5</c:v>
                </c:pt>
                <c:pt idx="3522">
                  <c:v>5</c:v>
                </c:pt>
                <c:pt idx="3523">
                  <c:v>5</c:v>
                </c:pt>
                <c:pt idx="3524">
                  <c:v>5</c:v>
                </c:pt>
                <c:pt idx="3525">
                  <c:v>5</c:v>
                </c:pt>
                <c:pt idx="3526">
                  <c:v>5</c:v>
                </c:pt>
                <c:pt idx="3527">
                  <c:v>5</c:v>
                </c:pt>
                <c:pt idx="3528">
                  <c:v>5</c:v>
                </c:pt>
                <c:pt idx="3529">
                  <c:v>5</c:v>
                </c:pt>
                <c:pt idx="3530">
                  <c:v>5</c:v>
                </c:pt>
                <c:pt idx="3531">
                  <c:v>5</c:v>
                </c:pt>
                <c:pt idx="3532">
                  <c:v>5</c:v>
                </c:pt>
                <c:pt idx="3533">
                  <c:v>5</c:v>
                </c:pt>
                <c:pt idx="3534">
                  <c:v>5</c:v>
                </c:pt>
                <c:pt idx="3535">
                  <c:v>5</c:v>
                </c:pt>
                <c:pt idx="3536">
                  <c:v>5</c:v>
                </c:pt>
                <c:pt idx="3537">
                  <c:v>5</c:v>
                </c:pt>
                <c:pt idx="3538">
                  <c:v>5</c:v>
                </c:pt>
                <c:pt idx="3539">
                  <c:v>5</c:v>
                </c:pt>
                <c:pt idx="3540">
                  <c:v>5</c:v>
                </c:pt>
                <c:pt idx="3541">
                  <c:v>5</c:v>
                </c:pt>
                <c:pt idx="3542">
                  <c:v>5</c:v>
                </c:pt>
                <c:pt idx="3543">
                  <c:v>5</c:v>
                </c:pt>
                <c:pt idx="3544">
                  <c:v>5</c:v>
                </c:pt>
                <c:pt idx="3545">
                  <c:v>5</c:v>
                </c:pt>
                <c:pt idx="3546">
                  <c:v>5</c:v>
                </c:pt>
                <c:pt idx="3547">
                  <c:v>5</c:v>
                </c:pt>
                <c:pt idx="3548">
                  <c:v>5</c:v>
                </c:pt>
                <c:pt idx="3549">
                  <c:v>5</c:v>
                </c:pt>
                <c:pt idx="3550">
                  <c:v>5</c:v>
                </c:pt>
                <c:pt idx="3551">
                  <c:v>5</c:v>
                </c:pt>
                <c:pt idx="3552">
                  <c:v>5</c:v>
                </c:pt>
                <c:pt idx="3553">
                  <c:v>5</c:v>
                </c:pt>
                <c:pt idx="3554">
                  <c:v>5</c:v>
                </c:pt>
                <c:pt idx="3555">
                  <c:v>5</c:v>
                </c:pt>
                <c:pt idx="3556">
                  <c:v>5</c:v>
                </c:pt>
                <c:pt idx="3557">
                  <c:v>5</c:v>
                </c:pt>
                <c:pt idx="3558">
                  <c:v>5</c:v>
                </c:pt>
                <c:pt idx="3559">
                  <c:v>5</c:v>
                </c:pt>
                <c:pt idx="3560">
                  <c:v>5</c:v>
                </c:pt>
                <c:pt idx="3561">
                  <c:v>5</c:v>
                </c:pt>
                <c:pt idx="3562">
                  <c:v>5</c:v>
                </c:pt>
                <c:pt idx="3563">
                  <c:v>5</c:v>
                </c:pt>
                <c:pt idx="3564">
                  <c:v>5</c:v>
                </c:pt>
                <c:pt idx="3565">
                  <c:v>5</c:v>
                </c:pt>
                <c:pt idx="3566">
                  <c:v>5</c:v>
                </c:pt>
                <c:pt idx="3567">
                  <c:v>5</c:v>
                </c:pt>
                <c:pt idx="3568">
                  <c:v>5</c:v>
                </c:pt>
                <c:pt idx="3569">
                  <c:v>5</c:v>
                </c:pt>
                <c:pt idx="3570">
                  <c:v>6</c:v>
                </c:pt>
                <c:pt idx="3571">
                  <c:v>6</c:v>
                </c:pt>
                <c:pt idx="3572">
                  <c:v>6</c:v>
                </c:pt>
                <c:pt idx="3573">
                  <c:v>6</c:v>
                </c:pt>
                <c:pt idx="3574">
                  <c:v>6</c:v>
                </c:pt>
                <c:pt idx="3575">
                  <c:v>6</c:v>
                </c:pt>
                <c:pt idx="3576">
                  <c:v>6</c:v>
                </c:pt>
                <c:pt idx="3577">
                  <c:v>6</c:v>
                </c:pt>
                <c:pt idx="3578">
                  <c:v>6</c:v>
                </c:pt>
                <c:pt idx="3579">
                  <c:v>6</c:v>
                </c:pt>
                <c:pt idx="3580">
                  <c:v>6</c:v>
                </c:pt>
                <c:pt idx="3581">
                  <c:v>6</c:v>
                </c:pt>
                <c:pt idx="3582">
                  <c:v>6</c:v>
                </c:pt>
                <c:pt idx="3583">
                  <c:v>6</c:v>
                </c:pt>
                <c:pt idx="3584">
                  <c:v>6</c:v>
                </c:pt>
                <c:pt idx="3585">
                  <c:v>6</c:v>
                </c:pt>
                <c:pt idx="3586">
                  <c:v>6</c:v>
                </c:pt>
                <c:pt idx="3587">
                  <c:v>6</c:v>
                </c:pt>
                <c:pt idx="3588">
                  <c:v>6</c:v>
                </c:pt>
                <c:pt idx="3589">
                  <c:v>6</c:v>
                </c:pt>
                <c:pt idx="3590">
                  <c:v>6</c:v>
                </c:pt>
                <c:pt idx="3591">
                  <c:v>6</c:v>
                </c:pt>
                <c:pt idx="3592">
                  <c:v>6</c:v>
                </c:pt>
                <c:pt idx="3593">
                  <c:v>6</c:v>
                </c:pt>
                <c:pt idx="3594">
                  <c:v>6</c:v>
                </c:pt>
                <c:pt idx="3595">
                  <c:v>6</c:v>
                </c:pt>
                <c:pt idx="3596">
                  <c:v>6</c:v>
                </c:pt>
                <c:pt idx="3597">
                  <c:v>6</c:v>
                </c:pt>
                <c:pt idx="3598">
                  <c:v>6</c:v>
                </c:pt>
                <c:pt idx="3599">
                  <c:v>6</c:v>
                </c:pt>
                <c:pt idx="3600">
                  <c:v>6</c:v>
                </c:pt>
                <c:pt idx="3601">
                  <c:v>6</c:v>
                </c:pt>
                <c:pt idx="3602">
                  <c:v>6</c:v>
                </c:pt>
                <c:pt idx="3603">
                  <c:v>6</c:v>
                </c:pt>
                <c:pt idx="3604">
                  <c:v>6</c:v>
                </c:pt>
                <c:pt idx="3605">
                  <c:v>6</c:v>
                </c:pt>
                <c:pt idx="3606">
                  <c:v>6</c:v>
                </c:pt>
                <c:pt idx="3607">
                  <c:v>6</c:v>
                </c:pt>
                <c:pt idx="3608">
                  <c:v>6</c:v>
                </c:pt>
                <c:pt idx="3609">
                  <c:v>6</c:v>
                </c:pt>
                <c:pt idx="3610">
                  <c:v>6</c:v>
                </c:pt>
                <c:pt idx="3611">
                  <c:v>6</c:v>
                </c:pt>
                <c:pt idx="3612">
                  <c:v>6</c:v>
                </c:pt>
                <c:pt idx="3613">
                  <c:v>6</c:v>
                </c:pt>
                <c:pt idx="3614">
                  <c:v>6</c:v>
                </c:pt>
                <c:pt idx="3615">
                  <c:v>6</c:v>
                </c:pt>
                <c:pt idx="3616">
                  <c:v>6</c:v>
                </c:pt>
                <c:pt idx="3617">
                  <c:v>6</c:v>
                </c:pt>
                <c:pt idx="3618">
                  <c:v>6</c:v>
                </c:pt>
                <c:pt idx="3619">
                  <c:v>6</c:v>
                </c:pt>
                <c:pt idx="3620">
                  <c:v>6</c:v>
                </c:pt>
                <c:pt idx="3621">
                  <c:v>6</c:v>
                </c:pt>
                <c:pt idx="3622">
                  <c:v>6</c:v>
                </c:pt>
                <c:pt idx="3623">
                  <c:v>6</c:v>
                </c:pt>
                <c:pt idx="3624">
                  <c:v>6</c:v>
                </c:pt>
                <c:pt idx="3625">
                  <c:v>6</c:v>
                </c:pt>
                <c:pt idx="3626">
                  <c:v>6</c:v>
                </c:pt>
                <c:pt idx="3627">
                  <c:v>6</c:v>
                </c:pt>
                <c:pt idx="3628">
                  <c:v>6</c:v>
                </c:pt>
                <c:pt idx="3629">
                  <c:v>6</c:v>
                </c:pt>
                <c:pt idx="3630">
                  <c:v>6</c:v>
                </c:pt>
                <c:pt idx="3631">
                  <c:v>6</c:v>
                </c:pt>
                <c:pt idx="3632">
                  <c:v>6</c:v>
                </c:pt>
                <c:pt idx="3633">
                  <c:v>6</c:v>
                </c:pt>
                <c:pt idx="3634">
                  <c:v>6</c:v>
                </c:pt>
                <c:pt idx="3635">
                  <c:v>6</c:v>
                </c:pt>
                <c:pt idx="3636">
                  <c:v>6</c:v>
                </c:pt>
                <c:pt idx="3637">
                  <c:v>6</c:v>
                </c:pt>
                <c:pt idx="3638">
                  <c:v>6</c:v>
                </c:pt>
                <c:pt idx="3639">
                  <c:v>6</c:v>
                </c:pt>
                <c:pt idx="3640">
                  <c:v>6</c:v>
                </c:pt>
                <c:pt idx="3641">
                  <c:v>6</c:v>
                </c:pt>
                <c:pt idx="3642">
                  <c:v>6</c:v>
                </c:pt>
                <c:pt idx="3643">
                  <c:v>6</c:v>
                </c:pt>
                <c:pt idx="3644">
                  <c:v>6</c:v>
                </c:pt>
                <c:pt idx="3645">
                  <c:v>6</c:v>
                </c:pt>
                <c:pt idx="3646">
                  <c:v>6</c:v>
                </c:pt>
                <c:pt idx="3647">
                  <c:v>6</c:v>
                </c:pt>
                <c:pt idx="3648">
                  <c:v>6</c:v>
                </c:pt>
                <c:pt idx="3649">
                  <c:v>6</c:v>
                </c:pt>
                <c:pt idx="3650">
                  <c:v>6</c:v>
                </c:pt>
                <c:pt idx="3651">
                  <c:v>6</c:v>
                </c:pt>
                <c:pt idx="3652">
                  <c:v>6</c:v>
                </c:pt>
                <c:pt idx="3653">
                  <c:v>6</c:v>
                </c:pt>
                <c:pt idx="3654">
                  <c:v>6</c:v>
                </c:pt>
                <c:pt idx="3655">
                  <c:v>6</c:v>
                </c:pt>
                <c:pt idx="3656">
                  <c:v>6</c:v>
                </c:pt>
                <c:pt idx="3657">
                  <c:v>6</c:v>
                </c:pt>
                <c:pt idx="3658">
                  <c:v>6</c:v>
                </c:pt>
                <c:pt idx="3659">
                  <c:v>6</c:v>
                </c:pt>
                <c:pt idx="3660">
                  <c:v>6</c:v>
                </c:pt>
                <c:pt idx="3661">
                  <c:v>6</c:v>
                </c:pt>
                <c:pt idx="3662">
                  <c:v>6</c:v>
                </c:pt>
                <c:pt idx="3663">
                  <c:v>6</c:v>
                </c:pt>
                <c:pt idx="3664">
                  <c:v>6</c:v>
                </c:pt>
                <c:pt idx="3665">
                  <c:v>6</c:v>
                </c:pt>
                <c:pt idx="3666">
                  <c:v>6</c:v>
                </c:pt>
                <c:pt idx="3667">
                  <c:v>6</c:v>
                </c:pt>
                <c:pt idx="3668">
                  <c:v>6</c:v>
                </c:pt>
                <c:pt idx="3669">
                  <c:v>6</c:v>
                </c:pt>
                <c:pt idx="3670">
                  <c:v>6</c:v>
                </c:pt>
                <c:pt idx="3671">
                  <c:v>6</c:v>
                </c:pt>
                <c:pt idx="3672">
                  <c:v>6</c:v>
                </c:pt>
                <c:pt idx="3673">
                  <c:v>6</c:v>
                </c:pt>
                <c:pt idx="3674">
                  <c:v>6</c:v>
                </c:pt>
                <c:pt idx="3675">
                  <c:v>6</c:v>
                </c:pt>
                <c:pt idx="3676">
                  <c:v>6</c:v>
                </c:pt>
                <c:pt idx="3677">
                  <c:v>6</c:v>
                </c:pt>
                <c:pt idx="3678">
                  <c:v>6</c:v>
                </c:pt>
                <c:pt idx="3679">
                  <c:v>6</c:v>
                </c:pt>
                <c:pt idx="3680">
                  <c:v>6</c:v>
                </c:pt>
                <c:pt idx="3681">
                  <c:v>6</c:v>
                </c:pt>
                <c:pt idx="3682">
                  <c:v>6</c:v>
                </c:pt>
                <c:pt idx="3683">
                  <c:v>6</c:v>
                </c:pt>
                <c:pt idx="3684">
                  <c:v>6</c:v>
                </c:pt>
                <c:pt idx="3685">
                  <c:v>6</c:v>
                </c:pt>
                <c:pt idx="3686">
                  <c:v>6</c:v>
                </c:pt>
                <c:pt idx="3687">
                  <c:v>6</c:v>
                </c:pt>
                <c:pt idx="3688">
                  <c:v>6</c:v>
                </c:pt>
                <c:pt idx="3689">
                  <c:v>6</c:v>
                </c:pt>
                <c:pt idx="3690">
                  <c:v>6</c:v>
                </c:pt>
                <c:pt idx="3691">
                  <c:v>6</c:v>
                </c:pt>
                <c:pt idx="3692">
                  <c:v>6</c:v>
                </c:pt>
                <c:pt idx="3693">
                  <c:v>6</c:v>
                </c:pt>
                <c:pt idx="3694">
                  <c:v>6</c:v>
                </c:pt>
                <c:pt idx="3695">
                  <c:v>6</c:v>
                </c:pt>
                <c:pt idx="3696">
                  <c:v>6</c:v>
                </c:pt>
                <c:pt idx="3697">
                  <c:v>6</c:v>
                </c:pt>
                <c:pt idx="3698">
                  <c:v>6</c:v>
                </c:pt>
                <c:pt idx="3699">
                  <c:v>6</c:v>
                </c:pt>
                <c:pt idx="3700">
                  <c:v>6</c:v>
                </c:pt>
                <c:pt idx="3701">
                  <c:v>6</c:v>
                </c:pt>
                <c:pt idx="3702">
                  <c:v>6</c:v>
                </c:pt>
                <c:pt idx="3703">
                  <c:v>6</c:v>
                </c:pt>
                <c:pt idx="3704">
                  <c:v>6</c:v>
                </c:pt>
                <c:pt idx="3705">
                  <c:v>6</c:v>
                </c:pt>
                <c:pt idx="3706">
                  <c:v>6</c:v>
                </c:pt>
                <c:pt idx="3707">
                  <c:v>6</c:v>
                </c:pt>
                <c:pt idx="3708">
                  <c:v>6</c:v>
                </c:pt>
                <c:pt idx="3709">
                  <c:v>6</c:v>
                </c:pt>
                <c:pt idx="3710">
                  <c:v>6</c:v>
                </c:pt>
                <c:pt idx="3711">
                  <c:v>6</c:v>
                </c:pt>
                <c:pt idx="3712">
                  <c:v>6</c:v>
                </c:pt>
                <c:pt idx="3713">
                  <c:v>6</c:v>
                </c:pt>
                <c:pt idx="3714">
                  <c:v>6</c:v>
                </c:pt>
                <c:pt idx="3715">
                  <c:v>6</c:v>
                </c:pt>
                <c:pt idx="3716">
                  <c:v>6</c:v>
                </c:pt>
                <c:pt idx="3717">
                  <c:v>6</c:v>
                </c:pt>
                <c:pt idx="3718">
                  <c:v>6</c:v>
                </c:pt>
                <c:pt idx="3719">
                  <c:v>6</c:v>
                </c:pt>
                <c:pt idx="3720">
                  <c:v>6</c:v>
                </c:pt>
                <c:pt idx="3721">
                  <c:v>6</c:v>
                </c:pt>
                <c:pt idx="3722">
                  <c:v>6</c:v>
                </c:pt>
                <c:pt idx="3723">
                  <c:v>6</c:v>
                </c:pt>
                <c:pt idx="3724">
                  <c:v>6</c:v>
                </c:pt>
                <c:pt idx="3725">
                  <c:v>6</c:v>
                </c:pt>
                <c:pt idx="3726">
                  <c:v>6</c:v>
                </c:pt>
                <c:pt idx="3727">
                  <c:v>6</c:v>
                </c:pt>
                <c:pt idx="3728">
                  <c:v>6</c:v>
                </c:pt>
                <c:pt idx="3729">
                  <c:v>6</c:v>
                </c:pt>
                <c:pt idx="3730">
                  <c:v>6</c:v>
                </c:pt>
                <c:pt idx="3731">
                  <c:v>6</c:v>
                </c:pt>
                <c:pt idx="3732">
                  <c:v>6</c:v>
                </c:pt>
                <c:pt idx="3733">
                  <c:v>6</c:v>
                </c:pt>
                <c:pt idx="3734">
                  <c:v>6</c:v>
                </c:pt>
                <c:pt idx="3735">
                  <c:v>6</c:v>
                </c:pt>
                <c:pt idx="3736">
                  <c:v>6</c:v>
                </c:pt>
                <c:pt idx="3737">
                  <c:v>6</c:v>
                </c:pt>
                <c:pt idx="3738">
                  <c:v>6</c:v>
                </c:pt>
                <c:pt idx="3739">
                  <c:v>6</c:v>
                </c:pt>
                <c:pt idx="3740">
                  <c:v>6</c:v>
                </c:pt>
                <c:pt idx="3741">
                  <c:v>6</c:v>
                </c:pt>
                <c:pt idx="3742">
                  <c:v>6</c:v>
                </c:pt>
                <c:pt idx="3743">
                  <c:v>6</c:v>
                </c:pt>
                <c:pt idx="3744">
                  <c:v>6</c:v>
                </c:pt>
                <c:pt idx="3745">
                  <c:v>6</c:v>
                </c:pt>
                <c:pt idx="3746">
                  <c:v>6</c:v>
                </c:pt>
                <c:pt idx="3747">
                  <c:v>6</c:v>
                </c:pt>
                <c:pt idx="3748">
                  <c:v>6</c:v>
                </c:pt>
                <c:pt idx="3749">
                  <c:v>6</c:v>
                </c:pt>
                <c:pt idx="3750">
                  <c:v>6</c:v>
                </c:pt>
                <c:pt idx="3751">
                  <c:v>6</c:v>
                </c:pt>
                <c:pt idx="3752">
                  <c:v>6</c:v>
                </c:pt>
                <c:pt idx="3753">
                  <c:v>6</c:v>
                </c:pt>
                <c:pt idx="3754">
                  <c:v>6</c:v>
                </c:pt>
                <c:pt idx="3755">
                  <c:v>6</c:v>
                </c:pt>
                <c:pt idx="3756">
                  <c:v>6</c:v>
                </c:pt>
                <c:pt idx="3757">
                  <c:v>6</c:v>
                </c:pt>
                <c:pt idx="3758">
                  <c:v>6</c:v>
                </c:pt>
                <c:pt idx="3759">
                  <c:v>6</c:v>
                </c:pt>
                <c:pt idx="3760">
                  <c:v>6</c:v>
                </c:pt>
                <c:pt idx="3761">
                  <c:v>6</c:v>
                </c:pt>
                <c:pt idx="3762">
                  <c:v>6</c:v>
                </c:pt>
                <c:pt idx="3763">
                  <c:v>6</c:v>
                </c:pt>
                <c:pt idx="3764">
                  <c:v>6</c:v>
                </c:pt>
                <c:pt idx="3765">
                  <c:v>6</c:v>
                </c:pt>
                <c:pt idx="3766">
                  <c:v>6</c:v>
                </c:pt>
                <c:pt idx="3767">
                  <c:v>6</c:v>
                </c:pt>
                <c:pt idx="3768">
                  <c:v>6</c:v>
                </c:pt>
                <c:pt idx="3769">
                  <c:v>6</c:v>
                </c:pt>
                <c:pt idx="3770">
                  <c:v>6</c:v>
                </c:pt>
                <c:pt idx="3771">
                  <c:v>6</c:v>
                </c:pt>
                <c:pt idx="3772">
                  <c:v>6</c:v>
                </c:pt>
                <c:pt idx="3773">
                  <c:v>6</c:v>
                </c:pt>
                <c:pt idx="3774">
                  <c:v>6</c:v>
                </c:pt>
                <c:pt idx="3775">
                  <c:v>6</c:v>
                </c:pt>
                <c:pt idx="3776">
                  <c:v>6</c:v>
                </c:pt>
                <c:pt idx="3777">
                  <c:v>6</c:v>
                </c:pt>
                <c:pt idx="3778">
                  <c:v>6</c:v>
                </c:pt>
                <c:pt idx="3779">
                  <c:v>6</c:v>
                </c:pt>
                <c:pt idx="3780">
                  <c:v>6</c:v>
                </c:pt>
                <c:pt idx="3781">
                  <c:v>6</c:v>
                </c:pt>
                <c:pt idx="3782">
                  <c:v>6</c:v>
                </c:pt>
                <c:pt idx="3783">
                  <c:v>6</c:v>
                </c:pt>
                <c:pt idx="3784">
                  <c:v>6</c:v>
                </c:pt>
                <c:pt idx="3785">
                  <c:v>6</c:v>
                </c:pt>
                <c:pt idx="3786">
                  <c:v>6</c:v>
                </c:pt>
                <c:pt idx="3787">
                  <c:v>6</c:v>
                </c:pt>
                <c:pt idx="3788">
                  <c:v>6</c:v>
                </c:pt>
                <c:pt idx="3789">
                  <c:v>6</c:v>
                </c:pt>
                <c:pt idx="3790">
                  <c:v>6</c:v>
                </c:pt>
                <c:pt idx="3791">
                  <c:v>6</c:v>
                </c:pt>
                <c:pt idx="3792">
                  <c:v>6</c:v>
                </c:pt>
                <c:pt idx="3793">
                  <c:v>6</c:v>
                </c:pt>
                <c:pt idx="3794">
                  <c:v>6</c:v>
                </c:pt>
                <c:pt idx="3795">
                  <c:v>6</c:v>
                </c:pt>
                <c:pt idx="3796">
                  <c:v>6</c:v>
                </c:pt>
                <c:pt idx="3797">
                  <c:v>6</c:v>
                </c:pt>
                <c:pt idx="3798">
                  <c:v>6</c:v>
                </c:pt>
                <c:pt idx="3799">
                  <c:v>6</c:v>
                </c:pt>
                <c:pt idx="3800">
                  <c:v>6</c:v>
                </c:pt>
                <c:pt idx="3801">
                  <c:v>6</c:v>
                </c:pt>
                <c:pt idx="3802">
                  <c:v>6</c:v>
                </c:pt>
                <c:pt idx="3803">
                  <c:v>6</c:v>
                </c:pt>
                <c:pt idx="3804">
                  <c:v>6</c:v>
                </c:pt>
                <c:pt idx="3805">
                  <c:v>6</c:v>
                </c:pt>
                <c:pt idx="3806">
                  <c:v>6</c:v>
                </c:pt>
                <c:pt idx="3807">
                  <c:v>6</c:v>
                </c:pt>
                <c:pt idx="3808">
                  <c:v>6</c:v>
                </c:pt>
                <c:pt idx="3809">
                  <c:v>6</c:v>
                </c:pt>
                <c:pt idx="3810">
                  <c:v>6</c:v>
                </c:pt>
                <c:pt idx="3811">
                  <c:v>6</c:v>
                </c:pt>
                <c:pt idx="3812">
                  <c:v>6</c:v>
                </c:pt>
                <c:pt idx="3813">
                  <c:v>6</c:v>
                </c:pt>
                <c:pt idx="3814">
                  <c:v>6</c:v>
                </c:pt>
                <c:pt idx="3815">
                  <c:v>6</c:v>
                </c:pt>
                <c:pt idx="3816">
                  <c:v>6</c:v>
                </c:pt>
                <c:pt idx="3817">
                  <c:v>6</c:v>
                </c:pt>
                <c:pt idx="3818">
                  <c:v>6</c:v>
                </c:pt>
                <c:pt idx="3819">
                  <c:v>6</c:v>
                </c:pt>
                <c:pt idx="3820">
                  <c:v>6</c:v>
                </c:pt>
                <c:pt idx="3821">
                  <c:v>6</c:v>
                </c:pt>
                <c:pt idx="3822">
                  <c:v>6</c:v>
                </c:pt>
                <c:pt idx="3823">
                  <c:v>6</c:v>
                </c:pt>
                <c:pt idx="3824">
                  <c:v>6</c:v>
                </c:pt>
                <c:pt idx="3825">
                  <c:v>6</c:v>
                </c:pt>
                <c:pt idx="3826">
                  <c:v>6</c:v>
                </c:pt>
                <c:pt idx="3827">
                  <c:v>6</c:v>
                </c:pt>
                <c:pt idx="3828">
                  <c:v>6</c:v>
                </c:pt>
                <c:pt idx="3829">
                  <c:v>6</c:v>
                </c:pt>
                <c:pt idx="3830">
                  <c:v>6</c:v>
                </c:pt>
                <c:pt idx="3831">
                  <c:v>6</c:v>
                </c:pt>
                <c:pt idx="3832">
                  <c:v>6</c:v>
                </c:pt>
                <c:pt idx="3833">
                  <c:v>6</c:v>
                </c:pt>
                <c:pt idx="3834">
                  <c:v>6</c:v>
                </c:pt>
                <c:pt idx="3835">
                  <c:v>6</c:v>
                </c:pt>
                <c:pt idx="3836">
                  <c:v>6</c:v>
                </c:pt>
                <c:pt idx="3837">
                  <c:v>6</c:v>
                </c:pt>
                <c:pt idx="3838">
                  <c:v>6</c:v>
                </c:pt>
                <c:pt idx="3839">
                  <c:v>6</c:v>
                </c:pt>
                <c:pt idx="3840">
                  <c:v>6</c:v>
                </c:pt>
                <c:pt idx="3841">
                  <c:v>6</c:v>
                </c:pt>
                <c:pt idx="3842">
                  <c:v>6</c:v>
                </c:pt>
                <c:pt idx="3843">
                  <c:v>6</c:v>
                </c:pt>
                <c:pt idx="3844">
                  <c:v>6</c:v>
                </c:pt>
                <c:pt idx="3845">
                  <c:v>6</c:v>
                </c:pt>
                <c:pt idx="3846">
                  <c:v>6</c:v>
                </c:pt>
                <c:pt idx="3847">
                  <c:v>6</c:v>
                </c:pt>
                <c:pt idx="3848">
                  <c:v>6</c:v>
                </c:pt>
                <c:pt idx="3849">
                  <c:v>6</c:v>
                </c:pt>
                <c:pt idx="3850">
                  <c:v>6</c:v>
                </c:pt>
                <c:pt idx="3851">
                  <c:v>6</c:v>
                </c:pt>
                <c:pt idx="3852">
                  <c:v>6</c:v>
                </c:pt>
                <c:pt idx="3853">
                  <c:v>6</c:v>
                </c:pt>
                <c:pt idx="3854">
                  <c:v>6</c:v>
                </c:pt>
                <c:pt idx="3855">
                  <c:v>6</c:v>
                </c:pt>
                <c:pt idx="3856">
                  <c:v>6</c:v>
                </c:pt>
                <c:pt idx="3857">
                  <c:v>6</c:v>
                </c:pt>
                <c:pt idx="3858">
                  <c:v>6</c:v>
                </c:pt>
                <c:pt idx="3859">
                  <c:v>6</c:v>
                </c:pt>
                <c:pt idx="3860">
                  <c:v>6</c:v>
                </c:pt>
                <c:pt idx="3861">
                  <c:v>6</c:v>
                </c:pt>
                <c:pt idx="3862">
                  <c:v>6</c:v>
                </c:pt>
                <c:pt idx="3863">
                  <c:v>6</c:v>
                </c:pt>
                <c:pt idx="3864">
                  <c:v>6</c:v>
                </c:pt>
                <c:pt idx="3865">
                  <c:v>6</c:v>
                </c:pt>
                <c:pt idx="3866">
                  <c:v>6</c:v>
                </c:pt>
                <c:pt idx="3867">
                  <c:v>6</c:v>
                </c:pt>
                <c:pt idx="3868">
                  <c:v>6</c:v>
                </c:pt>
                <c:pt idx="3869">
                  <c:v>6</c:v>
                </c:pt>
                <c:pt idx="3870">
                  <c:v>6</c:v>
                </c:pt>
                <c:pt idx="3871">
                  <c:v>6</c:v>
                </c:pt>
                <c:pt idx="3872">
                  <c:v>6</c:v>
                </c:pt>
                <c:pt idx="3873">
                  <c:v>6</c:v>
                </c:pt>
                <c:pt idx="3874">
                  <c:v>6</c:v>
                </c:pt>
                <c:pt idx="3875">
                  <c:v>6</c:v>
                </c:pt>
                <c:pt idx="3876">
                  <c:v>6</c:v>
                </c:pt>
                <c:pt idx="3877">
                  <c:v>6</c:v>
                </c:pt>
                <c:pt idx="3878">
                  <c:v>6</c:v>
                </c:pt>
                <c:pt idx="3879">
                  <c:v>6</c:v>
                </c:pt>
                <c:pt idx="3880">
                  <c:v>6</c:v>
                </c:pt>
                <c:pt idx="3881">
                  <c:v>6</c:v>
                </c:pt>
                <c:pt idx="3882">
                  <c:v>6</c:v>
                </c:pt>
                <c:pt idx="3883">
                  <c:v>6</c:v>
                </c:pt>
                <c:pt idx="3884">
                  <c:v>6</c:v>
                </c:pt>
                <c:pt idx="3885">
                  <c:v>6</c:v>
                </c:pt>
                <c:pt idx="3886">
                  <c:v>6</c:v>
                </c:pt>
                <c:pt idx="3887">
                  <c:v>6</c:v>
                </c:pt>
                <c:pt idx="3888">
                  <c:v>6</c:v>
                </c:pt>
                <c:pt idx="3889">
                  <c:v>6</c:v>
                </c:pt>
                <c:pt idx="3890">
                  <c:v>6</c:v>
                </c:pt>
                <c:pt idx="3891">
                  <c:v>6</c:v>
                </c:pt>
                <c:pt idx="3892">
                  <c:v>6</c:v>
                </c:pt>
                <c:pt idx="3893">
                  <c:v>6</c:v>
                </c:pt>
                <c:pt idx="3894">
                  <c:v>6</c:v>
                </c:pt>
                <c:pt idx="3895">
                  <c:v>6</c:v>
                </c:pt>
                <c:pt idx="3896">
                  <c:v>6</c:v>
                </c:pt>
                <c:pt idx="3897">
                  <c:v>6</c:v>
                </c:pt>
                <c:pt idx="3898">
                  <c:v>6</c:v>
                </c:pt>
                <c:pt idx="3899">
                  <c:v>6</c:v>
                </c:pt>
                <c:pt idx="3900">
                  <c:v>6</c:v>
                </c:pt>
                <c:pt idx="3901">
                  <c:v>6</c:v>
                </c:pt>
                <c:pt idx="3902">
                  <c:v>6</c:v>
                </c:pt>
                <c:pt idx="3903">
                  <c:v>6</c:v>
                </c:pt>
                <c:pt idx="3904">
                  <c:v>6</c:v>
                </c:pt>
                <c:pt idx="3905">
                  <c:v>6</c:v>
                </c:pt>
                <c:pt idx="3906">
                  <c:v>6</c:v>
                </c:pt>
                <c:pt idx="3907">
                  <c:v>6</c:v>
                </c:pt>
                <c:pt idx="3908">
                  <c:v>6</c:v>
                </c:pt>
                <c:pt idx="3909">
                  <c:v>6</c:v>
                </c:pt>
                <c:pt idx="3910">
                  <c:v>6</c:v>
                </c:pt>
                <c:pt idx="3911">
                  <c:v>6</c:v>
                </c:pt>
                <c:pt idx="3912">
                  <c:v>6</c:v>
                </c:pt>
                <c:pt idx="3913">
                  <c:v>6</c:v>
                </c:pt>
                <c:pt idx="3914">
                  <c:v>6</c:v>
                </c:pt>
                <c:pt idx="3915">
                  <c:v>6</c:v>
                </c:pt>
                <c:pt idx="3916">
                  <c:v>6</c:v>
                </c:pt>
                <c:pt idx="3917">
                  <c:v>6</c:v>
                </c:pt>
                <c:pt idx="3918">
                  <c:v>6</c:v>
                </c:pt>
                <c:pt idx="3919">
                  <c:v>6</c:v>
                </c:pt>
                <c:pt idx="3920">
                  <c:v>6</c:v>
                </c:pt>
                <c:pt idx="3921">
                  <c:v>6</c:v>
                </c:pt>
                <c:pt idx="3922">
                  <c:v>6</c:v>
                </c:pt>
                <c:pt idx="3923">
                  <c:v>6</c:v>
                </c:pt>
                <c:pt idx="3924">
                  <c:v>6</c:v>
                </c:pt>
                <c:pt idx="3925">
                  <c:v>6</c:v>
                </c:pt>
                <c:pt idx="3926">
                  <c:v>6</c:v>
                </c:pt>
                <c:pt idx="3927">
                  <c:v>6</c:v>
                </c:pt>
                <c:pt idx="3928">
                  <c:v>6</c:v>
                </c:pt>
                <c:pt idx="3929">
                  <c:v>6</c:v>
                </c:pt>
                <c:pt idx="3930">
                  <c:v>6</c:v>
                </c:pt>
                <c:pt idx="3931">
                  <c:v>6</c:v>
                </c:pt>
                <c:pt idx="3932">
                  <c:v>6</c:v>
                </c:pt>
                <c:pt idx="3933">
                  <c:v>6</c:v>
                </c:pt>
                <c:pt idx="3934">
                  <c:v>6</c:v>
                </c:pt>
                <c:pt idx="3935">
                  <c:v>6</c:v>
                </c:pt>
                <c:pt idx="3936">
                  <c:v>6</c:v>
                </c:pt>
                <c:pt idx="3937">
                  <c:v>6</c:v>
                </c:pt>
                <c:pt idx="3938">
                  <c:v>6</c:v>
                </c:pt>
                <c:pt idx="3939">
                  <c:v>6</c:v>
                </c:pt>
                <c:pt idx="3940">
                  <c:v>6</c:v>
                </c:pt>
                <c:pt idx="3941">
                  <c:v>6</c:v>
                </c:pt>
                <c:pt idx="3942">
                  <c:v>6</c:v>
                </c:pt>
                <c:pt idx="3943">
                  <c:v>6</c:v>
                </c:pt>
                <c:pt idx="3944">
                  <c:v>6</c:v>
                </c:pt>
                <c:pt idx="3945">
                  <c:v>6</c:v>
                </c:pt>
                <c:pt idx="3946">
                  <c:v>6</c:v>
                </c:pt>
                <c:pt idx="3947">
                  <c:v>6</c:v>
                </c:pt>
                <c:pt idx="3948">
                  <c:v>6</c:v>
                </c:pt>
                <c:pt idx="3949">
                  <c:v>6</c:v>
                </c:pt>
                <c:pt idx="3950">
                  <c:v>6</c:v>
                </c:pt>
                <c:pt idx="3951">
                  <c:v>6</c:v>
                </c:pt>
                <c:pt idx="3952">
                  <c:v>6</c:v>
                </c:pt>
                <c:pt idx="3953">
                  <c:v>6</c:v>
                </c:pt>
                <c:pt idx="3954">
                  <c:v>6</c:v>
                </c:pt>
                <c:pt idx="3955">
                  <c:v>6</c:v>
                </c:pt>
                <c:pt idx="3956">
                  <c:v>6</c:v>
                </c:pt>
                <c:pt idx="3957">
                  <c:v>6</c:v>
                </c:pt>
                <c:pt idx="3958">
                  <c:v>6</c:v>
                </c:pt>
                <c:pt idx="3959">
                  <c:v>6</c:v>
                </c:pt>
                <c:pt idx="3960">
                  <c:v>6</c:v>
                </c:pt>
                <c:pt idx="3961">
                  <c:v>6</c:v>
                </c:pt>
                <c:pt idx="3962">
                  <c:v>6</c:v>
                </c:pt>
                <c:pt idx="3963">
                  <c:v>6</c:v>
                </c:pt>
                <c:pt idx="3964">
                  <c:v>6</c:v>
                </c:pt>
                <c:pt idx="3965">
                  <c:v>6</c:v>
                </c:pt>
                <c:pt idx="3966">
                  <c:v>6</c:v>
                </c:pt>
                <c:pt idx="3967">
                  <c:v>6</c:v>
                </c:pt>
                <c:pt idx="3968">
                  <c:v>6</c:v>
                </c:pt>
                <c:pt idx="3969">
                  <c:v>6</c:v>
                </c:pt>
                <c:pt idx="3970">
                  <c:v>6</c:v>
                </c:pt>
                <c:pt idx="3971">
                  <c:v>6</c:v>
                </c:pt>
                <c:pt idx="3972">
                  <c:v>6</c:v>
                </c:pt>
                <c:pt idx="3973">
                  <c:v>6</c:v>
                </c:pt>
                <c:pt idx="3974">
                  <c:v>6</c:v>
                </c:pt>
                <c:pt idx="3975">
                  <c:v>6</c:v>
                </c:pt>
                <c:pt idx="3976">
                  <c:v>6</c:v>
                </c:pt>
                <c:pt idx="3977">
                  <c:v>6</c:v>
                </c:pt>
                <c:pt idx="3978">
                  <c:v>6</c:v>
                </c:pt>
                <c:pt idx="3979">
                  <c:v>6</c:v>
                </c:pt>
                <c:pt idx="3980">
                  <c:v>6</c:v>
                </c:pt>
                <c:pt idx="3981">
                  <c:v>6</c:v>
                </c:pt>
                <c:pt idx="3982">
                  <c:v>6</c:v>
                </c:pt>
                <c:pt idx="3983">
                  <c:v>6</c:v>
                </c:pt>
                <c:pt idx="3984">
                  <c:v>6</c:v>
                </c:pt>
                <c:pt idx="3985">
                  <c:v>6</c:v>
                </c:pt>
                <c:pt idx="3986">
                  <c:v>6</c:v>
                </c:pt>
                <c:pt idx="3987">
                  <c:v>6</c:v>
                </c:pt>
                <c:pt idx="3988">
                  <c:v>6</c:v>
                </c:pt>
                <c:pt idx="3989">
                  <c:v>6</c:v>
                </c:pt>
                <c:pt idx="3990">
                  <c:v>6</c:v>
                </c:pt>
                <c:pt idx="3991">
                  <c:v>6</c:v>
                </c:pt>
                <c:pt idx="3992">
                  <c:v>6</c:v>
                </c:pt>
                <c:pt idx="3993">
                  <c:v>6</c:v>
                </c:pt>
                <c:pt idx="3994">
                  <c:v>6</c:v>
                </c:pt>
                <c:pt idx="3995">
                  <c:v>6</c:v>
                </c:pt>
                <c:pt idx="3996">
                  <c:v>6</c:v>
                </c:pt>
                <c:pt idx="3997">
                  <c:v>6</c:v>
                </c:pt>
                <c:pt idx="3998">
                  <c:v>6</c:v>
                </c:pt>
                <c:pt idx="3999">
                  <c:v>6</c:v>
                </c:pt>
                <c:pt idx="4000">
                  <c:v>6</c:v>
                </c:pt>
                <c:pt idx="4001">
                  <c:v>6</c:v>
                </c:pt>
                <c:pt idx="4002">
                  <c:v>6</c:v>
                </c:pt>
                <c:pt idx="4003">
                  <c:v>6</c:v>
                </c:pt>
                <c:pt idx="4004">
                  <c:v>6</c:v>
                </c:pt>
                <c:pt idx="4005">
                  <c:v>6</c:v>
                </c:pt>
                <c:pt idx="4006">
                  <c:v>6</c:v>
                </c:pt>
                <c:pt idx="4007">
                  <c:v>6</c:v>
                </c:pt>
                <c:pt idx="4008">
                  <c:v>6</c:v>
                </c:pt>
                <c:pt idx="4009">
                  <c:v>6</c:v>
                </c:pt>
                <c:pt idx="4010">
                  <c:v>6</c:v>
                </c:pt>
                <c:pt idx="4011">
                  <c:v>6</c:v>
                </c:pt>
                <c:pt idx="4012">
                  <c:v>6</c:v>
                </c:pt>
                <c:pt idx="4013">
                  <c:v>6</c:v>
                </c:pt>
                <c:pt idx="4014">
                  <c:v>6</c:v>
                </c:pt>
                <c:pt idx="4015">
                  <c:v>6</c:v>
                </c:pt>
                <c:pt idx="4016">
                  <c:v>6</c:v>
                </c:pt>
                <c:pt idx="4017">
                  <c:v>6</c:v>
                </c:pt>
                <c:pt idx="4018">
                  <c:v>6</c:v>
                </c:pt>
                <c:pt idx="4019">
                  <c:v>6</c:v>
                </c:pt>
                <c:pt idx="4020">
                  <c:v>6</c:v>
                </c:pt>
                <c:pt idx="4021">
                  <c:v>6</c:v>
                </c:pt>
                <c:pt idx="4022">
                  <c:v>6</c:v>
                </c:pt>
                <c:pt idx="4023">
                  <c:v>6</c:v>
                </c:pt>
                <c:pt idx="4024">
                  <c:v>6</c:v>
                </c:pt>
                <c:pt idx="4025">
                  <c:v>6</c:v>
                </c:pt>
                <c:pt idx="4026">
                  <c:v>6</c:v>
                </c:pt>
                <c:pt idx="4027">
                  <c:v>6</c:v>
                </c:pt>
                <c:pt idx="4028">
                  <c:v>6</c:v>
                </c:pt>
                <c:pt idx="4029">
                  <c:v>6</c:v>
                </c:pt>
                <c:pt idx="4030">
                  <c:v>6</c:v>
                </c:pt>
                <c:pt idx="4031">
                  <c:v>6</c:v>
                </c:pt>
                <c:pt idx="4032">
                  <c:v>6</c:v>
                </c:pt>
                <c:pt idx="4033">
                  <c:v>6</c:v>
                </c:pt>
                <c:pt idx="4034">
                  <c:v>6</c:v>
                </c:pt>
                <c:pt idx="4035">
                  <c:v>6</c:v>
                </c:pt>
                <c:pt idx="4036">
                  <c:v>6</c:v>
                </c:pt>
                <c:pt idx="4037">
                  <c:v>6</c:v>
                </c:pt>
                <c:pt idx="4038">
                  <c:v>6</c:v>
                </c:pt>
                <c:pt idx="4039">
                  <c:v>6</c:v>
                </c:pt>
                <c:pt idx="4040">
                  <c:v>6</c:v>
                </c:pt>
                <c:pt idx="4041">
                  <c:v>6</c:v>
                </c:pt>
                <c:pt idx="4042">
                  <c:v>6</c:v>
                </c:pt>
                <c:pt idx="4043">
                  <c:v>6</c:v>
                </c:pt>
                <c:pt idx="4044">
                  <c:v>6</c:v>
                </c:pt>
                <c:pt idx="4045">
                  <c:v>6</c:v>
                </c:pt>
                <c:pt idx="4046">
                  <c:v>6</c:v>
                </c:pt>
                <c:pt idx="4047">
                  <c:v>6</c:v>
                </c:pt>
                <c:pt idx="4048">
                  <c:v>6</c:v>
                </c:pt>
                <c:pt idx="4049">
                  <c:v>6</c:v>
                </c:pt>
                <c:pt idx="4050">
                  <c:v>6</c:v>
                </c:pt>
                <c:pt idx="4051">
                  <c:v>6</c:v>
                </c:pt>
                <c:pt idx="4052">
                  <c:v>6</c:v>
                </c:pt>
                <c:pt idx="4053">
                  <c:v>6</c:v>
                </c:pt>
                <c:pt idx="4054">
                  <c:v>6</c:v>
                </c:pt>
                <c:pt idx="4055">
                  <c:v>6</c:v>
                </c:pt>
                <c:pt idx="4056">
                  <c:v>6</c:v>
                </c:pt>
                <c:pt idx="4057">
                  <c:v>7</c:v>
                </c:pt>
                <c:pt idx="4058">
                  <c:v>7</c:v>
                </c:pt>
                <c:pt idx="4059">
                  <c:v>7</c:v>
                </c:pt>
                <c:pt idx="4060">
                  <c:v>7</c:v>
                </c:pt>
                <c:pt idx="4061">
                  <c:v>7</c:v>
                </c:pt>
                <c:pt idx="4062">
                  <c:v>7</c:v>
                </c:pt>
                <c:pt idx="4063">
                  <c:v>7</c:v>
                </c:pt>
                <c:pt idx="4064">
                  <c:v>7</c:v>
                </c:pt>
                <c:pt idx="4065">
                  <c:v>7</c:v>
                </c:pt>
                <c:pt idx="4066">
                  <c:v>7</c:v>
                </c:pt>
                <c:pt idx="4067">
                  <c:v>7</c:v>
                </c:pt>
                <c:pt idx="4068">
                  <c:v>7</c:v>
                </c:pt>
                <c:pt idx="4069">
                  <c:v>7</c:v>
                </c:pt>
                <c:pt idx="4070">
                  <c:v>7</c:v>
                </c:pt>
                <c:pt idx="4071">
                  <c:v>7</c:v>
                </c:pt>
                <c:pt idx="4072">
                  <c:v>7</c:v>
                </c:pt>
                <c:pt idx="4073">
                  <c:v>7</c:v>
                </c:pt>
                <c:pt idx="4074">
                  <c:v>7</c:v>
                </c:pt>
                <c:pt idx="4075">
                  <c:v>7</c:v>
                </c:pt>
                <c:pt idx="4076">
                  <c:v>7</c:v>
                </c:pt>
                <c:pt idx="4077">
                  <c:v>7</c:v>
                </c:pt>
                <c:pt idx="4078">
                  <c:v>7</c:v>
                </c:pt>
                <c:pt idx="4079">
                  <c:v>7</c:v>
                </c:pt>
                <c:pt idx="4080">
                  <c:v>7</c:v>
                </c:pt>
                <c:pt idx="4081">
                  <c:v>7</c:v>
                </c:pt>
                <c:pt idx="4082">
                  <c:v>7</c:v>
                </c:pt>
                <c:pt idx="4083">
                  <c:v>7</c:v>
                </c:pt>
                <c:pt idx="4084">
                  <c:v>7</c:v>
                </c:pt>
                <c:pt idx="4085">
                  <c:v>7</c:v>
                </c:pt>
                <c:pt idx="4086">
                  <c:v>7</c:v>
                </c:pt>
                <c:pt idx="4087">
                  <c:v>7</c:v>
                </c:pt>
                <c:pt idx="4088">
                  <c:v>7</c:v>
                </c:pt>
                <c:pt idx="4089">
                  <c:v>7</c:v>
                </c:pt>
                <c:pt idx="4090">
                  <c:v>7</c:v>
                </c:pt>
                <c:pt idx="4091">
                  <c:v>7</c:v>
                </c:pt>
                <c:pt idx="4092">
                  <c:v>7</c:v>
                </c:pt>
                <c:pt idx="4093">
                  <c:v>7</c:v>
                </c:pt>
                <c:pt idx="4094">
                  <c:v>7</c:v>
                </c:pt>
                <c:pt idx="4095">
                  <c:v>7</c:v>
                </c:pt>
                <c:pt idx="4096">
                  <c:v>7</c:v>
                </c:pt>
                <c:pt idx="4097">
                  <c:v>7</c:v>
                </c:pt>
                <c:pt idx="4098">
                  <c:v>7</c:v>
                </c:pt>
                <c:pt idx="4099">
                  <c:v>7</c:v>
                </c:pt>
                <c:pt idx="4100">
                  <c:v>7</c:v>
                </c:pt>
                <c:pt idx="4101">
                  <c:v>7</c:v>
                </c:pt>
                <c:pt idx="4102">
                  <c:v>7</c:v>
                </c:pt>
                <c:pt idx="4103">
                  <c:v>7</c:v>
                </c:pt>
                <c:pt idx="4104">
                  <c:v>7</c:v>
                </c:pt>
                <c:pt idx="4105">
                  <c:v>7</c:v>
                </c:pt>
                <c:pt idx="4106">
                  <c:v>7</c:v>
                </c:pt>
                <c:pt idx="4107">
                  <c:v>7</c:v>
                </c:pt>
                <c:pt idx="4108">
                  <c:v>7</c:v>
                </c:pt>
                <c:pt idx="4109">
                  <c:v>7</c:v>
                </c:pt>
                <c:pt idx="4110">
                  <c:v>7</c:v>
                </c:pt>
                <c:pt idx="4111">
                  <c:v>7</c:v>
                </c:pt>
                <c:pt idx="4112">
                  <c:v>7</c:v>
                </c:pt>
                <c:pt idx="4113">
                  <c:v>7</c:v>
                </c:pt>
                <c:pt idx="4114">
                  <c:v>7</c:v>
                </c:pt>
                <c:pt idx="4115">
                  <c:v>7</c:v>
                </c:pt>
                <c:pt idx="4116">
                  <c:v>7</c:v>
                </c:pt>
                <c:pt idx="4117">
                  <c:v>7</c:v>
                </c:pt>
                <c:pt idx="4118">
                  <c:v>7</c:v>
                </c:pt>
                <c:pt idx="4119">
                  <c:v>7</c:v>
                </c:pt>
                <c:pt idx="4120">
                  <c:v>7</c:v>
                </c:pt>
                <c:pt idx="4121">
                  <c:v>7</c:v>
                </c:pt>
                <c:pt idx="4122">
                  <c:v>7</c:v>
                </c:pt>
                <c:pt idx="4123">
                  <c:v>7</c:v>
                </c:pt>
                <c:pt idx="4124">
                  <c:v>7</c:v>
                </c:pt>
                <c:pt idx="4125">
                  <c:v>7</c:v>
                </c:pt>
                <c:pt idx="4126">
                  <c:v>7</c:v>
                </c:pt>
                <c:pt idx="4127">
                  <c:v>7</c:v>
                </c:pt>
                <c:pt idx="4128">
                  <c:v>7</c:v>
                </c:pt>
                <c:pt idx="4129">
                  <c:v>7</c:v>
                </c:pt>
                <c:pt idx="4130">
                  <c:v>7</c:v>
                </c:pt>
                <c:pt idx="4131">
                  <c:v>7</c:v>
                </c:pt>
                <c:pt idx="4132">
                  <c:v>7</c:v>
                </c:pt>
                <c:pt idx="4133">
                  <c:v>7</c:v>
                </c:pt>
                <c:pt idx="4134">
                  <c:v>7</c:v>
                </c:pt>
                <c:pt idx="4135">
                  <c:v>7</c:v>
                </c:pt>
                <c:pt idx="4136">
                  <c:v>7</c:v>
                </c:pt>
                <c:pt idx="4137">
                  <c:v>7</c:v>
                </c:pt>
                <c:pt idx="4138">
                  <c:v>7</c:v>
                </c:pt>
                <c:pt idx="4139">
                  <c:v>7</c:v>
                </c:pt>
                <c:pt idx="4140">
                  <c:v>7</c:v>
                </c:pt>
                <c:pt idx="4141">
                  <c:v>7</c:v>
                </c:pt>
                <c:pt idx="4142">
                  <c:v>7</c:v>
                </c:pt>
                <c:pt idx="4143">
                  <c:v>7</c:v>
                </c:pt>
                <c:pt idx="4144">
                  <c:v>7</c:v>
                </c:pt>
                <c:pt idx="4145">
                  <c:v>7</c:v>
                </c:pt>
                <c:pt idx="4146">
                  <c:v>7</c:v>
                </c:pt>
                <c:pt idx="4147">
                  <c:v>7</c:v>
                </c:pt>
                <c:pt idx="4148">
                  <c:v>7</c:v>
                </c:pt>
                <c:pt idx="4149">
                  <c:v>7</c:v>
                </c:pt>
                <c:pt idx="4150">
                  <c:v>7</c:v>
                </c:pt>
                <c:pt idx="4151">
                  <c:v>7</c:v>
                </c:pt>
                <c:pt idx="4152">
                  <c:v>7</c:v>
                </c:pt>
                <c:pt idx="4153">
                  <c:v>7</c:v>
                </c:pt>
                <c:pt idx="4154">
                  <c:v>7</c:v>
                </c:pt>
                <c:pt idx="4155">
                  <c:v>7</c:v>
                </c:pt>
                <c:pt idx="4156">
                  <c:v>7</c:v>
                </c:pt>
                <c:pt idx="4157">
                  <c:v>7</c:v>
                </c:pt>
                <c:pt idx="4158">
                  <c:v>7</c:v>
                </c:pt>
                <c:pt idx="4159">
                  <c:v>7</c:v>
                </c:pt>
                <c:pt idx="4160">
                  <c:v>7</c:v>
                </c:pt>
                <c:pt idx="4161">
                  <c:v>7</c:v>
                </c:pt>
                <c:pt idx="4162">
                  <c:v>7</c:v>
                </c:pt>
                <c:pt idx="4163">
                  <c:v>7</c:v>
                </c:pt>
                <c:pt idx="4164">
                  <c:v>7</c:v>
                </c:pt>
                <c:pt idx="4165">
                  <c:v>7</c:v>
                </c:pt>
                <c:pt idx="4166">
                  <c:v>7</c:v>
                </c:pt>
                <c:pt idx="4167">
                  <c:v>7</c:v>
                </c:pt>
                <c:pt idx="4168">
                  <c:v>7</c:v>
                </c:pt>
                <c:pt idx="4169">
                  <c:v>7</c:v>
                </c:pt>
                <c:pt idx="4170">
                  <c:v>7</c:v>
                </c:pt>
                <c:pt idx="4171">
                  <c:v>7</c:v>
                </c:pt>
                <c:pt idx="4172">
                  <c:v>7</c:v>
                </c:pt>
                <c:pt idx="4173">
                  <c:v>7</c:v>
                </c:pt>
                <c:pt idx="4174">
                  <c:v>7</c:v>
                </c:pt>
                <c:pt idx="4175">
                  <c:v>7</c:v>
                </c:pt>
                <c:pt idx="4176">
                  <c:v>7</c:v>
                </c:pt>
                <c:pt idx="4177">
                  <c:v>7</c:v>
                </c:pt>
                <c:pt idx="4178">
                  <c:v>7</c:v>
                </c:pt>
                <c:pt idx="4179">
                  <c:v>7</c:v>
                </c:pt>
                <c:pt idx="4180">
                  <c:v>7</c:v>
                </c:pt>
                <c:pt idx="4181">
                  <c:v>7</c:v>
                </c:pt>
                <c:pt idx="4182">
                  <c:v>7</c:v>
                </c:pt>
                <c:pt idx="4183">
                  <c:v>7</c:v>
                </c:pt>
                <c:pt idx="4184">
                  <c:v>7</c:v>
                </c:pt>
                <c:pt idx="4185">
                  <c:v>7</c:v>
                </c:pt>
                <c:pt idx="4186">
                  <c:v>7</c:v>
                </c:pt>
                <c:pt idx="4187">
                  <c:v>7</c:v>
                </c:pt>
                <c:pt idx="4188">
                  <c:v>7</c:v>
                </c:pt>
                <c:pt idx="4189">
                  <c:v>7</c:v>
                </c:pt>
                <c:pt idx="4190">
                  <c:v>7</c:v>
                </c:pt>
                <c:pt idx="4191">
                  <c:v>7</c:v>
                </c:pt>
                <c:pt idx="4192">
                  <c:v>7</c:v>
                </c:pt>
                <c:pt idx="4193">
                  <c:v>7</c:v>
                </c:pt>
                <c:pt idx="4194">
                  <c:v>7</c:v>
                </c:pt>
                <c:pt idx="4195">
                  <c:v>7</c:v>
                </c:pt>
                <c:pt idx="4196">
                  <c:v>7</c:v>
                </c:pt>
                <c:pt idx="4197">
                  <c:v>7</c:v>
                </c:pt>
                <c:pt idx="4198">
                  <c:v>7</c:v>
                </c:pt>
                <c:pt idx="4199">
                  <c:v>7</c:v>
                </c:pt>
                <c:pt idx="4200">
                  <c:v>7</c:v>
                </c:pt>
                <c:pt idx="4201">
                  <c:v>7</c:v>
                </c:pt>
                <c:pt idx="4202">
                  <c:v>7</c:v>
                </c:pt>
                <c:pt idx="4203">
                  <c:v>7</c:v>
                </c:pt>
                <c:pt idx="4204">
                  <c:v>7</c:v>
                </c:pt>
                <c:pt idx="4205">
                  <c:v>7</c:v>
                </c:pt>
                <c:pt idx="4206">
                  <c:v>7</c:v>
                </c:pt>
                <c:pt idx="4207">
                  <c:v>7</c:v>
                </c:pt>
                <c:pt idx="4208">
                  <c:v>7</c:v>
                </c:pt>
                <c:pt idx="4209">
                  <c:v>7</c:v>
                </c:pt>
                <c:pt idx="4210">
                  <c:v>7</c:v>
                </c:pt>
                <c:pt idx="4211">
                  <c:v>7</c:v>
                </c:pt>
                <c:pt idx="4212">
                  <c:v>7</c:v>
                </c:pt>
                <c:pt idx="4213">
                  <c:v>7</c:v>
                </c:pt>
                <c:pt idx="4214">
                  <c:v>7</c:v>
                </c:pt>
                <c:pt idx="4215">
                  <c:v>7</c:v>
                </c:pt>
                <c:pt idx="4216">
                  <c:v>7</c:v>
                </c:pt>
                <c:pt idx="4217">
                  <c:v>7</c:v>
                </c:pt>
                <c:pt idx="4218">
                  <c:v>7</c:v>
                </c:pt>
                <c:pt idx="4219">
                  <c:v>7</c:v>
                </c:pt>
                <c:pt idx="4220">
                  <c:v>7</c:v>
                </c:pt>
                <c:pt idx="4221">
                  <c:v>7</c:v>
                </c:pt>
                <c:pt idx="4222">
                  <c:v>7</c:v>
                </c:pt>
                <c:pt idx="4223">
                  <c:v>7</c:v>
                </c:pt>
                <c:pt idx="4224">
                  <c:v>7</c:v>
                </c:pt>
                <c:pt idx="4225">
                  <c:v>7</c:v>
                </c:pt>
                <c:pt idx="4226">
                  <c:v>7</c:v>
                </c:pt>
                <c:pt idx="4227">
                  <c:v>7</c:v>
                </c:pt>
                <c:pt idx="4228">
                  <c:v>7</c:v>
                </c:pt>
                <c:pt idx="4229">
                  <c:v>7</c:v>
                </c:pt>
                <c:pt idx="4230">
                  <c:v>7</c:v>
                </c:pt>
                <c:pt idx="4231">
                  <c:v>7</c:v>
                </c:pt>
                <c:pt idx="4232">
                  <c:v>7</c:v>
                </c:pt>
                <c:pt idx="4233">
                  <c:v>7</c:v>
                </c:pt>
                <c:pt idx="4234">
                  <c:v>7</c:v>
                </c:pt>
                <c:pt idx="4235">
                  <c:v>7</c:v>
                </c:pt>
                <c:pt idx="4236">
                  <c:v>7</c:v>
                </c:pt>
                <c:pt idx="4237">
                  <c:v>7</c:v>
                </c:pt>
                <c:pt idx="4238">
                  <c:v>7</c:v>
                </c:pt>
                <c:pt idx="4239">
                  <c:v>7</c:v>
                </c:pt>
                <c:pt idx="4240">
                  <c:v>7</c:v>
                </c:pt>
                <c:pt idx="4241">
                  <c:v>7</c:v>
                </c:pt>
                <c:pt idx="4242">
                  <c:v>7</c:v>
                </c:pt>
                <c:pt idx="4243">
                  <c:v>7</c:v>
                </c:pt>
                <c:pt idx="4244">
                  <c:v>7</c:v>
                </c:pt>
                <c:pt idx="4245">
                  <c:v>7</c:v>
                </c:pt>
                <c:pt idx="4246">
                  <c:v>7</c:v>
                </c:pt>
                <c:pt idx="4247">
                  <c:v>7</c:v>
                </c:pt>
                <c:pt idx="4248">
                  <c:v>7</c:v>
                </c:pt>
                <c:pt idx="4249">
                  <c:v>7</c:v>
                </c:pt>
                <c:pt idx="4250">
                  <c:v>7</c:v>
                </c:pt>
                <c:pt idx="4251">
                  <c:v>7</c:v>
                </c:pt>
                <c:pt idx="4252">
                  <c:v>7</c:v>
                </c:pt>
                <c:pt idx="4253">
                  <c:v>7</c:v>
                </c:pt>
                <c:pt idx="4254">
                  <c:v>7</c:v>
                </c:pt>
                <c:pt idx="4255">
                  <c:v>7</c:v>
                </c:pt>
                <c:pt idx="4256">
                  <c:v>7</c:v>
                </c:pt>
                <c:pt idx="4257">
                  <c:v>7</c:v>
                </c:pt>
                <c:pt idx="4258">
                  <c:v>7</c:v>
                </c:pt>
                <c:pt idx="4259">
                  <c:v>7</c:v>
                </c:pt>
                <c:pt idx="4260">
                  <c:v>7</c:v>
                </c:pt>
                <c:pt idx="4261">
                  <c:v>7</c:v>
                </c:pt>
                <c:pt idx="4262">
                  <c:v>7</c:v>
                </c:pt>
                <c:pt idx="4263">
                  <c:v>7</c:v>
                </c:pt>
                <c:pt idx="4264">
                  <c:v>7</c:v>
                </c:pt>
                <c:pt idx="4265">
                  <c:v>7</c:v>
                </c:pt>
                <c:pt idx="4266">
                  <c:v>7</c:v>
                </c:pt>
                <c:pt idx="4267">
                  <c:v>7</c:v>
                </c:pt>
                <c:pt idx="4268">
                  <c:v>7</c:v>
                </c:pt>
                <c:pt idx="4269">
                  <c:v>7</c:v>
                </c:pt>
                <c:pt idx="4270">
                  <c:v>7</c:v>
                </c:pt>
                <c:pt idx="4271">
                  <c:v>7</c:v>
                </c:pt>
                <c:pt idx="4272">
                  <c:v>7</c:v>
                </c:pt>
                <c:pt idx="4273">
                  <c:v>7</c:v>
                </c:pt>
                <c:pt idx="4274">
                  <c:v>7</c:v>
                </c:pt>
                <c:pt idx="4275">
                  <c:v>7</c:v>
                </c:pt>
                <c:pt idx="4276">
                  <c:v>7</c:v>
                </c:pt>
                <c:pt idx="4277">
                  <c:v>7</c:v>
                </c:pt>
                <c:pt idx="4278">
                  <c:v>7</c:v>
                </c:pt>
                <c:pt idx="4279">
                  <c:v>7</c:v>
                </c:pt>
                <c:pt idx="4280">
                  <c:v>7</c:v>
                </c:pt>
                <c:pt idx="4281">
                  <c:v>7</c:v>
                </c:pt>
                <c:pt idx="4282">
                  <c:v>7</c:v>
                </c:pt>
                <c:pt idx="4283">
                  <c:v>7</c:v>
                </c:pt>
                <c:pt idx="4284">
                  <c:v>7</c:v>
                </c:pt>
                <c:pt idx="4285">
                  <c:v>7</c:v>
                </c:pt>
                <c:pt idx="4286">
                  <c:v>7</c:v>
                </c:pt>
                <c:pt idx="4287">
                  <c:v>7</c:v>
                </c:pt>
                <c:pt idx="4288">
                  <c:v>7</c:v>
                </c:pt>
                <c:pt idx="4289">
                  <c:v>7</c:v>
                </c:pt>
                <c:pt idx="4290">
                  <c:v>7</c:v>
                </c:pt>
                <c:pt idx="4291">
                  <c:v>7</c:v>
                </c:pt>
                <c:pt idx="4292">
                  <c:v>7</c:v>
                </c:pt>
                <c:pt idx="4293">
                  <c:v>7</c:v>
                </c:pt>
                <c:pt idx="4294">
                  <c:v>7</c:v>
                </c:pt>
                <c:pt idx="4295">
                  <c:v>7</c:v>
                </c:pt>
                <c:pt idx="4296">
                  <c:v>7</c:v>
                </c:pt>
                <c:pt idx="4297">
                  <c:v>7</c:v>
                </c:pt>
                <c:pt idx="4298">
                  <c:v>7</c:v>
                </c:pt>
                <c:pt idx="4299">
                  <c:v>7</c:v>
                </c:pt>
                <c:pt idx="4300">
                  <c:v>7</c:v>
                </c:pt>
                <c:pt idx="4301">
                  <c:v>7</c:v>
                </c:pt>
                <c:pt idx="4302">
                  <c:v>7</c:v>
                </c:pt>
                <c:pt idx="4303">
                  <c:v>7</c:v>
                </c:pt>
                <c:pt idx="4304">
                  <c:v>7</c:v>
                </c:pt>
                <c:pt idx="4305">
                  <c:v>7</c:v>
                </c:pt>
                <c:pt idx="4306">
                  <c:v>7</c:v>
                </c:pt>
                <c:pt idx="4307">
                  <c:v>7</c:v>
                </c:pt>
                <c:pt idx="4308">
                  <c:v>7</c:v>
                </c:pt>
                <c:pt idx="4309">
                  <c:v>7</c:v>
                </c:pt>
                <c:pt idx="4310">
                  <c:v>7</c:v>
                </c:pt>
                <c:pt idx="4311">
                  <c:v>7</c:v>
                </c:pt>
                <c:pt idx="4312">
                  <c:v>7</c:v>
                </c:pt>
                <c:pt idx="4313">
                  <c:v>7</c:v>
                </c:pt>
                <c:pt idx="4314">
                  <c:v>7</c:v>
                </c:pt>
                <c:pt idx="4315">
                  <c:v>7</c:v>
                </c:pt>
                <c:pt idx="4316">
                  <c:v>7</c:v>
                </c:pt>
                <c:pt idx="4317">
                  <c:v>7</c:v>
                </c:pt>
                <c:pt idx="4318">
                  <c:v>7</c:v>
                </c:pt>
                <c:pt idx="4319">
                  <c:v>7</c:v>
                </c:pt>
                <c:pt idx="4320">
                  <c:v>7</c:v>
                </c:pt>
                <c:pt idx="4321">
                  <c:v>7</c:v>
                </c:pt>
                <c:pt idx="4322">
                  <c:v>7</c:v>
                </c:pt>
                <c:pt idx="4323">
                  <c:v>7</c:v>
                </c:pt>
                <c:pt idx="4324">
                  <c:v>7</c:v>
                </c:pt>
                <c:pt idx="4325">
                  <c:v>7</c:v>
                </c:pt>
                <c:pt idx="4326">
                  <c:v>7</c:v>
                </c:pt>
                <c:pt idx="4327">
                  <c:v>7</c:v>
                </c:pt>
                <c:pt idx="4328">
                  <c:v>7</c:v>
                </c:pt>
                <c:pt idx="4329">
                  <c:v>7</c:v>
                </c:pt>
                <c:pt idx="4330">
                  <c:v>7</c:v>
                </c:pt>
                <c:pt idx="4331">
                  <c:v>7</c:v>
                </c:pt>
                <c:pt idx="4332">
                  <c:v>7</c:v>
                </c:pt>
                <c:pt idx="4333">
                  <c:v>7</c:v>
                </c:pt>
                <c:pt idx="4334">
                  <c:v>7</c:v>
                </c:pt>
                <c:pt idx="4335">
                  <c:v>7</c:v>
                </c:pt>
                <c:pt idx="4336">
                  <c:v>7</c:v>
                </c:pt>
                <c:pt idx="4337">
                  <c:v>7</c:v>
                </c:pt>
                <c:pt idx="4338">
                  <c:v>7</c:v>
                </c:pt>
                <c:pt idx="4339">
                  <c:v>7</c:v>
                </c:pt>
                <c:pt idx="4340">
                  <c:v>7</c:v>
                </c:pt>
                <c:pt idx="4341">
                  <c:v>7</c:v>
                </c:pt>
                <c:pt idx="4342">
                  <c:v>7</c:v>
                </c:pt>
                <c:pt idx="4343">
                  <c:v>7</c:v>
                </c:pt>
                <c:pt idx="4344">
                  <c:v>7</c:v>
                </c:pt>
                <c:pt idx="4345">
                  <c:v>7</c:v>
                </c:pt>
                <c:pt idx="4346">
                  <c:v>7</c:v>
                </c:pt>
                <c:pt idx="4347">
                  <c:v>7</c:v>
                </c:pt>
                <c:pt idx="4348">
                  <c:v>7</c:v>
                </c:pt>
                <c:pt idx="4349">
                  <c:v>7</c:v>
                </c:pt>
                <c:pt idx="4350">
                  <c:v>7</c:v>
                </c:pt>
                <c:pt idx="4351">
                  <c:v>7</c:v>
                </c:pt>
                <c:pt idx="4352">
                  <c:v>7</c:v>
                </c:pt>
                <c:pt idx="4353">
                  <c:v>7</c:v>
                </c:pt>
                <c:pt idx="4354">
                  <c:v>7</c:v>
                </c:pt>
                <c:pt idx="4355">
                  <c:v>7</c:v>
                </c:pt>
                <c:pt idx="4356">
                  <c:v>7</c:v>
                </c:pt>
                <c:pt idx="4357">
                  <c:v>7</c:v>
                </c:pt>
                <c:pt idx="4358">
                  <c:v>7</c:v>
                </c:pt>
                <c:pt idx="4359">
                  <c:v>7</c:v>
                </c:pt>
                <c:pt idx="4360">
                  <c:v>7</c:v>
                </c:pt>
                <c:pt idx="4361">
                  <c:v>7</c:v>
                </c:pt>
                <c:pt idx="4362">
                  <c:v>7</c:v>
                </c:pt>
                <c:pt idx="4363">
                  <c:v>7</c:v>
                </c:pt>
                <c:pt idx="4364">
                  <c:v>7</c:v>
                </c:pt>
                <c:pt idx="4365">
                  <c:v>7</c:v>
                </c:pt>
                <c:pt idx="4366">
                  <c:v>7</c:v>
                </c:pt>
                <c:pt idx="4367">
                  <c:v>7</c:v>
                </c:pt>
                <c:pt idx="4368">
                  <c:v>7</c:v>
                </c:pt>
                <c:pt idx="4369">
                  <c:v>7</c:v>
                </c:pt>
                <c:pt idx="4370">
                  <c:v>7</c:v>
                </c:pt>
                <c:pt idx="4371">
                  <c:v>7</c:v>
                </c:pt>
                <c:pt idx="4372">
                  <c:v>7</c:v>
                </c:pt>
                <c:pt idx="4373">
                  <c:v>7</c:v>
                </c:pt>
                <c:pt idx="4374">
                  <c:v>7</c:v>
                </c:pt>
                <c:pt idx="4375">
                  <c:v>7</c:v>
                </c:pt>
                <c:pt idx="4376">
                  <c:v>7</c:v>
                </c:pt>
                <c:pt idx="4377">
                  <c:v>7</c:v>
                </c:pt>
                <c:pt idx="4378">
                  <c:v>7</c:v>
                </c:pt>
                <c:pt idx="4379">
                  <c:v>7</c:v>
                </c:pt>
                <c:pt idx="4380">
                  <c:v>7</c:v>
                </c:pt>
                <c:pt idx="4381">
                  <c:v>7</c:v>
                </c:pt>
                <c:pt idx="4382">
                  <c:v>7</c:v>
                </c:pt>
                <c:pt idx="4383">
                  <c:v>7</c:v>
                </c:pt>
                <c:pt idx="4384">
                  <c:v>7</c:v>
                </c:pt>
                <c:pt idx="4385">
                  <c:v>7</c:v>
                </c:pt>
                <c:pt idx="4386">
                  <c:v>7</c:v>
                </c:pt>
                <c:pt idx="4387">
                  <c:v>7</c:v>
                </c:pt>
                <c:pt idx="4388">
                  <c:v>7</c:v>
                </c:pt>
                <c:pt idx="4389">
                  <c:v>7</c:v>
                </c:pt>
                <c:pt idx="4390">
                  <c:v>7</c:v>
                </c:pt>
                <c:pt idx="4391">
                  <c:v>7</c:v>
                </c:pt>
                <c:pt idx="4392">
                  <c:v>7</c:v>
                </c:pt>
                <c:pt idx="4393">
                  <c:v>7</c:v>
                </c:pt>
                <c:pt idx="4394">
                  <c:v>7</c:v>
                </c:pt>
                <c:pt idx="4395">
                  <c:v>7</c:v>
                </c:pt>
                <c:pt idx="4396">
                  <c:v>7</c:v>
                </c:pt>
                <c:pt idx="4397">
                  <c:v>7</c:v>
                </c:pt>
                <c:pt idx="4398">
                  <c:v>7</c:v>
                </c:pt>
                <c:pt idx="4399">
                  <c:v>7</c:v>
                </c:pt>
                <c:pt idx="4400">
                  <c:v>7</c:v>
                </c:pt>
                <c:pt idx="4401">
                  <c:v>7</c:v>
                </c:pt>
                <c:pt idx="4402">
                  <c:v>7</c:v>
                </c:pt>
                <c:pt idx="4403">
                  <c:v>7</c:v>
                </c:pt>
                <c:pt idx="4404">
                  <c:v>7</c:v>
                </c:pt>
                <c:pt idx="4405">
                  <c:v>7</c:v>
                </c:pt>
                <c:pt idx="4406">
                  <c:v>7</c:v>
                </c:pt>
                <c:pt idx="4407">
                  <c:v>7</c:v>
                </c:pt>
                <c:pt idx="4408">
                  <c:v>7</c:v>
                </c:pt>
                <c:pt idx="4409">
                  <c:v>7</c:v>
                </c:pt>
                <c:pt idx="4410">
                  <c:v>7</c:v>
                </c:pt>
                <c:pt idx="4411">
                  <c:v>7</c:v>
                </c:pt>
                <c:pt idx="4412">
                  <c:v>7</c:v>
                </c:pt>
                <c:pt idx="4413">
                  <c:v>7</c:v>
                </c:pt>
                <c:pt idx="4414">
                  <c:v>7</c:v>
                </c:pt>
                <c:pt idx="4415">
                  <c:v>7</c:v>
                </c:pt>
                <c:pt idx="4416">
                  <c:v>7</c:v>
                </c:pt>
                <c:pt idx="4417">
                  <c:v>7</c:v>
                </c:pt>
                <c:pt idx="4418">
                  <c:v>7</c:v>
                </c:pt>
                <c:pt idx="4419">
                  <c:v>7</c:v>
                </c:pt>
                <c:pt idx="4420">
                  <c:v>7</c:v>
                </c:pt>
                <c:pt idx="4421">
                  <c:v>7</c:v>
                </c:pt>
                <c:pt idx="4422">
                  <c:v>7</c:v>
                </c:pt>
                <c:pt idx="4423">
                  <c:v>7</c:v>
                </c:pt>
                <c:pt idx="4424">
                  <c:v>7</c:v>
                </c:pt>
                <c:pt idx="4425">
                  <c:v>7</c:v>
                </c:pt>
                <c:pt idx="4426">
                  <c:v>7</c:v>
                </c:pt>
                <c:pt idx="4427">
                  <c:v>7</c:v>
                </c:pt>
                <c:pt idx="4428">
                  <c:v>7</c:v>
                </c:pt>
                <c:pt idx="4429">
                  <c:v>7</c:v>
                </c:pt>
                <c:pt idx="4430">
                  <c:v>7</c:v>
                </c:pt>
                <c:pt idx="4431">
                  <c:v>7</c:v>
                </c:pt>
                <c:pt idx="4432">
                  <c:v>7</c:v>
                </c:pt>
                <c:pt idx="4433">
                  <c:v>7</c:v>
                </c:pt>
                <c:pt idx="4434">
                  <c:v>7</c:v>
                </c:pt>
                <c:pt idx="4435">
                  <c:v>7</c:v>
                </c:pt>
                <c:pt idx="4436">
                  <c:v>7</c:v>
                </c:pt>
                <c:pt idx="4437">
                  <c:v>7</c:v>
                </c:pt>
                <c:pt idx="4438">
                  <c:v>7</c:v>
                </c:pt>
                <c:pt idx="4439">
                  <c:v>7</c:v>
                </c:pt>
                <c:pt idx="4440">
                  <c:v>7</c:v>
                </c:pt>
                <c:pt idx="4441">
                  <c:v>7</c:v>
                </c:pt>
                <c:pt idx="4442">
                  <c:v>7</c:v>
                </c:pt>
                <c:pt idx="4443">
                  <c:v>7</c:v>
                </c:pt>
                <c:pt idx="4444">
                  <c:v>7</c:v>
                </c:pt>
                <c:pt idx="4445">
                  <c:v>7</c:v>
                </c:pt>
                <c:pt idx="4446">
                  <c:v>7</c:v>
                </c:pt>
                <c:pt idx="4447">
                  <c:v>7</c:v>
                </c:pt>
                <c:pt idx="4448">
                  <c:v>7</c:v>
                </c:pt>
                <c:pt idx="4449">
                  <c:v>7</c:v>
                </c:pt>
                <c:pt idx="4450">
                  <c:v>7</c:v>
                </c:pt>
                <c:pt idx="4451">
                  <c:v>7</c:v>
                </c:pt>
                <c:pt idx="4452">
                  <c:v>7</c:v>
                </c:pt>
                <c:pt idx="4453">
                  <c:v>7</c:v>
                </c:pt>
                <c:pt idx="4454">
                  <c:v>7</c:v>
                </c:pt>
                <c:pt idx="4455">
                  <c:v>7</c:v>
                </c:pt>
                <c:pt idx="4456">
                  <c:v>7</c:v>
                </c:pt>
                <c:pt idx="4457">
                  <c:v>7</c:v>
                </c:pt>
                <c:pt idx="4458">
                  <c:v>7</c:v>
                </c:pt>
                <c:pt idx="4459">
                  <c:v>7</c:v>
                </c:pt>
                <c:pt idx="4460">
                  <c:v>7</c:v>
                </c:pt>
                <c:pt idx="4461">
                  <c:v>7</c:v>
                </c:pt>
                <c:pt idx="4462">
                  <c:v>7</c:v>
                </c:pt>
                <c:pt idx="4463">
                  <c:v>7</c:v>
                </c:pt>
                <c:pt idx="4464">
                  <c:v>7</c:v>
                </c:pt>
                <c:pt idx="4465">
                  <c:v>7</c:v>
                </c:pt>
                <c:pt idx="4466">
                  <c:v>7</c:v>
                </c:pt>
                <c:pt idx="4467">
                  <c:v>7</c:v>
                </c:pt>
                <c:pt idx="4468">
                  <c:v>7</c:v>
                </c:pt>
                <c:pt idx="4469">
                  <c:v>7</c:v>
                </c:pt>
                <c:pt idx="4470">
                  <c:v>7</c:v>
                </c:pt>
                <c:pt idx="4471">
                  <c:v>7</c:v>
                </c:pt>
                <c:pt idx="4472">
                  <c:v>7</c:v>
                </c:pt>
                <c:pt idx="4473">
                  <c:v>7</c:v>
                </c:pt>
                <c:pt idx="4474">
                  <c:v>7</c:v>
                </c:pt>
                <c:pt idx="4475">
                  <c:v>7</c:v>
                </c:pt>
                <c:pt idx="4476">
                  <c:v>7</c:v>
                </c:pt>
                <c:pt idx="4477">
                  <c:v>7</c:v>
                </c:pt>
                <c:pt idx="4478">
                  <c:v>7</c:v>
                </c:pt>
                <c:pt idx="4479">
                  <c:v>7</c:v>
                </c:pt>
                <c:pt idx="4480">
                  <c:v>7</c:v>
                </c:pt>
                <c:pt idx="4481">
                  <c:v>7</c:v>
                </c:pt>
                <c:pt idx="4482">
                  <c:v>7</c:v>
                </c:pt>
                <c:pt idx="4483">
                  <c:v>7</c:v>
                </c:pt>
                <c:pt idx="4484">
                  <c:v>7</c:v>
                </c:pt>
                <c:pt idx="4485">
                  <c:v>7</c:v>
                </c:pt>
                <c:pt idx="4486">
                  <c:v>7</c:v>
                </c:pt>
                <c:pt idx="4487">
                  <c:v>7</c:v>
                </c:pt>
                <c:pt idx="4488">
                  <c:v>7</c:v>
                </c:pt>
                <c:pt idx="4489">
                  <c:v>7</c:v>
                </c:pt>
                <c:pt idx="4490">
                  <c:v>7</c:v>
                </c:pt>
                <c:pt idx="4491">
                  <c:v>7</c:v>
                </c:pt>
                <c:pt idx="4492">
                  <c:v>7</c:v>
                </c:pt>
                <c:pt idx="4493">
                  <c:v>7</c:v>
                </c:pt>
                <c:pt idx="4494">
                  <c:v>7</c:v>
                </c:pt>
                <c:pt idx="4495">
                  <c:v>7</c:v>
                </c:pt>
                <c:pt idx="4496">
                  <c:v>7</c:v>
                </c:pt>
                <c:pt idx="4497">
                  <c:v>7</c:v>
                </c:pt>
                <c:pt idx="4498">
                  <c:v>7</c:v>
                </c:pt>
                <c:pt idx="4499">
                  <c:v>7</c:v>
                </c:pt>
                <c:pt idx="4500">
                  <c:v>7</c:v>
                </c:pt>
                <c:pt idx="4501">
                  <c:v>7</c:v>
                </c:pt>
                <c:pt idx="4502">
                  <c:v>7</c:v>
                </c:pt>
                <c:pt idx="4503">
                  <c:v>7</c:v>
                </c:pt>
                <c:pt idx="4504">
                  <c:v>7</c:v>
                </c:pt>
                <c:pt idx="4505">
                  <c:v>7</c:v>
                </c:pt>
                <c:pt idx="4506">
                  <c:v>7</c:v>
                </c:pt>
                <c:pt idx="4507">
                  <c:v>7</c:v>
                </c:pt>
                <c:pt idx="4508">
                  <c:v>7</c:v>
                </c:pt>
                <c:pt idx="4509">
                  <c:v>7</c:v>
                </c:pt>
                <c:pt idx="4510">
                  <c:v>7</c:v>
                </c:pt>
                <c:pt idx="4511">
                  <c:v>7</c:v>
                </c:pt>
                <c:pt idx="4512">
                  <c:v>7</c:v>
                </c:pt>
                <c:pt idx="4513">
                  <c:v>7</c:v>
                </c:pt>
                <c:pt idx="4514">
                  <c:v>7</c:v>
                </c:pt>
                <c:pt idx="4515">
                  <c:v>7</c:v>
                </c:pt>
                <c:pt idx="4516">
                  <c:v>7</c:v>
                </c:pt>
                <c:pt idx="4517">
                  <c:v>7</c:v>
                </c:pt>
                <c:pt idx="4518">
                  <c:v>7</c:v>
                </c:pt>
                <c:pt idx="4519">
                  <c:v>7</c:v>
                </c:pt>
                <c:pt idx="4520">
                  <c:v>7</c:v>
                </c:pt>
                <c:pt idx="4521">
                  <c:v>7</c:v>
                </c:pt>
                <c:pt idx="4522">
                  <c:v>7</c:v>
                </c:pt>
                <c:pt idx="4523">
                  <c:v>7</c:v>
                </c:pt>
                <c:pt idx="4524">
                  <c:v>7</c:v>
                </c:pt>
                <c:pt idx="4525">
                  <c:v>7</c:v>
                </c:pt>
                <c:pt idx="4526">
                  <c:v>7</c:v>
                </c:pt>
                <c:pt idx="4527">
                  <c:v>7</c:v>
                </c:pt>
                <c:pt idx="4528">
                  <c:v>7</c:v>
                </c:pt>
                <c:pt idx="4529">
                  <c:v>7</c:v>
                </c:pt>
                <c:pt idx="4530">
                  <c:v>7</c:v>
                </c:pt>
                <c:pt idx="4531">
                  <c:v>7</c:v>
                </c:pt>
                <c:pt idx="4532">
                  <c:v>7</c:v>
                </c:pt>
                <c:pt idx="4533">
                  <c:v>8</c:v>
                </c:pt>
                <c:pt idx="4534">
                  <c:v>8</c:v>
                </c:pt>
                <c:pt idx="4535">
                  <c:v>8</c:v>
                </c:pt>
                <c:pt idx="4536">
                  <c:v>8</c:v>
                </c:pt>
                <c:pt idx="4537">
                  <c:v>8</c:v>
                </c:pt>
                <c:pt idx="4538">
                  <c:v>8</c:v>
                </c:pt>
                <c:pt idx="4539">
                  <c:v>8</c:v>
                </c:pt>
                <c:pt idx="4540">
                  <c:v>8</c:v>
                </c:pt>
                <c:pt idx="4541">
                  <c:v>8</c:v>
                </c:pt>
                <c:pt idx="4542">
                  <c:v>8</c:v>
                </c:pt>
                <c:pt idx="4543">
                  <c:v>8</c:v>
                </c:pt>
                <c:pt idx="4544">
                  <c:v>8</c:v>
                </c:pt>
                <c:pt idx="4545">
                  <c:v>8</c:v>
                </c:pt>
                <c:pt idx="4546">
                  <c:v>8</c:v>
                </c:pt>
                <c:pt idx="4547">
                  <c:v>8</c:v>
                </c:pt>
                <c:pt idx="4548">
                  <c:v>8</c:v>
                </c:pt>
                <c:pt idx="4549">
                  <c:v>8</c:v>
                </c:pt>
                <c:pt idx="4550">
                  <c:v>8</c:v>
                </c:pt>
                <c:pt idx="4551">
                  <c:v>8</c:v>
                </c:pt>
                <c:pt idx="4552">
                  <c:v>8</c:v>
                </c:pt>
                <c:pt idx="4553">
                  <c:v>8</c:v>
                </c:pt>
                <c:pt idx="4554">
                  <c:v>8</c:v>
                </c:pt>
                <c:pt idx="4555">
                  <c:v>8</c:v>
                </c:pt>
                <c:pt idx="4556">
                  <c:v>8</c:v>
                </c:pt>
                <c:pt idx="4557">
                  <c:v>8</c:v>
                </c:pt>
                <c:pt idx="4558">
                  <c:v>8</c:v>
                </c:pt>
                <c:pt idx="4559">
                  <c:v>8</c:v>
                </c:pt>
                <c:pt idx="4560">
                  <c:v>8</c:v>
                </c:pt>
                <c:pt idx="4561">
                  <c:v>8</c:v>
                </c:pt>
                <c:pt idx="4562">
                  <c:v>8</c:v>
                </c:pt>
                <c:pt idx="4563">
                  <c:v>8</c:v>
                </c:pt>
                <c:pt idx="4564">
                  <c:v>8</c:v>
                </c:pt>
                <c:pt idx="4565">
                  <c:v>8</c:v>
                </c:pt>
                <c:pt idx="4566">
                  <c:v>8</c:v>
                </c:pt>
                <c:pt idx="4567">
                  <c:v>8</c:v>
                </c:pt>
                <c:pt idx="4568">
                  <c:v>8</c:v>
                </c:pt>
                <c:pt idx="4569">
                  <c:v>8</c:v>
                </c:pt>
                <c:pt idx="4570">
                  <c:v>8</c:v>
                </c:pt>
                <c:pt idx="4571">
                  <c:v>8</c:v>
                </c:pt>
                <c:pt idx="4572">
                  <c:v>8</c:v>
                </c:pt>
                <c:pt idx="4573">
                  <c:v>8</c:v>
                </c:pt>
                <c:pt idx="4574">
                  <c:v>8</c:v>
                </c:pt>
                <c:pt idx="4575">
                  <c:v>8</c:v>
                </c:pt>
                <c:pt idx="4576">
                  <c:v>8</c:v>
                </c:pt>
                <c:pt idx="4577">
                  <c:v>8</c:v>
                </c:pt>
                <c:pt idx="4578">
                  <c:v>8</c:v>
                </c:pt>
                <c:pt idx="4579">
                  <c:v>8</c:v>
                </c:pt>
                <c:pt idx="4580">
                  <c:v>8</c:v>
                </c:pt>
                <c:pt idx="4581">
                  <c:v>8</c:v>
                </c:pt>
                <c:pt idx="4582">
                  <c:v>8</c:v>
                </c:pt>
                <c:pt idx="4583">
                  <c:v>8</c:v>
                </c:pt>
                <c:pt idx="4584">
                  <c:v>8</c:v>
                </c:pt>
                <c:pt idx="4585">
                  <c:v>8</c:v>
                </c:pt>
                <c:pt idx="4586">
                  <c:v>8</c:v>
                </c:pt>
                <c:pt idx="4587">
                  <c:v>8</c:v>
                </c:pt>
                <c:pt idx="4588">
                  <c:v>8</c:v>
                </c:pt>
                <c:pt idx="4589">
                  <c:v>8</c:v>
                </c:pt>
                <c:pt idx="4590">
                  <c:v>8</c:v>
                </c:pt>
                <c:pt idx="4591">
                  <c:v>8</c:v>
                </c:pt>
                <c:pt idx="4592">
                  <c:v>8</c:v>
                </c:pt>
                <c:pt idx="4593">
                  <c:v>8</c:v>
                </c:pt>
                <c:pt idx="4594">
                  <c:v>8</c:v>
                </c:pt>
                <c:pt idx="4595">
                  <c:v>8</c:v>
                </c:pt>
                <c:pt idx="4596">
                  <c:v>8</c:v>
                </c:pt>
                <c:pt idx="4597">
                  <c:v>8</c:v>
                </c:pt>
                <c:pt idx="4598">
                  <c:v>8</c:v>
                </c:pt>
                <c:pt idx="4599">
                  <c:v>8</c:v>
                </c:pt>
                <c:pt idx="4600">
                  <c:v>8</c:v>
                </c:pt>
                <c:pt idx="4601">
                  <c:v>8</c:v>
                </c:pt>
                <c:pt idx="4602">
                  <c:v>8</c:v>
                </c:pt>
                <c:pt idx="4603">
                  <c:v>8</c:v>
                </c:pt>
                <c:pt idx="4604">
                  <c:v>8</c:v>
                </c:pt>
                <c:pt idx="4605">
                  <c:v>8</c:v>
                </c:pt>
                <c:pt idx="4606">
                  <c:v>8</c:v>
                </c:pt>
                <c:pt idx="4607">
                  <c:v>8</c:v>
                </c:pt>
                <c:pt idx="4608">
                  <c:v>8</c:v>
                </c:pt>
                <c:pt idx="4609">
                  <c:v>8</c:v>
                </c:pt>
                <c:pt idx="4610">
                  <c:v>8</c:v>
                </c:pt>
                <c:pt idx="4611">
                  <c:v>8</c:v>
                </c:pt>
                <c:pt idx="4612">
                  <c:v>8</c:v>
                </c:pt>
                <c:pt idx="4613">
                  <c:v>8</c:v>
                </c:pt>
                <c:pt idx="4614">
                  <c:v>8</c:v>
                </c:pt>
                <c:pt idx="4615">
                  <c:v>8</c:v>
                </c:pt>
                <c:pt idx="4616">
                  <c:v>8</c:v>
                </c:pt>
                <c:pt idx="4617">
                  <c:v>8</c:v>
                </c:pt>
                <c:pt idx="4618">
                  <c:v>8</c:v>
                </c:pt>
                <c:pt idx="4619">
                  <c:v>8</c:v>
                </c:pt>
                <c:pt idx="4620">
                  <c:v>8</c:v>
                </c:pt>
                <c:pt idx="4621">
                  <c:v>8</c:v>
                </c:pt>
                <c:pt idx="4622">
                  <c:v>8</c:v>
                </c:pt>
                <c:pt idx="4623">
                  <c:v>8</c:v>
                </c:pt>
                <c:pt idx="4624">
                  <c:v>8</c:v>
                </c:pt>
                <c:pt idx="4625">
                  <c:v>8</c:v>
                </c:pt>
                <c:pt idx="4626">
                  <c:v>8</c:v>
                </c:pt>
                <c:pt idx="4627">
                  <c:v>8</c:v>
                </c:pt>
                <c:pt idx="4628">
                  <c:v>8</c:v>
                </c:pt>
                <c:pt idx="4629">
                  <c:v>8</c:v>
                </c:pt>
                <c:pt idx="4630">
                  <c:v>8</c:v>
                </c:pt>
                <c:pt idx="4631">
                  <c:v>8</c:v>
                </c:pt>
                <c:pt idx="4632">
                  <c:v>8</c:v>
                </c:pt>
                <c:pt idx="4633">
                  <c:v>8</c:v>
                </c:pt>
                <c:pt idx="4634">
                  <c:v>8</c:v>
                </c:pt>
                <c:pt idx="4635">
                  <c:v>8</c:v>
                </c:pt>
                <c:pt idx="4636">
                  <c:v>8</c:v>
                </c:pt>
                <c:pt idx="4637">
                  <c:v>8</c:v>
                </c:pt>
                <c:pt idx="4638">
                  <c:v>8</c:v>
                </c:pt>
                <c:pt idx="4639">
                  <c:v>8</c:v>
                </c:pt>
                <c:pt idx="4640">
                  <c:v>8</c:v>
                </c:pt>
                <c:pt idx="4641">
                  <c:v>8</c:v>
                </c:pt>
                <c:pt idx="4642">
                  <c:v>8</c:v>
                </c:pt>
                <c:pt idx="4643">
                  <c:v>8</c:v>
                </c:pt>
                <c:pt idx="4644">
                  <c:v>8</c:v>
                </c:pt>
                <c:pt idx="4645">
                  <c:v>8</c:v>
                </c:pt>
                <c:pt idx="4646">
                  <c:v>8</c:v>
                </c:pt>
                <c:pt idx="4647">
                  <c:v>8</c:v>
                </c:pt>
                <c:pt idx="4648">
                  <c:v>8</c:v>
                </c:pt>
                <c:pt idx="4649">
                  <c:v>8</c:v>
                </c:pt>
                <c:pt idx="4650">
                  <c:v>8</c:v>
                </c:pt>
                <c:pt idx="4651">
                  <c:v>8</c:v>
                </c:pt>
                <c:pt idx="4652">
                  <c:v>8</c:v>
                </c:pt>
                <c:pt idx="4653">
                  <c:v>8</c:v>
                </c:pt>
                <c:pt idx="4654">
                  <c:v>8</c:v>
                </c:pt>
                <c:pt idx="4655">
                  <c:v>8</c:v>
                </c:pt>
                <c:pt idx="4656">
                  <c:v>8</c:v>
                </c:pt>
                <c:pt idx="4657">
                  <c:v>8</c:v>
                </c:pt>
                <c:pt idx="4658">
                  <c:v>8</c:v>
                </c:pt>
                <c:pt idx="4659">
                  <c:v>8</c:v>
                </c:pt>
                <c:pt idx="4660">
                  <c:v>8</c:v>
                </c:pt>
                <c:pt idx="4661">
                  <c:v>8</c:v>
                </c:pt>
                <c:pt idx="4662">
                  <c:v>8</c:v>
                </c:pt>
                <c:pt idx="4663">
                  <c:v>8</c:v>
                </c:pt>
                <c:pt idx="4664">
                  <c:v>8</c:v>
                </c:pt>
                <c:pt idx="4665">
                  <c:v>8</c:v>
                </c:pt>
                <c:pt idx="4666">
                  <c:v>8</c:v>
                </c:pt>
                <c:pt idx="4667">
                  <c:v>8</c:v>
                </c:pt>
                <c:pt idx="4668">
                  <c:v>8</c:v>
                </c:pt>
                <c:pt idx="4669">
                  <c:v>8</c:v>
                </c:pt>
                <c:pt idx="4670">
                  <c:v>8</c:v>
                </c:pt>
                <c:pt idx="4671">
                  <c:v>8</c:v>
                </c:pt>
                <c:pt idx="4672">
                  <c:v>8</c:v>
                </c:pt>
                <c:pt idx="4673">
                  <c:v>8</c:v>
                </c:pt>
                <c:pt idx="4674">
                  <c:v>8</c:v>
                </c:pt>
                <c:pt idx="4675">
                  <c:v>8</c:v>
                </c:pt>
                <c:pt idx="4676">
                  <c:v>8</c:v>
                </c:pt>
                <c:pt idx="4677">
                  <c:v>8</c:v>
                </c:pt>
                <c:pt idx="4678">
                  <c:v>8</c:v>
                </c:pt>
                <c:pt idx="4679">
                  <c:v>8</c:v>
                </c:pt>
                <c:pt idx="4680">
                  <c:v>8</c:v>
                </c:pt>
                <c:pt idx="4681">
                  <c:v>8</c:v>
                </c:pt>
                <c:pt idx="4682">
                  <c:v>8</c:v>
                </c:pt>
                <c:pt idx="4683">
                  <c:v>8</c:v>
                </c:pt>
                <c:pt idx="4684">
                  <c:v>8</c:v>
                </c:pt>
                <c:pt idx="4685">
                  <c:v>8</c:v>
                </c:pt>
                <c:pt idx="4686">
                  <c:v>8</c:v>
                </c:pt>
                <c:pt idx="4687">
                  <c:v>8</c:v>
                </c:pt>
                <c:pt idx="4688">
                  <c:v>8</c:v>
                </c:pt>
                <c:pt idx="4689">
                  <c:v>8</c:v>
                </c:pt>
                <c:pt idx="4690">
                  <c:v>8</c:v>
                </c:pt>
                <c:pt idx="4691">
                  <c:v>8</c:v>
                </c:pt>
                <c:pt idx="4692">
                  <c:v>8</c:v>
                </c:pt>
                <c:pt idx="4693">
                  <c:v>8</c:v>
                </c:pt>
                <c:pt idx="4694">
                  <c:v>8</c:v>
                </c:pt>
                <c:pt idx="4695">
                  <c:v>8</c:v>
                </c:pt>
                <c:pt idx="4696">
                  <c:v>8</c:v>
                </c:pt>
                <c:pt idx="4697">
                  <c:v>8</c:v>
                </c:pt>
                <c:pt idx="4698">
                  <c:v>8</c:v>
                </c:pt>
                <c:pt idx="4699">
                  <c:v>8</c:v>
                </c:pt>
                <c:pt idx="4700">
                  <c:v>8</c:v>
                </c:pt>
                <c:pt idx="4701">
                  <c:v>8</c:v>
                </c:pt>
                <c:pt idx="4702">
                  <c:v>8</c:v>
                </c:pt>
                <c:pt idx="4703">
                  <c:v>8</c:v>
                </c:pt>
                <c:pt idx="4704">
                  <c:v>8</c:v>
                </c:pt>
                <c:pt idx="4705">
                  <c:v>8</c:v>
                </c:pt>
                <c:pt idx="4706">
                  <c:v>8</c:v>
                </c:pt>
                <c:pt idx="4707">
                  <c:v>8</c:v>
                </c:pt>
                <c:pt idx="4708">
                  <c:v>8</c:v>
                </c:pt>
                <c:pt idx="4709">
                  <c:v>8</c:v>
                </c:pt>
                <c:pt idx="4710">
                  <c:v>8</c:v>
                </c:pt>
                <c:pt idx="4711">
                  <c:v>8</c:v>
                </c:pt>
                <c:pt idx="4712">
                  <c:v>8</c:v>
                </c:pt>
                <c:pt idx="4713">
                  <c:v>8</c:v>
                </c:pt>
                <c:pt idx="4714">
                  <c:v>8</c:v>
                </c:pt>
                <c:pt idx="4715">
                  <c:v>8</c:v>
                </c:pt>
                <c:pt idx="4716">
                  <c:v>8</c:v>
                </c:pt>
                <c:pt idx="4717">
                  <c:v>8</c:v>
                </c:pt>
                <c:pt idx="4718">
                  <c:v>8</c:v>
                </c:pt>
                <c:pt idx="4719">
                  <c:v>8</c:v>
                </c:pt>
                <c:pt idx="4720">
                  <c:v>8</c:v>
                </c:pt>
                <c:pt idx="4721">
                  <c:v>8</c:v>
                </c:pt>
                <c:pt idx="4722">
                  <c:v>8</c:v>
                </c:pt>
                <c:pt idx="4723">
                  <c:v>8</c:v>
                </c:pt>
                <c:pt idx="4724">
                  <c:v>8</c:v>
                </c:pt>
                <c:pt idx="4725">
                  <c:v>8</c:v>
                </c:pt>
                <c:pt idx="4726">
                  <c:v>8</c:v>
                </c:pt>
                <c:pt idx="4727">
                  <c:v>8</c:v>
                </c:pt>
                <c:pt idx="4728">
                  <c:v>8</c:v>
                </c:pt>
                <c:pt idx="4729">
                  <c:v>8</c:v>
                </c:pt>
                <c:pt idx="4730">
                  <c:v>8</c:v>
                </c:pt>
                <c:pt idx="4731">
                  <c:v>8</c:v>
                </c:pt>
                <c:pt idx="4732">
                  <c:v>8</c:v>
                </c:pt>
                <c:pt idx="4733">
                  <c:v>8</c:v>
                </c:pt>
                <c:pt idx="4734">
                  <c:v>8</c:v>
                </c:pt>
                <c:pt idx="4735">
                  <c:v>8</c:v>
                </c:pt>
                <c:pt idx="4736">
                  <c:v>8</c:v>
                </c:pt>
                <c:pt idx="4737">
                  <c:v>8</c:v>
                </c:pt>
                <c:pt idx="4738">
                  <c:v>8</c:v>
                </c:pt>
                <c:pt idx="4739">
                  <c:v>8</c:v>
                </c:pt>
                <c:pt idx="4740">
                  <c:v>8</c:v>
                </c:pt>
                <c:pt idx="4741">
                  <c:v>8</c:v>
                </c:pt>
                <c:pt idx="4742">
                  <c:v>8</c:v>
                </c:pt>
                <c:pt idx="4743">
                  <c:v>8</c:v>
                </c:pt>
                <c:pt idx="4744">
                  <c:v>8</c:v>
                </c:pt>
                <c:pt idx="4745">
                  <c:v>8</c:v>
                </c:pt>
                <c:pt idx="4746">
                  <c:v>8</c:v>
                </c:pt>
                <c:pt idx="4747">
                  <c:v>8</c:v>
                </c:pt>
                <c:pt idx="4748">
                  <c:v>8</c:v>
                </c:pt>
                <c:pt idx="4749">
                  <c:v>8</c:v>
                </c:pt>
                <c:pt idx="4750">
                  <c:v>8</c:v>
                </c:pt>
                <c:pt idx="4751">
                  <c:v>8</c:v>
                </c:pt>
                <c:pt idx="4752">
                  <c:v>8</c:v>
                </c:pt>
                <c:pt idx="4753">
                  <c:v>8</c:v>
                </c:pt>
                <c:pt idx="4754">
                  <c:v>8</c:v>
                </c:pt>
                <c:pt idx="4755">
                  <c:v>8</c:v>
                </c:pt>
                <c:pt idx="4756">
                  <c:v>8</c:v>
                </c:pt>
                <c:pt idx="4757">
                  <c:v>8</c:v>
                </c:pt>
                <c:pt idx="4758">
                  <c:v>8</c:v>
                </c:pt>
                <c:pt idx="4759">
                  <c:v>8</c:v>
                </c:pt>
                <c:pt idx="4760">
                  <c:v>8</c:v>
                </c:pt>
                <c:pt idx="4761">
                  <c:v>8</c:v>
                </c:pt>
                <c:pt idx="4762">
                  <c:v>8</c:v>
                </c:pt>
                <c:pt idx="4763">
                  <c:v>8</c:v>
                </c:pt>
                <c:pt idx="4764">
                  <c:v>8</c:v>
                </c:pt>
                <c:pt idx="4765">
                  <c:v>8</c:v>
                </c:pt>
                <c:pt idx="4766">
                  <c:v>8</c:v>
                </c:pt>
                <c:pt idx="4767">
                  <c:v>8</c:v>
                </c:pt>
                <c:pt idx="4768">
                  <c:v>8</c:v>
                </c:pt>
                <c:pt idx="4769">
                  <c:v>8</c:v>
                </c:pt>
                <c:pt idx="4770">
                  <c:v>8</c:v>
                </c:pt>
                <c:pt idx="4771">
                  <c:v>8</c:v>
                </c:pt>
                <c:pt idx="4772">
                  <c:v>8</c:v>
                </c:pt>
                <c:pt idx="4773">
                  <c:v>8</c:v>
                </c:pt>
                <c:pt idx="4774">
                  <c:v>8</c:v>
                </c:pt>
                <c:pt idx="4775">
                  <c:v>8</c:v>
                </c:pt>
                <c:pt idx="4776">
                  <c:v>8</c:v>
                </c:pt>
                <c:pt idx="4777">
                  <c:v>8</c:v>
                </c:pt>
                <c:pt idx="4778">
                  <c:v>8</c:v>
                </c:pt>
                <c:pt idx="4779">
                  <c:v>8</c:v>
                </c:pt>
                <c:pt idx="4780">
                  <c:v>8</c:v>
                </c:pt>
                <c:pt idx="4781">
                  <c:v>8</c:v>
                </c:pt>
                <c:pt idx="4782">
                  <c:v>8</c:v>
                </c:pt>
                <c:pt idx="4783">
                  <c:v>8</c:v>
                </c:pt>
                <c:pt idx="4784">
                  <c:v>8</c:v>
                </c:pt>
                <c:pt idx="4785">
                  <c:v>8</c:v>
                </c:pt>
                <c:pt idx="4786">
                  <c:v>8</c:v>
                </c:pt>
                <c:pt idx="4787">
                  <c:v>8</c:v>
                </c:pt>
                <c:pt idx="4788">
                  <c:v>8</c:v>
                </c:pt>
                <c:pt idx="4789">
                  <c:v>8</c:v>
                </c:pt>
                <c:pt idx="4790">
                  <c:v>8</c:v>
                </c:pt>
                <c:pt idx="4791">
                  <c:v>8</c:v>
                </c:pt>
                <c:pt idx="4792">
                  <c:v>8</c:v>
                </c:pt>
                <c:pt idx="4793">
                  <c:v>8</c:v>
                </c:pt>
                <c:pt idx="4794">
                  <c:v>8</c:v>
                </c:pt>
                <c:pt idx="4795">
                  <c:v>8</c:v>
                </c:pt>
                <c:pt idx="4796">
                  <c:v>8</c:v>
                </c:pt>
                <c:pt idx="4797">
                  <c:v>8</c:v>
                </c:pt>
                <c:pt idx="4798">
                  <c:v>8</c:v>
                </c:pt>
                <c:pt idx="4799">
                  <c:v>8</c:v>
                </c:pt>
                <c:pt idx="4800">
                  <c:v>8</c:v>
                </c:pt>
                <c:pt idx="4801">
                  <c:v>8</c:v>
                </c:pt>
                <c:pt idx="4802">
                  <c:v>8</c:v>
                </c:pt>
                <c:pt idx="4803">
                  <c:v>8</c:v>
                </c:pt>
                <c:pt idx="4804">
                  <c:v>8</c:v>
                </c:pt>
                <c:pt idx="4805">
                  <c:v>8</c:v>
                </c:pt>
                <c:pt idx="4806">
                  <c:v>8</c:v>
                </c:pt>
                <c:pt idx="4807">
                  <c:v>8</c:v>
                </c:pt>
                <c:pt idx="4808">
                  <c:v>8</c:v>
                </c:pt>
                <c:pt idx="4809">
                  <c:v>8</c:v>
                </c:pt>
                <c:pt idx="4810">
                  <c:v>8</c:v>
                </c:pt>
                <c:pt idx="4811">
                  <c:v>8</c:v>
                </c:pt>
                <c:pt idx="4812">
                  <c:v>8</c:v>
                </c:pt>
                <c:pt idx="4813">
                  <c:v>8</c:v>
                </c:pt>
                <c:pt idx="4814">
                  <c:v>8</c:v>
                </c:pt>
                <c:pt idx="4815">
                  <c:v>8</c:v>
                </c:pt>
                <c:pt idx="4816">
                  <c:v>8</c:v>
                </c:pt>
                <c:pt idx="4817">
                  <c:v>8</c:v>
                </c:pt>
                <c:pt idx="4818">
                  <c:v>8</c:v>
                </c:pt>
                <c:pt idx="4819">
                  <c:v>8</c:v>
                </c:pt>
                <c:pt idx="4820">
                  <c:v>8</c:v>
                </c:pt>
                <c:pt idx="4821">
                  <c:v>8</c:v>
                </c:pt>
                <c:pt idx="4822">
                  <c:v>8</c:v>
                </c:pt>
                <c:pt idx="4823">
                  <c:v>8</c:v>
                </c:pt>
                <c:pt idx="4824">
                  <c:v>8</c:v>
                </c:pt>
                <c:pt idx="4825">
                  <c:v>8</c:v>
                </c:pt>
                <c:pt idx="4826">
                  <c:v>8</c:v>
                </c:pt>
                <c:pt idx="4827">
                  <c:v>8</c:v>
                </c:pt>
                <c:pt idx="4828">
                  <c:v>8</c:v>
                </c:pt>
                <c:pt idx="4829">
                  <c:v>8</c:v>
                </c:pt>
                <c:pt idx="4830">
                  <c:v>8</c:v>
                </c:pt>
                <c:pt idx="4831">
                  <c:v>8</c:v>
                </c:pt>
                <c:pt idx="4832">
                  <c:v>8</c:v>
                </c:pt>
                <c:pt idx="4833">
                  <c:v>8</c:v>
                </c:pt>
                <c:pt idx="4834">
                  <c:v>8</c:v>
                </c:pt>
                <c:pt idx="4835">
                  <c:v>8</c:v>
                </c:pt>
                <c:pt idx="4836">
                  <c:v>8</c:v>
                </c:pt>
                <c:pt idx="4837">
                  <c:v>8</c:v>
                </c:pt>
                <c:pt idx="4838">
                  <c:v>8</c:v>
                </c:pt>
                <c:pt idx="4839">
                  <c:v>8</c:v>
                </c:pt>
                <c:pt idx="4840">
                  <c:v>8</c:v>
                </c:pt>
                <c:pt idx="4841">
                  <c:v>8</c:v>
                </c:pt>
                <c:pt idx="4842">
                  <c:v>8</c:v>
                </c:pt>
                <c:pt idx="4843">
                  <c:v>8</c:v>
                </c:pt>
                <c:pt idx="4844">
                  <c:v>8</c:v>
                </c:pt>
                <c:pt idx="4845">
                  <c:v>8</c:v>
                </c:pt>
                <c:pt idx="4846">
                  <c:v>8</c:v>
                </c:pt>
                <c:pt idx="4847">
                  <c:v>8</c:v>
                </c:pt>
                <c:pt idx="4848">
                  <c:v>8</c:v>
                </c:pt>
                <c:pt idx="4849">
                  <c:v>8</c:v>
                </c:pt>
                <c:pt idx="4850">
                  <c:v>8</c:v>
                </c:pt>
                <c:pt idx="4851">
                  <c:v>8</c:v>
                </c:pt>
                <c:pt idx="4852">
                  <c:v>8</c:v>
                </c:pt>
                <c:pt idx="4853">
                  <c:v>8</c:v>
                </c:pt>
                <c:pt idx="4854">
                  <c:v>8</c:v>
                </c:pt>
                <c:pt idx="4855">
                  <c:v>8</c:v>
                </c:pt>
                <c:pt idx="4856">
                  <c:v>8</c:v>
                </c:pt>
                <c:pt idx="4857">
                  <c:v>8</c:v>
                </c:pt>
                <c:pt idx="4858">
                  <c:v>8</c:v>
                </c:pt>
                <c:pt idx="4859">
                  <c:v>8</c:v>
                </c:pt>
                <c:pt idx="4860">
                  <c:v>8</c:v>
                </c:pt>
                <c:pt idx="4861">
                  <c:v>8</c:v>
                </c:pt>
                <c:pt idx="4862">
                  <c:v>8</c:v>
                </c:pt>
                <c:pt idx="4863">
                  <c:v>8</c:v>
                </c:pt>
                <c:pt idx="4864">
                  <c:v>8</c:v>
                </c:pt>
                <c:pt idx="4865">
                  <c:v>8</c:v>
                </c:pt>
                <c:pt idx="4866">
                  <c:v>8</c:v>
                </c:pt>
                <c:pt idx="4867">
                  <c:v>8</c:v>
                </c:pt>
                <c:pt idx="4868">
                  <c:v>8</c:v>
                </c:pt>
                <c:pt idx="4869">
                  <c:v>8</c:v>
                </c:pt>
                <c:pt idx="4870">
                  <c:v>8</c:v>
                </c:pt>
                <c:pt idx="4871">
                  <c:v>8</c:v>
                </c:pt>
                <c:pt idx="4872">
                  <c:v>8</c:v>
                </c:pt>
                <c:pt idx="4873">
                  <c:v>8</c:v>
                </c:pt>
                <c:pt idx="4874">
                  <c:v>8</c:v>
                </c:pt>
                <c:pt idx="4875">
                  <c:v>8</c:v>
                </c:pt>
                <c:pt idx="4876">
                  <c:v>8</c:v>
                </c:pt>
                <c:pt idx="4877">
                  <c:v>8</c:v>
                </c:pt>
                <c:pt idx="4878">
                  <c:v>8</c:v>
                </c:pt>
                <c:pt idx="4879">
                  <c:v>8</c:v>
                </c:pt>
                <c:pt idx="4880">
                  <c:v>8</c:v>
                </c:pt>
                <c:pt idx="4881">
                  <c:v>8</c:v>
                </c:pt>
                <c:pt idx="4882">
                  <c:v>8</c:v>
                </c:pt>
                <c:pt idx="4883">
                  <c:v>8</c:v>
                </c:pt>
                <c:pt idx="4884">
                  <c:v>8</c:v>
                </c:pt>
                <c:pt idx="4885">
                  <c:v>8</c:v>
                </c:pt>
                <c:pt idx="4886">
                  <c:v>8</c:v>
                </c:pt>
                <c:pt idx="4887">
                  <c:v>8</c:v>
                </c:pt>
                <c:pt idx="4888">
                  <c:v>8</c:v>
                </c:pt>
                <c:pt idx="4889">
                  <c:v>8</c:v>
                </c:pt>
                <c:pt idx="4890">
                  <c:v>8</c:v>
                </c:pt>
                <c:pt idx="4891">
                  <c:v>8</c:v>
                </c:pt>
                <c:pt idx="4892">
                  <c:v>8</c:v>
                </c:pt>
                <c:pt idx="4893">
                  <c:v>8</c:v>
                </c:pt>
                <c:pt idx="4894">
                  <c:v>8</c:v>
                </c:pt>
                <c:pt idx="4895">
                  <c:v>8</c:v>
                </c:pt>
                <c:pt idx="4896">
                  <c:v>8</c:v>
                </c:pt>
                <c:pt idx="4897">
                  <c:v>8</c:v>
                </c:pt>
                <c:pt idx="4898">
                  <c:v>8</c:v>
                </c:pt>
                <c:pt idx="4899">
                  <c:v>8</c:v>
                </c:pt>
                <c:pt idx="4900">
                  <c:v>8</c:v>
                </c:pt>
                <c:pt idx="4901">
                  <c:v>8</c:v>
                </c:pt>
                <c:pt idx="4902">
                  <c:v>8</c:v>
                </c:pt>
                <c:pt idx="4903">
                  <c:v>8</c:v>
                </c:pt>
                <c:pt idx="4904">
                  <c:v>8</c:v>
                </c:pt>
                <c:pt idx="4905">
                  <c:v>8</c:v>
                </c:pt>
                <c:pt idx="4906">
                  <c:v>8</c:v>
                </c:pt>
                <c:pt idx="4907">
                  <c:v>8</c:v>
                </c:pt>
                <c:pt idx="4908">
                  <c:v>8</c:v>
                </c:pt>
                <c:pt idx="4909">
                  <c:v>8</c:v>
                </c:pt>
                <c:pt idx="4910">
                  <c:v>8</c:v>
                </c:pt>
                <c:pt idx="4911">
                  <c:v>8</c:v>
                </c:pt>
                <c:pt idx="4912">
                  <c:v>8</c:v>
                </c:pt>
                <c:pt idx="4913">
                  <c:v>8</c:v>
                </c:pt>
                <c:pt idx="4914">
                  <c:v>8</c:v>
                </c:pt>
                <c:pt idx="4915">
                  <c:v>8</c:v>
                </c:pt>
                <c:pt idx="4916">
                  <c:v>8</c:v>
                </c:pt>
                <c:pt idx="4917">
                  <c:v>8</c:v>
                </c:pt>
                <c:pt idx="4918">
                  <c:v>8</c:v>
                </c:pt>
                <c:pt idx="4919">
                  <c:v>8</c:v>
                </c:pt>
                <c:pt idx="4920">
                  <c:v>8</c:v>
                </c:pt>
                <c:pt idx="4921">
                  <c:v>8</c:v>
                </c:pt>
                <c:pt idx="4922">
                  <c:v>8</c:v>
                </c:pt>
                <c:pt idx="4923">
                  <c:v>8</c:v>
                </c:pt>
                <c:pt idx="4924">
                  <c:v>8</c:v>
                </c:pt>
                <c:pt idx="4925">
                  <c:v>8</c:v>
                </c:pt>
                <c:pt idx="4926">
                  <c:v>8</c:v>
                </c:pt>
                <c:pt idx="4927">
                  <c:v>8</c:v>
                </c:pt>
                <c:pt idx="4928">
                  <c:v>8</c:v>
                </c:pt>
                <c:pt idx="4929">
                  <c:v>8</c:v>
                </c:pt>
                <c:pt idx="4930">
                  <c:v>8</c:v>
                </c:pt>
                <c:pt idx="4931">
                  <c:v>8</c:v>
                </c:pt>
                <c:pt idx="4932">
                  <c:v>8</c:v>
                </c:pt>
                <c:pt idx="4933">
                  <c:v>8</c:v>
                </c:pt>
                <c:pt idx="4934">
                  <c:v>8</c:v>
                </c:pt>
                <c:pt idx="4935">
                  <c:v>8</c:v>
                </c:pt>
                <c:pt idx="4936">
                  <c:v>8</c:v>
                </c:pt>
                <c:pt idx="4937">
                  <c:v>8</c:v>
                </c:pt>
                <c:pt idx="4938">
                  <c:v>8</c:v>
                </c:pt>
                <c:pt idx="4939">
                  <c:v>8</c:v>
                </c:pt>
                <c:pt idx="4940">
                  <c:v>8</c:v>
                </c:pt>
                <c:pt idx="4941">
                  <c:v>8</c:v>
                </c:pt>
                <c:pt idx="4942">
                  <c:v>8</c:v>
                </c:pt>
                <c:pt idx="4943">
                  <c:v>8</c:v>
                </c:pt>
                <c:pt idx="4944">
                  <c:v>8</c:v>
                </c:pt>
                <c:pt idx="4945">
                  <c:v>8</c:v>
                </c:pt>
                <c:pt idx="4946">
                  <c:v>8</c:v>
                </c:pt>
                <c:pt idx="4947">
                  <c:v>9</c:v>
                </c:pt>
                <c:pt idx="4948">
                  <c:v>9</c:v>
                </c:pt>
                <c:pt idx="4949">
                  <c:v>9</c:v>
                </c:pt>
                <c:pt idx="4950">
                  <c:v>9</c:v>
                </c:pt>
                <c:pt idx="4951">
                  <c:v>9</c:v>
                </c:pt>
                <c:pt idx="4952">
                  <c:v>9</c:v>
                </c:pt>
                <c:pt idx="4953">
                  <c:v>9</c:v>
                </c:pt>
                <c:pt idx="4954">
                  <c:v>9</c:v>
                </c:pt>
                <c:pt idx="4955">
                  <c:v>9</c:v>
                </c:pt>
                <c:pt idx="4956">
                  <c:v>9</c:v>
                </c:pt>
                <c:pt idx="4957">
                  <c:v>9</c:v>
                </c:pt>
                <c:pt idx="4958">
                  <c:v>9</c:v>
                </c:pt>
                <c:pt idx="4959">
                  <c:v>9</c:v>
                </c:pt>
                <c:pt idx="4960">
                  <c:v>9</c:v>
                </c:pt>
                <c:pt idx="4961">
                  <c:v>9</c:v>
                </c:pt>
                <c:pt idx="4962">
                  <c:v>9</c:v>
                </c:pt>
                <c:pt idx="4963">
                  <c:v>9</c:v>
                </c:pt>
                <c:pt idx="4964">
                  <c:v>9</c:v>
                </c:pt>
                <c:pt idx="4965">
                  <c:v>9</c:v>
                </c:pt>
                <c:pt idx="4966">
                  <c:v>9</c:v>
                </c:pt>
                <c:pt idx="4967">
                  <c:v>9</c:v>
                </c:pt>
                <c:pt idx="4968">
                  <c:v>9</c:v>
                </c:pt>
                <c:pt idx="4969">
                  <c:v>9</c:v>
                </c:pt>
                <c:pt idx="4970">
                  <c:v>9</c:v>
                </c:pt>
                <c:pt idx="4971">
                  <c:v>9</c:v>
                </c:pt>
                <c:pt idx="4972">
                  <c:v>9</c:v>
                </c:pt>
                <c:pt idx="4973">
                  <c:v>9</c:v>
                </c:pt>
                <c:pt idx="4974">
                  <c:v>9</c:v>
                </c:pt>
                <c:pt idx="4975">
                  <c:v>9</c:v>
                </c:pt>
                <c:pt idx="4976">
                  <c:v>9</c:v>
                </c:pt>
                <c:pt idx="4977">
                  <c:v>9</c:v>
                </c:pt>
                <c:pt idx="4978">
                  <c:v>9</c:v>
                </c:pt>
                <c:pt idx="4979">
                  <c:v>9</c:v>
                </c:pt>
                <c:pt idx="4980">
                  <c:v>9</c:v>
                </c:pt>
                <c:pt idx="4981">
                  <c:v>9</c:v>
                </c:pt>
                <c:pt idx="4982">
                  <c:v>9</c:v>
                </c:pt>
                <c:pt idx="4983">
                  <c:v>9</c:v>
                </c:pt>
                <c:pt idx="4984">
                  <c:v>9</c:v>
                </c:pt>
                <c:pt idx="4985">
                  <c:v>9</c:v>
                </c:pt>
                <c:pt idx="4986">
                  <c:v>9</c:v>
                </c:pt>
                <c:pt idx="4987">
                  <c:v>9</c:v>
                </c:pt>
                <c:pt idx="4988">
                  <c:v>9</c:v>
                </c:pt>
                <c:pt idx="4989">
                  <c:v>9</c:v>
                </c:pt>
                <c:pt idx="4990">
                  <c:v>9</c:v>
                </c:pt>
                <c:pt idx="4991">
                  <c:v>9</c:v>
                </c:pt>
                <c:pt idx="4992">
                  <c:v>9</c:v>
                </c:pt>
                <c:pt idx="4993">
                  <c:v>9</c:v>
                </c:pt>
                <c:pt idx="4994">
                  <c:v>9</c:v>
                </c:pt>
                <c:pt idx="4995">
                  <c:v>9</c:v>
                </c:pt>
                <c:pt idx="4996">
                  <c:v>9</c:v>
                </c:pt>
                <c:pt idx="4997">
                  <c:v>9</c:v>
                </c:pt>
                <c:pt idx="4998">
                  <c:v>9</c:v>
                </c:pt>
                <c:pt idx="4999">
                  <c:v>9</c:v>
                </c:pt>
                <c:pt idx="5000">
                  <c:v>9</c:v>
                </c:pt>
                <c:pt idx="5001">
                  <c:v>9</c:v>
                </c:pt>
                <c:pt idx="5002">
                  <c:v>9</c:v>
                </c:pt>
                <c:pt idx="5003">
                  <c:v>9</c:v>
                </c:pt>
                <c:pt idx="5004">
                  <c:v>9</c:v>
                </c:pt>
                <c:pt idx="5005">
                  <c:v>9</c:v>
                </c:pt>
                <c:pt idx="5006">
                  <c:v>9</c:v>
                </c:pt>
                <c:pt idx="5007">
                  <c:v>9</c:v>
                </c:pt>
                <c:pt idx="5008">
                  <c:v>9</c:v>
                </c:pt>
                <c:pt idx="5009">
                  <c:v>9</c:v>
                </c:pt>
                <c:pt idx="5010">
                  <c:v>9</c:v>
                </c:pt>
                <c:pt idx="5011">
                  <c:v>9</c:v>
                </c:pt>
                <c:pt idx="5012">
                  <c:v>9</c:v>
                </c:pt>
                <c:pt idx="5013">
                  <c:v>9</c:v>
                </c:pt>
                <c:pt idx="5014">
                  <c:v>9</c:v>
                </c:pt>
                <c:pt idx="5015">
                  <c:v>9</c:v>
                </c:pt>
                <c:pt idx="5016">
                  <c:v>9</c:v>
                </c:pt>
                <c:pt idx="5017">
                  <c:v>9</c:v>
                </c:pt>
                <c:pt idx="5018">
                  <c:v>9</c:v>
                </c:pt>
                <c:pt idx="5019">
                  <c:v>9</c:v>
                </c:pt>
                <c:pt idx="5020">
                  <c:v>9</c:v>
                </c:pt>
                <c:pt idx="5021">
                  <c:v>9</c:v>
                </c:pt>
                <c:pt idx="5022">
                  <c:v>9</c:v>
                </c:pt>
                <c:pt idx="5023">
                  <c:v>9</c:v>
                </c:pt>
                <c:pt idx="5024">
                  <c:v>9</c:v>
                </c:pt>
                <c:pt idx="5025">
                  <c:v>9</c:v>
                </c:pt>
                <c:pt idx="5026">
                  <c:v>9</c:v>
                </c:pt>
                <c:pt idx="5027">
                  <c:v>9</c:v>
                </c:pt>
                <c:pt idx="5028">
                  <c:v>9</c:v>
                </c:pt>
                <c:pt idx="5029">
                  <c:v>9</c:v>
                </c:pt>
                <c:pt idx="5030">
                  <c:v>9</c:v>
                </c:pt>
                <c:pt idx="5031">
                  <c:v>9</c:v>
                </c:pt>
                <c:pt idx="5032">
                  <c:v>9</c:v>
                </c:pt>
                <c:pt idx="5033">
                  <c:v>9</c:v>
                </c:pt>
                <c:pt idx="5034">
                  <c:v>9</c:v>
                </c:pt>
                <c:pt idx="5035">
                  <c:v>9</c:v>
                </c:pt>
                <c:pt idx="5036">
                  <c:v>9</c:v>
                </c:pt>
                <c:pt idx="5037">
                  <c:v>9</c:v>
                </c:pt>
                <c:pt idx="5038">
                  <c:v>9</c:v>
                </c:pt>
                <c:pt idx="5039">
                  <c:v>9</c:v>
                </c:pt>
                <c:pt idx="5040">
                  <c:v>9</c:v>
                </c:pt>
                <c:pt idx="5041">
                  <c:v>9</c:v>
                </c:pt>
                <c:pt idx="5042">
                  <c:v>9</c:v>
                </c:pt>
                <c:pt idx="5043">
                  <c:v>9</c:v>
                </c:pt>
                <c:pt idx="5044">
                  <c:v>9</c:v>
                </c:pt>
                <c:pt idx="5045">
                  <c:v>9</c:v>
                </c:pt>
                <c:pt idx="5046">
                  <c:v>9</c:v>
                </c:pt>
                <c:pt idx="5047">
                  <c:v>9</c:v>
                </c:pt>
                <c:pt idx="5048">
                  <c:v>9</c:v>
                </c:pt>
                <c:pt idx="5049">
                  <c:v>9</c:v>
                </c:pt>
                <c:pt idx="5050">
                  <c:v>9</c:v>
                </c:pt>
                <c:pt idx="5051">
                  <c:v>9</c:v>
                </c:pt>
                <c:pt idx="5052">
                  <c:v>9</c:v>
                </c:pt>
                <c:pt idx="5053">
                  <c:v>9</c:v>
                </c:pt>
                <c:pt idx="5054">
                  <c:v>9</c:v>
                </c:pt>
                <c:pt idx="5055">
                  <c:v>9</c:v>
                </c:pt>
                <c:pt idx="5056">
                  <c:v>9</c:v>
                </c:pt>
                <c:pt idx="5057">
                  <c:v>9</c:v>
                </c:pt>
                <c:pt idx="5058">
                  <c:v>9</c:v>
                </c:pt>
                <c:pt idx="5059">
                  <c:v>9</c:v>
                </c:pt>
                <c:pt idx="5060">
                  <c:v>9</c:v>
                </c:pt>
                <c:pt idx="5061">
                  <c:v>9</c:v>
                </c:pt>
                <c:pt idx="5062">
                  <c:v>9</c:v>
                </c:pt>
                <c:pt idx="5063">
                  <c:v>9</c:v>
                </c:pt>
                <c:pt idx="5064">
                  <c:v>9</c:v>
                </c:pt>
                <c:pt idx="5065">
                  <c:v>9</c:v>
                </c:pt>
                <c:pt idx="5066">
                  <c:v>9</c:v>
                </c:pt>
                <c:pt idx="5067">
                  <c:v>9</c:v>
                </c:pt>
                <c:pt idx="5068">
                  <c:v>9</c:v>
                </c:pt>
                <c:pt idx="5069">
                  <c:v>9</c:v>
                </c:pt>
                <c:pt idx="5070">
                  <c:v>9</c:v>
                </c:pt>
                <c:pt idx="5071">
                  <c:v>9</c:v>
                </c:pt>
                <c:pt idx="5072">
                  <c:v>9</c:v>
                </c:pt>
                <c:pt idx="5073">
                  <c:v>9</c:v>
                </c:pt>
                <c:pt idx="5074">
                  <c:v>9</c:v>
                </c:pt>
                <c:pt idx="5075">
                  <c:v>9</c:v>
                </c:pt>
                <c:pt idx="5076">
                  <c:v>9</c:v>
                </c:pt>
                <c:pt idx="5077">
                  <c:v>9</c:v>
                </c:pt>
                <c:pt idx="5078">
                  <c:v>9</c:v>
                </c:pt>
                <c:pt idx="5079">
                  <c:v>9</c:v>
                </c:pt>
                <c:pt idx="5080">
                  <c:v>9</c:v>
                </c:pt>
                <c:pt idx="5081">
                  <c:v>9</c:v>
                </c:pt>
                <c:pt idx="5082">
                  <c:v>9</c:v>
                </c:pt>
                <c:pt idx="5083">
                  <c:v>9</c:v>
                </c:pt>
                <c:pt idx="5084">
                  <c:v>9</c:v>
                </c:pt>
                <c:pt idx="5085">
                  <c:v>9</c:v>
                </c:pt>
                <c:pt idx="5086">
                  <c:v>9</c:v>
                </c:pt>
                <c:pt idx="5087">
                  <c:v>9</c:v>
                </c:pt>
                <c:pt idx="5088">
                  <c:v>9</c:v>
                </c:pt>
                <c:pt idx="5089">
                  <c:v>9</c:v>
                </c:pt>
                <c:pt idx="5090">
                  <c:v>9</c:v>
                </c:pt>
                <c:pt idx="5091">
                  <c:v>9</c:v>
                </c:pt>
                <c:pt idx="5092">
                  <c:v>9</c:v>
                </c:pt>
                <c:pt idx="5093">
                  <c:v>9</c:v>
                </c:pt>
                <c:pt idx="5094">
                  <c:v>9</c:v>
                </c:pt>
                <c:pt idx="5095">
                  <c:v>9</c:v>
                </c:pt>
                <c:pt idx="5096">
                  <c:v>9</c:v>
                </c:pt>
                <c:pt idx="5097">
                  <c:v>9</c:v>
                </c:pt>
                <c:pt idx="5098">
                  <c:v>9</c:v>
                </c:pt>
                <c:pt idx="5099">
                  <c:v>9</c:v>
                </c:pt>
                <c:pt idx="5100">
                  <c:v>9</c:v>
                </c:pt>
                <c:pt idx="5101">
                  <c:v>9</c:v>
                </c:pt>
                <c:pt idx="5102">
                  <c:v>9</c:v>
                </c:pt>
                <c:pt idx="5103">
                  <c:v>9</c:v>
                </c:pt>
                <c:pt idx="5104">
                  <c:v>9</c:v>
                </c:pt>
                <c:pt idx="5105">
                  <c:v>9</c:v>
                </c:pt>
                <c:pt idx="5106">
                  <c:v>9</c:v>
                </c:pt>
                <c:pt idx="5107">
                  <c:v>9</c:v>
                </c:pt>
                <c:pt idx="5108">
                  <c:v>9</c:v>
                </c:pt>
                <c:pt idx="5109">
                  <c:v>9</c:v>
                </c:pt>
                <c:pt idx="5110">
                  <c:v>9</c:v>
                </c:pt>
                <c:pt idx="5111">
                  <c:v>9</c:v>
                </c:pt>
                <c:pt idx="5112">
                  <c:v>9</c:v>
                </c:pt>
                <c:pt idx="5113">
                  <c:v>9</c:v>
                </c:pt>
                <c:pt idx="5114">
                  <c:v>9</c:v>
                </c:pt>
                <c:pt idx="5115">
                  <c:v>9</c:v>
                </c:pt>
                <c:pt idx="5116">
                  <c:v>9</c:v>
                </c:pt>
                <c:pt idx="5117">
                  <c:v>9</c:v>
                </c:pt>
                <c:pt idx="5118">
                  <c:v>9</c:v>
                </c:pt>
                <c:pt idx="5119">
                  <c:v>9</c:v>
                </c:pt>
                <c:pt idx="5120">
                  <c:v>9</c:v>
                </c:pt>
                <c:pt idx="5121">
                  <c:v>9</c:v>
                </c:pt>
                <c:pt idx="5122">
                  <c:v>9</c:v>
                </c:pt>
                <c:pt idx="5123">
                  <c:v>9</c:v>
                </c:pt>
                <c:pt idx="5124">
                  <c:v>9</c:v>
                </c:pt>
                <c:pt idx="5125">
                  <c:v>9</c:v>
                </c:pt>
                <c:pt idx="5126">
                  <c:v>9</c:v>
                </c:pt>
                <c:pt idx="5127">
                  <c:v>9</c:v>
                </c:pt>
                <c:pt idx="5128">
                  <c:v>9</c:v>
                </c:pt>
                <c:pt idx="5129">
                  <c:v>9</c:v>
                </c:pt>
                <c:pt idx="5130">
                  <c:v>9</c:v>
                </c:pt>
                <c:pt idx="5131">
                  <c:v>9</c:v>
                </c:pt>
                <c:pt idx="5132">
                  <c:v>9</c:v>
                </c:pt>
                <c:pt idx="5133">
                  <c:v>9</c:v>
                </c:pt>
                <c:pt idx="5134">
                  <c:v>9</c:v>
                </c:pt>
                <c:pt idx="5135">
                  <c:v>9</c:v>
                </c:pt>
                <c:pt idx="5136">
                  <c:v>9</c:v>
                </c:pt>
                <c:pt idx="5137">
                  <c:v>9</c:v>
                </c:pt>
                <c:pt idx="5138">
                  <c:v>9</c:v>
                </c:pt>
                <c:pt idx="5139">
                  <c:v>9</c:v>
                </c:pt>
                <c:pt idx="5140">
                  <c:v>9</c:v>
                </c:pt>
                <c:pt idx="5141">
                  <c:v>9</c:v>
                </c:pt>
                <c:pt idx="5142">
                  <c:v>9</c:v>
                </c:pt>
                <c:pt idx="5143">
                  <c:v>9</c:v>
                </c:pt>
                <c:pt idx="5144">
                  <c:v>9</c:v>
                </c:pt>
                <c:pt idx="5145">
                  <c:v>9</c:v>
                </c:pt>
                <c:pt idx="5146">
                  <c:v>9</c:v>
                </c:pt>
                <c:pt idx="5147">
                  <c:v>9</c:v>
                </c:pt>
                <c:pt idx="5148">
                  <c:v>9</c:v>
                </c:pt>
                <c:pt idx="5149">
                  <c:v>9</c:v>
                </c:pt>
                <c:pt idx="5150">
                  <c:v>9</c:v>
                </c:pt>
                <c:pt idx="5151">
                  <c:v>9</c:v>
                </c:pt>
                <c:pt idx="5152">
                  <c:v>9</c:v>
                </c:pt>
                <c:pt idx="5153">
                  <c:v>9</c:v>
                </c:pt>
                <c:pt idx="5154">
                  <c:v>9</c:v>
                </c:pt>
                <c:pt idx="5155">
                  <c:v>9</c:v>
                </c:pt>
                <c:pt idx="5156">
                  <c:v>9</c:v>
                </c:pt>
                <c:pt idx="5157">
                  <c:v>9</c:v>
                </c:pt>
                <c:pt idx="5158">
                  <c:v>9</c:v>
                </c:pt>
                <c:pt idx="5159">
                  <c:v>9</c:v>
                </c:pt>
                <c:pt idx="5160">
                  <c:v>9</c:v>
                </c:pt>
                <c:pt idx="5161">
                  <c:v>9</c:v>
                </c:pt>
                <c:pt idx="5162">
                  <c:v>9</c:v>
                </c:pt>
                <c:pt idx="5163">
                  <c:v>9</c:v>
                </c:pt>
                <c:pt idx="5164">
                  <c:v>9</c:v>
                </c:pt>
                <c:pt idx="5165">
                  <c:v>9</c:v>
                </c:pt>
                <c:pt idx="5166">
                  <c:v>9</c:v>
                </c:pt>
                <c:pt idx="5167">
                  <c:v>9</c:v>
                </c:pt>
                <c:pt idx="5168">
                  <c:v>9</c:v>
                </c:pt>
                <c:pt idx="5169">
                  <c:v>9</c:v>
                </c:pt>
                <c:pt idx="5170">
                  <c:v>9</c:v>
                </c:pt>
                <c:pt idx="5171">
                  <c:v>9</c:v>
                </c:pt>
                <c:pt idx="5172">
                  <c:v>9</c:v>
                </c:pt>
                <c:pt idx="5173">
                  <c:v>9</c:v>
                </c:pt>
                <c:pt idx="5174">
                  <c:v>9</c:v>
                </c:pt>
                <c:pt idx="5175">
                  <c:v>9</c:v>
                </c:pt>
                <c:pt idx="5176">
                  <c:v>9</c:v>
                </c:pt>
                <c:pt idx="5177">
                  <c:v>9</c:v>
                </c:pt>
                <c:pt idx="5178">
                  <c:v>9</c:v>
                </c:pt>
                <c:pt idx="5179">
                  <c:v>9</c:v>
                </c:pt>
                <c:pt idx="5180">
                  <c:v>9</c:v>
                </c:pt>
                <c:pt idx="5181">
                  <c:v>9</c:v>
                </c:pt>
                <c:pt idx="5182">
                  <c:v>9</c:v>
                </c:pt>
                <c:pt idx="5183">
                  <c:v>9</c:v>
                </c:pt>
                <c:pt idx="5184">
                  <c:v>9</c:v>
                </c:pt>
                <c:pt idx="5185">
                  <c:v>9</c:v>
                </c:pt>
                <c:pt idx="5186">
                  <c:v>9</c:v>
                </c:pt>
                <c:pt idx="5187">
                  <c:v>9</c:v>
                </c:pt>
                <c:pt idx="5188">
                  <c:v>9</c:v>
                </c:pt>
                <c:pt idx="5189">
                  <c:v>9</c:v>
                </c:pt>
                <c:pt idx="5190">
                  <c:v>9</c:v>
                </c:pt>
                <c:pt idx="5191">
                  <c:v>9</c:v>
                </c:pt>
                <c:pt idx="5192">
                  <c:v>9</c:v>
                </c:pt>
                <c:pt idx="5193">
                  <c:v>9</c:v>
                </c:pt>
                <c:pt idx="5194">
                  <c:v>9</c:v>
                </c:pt>
                <c:pt idx="5195">
                  <c:v>9</c:v>
                </c:pt>
                <c:pt idx="5196">
                  <c:v>9</c:v>
                </c:pt>
                <c:pt idx="5197">
                  <c:v>9</c:v>
                </c:pt>
                <c:pt idx="5198">
                  <c:v>9</c:v>
                </c:pt>
                <c:pt idx="5199">
                  <c:v>9</c:v>
                </c:pt>
                <c:pt idx="5200">
                  <c:v>9</c:v>
                </c:pt>
                <c:pt idx="5201">
                  <c:v>9</c:v>
                </c:pt>
                <c:pt idx="5202">
                  <c:v>9</c:v>
                </c:pt>
                <c:pt idx="5203">
                  <c:v>9</c:v>
                </c:pt>
                <c:pt idx="5204">
                  <c:v>9</c:v>
                </c:pt>
                <c:pt idx="5205">
                  <c:v>9</c:v>
                </c:pt>
                <c:pt idx="5206">
                  <c:v>9</c:v>
                </c:pt>
                <c:pt idx="5207">
                  <c:v>9</c:v>
                </c:pt>
                <c:pt idx="5208">
                  <c:v>9</c:v>
                </c:pt>
                <c:pt idx="5209">
                  <c:v>9</c:v>
                </c:pt>
                <c:pt idx="5210">
                  <c:v>9</c:v>
                </c:pt>
                <c:pt idx="5211">
                  <c:v>9</c:v>
                </c:pt>
                <c:pt idx="5212">
                  <c:v>9</c:v>
                </c:pt>
                <c:pt idx="5213">
                  <c:v>9</c:v>
                </c:pt>
                <c:pt idx="5214">
                  <c:v>9</c:v>
                </c:pt>
                <c:pt idx="5215">
                  <c:v>9</c:v>
                </c:pt>
                <c:pt idx="5216">
                  <c:v>9</c:v>
                </c:pt>
                <c:pt idx="5217">
                  <c:v>9</c:v>
                </c:pt>
                <c:pt idx="5218">
                  <c:v>9</c:v>
                </c:pt>
                <c:pt idx="5219">
                  <c:v>9</c:v>
                </c:pt>
                <c:pt idx="5220">
                  <c:v>9</c:v>
                </c:pt>
                <c:pt idx="5221">
                  <c:v>9</c:v>
                </c:pt>
                <c:pt idx="5222">
                  <c:v>9</c:v>
                </c:pt>
                <c:pt idx="5223">
                  <c:v>9</c:v>
                </c:pt>
                <c:pt idx="5224">
                  <c:v>9</c:v>
                </c:pt>
                <c:pt idx="5225">
                  <c:v>9</c:v>
                </c:pt>
                <c:pt idx="5226">
                  <c:v>9</c:v>
                </c:pt>
                <c:pt idx="5227">
                  <c:v>9</c:v>
                </c:pt>
                <c:pt idx="5228">
                  <c:v>9</c:v>
                </c:pt>
                <c:pt idx="5229">
                  <c:v>9</c:v>
                </c:pt>
                <c:pt idx="5230">
                  <c:v>9</c:v>
                </c:pt>
                <c:pt idx="5231">
                  <c:v>9</c:v>
                </c:pt>
                <c:pt idx="5232">
                  <c:v>9</c:v>
                </c:pt>
                <c:pt idx="5233">
                  <c:v>9</c:v>
                </c:pt>
                <c:pt idx="5234">
                  <c:v>9</c:v>
                </c:pt>
                <c:pt idx="5235">
                  <c:v>9</c:v>
                </c:pt>
                <c:pt idx="5236">
                  <c:v>9</c:v>
                </c:pt>
                <c:pt idx="5237">
                  <c:v>9</c:v>
                </c:pt>
                <c:pt idx="5238">
                  <c:v>9</c:v>
                </c:pt>
                <c:pt idx="5239">
                  <c:v>9</c:v>
                </c:pt>
                <c:pt idx="5240">
                  <c:v>9</c:v>
                </c:pt>
                <c:pt idx="5241">
                  <c:v>9</c:v>
                </c:pt>
                <c:pt idx="5242">
                  <c:v>9</c:v>
                </c:pt>
                <c:pt idx="5243">
                  <c:v>9</c:v>
                </c:pt>
                <c:pt idx="5244">
                  <c:v>9</c:v>
                </c:pt>
                <c:pt idx="5245">
                  <c:v>9</c:v>
                </c:pt>
                <c:pt idx="5246">
                  <c:v>9</c:v>
                </c:pt>
                <c:pt idx="5247">
                  <c:v>9</c:v>
                </c:pt>
                <c:pt idx="5248">
                  <c:v>9</c:v>
                </c:pt>
                <c:pt idx="5249">
                  <c:v>9</c:v>
                </c:pt>
                <c:pt idx="5250">
                  <c:v>9</c:v>
                </c:pt>
                <c:pt idx="5251">
                  <c:v>9</c:v>
                </c:pt>
                <c:pt idx="5252">
                  <c:v>9</c:v>
                </c:pt>
                <c:pt idx="5253">
                  <c:v>9</c:v>
                </c:pt>
                <c:pt idx="5254">
                  <c:v>9</c:v>
                </c:pt>
                <c:pt idx="5255">
                  <c:v>9</c:v>
                </c:pt>
                <c:pt idx="5256">
                  <c:v>9</c:v>
                </c:pt>
                <c:pt idx="5257">
                  <c:v>9</c:v>
                </c:pt>
                <c:pt idx="5258">
                  <c:v>9</c:v>
                </c:pt>
                <c:pt idx="5259">
                  <c:v>9</c:v>
                </c:pt>
                <c:pt idx="5260">
                  <c:v>9</c:v>
                </c:pt>
                <c:pt idx="5261">
                  <c:v>9</c:v>
                </c:pt>
                <c:pt idx="5262">
                  <c:v>9</c:v>
                </c:pt>
                <c:pt idx="5263">
                  <c:v>9</c:v>
                </c:pt>
                <c:pt idx="5264">
                  <c:v>9</c:v>
                </c:pt>
                <c:pt idx="5265">
                  <c:v>9</c:v>
                </c:pt>
                <c:pt idx="5266">
                  <c:v>9</c:v>
                </c:pt>
                <c:pt idx="5267">
                  <c:v>9</c:v>
                </c:pt>
                <c:pt idx="5268">
                  <c:v>9</c:v>
                </c:pt>
                <c:pt idx="5269">
                  <c:v>9</c:v>
                </c:pt>
                <c:pt idx="5270">
                  <c:v>9</c:v>
                </c:pt>
                <c:pt idx="5271">
                  <c:v>9</c:v>
                </c:pt>
                <c:pt idx="5272">
                  <c:v>9</c:v>
                </c:pt>
                <c:pt idx="5273">
                  <c:v>9</c:v>
                </c:pt>
                <c:pt idx="5274">
                  <c:v>9</c:v>
                </c:pt>
                <c:pt idx="5275">
                  <c:v>9</c:v>
                </c:pt>
                <c:pt idx="5276">
                  <c:v>9</c:v>
                </c:pt>
                <c:pt idx="5277">
                  <c:v>9</c:v>
                </c:pt>
                <c:pt idx="5278">
                  <c:v>9</c:v>
                </c:pt>
                <c:pt idx="5279">
                  <c:v>9</c:v>
                </c:pt>
                <c:pt idx="5280">
                  <c:v>9</c:v>
                </c:pt>
                <c:pt idx="5281">
                  <c:v>9</c:v>
                </c:pt>
                <c:pt idx="5282">
                  <c:v>9</c:v>
                </c:pt>
                <c:pt idx="5283">
                  <c:v>9</c:v>
                </c:pt>
                <c:pt idx="5284">
                  <c:v>9</c:v>
                </c:pt>
                <c:pt idx="5285">
                  <c:v>9</c:v>
                </c:pt>
                <c:pt idx="5286">
                  <c:v>9</c:v>
                </c:pt>
                <c:pt idx="5287">
                  <c:v>9</c:v>
                </c:pt>
                <c:pt idx="5288">
                  <c:v>9</c:v>
                </c:pt>
                <c:pt idx="5289">
                  <c:v>9</c:v>
                </c:pt>
                <c:pt idx="5290">
                  <c:v>9</c:v>
                </c:pt>
                <c:pt idx="5291">
                  <c:v>9</c:v>
                </c:pt>
                <c:pt idx="5292">
                  <c:v>9</c:v>
                </c:pt>
                <c:pt idx="5293">
                  <c:v>9</c:v>
                </c:pt>
                <c:pt idx="5294">
                  <c:v>9</c:v>
                </c:pt>
                <c:pt idx="5295">
                  <c:v>9</c:v>
                </c:pt>
                <c:pt idx="5296">
                  <c:v>9</c:v>
                </c:pt>
                <c:pt idx="5297">
                  <c:v>9</c:v>
                </c:pt>
                <c:pt idx="5298">
                  <c:v>9</c:v>
                </c:pt>
                <c:pt idx="5299">
                  <c:v>9</c:v>
                </c:pt>
                <c:pt idx="5300">
                  <c:v>9</c:v>
                </c:pt>
                <c:pt idx="5301">
                  <c:v>9</c:v>
                </c:pt>
                <c:pt idx="5302">
                  <c:v>9</c:v>
                </c:pt>
                <c:pt idx="5303">
                  <c:v>9</c:v>
                </c:pt>
                <c:pt idx="5304">
                  <c:v>9</c:v>
                </c:pt>
                <c:pt idx="5305">
                  <c:v>9</c:v>
                </c:pt>
                <c:pt idx="5306">
                  <c:v>9</c:v>
                </c:pt>
                <c:pt idx="5307">
                  <c:v>9</c:v>
                </c:pt>
                <c:pt idx="5308">
                  <c:v>9</c:v>
                </c:pt>
                <c:pt idx="5309">
                  <c:v>9</c:v>
                </c:pt>
                <c:pt idx="5310">
                  <c:v>9</c:v>
                </c:pt>
                <c:pt idx="5311">
                  <c:v>9</c:v>
                </c:pt>
                <c:pt idx="5312">
                  <c:v>9</c:v>
                </c:pt>
                <c:pt idx="5313">
                  <c:v>9</c:v>
                </c:pt>
                <c:pt idx="5314">
                  <c:v>9</c:v>
                </c:pt>
                <c:pt idx="5315">
                  <c:v>9</c:v>
                </c:pt>
                <c:pt idx="5316">
                  <c:v>9</c:v>
                </c:pt>
                <c:pt idx="5317">
                  <c:v>9</c:v>
                </c:pt>
                <c:pt idx="5318">
                  <c:v>9</c:v>
                </c:pt>
                <c:pt idx="5319">
                  <c:v>9</c:v>
                </c:pt>
                <c:pt idx="5320">
                  <c:v>9</c:v>
                </c:pt>
                <c:pt idx="5321">
                  <c:v>9</c:v>
                </c:pt>
                <c:pt idx="5322">
                  <c:v>9</c:v>
                </c:pt>
                <c:pt idx="5323">
                  <c:v>9</c:v>
                </c:pt>
                <c:pt idx="5324">
                  <c:v>9</c:v>
                </c:pt>
                <c:pt idx="5325">
                  <c:v>9</c:v>
                </c:pt>
                <c:pt idx="5326">
                  <c:v>9</c:v>
                </c:pt>
                <c:pt idx="5327">
                  <c:v>9</c:v>
                </c:pt>
                <c:pt idx="5328">
                  <c:v>9</c:v>
                </c:pt>
                <c:pt idx="5329">
                  <c:v>9</c:v>
                </c:pt>
                <c:pt idx="5330">
                  <c:v>9</c:v>
                </c:pt>
                <c:pt idx="5331">
                  <c:v>9</c:v>
                </c:pt>
                <c:pt idx="5332">
                  <c:v>9</c:v>
                </c:pt>
                <c:pt idx="5333">
                  <c:v>9</c:v>
                </c:pt>
                <c:pt idx="5334">
                  <c:v>9</c:v>
                </c:pt>
                <c:pt idx="5335">
                  <c:v>9</c:v>
                </c:pt>
                <c:pt idx="5336">
                  <c:v>9</c:v>
                </c:pt>
                <c:pt idx="5337">
                  <c:v>9</c:v>
                </c:pt>
                <c:pt idx="5338">
                  <c:v>9</c:v>
                </c:pt>
                <c:pt idx="5339">
                  <c:v>10</c:v>
                </c:pt>
                <c:pt idx="5340">
                  <c:v>10</c:v>
                </c:pt>
                <c:pt idx="5341">
                  <c:v>10</c:v>
                </c:pt>
                <c:pt idx="5342">
                  <c:v>10</c:v>
                </c:pt>
                <c:pt idx="5343">
                  <c:v>10</c:v>
                </c:pt>
                <c:pt idx="5344">
                  <c:v>10</c:v>
                </c:pt>
                <c:pt idx="5345">
                  <c:v>10</c:v>
                </c:pt>
                <c:pt idx="5346">
                  <c:v>10</c:v>
                </c:pt>
                <c:pt idx="5347">
                  <c:v>10</c:v>
                </c:pt>
                <c:pt idx="5348">
                  <c:v>10</c:v>
                </c:pt>
                <c:pt idx="5349">
                  <c:v>10</c:v>
                </c:pt>
                <c:pt idx="5350">
                  <c:v>10</c:v>
                </c:pt>
                <c:pt idx="5351">
                  <c:v>10</c:v>
                </c:pt>
                <c:pt idx="5352">
                  <c:v>10</c:v>
                </c:pt>
                <c:pt idx="5353">
                  <c:v>10</c:v>
                </c:pt>
                <c:pt idx="5354">
                  <c:v>10</c:v>
                </c:pt>
                <c:pt idx="5355">
                  <c:v>10</c:v>
                </c:pt>
                <c:pt idx="5356">
                  <c:v>10</c:v>
                </c:pt>
                <c:pt idx="5357">
                  <c:v>10</c:v>
                </c:pt>
                <c:pt idx="5358">
                  <c:v>10</c:v>
                </c:pt>
                <c:pt idx="5359">
                  <c:v>10</c:v>
                </c:pt>
                <c:pt idx="5360">
                  <c:v>10</c:v>
                </c:pt>
                <c:pt idx="5361">
                  <c:v>10</c:v>
                </c:pt>
                <c:pt idx="5362">
                  <c:v>10</c:v>
                </c:pt>
                <c:pt idx="5363">
                  <c:v>10</c:v>
                </c:pt>
                <c:pt idx="5364">
                  <c:v>10</c:v>
                </c:pt>
                <c:pt idx="5365">
                  <c:v>10</c:v>
                </c:pt>
                <c:pt idx="5366">
                  <c:v>10</c:v>
                </c:pt>
                <c:pt idx="5367">
                  <c:v>10</c:v>
                </c:pt>
                <c:pt idx="5368">
                  <c:v>10</c:v>
                </c:pt>
                <c:pt idx="5369">
                  <c:v>10</c:v>
                </c:pt>
                <c:pt idx="5370">
                  <c:v>10</c:v>
                </c:pt>
                <c:pt idx="5371">
                  <c:v>10</c:v>
                </c:pt>
                <c:pt idx="5372">
                  <c:v>10</c:v>
                </c:pt>
                <c:pt idx="5373">
                  <c:v>10</c:v>
                </c:pt>
                <c:pt idx="5374">
                  <c:v>10</c:v>
                </c:pt>
                <c:pt idx="5375">
                  <c:v>10</c:v>
                </c:pt>
                <c:pt idx="5376">
                  <c:v>10</c:v>
                </c:pt>
                <c:pt idx="5377">
                  <c:v>10</c:v>
                </c:pt>
                <c:pt idx="5378">
                  <c:v>10</c:v>
                </c:pt>
                <c:pt idx="5379">
                  <c:v>10</c:v>
                </c:pt>
                <c:pt idx="5380">
                  <c:v>10</c:v>
                </c:pt>
                <c:pt idx="5381">
                  <c:v>10</c:v>
                </c:pt>
                <c:pt idx="5382">
                  <c:v>10</c:v>
                </c:pt>
                <c:pt idx="5383">
                  <c:v>10</c:v>
                </c:pt>
                <c:pt idx="5384">
                  <c:v>10</c:v>
                </c:pt>
                <c:pt idx="5385">
                  <c:v>10</c:v>
                </c:pt>
                <c:pt idx="5386">
                  <c:v>10</c:v>
                </c:pt>
                <c:pt idx="5387">
                  <c:v>10</c:v>
                </c:pt>
                <c:pt idx="5388">
                  <c:v>10</c:v>
                </c:pt>
                <c:pt idx="5389">
                  <c:v>10</c:v>
                </c:pt>
                <c:pt idx="5390">
                  <c:v>10</c:v>
                </c:pt>
                <c:pt idx="5391">
                  <c:v>10</c:v>
                </c:pt>
                <c:pt idx="5392">
                  <c:v>10</c:v>
                </c:pt>
                <c:pt idx="5393">
                  <c:v>10</c:v>
                </c:pt>
                <c:pt idx="5394">
                  <c:v>10</c:v>
                </c:pt>
                <c:pt idx="5395">
                  <c:v>10</c:v>
                </c:pt>
                <c:pt idx="5396">
                  <c:v>10</c:v>
                </c:pt>
                <c:pt idx="5397">
                  <c:v>10</c:v>
                </c:pt>
                <c:pt idx="5398">
                  <c:v>10</c:v>
                </c:pt>
                <c:pt idx="5399">
                  <c:v>10</c:v>
                </c:pt>
                <c:pt idx="5400">
                  <c:v>10</c:v>
                </c:pt>
                <c:pt idx="5401">
                  <c:v>10</c:v>
                </c:pt>
                <c:pt idx="5402">
                  <c:v>10</c:v>
                </c:pt>
                <c:pt idx="5403">
                  <c:v>10</c:v>
                </c:pt>
                <c:pt idx="5404">
                  <c:v>10</c:v>
                </c:pt>
                <c:pt idx="5405">
                  <c:v>10</c:v>
                </c:pt>
                <c:pt idx="5406">
                  <c:v>10</c:v>
                </c:pt>
                <c:pt idx="5407">
                  <c:v>10</c:v>
                </c:pt>
                <c:pt idx="5408">
                  <c:v>10</c:v>
                </c:pt>
                <c:pt idx="5409">
                  <c:v>10</c:v>
                </c:pt>
                <c:pt idx="5410">
                  <c:v>10</c:v>
                </c:pt>
                <c:pt idx="5411">
                  <c:v>10</c:v>
                </c:pt>
                <c:pt idx="5412">
                  <c:v>10</c:v>
                </c:pt>
                <c:pt idx="5413">
                  <c:v>10</c:v>
                </c:pt>
                <c:pt idx="5414">
                  <c:v>10</c:v>
                </c:pt>
                <c:pt idx="5415">
                  <c:v>10</c:v>
                </c:pt>
                <c:pt idx="5416">
                  <c:v>10</c:v>
                </c:pt>
                <c:pt idx="5417">
                  <c:v>10</c:v>
                </c:pt>
                <c:pt idx="5418">
                  <c:v>10</c:v>
                </c:pt>
                <c:pt idx="5419">
                  <c:v>10</c:v>
                </c:pt>
                <c:pt idx="5420">
                  <c:v>10</c:v>
                </c:pt>
                <c:pt idx="5421">
                  <c:v>10</c:v>
                </c:pt>
                <c:pt idx="5422">
                  <c:v>10</c:v>
                </c:pt>
                <c:pt idx="5423">
                  <c:v>10</c:v>
                </c:pt>
                <c:pt idx="5424">
                  <c:v>10</c:v>
                </c:pt>
                <c:pt idx="5425">
                  <c:v>10</c:v>
                </c:pt>
                <c:pt idx="5426">
                  <c:v>10</c:v>
                </c:pt>
                <c:pt idx="5427">
                  <c:v>10</c:v>
                </c:pt>
                <c:pt idx="5428">
                  <c:v>10</c:v>
                </c:pt>
                <c:pt idx="5429">
                  <c:v>10</c:v>
                </c:pt>
                <c:pt idx="5430">
                  <c:v>10</c:v>
                </c:pt>
                <c:pt idx="5431">
                  <c:v>10</c:v>
                </c:pt>
                <c:pt idx="5432">
                  <c:v>10</c:v>
                </c:pt>
                <c:pt idx="5433">
                  <c:v>10</c:v>
                </c:pt>
                <c:pt idx="5434">
                  <c:v>10</c:v>
                </c:pt>
                <c:pt idx="5435">
                  <c:v>10</c:v>
                </c:pt>
                <c:pt idx="5436">
                  <c:v>10</c:v>
                </c:pt>
                <c:pt idx="5437">
                  <c:v>10</c:v>
                </c:pt>
                <c:pt idx="5438">
                  <c:v>10</c:v>
                </c:pt>
                <c:pt idx="5439">
                  <c:v>10</c:v>
                </c:pt>
                <c:pt idx="5440">
                  <c:v>10</c:v>
                </c:pt>
                <c:pt idx="5441">
                  <c:v>10</c:v>
                </c:pt>
                <c:pt idx="5442">
                  <c:v>10</c:v>
                </c:pt>
                <c:pt idx="5443">
                  <c:v>10</c:v>
                </c:pt>
                <c:pt idx="5444">
                  <c:v>10</c:v>
                </c:pt>
                <c:pt idx="5445">
                  <c:v>10</c:v>
                </c:pt>
                <c:pt idx="5446">
                  <c:v>10</c:v>
                </c:pt>
                <c:pt idx="5447">
                  <c:v>10</c:v>
                </c:pt>
                <c:pt idx="5448">
                  <c:v>10</c:v>
                </c:pt>
                <c:pt idx="5449">
                  <c:v>10</c:v>
                </c:pt>
                <c:pt idx="5450">
                  <c:v>10</c:v>
                </c:pt>
                <c:pt idx="5451">
                  <c:v>10</c:v>
                </c:pt>
                <c:pt idx="5452">
                  <c:v>10</c:v>
                </c:pt>
                <c:pt idx="5453">
                  <c:v>10</c:v>
                </c:pt>
                <c:pt idx="5454">
                  <c:v>10</c:v>
                </c:pt>
                <c:pt idx="5455">
                  <c:v>10</c:v>
                </c:pt>
                <c:pt idx="5456">
                  <c:v>10</c:v>
                </c:pt>
                <c:pt idx="5457">
                  <c:v>10</c:v>
                </c:pt>
                <c:pt idx="5458">
                  <c:v>10</c:v>
                </c:pt>
                <c:pt idx="5459">
                  <c:v>10</c:v>
                </c:pt>
                <c:pt idx="5460">
                  <c:v>10</c:v>
                </c:pt>
                <c:pt idx="5461">
                  <c:v>10</c:v>
                </c:pt>
                <c:pt idx="5462">
                  <c:v>10</c:v>
                </c:pt>
                <c:pt idx="5463">
                  <c:v>10</c:v>
                </c:pt>
                <c:pt idx="5464">
                  <c:v>10</c:v>
                </c:pt>
                <c:pt idx="5465">
                  <c:v>10</c:v>
                </c:pt>
                <c:pt idx="5466">
                  <c:v>10</c:v>
                </c:pt>
                <c:pt idx="5467">
                  <c:v>10</c:v>
                </c:pt>
                <c:pt idx="5468">
                  <c:v>10</c:v>
                </c:pt>
                <c:pt idx="5469">
                  <c:v>10</c:v>
                </c:pt>
                <c:pt idx="5470">
                  <c:v>10</c:v>
                </c:pt>
                <c:pt idx="5471">
                  <c:v>10</c:v>
                </c:pt>
                <c:pt idx="5472">
                  <c:v>10</c:v>
                </c:pt>
                <c:pt idx="5473">
                  <c:v>10</c:v>
                </c:pt>
                <c:pt idx="5474">
                  <c:v>10</c:v>
                </c:pt>
                <c:pt idx="5475">
                  <c:v>10</c:v>
                </c:pt>
                <c:pt idx="5476">
                  <c:v>10</c:v>
                </c:pt>
                <c:pt idx="5477">
                  <c:v>10</c:v>
                </c:pt>
                <c:pt idx="5478">
                  <c:v>10</c:v>
                </c:pt>
                <c:pt idx="5479">
                  <c:v>10</c:v>
                </c:pt>
                <c:pt idx="5480">
                  <c:v>10</c:v>
                </c:pt>
                <c:pt idx="5481">
                  <c:v>10</c:v>
                </c:pt>
                <c:pt idx="5482">
                  <c:v>10</c:v>
                </c:pt>
                <c:pt idx="5483">
                  <c:v>10</c:v>
                </c:pt>
                <c:pt idx="5484">
                  <c:v>10</c:v>
                </c:pt>
                <c:pt idx="5485">
                  <c:v>10</c:v>
                </c:pt>
                <c:pt idx="5486">
                  <c:v>10</c:v>
                </c:pt>
                <c:pt idx="5487">
                  <c:v>10</c:v>
                </c:pt>
                <c:pt idx="5488">
                  <c:v>10</c:v>
                </c:pt>
                <c:pt idx="5489">
                  <c:v>10</c:v>
                </c:pt>
                <c:pt idx="5490">
                  <c:v>10</c:v>
                </c:pt>
                <c:pt idx="5491">
                  <c:v>10</c:v>
                </c:pt>
                <c:pt idx="5492">
                  <c:v>10</c:v>
                </c:pt>
                <c:pt idx="5493">
                  <c:v>10</c:v>
                </c:pt>
                <c:pt idx="5494">
                  <c:v>10</c:v>
                </c:pt>
                <c:pt idx="5495">
                  <c:v>10</c:v>
                </c:pt>
                <c:pt idx="5496">
                  <c:v>10</c:v>
                </c:pt>
                <c:pt idx="5497">
                  <c:v>10</c:v>
                </c:pt>
                <c:pt idx="5498">
                  <c:v>10</c:v>
                </c:pt>
                <c:pt idx="5499">
                  <c:v>10</c:v>
                </c:pt>
                <c:pt idx="5500">
                  <c:v>10</c:v>
                </c:pt>
                <c:pt idx="5501">
                  <c:v>10</c:v>
                </c:pt>
                <c:pt idx="5502">
                  <c:v>10</c:v>
                </c:pt>
                <c:pt idx="5503">
                  <c:v>10</c:v>
                </c:pt>
                <c:pt idx="5504">
                  <c:v>10</c:v>
                </c:pt>
                <c:pt idx="5505">
                  <c:v>10</c:v>
                </c:pt>
                <c:pt idx="5506">
                  <c:v>10</c:v>
                </c:pt>
                <c:pt idx="5507">
                  <c:v>10</c:v>
                </c:pt>
                <c:pt idx="5508">
                  <c:v>10</c:v>
                </c:pt>
                <c:pt idx="5509">
                  <c:v>10</c:v>
                </c:pt>
                <c:pt idx="5510">
                  <c:v>10</c:v>
                </c:pt>
                <c:pt idx="5511">
                  <c:v>10</c:v>
                </c:pt>
                <c:pt idx="5512">
                  <c:v>10</c:v>
                </c:pt>
                <c:pt idx="5513">
                  <c:v>10</c:v>
                </c:pt>
                <c:pt idx="5514">
                  <c:v>10</c:v>
                </c:pt>
                <c:pt idx="5515">
                  <c:v>10</c:v>
                </c:pt>
                <c:pt idx="5516">
                  <c:v>10</c:v>
                </c:pt>
                <c:pt idx="5517">
                  <c:v>10</c:v>
                </c:pt>
                <c:pt idx="5518">
                  <c:v>10</c:v>
                </c:pt>
                <c:pt idx="5519">
                  <c:v>10</c:v>
                </c:pt>
                <c:pt idx="5520">
                  <c:v>10</c:v>
                </c:pt>
                <c:pt idx="5521">
                  <c:v>10</c:v>
                </c:pt>
                <c:pt idx="5522">
                  <c:v>10</c:v>
                </c:pt>
                <c:pt idx="5523">
                  <c:v>10</c:v>
                </c:pt>
                <c:pt idx="5524">
                  <c:v>10</c:v>
                </c:pt>
                <c:pt idx="5525">
                  <c:v>10</c:v>
                </c:pt>
                <c:pt idx="5526">
                  <c:v>10</c:v>
                </c:pt>
                <c:pt idx="5527">
                  <c:v>10</c:v>
                </c:pt>
                <c:pt idx="5528">
                  <c:v>10</c:v>
                </c:pt>
                <c:pt idx="5529">
                  <c:v>10</c:v>
                </c:pt>
                <c:pt idx="5530">
                  <c:v>10</c:v>
                </c:pt>
                <c:pt idx="5531">
                  <c:v>10</c:v>
                </c:pt>
                <c:pt idx="5532">
                  <c:v>10</c:v>
                </c:pt>
                <c:pt idx="5533">
                  <c:v>10</c:v>
                </c:pt>
                <c:pt idx="5534">
                  <c:v>10</c:v>
                </c:pt>
                <c:pt idx="5535">
                  <c:v>10</c:v>
                </c:pt>
                <c:pt idx="5536">
                  <c:v>10</c:v>
                </c:pt>
                <c:pt idx="5537">
                  <c:v>10</c:v>
                </c:pt>
                <c:pt idx="5538">
                  <c:v>10</c:v>
                </c:pt>
                <c:pt idx="5539">
                  <c:v>10</c:v>
                </c:pt>
                <c:pt idx="5540">
                  <c:v>10</c:v>
                </c:pt>
                <c:pt idx="5541">
                  <c:v>10</c:v>
                </c:pt>
                <c:pt idx="5542">
                  <c:v>10</c:v>
                </c:pt>
                <c:pt idx="5543">
                  <c:v>10</c:v>
                </c:pt>
                <c:pt idx="5544">
                  <c:v>10</c:v>
                </c:pt>
                <c:pt idx="5545">
                  <c:v>10</c:v>
                </c:pt>
                <c:pt idx="5546">
                  <c:v>10</c:v>
                </c:pt>
                <c:pt idx="5547">
                  <c:v>10</c:v>
                </c:pt>
                <c:pt idx="5548">
                  <c:v>10</c:v>
                </c:pt>
                <c:pt idx="5549">
                  <c:v>10</c:v>
                </c:pt>
                <c:pt idx="5550">
                  <c:v>10</c:v>
                </c:pt>
                <c:pt idx="5551">
                  <c:v>10</c:v>
                </c:pt>
                <c:pt idx="5552">
                  <c:v>10</c:v>
                </c:pt>
                <c:pt idx="5553">
                  <c:v>10</c:v>
                </c:pt>
                <c:pt idx="5554">
                  <c:v>10</c:v>
                </c:pt>
                <c:pt idx="5555">
                  <c:v>10</c:v>
                </c:pt>
                <c:pt idx="5556">
                  <c:v>10</c:v>
                </c:pt>
                <c:pt idx="5557">
                  <c:v>10</c:v>
                </c:pt>
                <c:pt idx="5558">
                  <c:v>10</c:v>
                </c:pt>
                <c:pt idx="5559">
                  <c:v>10</c:v>
                </c:pt>
                <c:pt idx="5560">
                  <c:v>10</c:v>
                </c:pt>
                <c:pt idx="5561">
                  <c:v>10</c:v>
                </c:pt>
                <c:pt idx="5562">
                  <c:v>10</c:v>
                </c:pt>
                <c:pt idx="5563">
                  <c:v>10</c:v>
                </c:pt>
                <c:pt idx="5564">
                  <c:v>10</c:v>
                </c:pt>
                <c:pt idx="5565">
                  <c:v>10</c:v>
                </c:pt>
                <c:pt idx="5566">
                  <c:v>10</c:v>
                </c:pt>
                <c:pt idx="5567">
                  <c:v>10</c:v>
                </c:pt>
                <c:pt idx="5568">
                  <c:v>10</c:v>
                </c:pt>
                <c:pt idx="5569">
                  <c:v>10</c:v>
                </c:pt>
                <c:pt idx="5570">
                  <c:v>10</c:v>
                </c:pt>
                <c:pt idx="5571">
                  <c:v>10</c:v>
                </c:pt>
                <c:pt idx="5572">
                  <c:v>10</c:v>
                </c:pt>
                <c:pt idx="5573">
                  <c:v>10</c:v>
                </c:pt>
                <c:pt idx="5574">
                  <c:v>10</c:v>
                </c:pt>
                <c:pt idx="5575">
                  <c:v>10</c:v>
                </c:pt>
                <c:pt idx="5576">
                  <c:v>10</c:v>
                </c:pt>
                <c:pt idx="5577">
                  <c:v>10</c:v>
                </c:pt>
                <c:pt idx="5578">
                  <c:v>10</c:v>
                </c:pt>
                <c:pt idx="5579">
                  <c:v>10</c:v>
                </c:pt>
                <c:pt idx="5580">
                  <c:v>10</c:v>
                </c:pt>
                <c:pt idx="5581">
                  <c:v>10</c:v>
                </c:pt>
                <c:pt idx="5582">
                  <c:v>10</c:v>
                </c:pt>
                <c:pt idx="5583">
                  <c:v>10</c:v>
                </c:pt>
                <c:pt idx="5584">
                  <c:v>10</c:v>
                </c:pt>
                <c:pt idx="5585">
                  <c:v>10</c:v>
                </c:pt>
                <c:pt idx="5586">
                  <c:v>10</c:v>
                </c:pt>
                <c:pt idx="5587">
                  <c:v>10</c:v>
                </c:pt>
                <c:pt idx="5588">
                  <c:v>10</c:v>
                </c:pt>
                <c:pt idx="5589">
                  <c:v>10</c:v>
                </c:pt>
                <c:pt idx="5590">
                  <c:v>10</c:v>
                </c:pt>
                <c:pt idx="5591">
                  <c:v>10</c:v>
                </c:pt>
                <c:pt idx="5592">
                  <c:v>10</c:v>
                </c:pt>
                <c:pt idx="5593">
                  <c:v>10</c:v>
                </c:pt>
                <c:pt idx="5594">
                  <c:v>10</c:v>
                </c:pt>
                <c:pt idx="5595">
                  <c:v>10</c:v>
                </c:pt>
                <c:pt idx="5596">
                  <c:v>10</c:v>
                </c:pt>
                <c:pt idx="5597">
                  <c:v>10</c:v>
                </c:pt>
                <c:pt idx="5598">
                  <c:v>10</c:v>
                </c:pt>
                <c:pt idx="5599">
                  <c:v>10</c:v>
                </c:pt>
                <c:pt idx="5600">
                  <c:v>10</c:v>
                </c:pt>
                <c:pt idx="5601">
                  <c:v>10</c:v>
                </c:pt>
                <c:pt idx="5602">
                  <c:v>10</c:v>
                </c:pt>
                <c:pt idx="5603">
                  <c:v>10</c:v>
                </c:pt>
                <c:pt idx="5604">
                  <c:v>10</c:v>
                </c:pt>
                <c:pt idx="5605">
                  <c:v>10</c:v>
                </c:pt>
                <c:pt idx="5606">
                  <c:v>10</c:v>
                </c:pt>
                <c:pt idx="5607">
                  <c:v>10</c:v>
                </c:pt>
                <c:pt idx="5608">
                  <c:v>10</c:v>
                </c:pt>
                <c:pt idx="5609">
                  <c:v>10</c:v>
                </c:pt>
                <c:pt idx="5610">
                  <c:v>10</c:v>
                </c:pt>
                <c:pt idx="5611">
                  <c:v>10</c:v>
                </c:pt>
                <c:pt idx="5612">
                  <c:v>10</c:v>
                </c:pt>
                <c:pt idx="5613">
                  <c:v>10</c:v>
                </c:pt>
                <c:pt idx="5614">
                  <c:v>10</c:v>
                </c:pt>
                <c:pt idx="5615">
                  <c:v>10</c:v>
                </c:pt>
                <c:pt idx="5616">
                  <c:v>10</c:v>
                </c:pt>
                <c:pt idx="5617">
                  <c:v>10</c:v>
                </c:pt>
                <c:pt idx="5618">
                  <c:v>10</c:v>
                </c:pt>
                <c:pt idx="5619">
                  <c:v>10</c:v>
                </c:pt>
                <c:pt idx="5620">
                  <c:v>10</c:v>
                </c:pt>
                <c:pt idx="5621">
                  <c:v>10</c:v>
                </c:pt>
                <c:pt idx="5622">
                  <c:v>10</c:v>
                </c:pt>
                <c:pt idx="5623">
                  <c:v>10</c:v>
                </c:pt>
                <c:pt idx="5624">
                  <c:v>10</c:v>
                </c:pt>
                <c:pt idx="5625">
                  <c:v>10</c:v>
                </c:pt>
                <c:pt idx="5626">
                  <c:v>10</c:v>
                </c:pt>
                <c:pt idx="5627">
                  <c:v>10</c:v>
                </c:pt>
                <c:pt idx="5628">
                  <c:v>10</c:v>
                </c:pt>
                <c:pt idx="5629">
                  <c:v>10</c:v>
                </c:pt>
                <c:pt idx="5630">
                  <c:v>10</c:v>
                </c:pt>
                <c:pt idx="5631">
                  <c:v>10</c:v>
                </c:pt>
                <c:pt idx="5632">
                  <c:v>10</c:v>
                </c:pt>
                <c:pt idx="5633">
                  <c:v>10</c:v>
                </c:pt>
                <c:pt idx="5634">
                  <c:v>10</c:v>
                </c:pt>
                <c:pt idx="5635">
                  <c:v>10</c:v>
                </c:pt>
                <c:pt idx="5636">
                  <c:v>10</c:v>
                </c:pt>
                <c:pt idx="5637">
                  <c:v>10</c:v>
                </c:pt>
                <c:pt idx="5638">
                  <c:v>10</c:v>
                </c:pt>
                <c:pt idx="5639">
                  <c:v>10</c:v>
                </c:pt>
                <c:pt idx="5640">
                  <c:v>10</c:v>
                </c:pt>
                <c:pt idx="5641">
                  <c:v>10</c:v>
                </c:pt>
                <c:pt idx="5642">
                  <c:v>10</c:v>
                </c:pt>
                <c:pt idx="5643">
                  <c:v>10</c:v>
                </c:pt>
                <c:pt idx="5644">
                  <c:v>10</c:v>
                </c:pt>
                <c:pt idx="5645">
                  <c:v>10</c:v>
                </c:pt>
                <c:pt idx="5646">
                  <c:v>10</c:v>
                </c:pt>
                <c:pt idx="5647">
                  <c:v>10</c:v>
                </c:pt>
                <c:pt idx="5648">
                  <c:v>10</c:v>
                </c:pt>
                <c:pt idx="5649">
                  <c:v>10</c:v>
                </c:pt>
                <c:pt idx="5650">
                  <c:v>10</c:v>
                </c:pt>
                <c:pt idx="5651">
                  <c:v>10</c:v>
                </c:pt>
                <c:pt idx="5652">
                  <c:v>10</c:v>
                </c:pt>
                <c:pt idx="5653">
                  <c:v>10</c:v>
                </c:pt>
                <c:pt idx="5654">
                  <c:v>10</c:v>
                </c:pt>
                <c:pt idx="5655">
                  <c:v>10</c:v>
                </c:pt>
                <c:pt idx="5656">
                  <c:v>10</c:v>
                </c:pt>
                <c:pt idx="5657">
                  <c:v>10</c:v>
                </c:pt>
                <c:pt idx="5658">
                  <c:v>10</c:v>
                </c:pt>
                <c:pt idx="5659">
                  <c:v>10</c:v>
                </c:pt>
                <c:pt idx="5660">
                  <c:v>10</c:v>
                </c:pt>
                <c:pt idx="5661">
                  <c:v>10</c:v>
                </c:pt>
                <c:pt idx="5662">
                  <c:v>10</c:v>
                </c:pt>
                <c:pt idx="5663">
                  <c:v>10</c:v>
                </c:pt>
                <c:pt idx="5664">
                  <c:v>10</c:v>
                </c:pt>
                <c:pt idx="5665">
                  <c:v>10</c:v>
                </c:pt>
                <c:pt idx="5666">
                  <c:v>10</c:v>
                </c:pt>
                <c:pt idx="5667">
                  <c:v>10</c:v>
                </c:pt>
                <c:pt idx="5668">
                  <c:v>10</c:v>
                </c:pt>
                <c:pt idx="5669">
                  <c:v>10</c:v>
                </c:pt>
                <c:pt idx="5670">
                  <c:v>10</c:v>
                </c:pt>
                <c:pt idx="5671">
                  <c:v>10</c:v>
                </c:pt>
                <c:pt idx="5672">
                  <c:v>10</c:v>
                </c:pt>
                <c:pt idx="5673">
                  <c:v>10</c:v>
                </c:pt>
                <c:pt idx="5674">
                  <c:v>10</c:v>
                </c:pt>
                <c:pt idx="5675">
                  <c:v>10</c:v>
                </c:pt>
                <c:pt idx="5676">
                  <c:v>10</c:v>
                </c:pt>
                <c:pt idx="5677">
                  <c:v>10</c:v>
                </c:pt>
                <c:pt idx="5678">
                  <c:v>10</c:v>
                </c:pt>
                <c:pt idx="5679">
                  <c:v>10</c:v>
                </c:pt>
                <c:pt idx="5680">
                  <c:v>10</c:v>
                </c:pt>
                <c:pt idx="5681">
                  <c:v>10</c:v>
                </c:pt>
                <c:pt idx="5682">
                  <c:v>10</c:v>
                </c:pt>
                <c:pt idx="5683">
                  <c:v>10</c:v>
                </c:pt>
                <c:pt idx="5684">
                  <c:v>10</c:v>
                </c:pt>
                <c:pt idx="5685">
                  <c:v>10</c:v>
                </c:pt>
                <c:pt idx="5686">
                  <c:v>10</c:v>
                </c:pt>
                <c:pt idx="5687">
                  <c:v>11</c:v>
                </c:pt>
                <c:pt idx="5688">
                  <c:v>11</c:v>
                </c:pt>
                <c:pt idx="5689">
                  <c:v>11</c:v>
                </c:pt>
                <c:pt idx="5690">
                  <c:v>11</c:v>
                </c:pt>
                <c:pt idx="5691">
                  <c:v>11</c:v>
                </c:pt>
                <c:pt idx="5692">
                  <c:v>11</c:v>
                </c:pt>
                <c:pt idx="5693">
                  <c:v>11</c:v>
                </c:pt>
                <c:pt idx="5694">
                  <c:v>11</c:v>
                </c:pt>
                <c:pt idx="5695">
                  <c:v>11</c:v>
                </c:pt>
                <c:pt idx="5696">
                  <c:v>11</c:v>
                </c:pt>
                <c:pt idx="5697">
                  <c:v>11</c:v>
                </c:pt>
                <c:pt idx="5698">
                  <c:v>11</c:v>
                </c:pt>
                <c:pt idx="5699">
                  <c:v>11</c:v>
                </c:pt>
                <c:pt idx="5700">
                  <c:v>11</c:v>
                </c:pt>
                <c:pt idx="5701">
                  <c:v>11</c:v>
                </c:pt>
                <c:pt idx="5702">
                  <c:v>11</c:v>
                </c:pt>
                <c:pt idx="5703">
                  <c:v>11</c:v>
                </c:pt>
                <c:pt idx="5704">
                  <c:v>11</c:v>
                </c:pt>
                <c:pt idx="5705">
                  <c:v>11</c:v>
                </c:pt>
                <c:pt idx="5706">
                  <c:v>11</c:v>
                </c:pt>
                <c:pt idx="5707">
                  <c:v>11</c:v>
                </c:pt>
                <c:pt idx="5708">
                  <c:v>11</c:v>
                </c:pt>
                <c:pt idx="5709">
                  <c:v>11</c:v>
                </c:pt>
                <c:pt idx="5710">
                  <c:v>11</c:v>
                </c:pt>
                <c:pt idx="5711">
                  <c:v>11</c:v>
                </c:pt>
                <c:pt idx="5712">
                  <c:v>11</c:v>
                </c:pt>
                <c:pt idx="5713">
                  <c:v>11</c:v>
                </c:pt>
                <c:pt idx="5714">
                  <c:v>11</c:v>
                </c:pt>
                <c:pt idx="5715">
                  <c:v>11</c:v>
                </c:pt>
                <c:pt idx="5716">
                  <c:v>11</c:v>
                </c:pt>
                <c:pt idx="5717">
                  <c:v>11</c:v>
                </c:pt>
                <c:pt idx="5718">
                  <c:v>11</c:v>
                </c:pt>
                <c:pt idx="5719">
                  <c:v>11</c:v>
                </c:pt>
                <c:pt idx="5720">
                  <c:v>11</c:v>
                </c:pt>
                <c:pt idx="5721">
                  <c:v>11</c:v>
                </c:pt>
                <c:pt idx="5722">
                  <c:v>11</c:v>
                </c:pt>
                <c:pt idx="5723">
                  <c:v>11</c:v>
                </c:pt>
                <c:pt idx="5724">
                  <c:v>11</c:v>
                </c:pt>
                <c:pt idx="5725">
                  <c:v>11</c:v>
                </c:pt>
                <c:pt idx="5726">
                  <c:v>11</c:v>
                </c:pt>
                <c:pt idx="5727">
                  <c:v>11</c:v>
                </c:pt>
                <c:pt idx="5728">
                  <c:v>11</c:v>
                </c:pt>
                <c:pt idx="5729">
                  <c:v>11</c:v>
                </c:pt>
                <c:pt idx="5730">
                  <c:v>11</c:v>
                </c:pt>
                <c:pt idx="5731">
                  <c:v>11</c:v>
                </c:pt>
                <c:pt idx="5732">
                  <c:v>11</c:v>
                </c:pt>
                <c:pt idx="5733">
                  <c:v>11</c:v>
                </c:pt>
                <c:pt idx="5734">
                  <c:v>11</c:v>
                </c:pt>
                <c:pt idx="5735">
                  <c:v>11</c:v>
                </c:pt>
                <c:pt idx="5736">
                  <c:v>11</c:v>
                </c:pt>
                <c:pt idx="5737">
                  <c:v>11</c:v>
                </c:pt>
                <c:pt idx="5738">
                  <c:v>11</c:v>
                </c:pt>
                <c:pt idx="5739">
                  <c:v>11</c:v>
                </c:pt>
                <c:pt idx="5740">
                  <c:v>11</c:v>
                </c:pt>
                <c:pt idx="5741">
                  <c:v>11</c:v>
                </c:pt>
                <c:pt idx="5742">
                  <c:v>11</c:v>
                </c:pt>
                <c:pt idx="5743">
                  <c:v>11</c:v>
                </c:pt>
                <c:pt idx="5744">
                  <c:v>11</c:v>
                </c:pt>
                <c:pt idx="5745">
                  <c:v>11</c:v>
                </c:pt>
                <c:pt idx="5746">
                  <c:v>11</c:v>
                </c:pt>
                <c:pt idx="5747">
                  <c:v>11</c:v>
                </c:pt>
                <c:pt idx="5748">
                  <c:v>11</c:v>
                </c:pt>
                <c:pt idx="5749">
                  <c:v>11</c:v>
                </c:pt>
                <c:pt idx="5750">
                  <c:v>11</c:v>
                </c:pt>
                <c:pt idx="5751">
                  <c:v>11</c:v>
                </c:pt>
                <c:pt idx="5752">
                  <c:v>11</c:v>
                </c:pt>
                <c:pt idx="5753">
                  <c:v>11</c:v>
                </c:pt>
                <c:pt idx="5754">
                  <c:v>11</c:v>
                </c:pt>
                <c:pt idx="5755">
                  <c:v>11</c:v>
                </c:pt>
                <c:pt idx="5756">
                  <c:v>11</c:v>
                </c:pt>
                <c:pt idx="5757">
                  <c:v>11</c:v>
                </c:pt>
                <c:pt idx="5758">
                  <c:v>11</c:v>
                </c:pt>
                <c:pt idx="5759">
                  <c:v>11</c:v>
                </c:pt>
                <c:pt idx="5760">
                  <c:v>11</c:v>
                </c:pt>
                <c:pt idx="5761">
                  <c:v>11</c:v>
                </c:pt>
                <c:pt idx="5762">
                  <c:v>11</c:v>
                </c:pt>
                <c:pt idx="5763">
                  <c:v>11</c:v>
                </c:pt>
                <c:pt idx="5764">
                  <c:v>11</c:v>
                </c:pt>
                <c:pt idx="5765">
                  <c:v>11</c:v>
                </c:pt>
                <c:pt idx="5766">
                  <c:v>11</c:v>
                </c:pt>
                <c:pt idx="5767">
                  <c:v>11</c:v>
                </c:pt>
                <c:pt idx="5768">
                  <c:v>11</c:v>
                </c:pt>
                <c:pt idx="5769">
                  <c:v>11</c:v>
                </c:pt>
                <c:pt idx="5770">
                  <c:v>11</c:v>
                </c:pt>
                <c:pt idx="5771">
                  <c:v>11</c:v>
                </c:pt>
                <c:pt idx="5772">
                  <c:v>11</c:v>
                </c:pt>
                <c:pt idx="5773">
                  <c:v>11</c:v>
                </c:pt>
                <c:pt idx="5774">
                  <c:v>11</c:v>
                </c:pt>
                <c:pt idx="5775">
                  <c:v>11</c:v>
                </c:pt>
                <c:pt idx="5776">
                  <c:v>11</c:v>
                </c:pt>
                <c:pt idx="5777">
                  <c:v>11</c:v>
                </c:pt>
                <c:pt idx="5778">
                  <c:v>11</c:v>
                </c:pt>
                <c:pt idx="5779">
                  <c:v>11</c:v>
                </c:pt>
                <c:pt idx="5780">
                  <c:v>11</c:v>
                </c:pt>
                <c:pt idx="5781">
                  <c:v>11</c:v>
                </c:pt>
                <c:pt idx="5782">
                  <c:v>11</c:v>
                </c:pt>
                <c:pt idx="5783">
                  <c:v>11</c:v>
                </c:pt>
                <c:pt idx="5784">
                  <c:v>11</c:v>
                </c:pt>
                <c:pt idx="5785">
                  <c:v>11</c:v>
                </c:pt>
                <c:pt idx="5786">
                  <c:v>11</c:v>
                </c:pt>
                <c:pt idx="5787">
                  <c:v>11</c:v>
                </c:pt>
                <c:pt idx="5788">
                  <c:v>11</c:v>
                </c:pt>
                <c:pt idx="5789">
                  <c:v>11</c:v>
                </c:pt>
                <c:pt idx="5790">
                  <c:v>11</c:v>
                </c:pt>
                <c:pt idx="5791">
                  <c:v>11</c:v>
                </c:pt>
                <c:pt idx="5792">
                  <c:v>11</c:v>
                </c:pt>
                <c:pt idx="5793">
                  <c:v>11</c:v>
                </c:pt>
                <c:pt idx="5794">
                  <c:v>11</c:v>
                </c:pt>
                <c:pt idx="5795">
                  <c:v>11</c:v>
                </c:pt>
                <c:pt idx="5796">
                  <c:v>11</c:v>
                </c:pt>
                <c:pt idx="5797">
                  <c:v>11</c:v>
                </c:pt>
                <c:pt idx="5798">
                  <c:v>11</c:v>
                </c:pt>
                <c:pt idx="5799">
                  <c:v>11</c:v>
                </c:pt>
                <c:pt idx="5800">
                  <c:v>11</c:v>
                </c:pt>
                <c:pt idx="5801">
                  <c:v>11</c:v>
                </c:pt>
                <c:pt idx="5802">
                  <c:v>11</c:v>
                </c:pt>
                <c:pt idx="5803">
                  <c:v>11</c:v>
                </c:pt>
                <c:pt idx="5804">
                  <c:v>11</c:v>
                </c:pt>
                <c:pt idx="5805">
                  <c:v>11</c:v>
                </c:pt>
                <c:pt idx="5806">
                  <c:v>11</c:v>
                </c:pt>
                <c:pt idx="5807">
                  <c:v>11</c:v>
                </c:pt>
                <c:pt idx="5808">
                  <c:v>11</c:v>
                </c:pt>
                <c:pt idx="5809">
                  <c:v>11</c:v>
                </c:pt>
                <c:pt idx="5810">
                  <c:v>11</c:v>
                </c:pt>
                <c:pt idx="5811">
                  <c:v>11</c:v>
                </c:pt>
                <c:pt idx="5812">
                  <c:v>11</c:v>
                </c:pt>
                <c:pt idx="5813">
                  <c:v>11</c:v>
                </c:pt>
                <c:pt idx="5814">
                  <c:v>11</c:v>
                </c:pt>
                <c:pt idx="5815">
                  <c:v>11</c:v>
                </c:pt>
                <c:pt idx="5816">
                  <c:v>11</c:v>
                </c:pt>
                <c:pt idx="5817">
                  <c:v>11</c:v>
                </c:pt>
                <c:pt idx="5818">
                  <c:v>11</c:v>
                </c:pt>
                <c:pt idx="5819">
                  <c:v>11</c:v>
                </c:pt>
                <c:pt idx="5820">
                  <c:v>11</c:v>
                </c:pt>
                <c:pt idx="5821">
                  <c:v>11</c:v>
                </c:pt>
                <c:pt idx="5822">
                  <c:v>11</c:v>
                </c:pt>
                <c:pt idx="5823">
                  <c:v>11</c:v>
                </c:pt>
                <c:pt idx="5824">
                  <c:v>11</c:v>
                </c:pt>
                <c:pt idx="5825">
                  <c:v>11</c:v>
                </c:pt>
                <c:pt idx="5826">
                  <c:v>11</c:v>
                </c:pt>
                <c:pt idx="5827">
                  <c:v>11</c:v>
                </c:pt>
                <c:pt idx="5828">
                  <c:v>11</c:v>
                </c:pt>
                <c:pt idx="5829">
                  <c:v>11</c:v>
                </c:pt>
                <c:pt idx="5830">
                  <c:v>11</c:v>
                </c:pt>
                <c:pt idx="5831">
                  <c:v>11</c:v>
                </c:pt>
                <c:pt idx="5832">
                  <c:v>11</c:v>
                </c:pt>
                <c:pt idx="5833">
                  <c:v>11</c:v>
                </c:pt>
                <c:pt idx="5834">
                  <c:v>11</c:v>
                </c:pt>
                <c:pt idx="5835">
                  <c:v>11</c:v>
                </c:pt>
                <c:pt idx="5836">
                  <c:v>11</c:v>
                </c:pt>
                <c:pt idx="5837">
                  <c:v>11</c:v>
                </c:pt>
                <c:pt idx="5838">
                  <c:v>11</c:v>
                </c:pt>
                <c:pt idx="5839">
                  <c:v>11</c:v>
                </c:pt>
                <c:pt idx="5840">
                  <c:v>11</c:v>
                </c:pt>
                <c:pt idx="5841">
                  <c:v>11</c:v>
                </c:pt>
                <c:pt idx="5842">
                  <c:v>11</c:v>
                </c:pt>
                <c:pt idx="5843">
                  <c:v>11</c:v>
                </c:pt>
                <c:pt idx="5844">
                  <c:v>11</c:v>
                </c:pt>
                <c:pt idx="5845">
                  <c:v>11</c:v>
                </c:pt>
                <c:pt idx="5846">
                  <c:v>11</c:v>
                </c:pt>
                <c:pt idx="5847">
                  <c:v>11</c:v>
                </c:pt>
                <c:pt idx="5848">
                  <c:v>11</c:v>
                </c:pt>
                <c:pt idx="5849">
                  <c:v>11</c:v>
                </c:pt>
                <c:pt idx="5850">
                  <c:v>11</c:v>
                </c:pt>
                <c:pt idx="5851">
                  <c:v>11</c:v>
                </c:pt>
                <c:pt idx="5852">
                  <c:v>11</c:v>
                </c:pt>
                <c:pt idx="5853">
                  <c:v>11</c:v>
                </c:pt>
                <c:pt idx="5854">
                  <c:v>11</c:v>
                </c:pt>
                <c:pt idx="5855">
                  <c:v>11</c:v>
                </c:pt>
                <c:pt idx="5856">
                  <c:v>11</c:v>
                </c:pt>
                <c:pt idx="5857">
                  <c:v>11</c:v>
                </c:pt>
                <c:pt idx="5858">
                  <c:v>11</c:v>
                </c:pt>
                <c:pt idx="5859">
                  <c:v>11</c:v>
                </c:pt>
                <c:pt idx="5860">
                  <c:v>11</c:v>
                </c:pt>
                <c:pt idx="5861">
                  <c:v>11</c:v>
                </c:pt>
                <c:pt idx="5862">
                  <c:v>11</c:v>
                </c:pt>
                <c:pt idx="5863">
                  <c:v>11</c:v>
                </c:pt>
                <c:pt idx="5864">
                  <c:v>11</c:v>
                </c:pt>
                <c:pt idx="5865">
                  <c:v>11</c:v>
                </c:pt>
                <c:pt idx="5866">
                  <c:v>11</c:v>
                </c:pt>
                <c:pt idx="5867">
                  <c:v>11</c:v>
                </c:pt>
                <c:pt idx="5868">
                  <c:v>11</c:v>
                </c:pt>
                <c:pt idx="5869">
                  <c:v>11</c:v>
                </c:pt>
                <c:pt idx="5870">
                  <c:v>11</c:v>
                </c:pt>
                <c:pt idx="5871">
                  <c:v>11</c:v>
                </c:pt>
                <c:pt idx="5872">
                  <c:v>11</c:v>
                </c:pt>
                <c:pt idx="5873">
                  <c:v>11</c:v>
                </c:pt>
                <c:pt idx="5874">
                  <c:v>11</c:v>
                </c:pt>
                <c:pt idx="5875">
                  <c:v>11</c:v>
                </c:pt>
                <c:pt idx="5876">
                  <c:v>11</c:v>
                </c:pt>
                <c:pt idx="5877">
                  <c:v>11</c:v>
                </c:pt>
                <c:pt idx="5878">
                  <c:v>11</c:v>
                </c:pt>
                <c:pt idx="5879">
                  <c:v>11</c:v>
                </c:pt>
                <c:pt idx="5880">
                  <c:v>11</c:v>
                </c:pt>
                <c:pt idx="5881">
                  <c:v>11</c:v>
                </c:pt>
                <c:pt idx="5882">
                  <c:v>11</c:v>
                </c:pt>
                <c:pt idx="5883">
                  <c:v>11</c:v>
                </c:pt>
                <c:pt idx="5884">
                  <c:v>11</c:v>
                </c:pt>
                <c:pt idx="5885">
                  <c:v>11</c:v>
                </c:pt>
                <c:pt idx="5886">
                  <c:v>11</c:v>
                </c:pt>
                <c:pt idx="5887">
                  <c:v>11</c:v>
                </c:pt>
                <c:pt idx="5888">
                  <c:v>11</c:v>
                </c:pt>
                <c:pt idx="5889">
                  <c:v>11</c:v>
                </c:pt>
                <c:pt idx="5890">
                  <c:v>11</c:v>
                </c:pt>
                <c:pt idx="5891">
                  <c:v>11</c:v>
                </c:pt>
                <c:pt idx="5892">
                  <c:v>11</c:v>
                </c:pt>
                <c:pt idx="5893">
                  <c:v>11</c:v>
                </c:pt>
                <c:pt idx="5894">
                  <c:v>11</c:v>
                </c:pt>
                <c:pt idx="5895">
                  <c:v>11</c:v>
                </c:pt>
                <c:pt idx="5896">
                  <c:v>11</c:v>
                </c:pt>
                <c:pt idx="5897">
                  <c:v>11</c:v>
                </c:pt>
                <c:pt idx="5898">
                  <c:v>11</c:v>
                </c:pt>
                <c:pt idx="5899">
                  <c:v>11</c:v>
                </c:pt>
                <c:pt idx="5900">
                  <c:v>11</c:v>
                </c:pt>
                <c:pt idx="5901">
                  <c:v>11</c:v>
                </c:pt>
                <c:pt idx="5902">
                  <c:v>11</c:v>
                </c:pt>
                <c:pt idx="5903">
                  <c:v>11</c:v>
                </c:pt>
                <c:pt idx="5904">
                  <c:v>11</c:v>
                </c:pt>
                <c:pt idx="5905">
                  <c:v>11</c:v>
                </c:pt>
                <c:pt idx="5906">
                  <c:v>11</c:v>
                </c:pt>
                <c:pt idx="5907">
                  <c:v>11</c:v>
                </c:pt>
                <c:pt idx="5908">
                  <c:v>11</c:v>
                </c:pt>
                <c:pt idx="5909">
                  <c:v>11</c:v>
                </c:pt>
                <c:pt idx="5910">
                  <c:v>11</c:v>
                </c:pt>
                <c:pt idx="5911">
                  <c:v>11</c:v>
                </c:pt>
                <c:pt idx="5912">
                  <c:v>11</c:v>
                </c:pt>
                <c:pt idx="5913">
                  <c:v>11</c:v>
                </c:pt>
                <c:pt idx="5914">
                  <c:v>11</c:v>
                </c:pt>
                <c:pt idx="5915">
                  <c:v>11</c:v>
                </c:pt>
                <c:pt idx="5916">
                  <c:v>11</c:v>
                </c:pt>
                <c:pt idx="5917">
                  <c:v>11</c:v>
                </c:pt>
                <c:pt idx="5918">
                  <c:v>11</c:v>
                </c:pt>
                <c:pt idx="5919">
                  <c:v>11</c:v>
                </c:pt>
                <c:pt idx="5920">
                  <c:v>11</c:v>
                </c:pt>
                <c:pt idx="5921">
                  <c:v>11</c:v>
                </c:pt>
                <c:pt idx="5922">
                  <c:v>11</c:v>
                </c:pt>
                <c:pt idx="5923">
                  <c:v>11</c:v>
                </c:pt>
                <c:pt idx="5924">
                  <c:v>11</c:v>
                </c:pt>
                <c:pt idx="5925">
                  <c:v>11</c:v>
                </c:pt>
                <c:pt idx="5926">
                  <c:v>11</c:v>
                </c:pt>
                <c:pt idx="5927">
                  <c:v>11</c:v>
                </c:pt>
                <c:pt idx="5928">
                  <c:v>11</c:v>
                </c:pt>
                <c:pt idx="5929">
                  <c:v>11</c:v>
                </c:pt>
                <c:pt idx="5930">
                  <c:v>11</c:v>
                </c:pt>
                <c:pt idx="5931">
                  <c:v>11</c:v>
                </c:pt>
                <c:pt idx="5932">
                  <c:v>11</c:v>
                </c:pt>
                <c:pt idx="5933">
                  <c:v>11</c:v>
                </c:pt>
                <c:pt idx="5934">
                  <c:v>11</c:v>
                </c:pt>
                <c:pt idx="5935">
                  <c:v>11</c:v>
                </c:pt>
                <c:pt idx="5936">
                  <c:v>11</c:v>
                </c:pt>
                <c:pt idx="5937">
                  <c:v>11</c:v>
                </c:pt>
                <c:pt idx="5938">
                  <c:v>11</c:v>
                </c:pt>
                <c:pt idx="5939">
                  <c:v>11</c:v>
                </c:pt>
                <c:pt idx="5940">
                  <c:v>11</c:v>
                </c:pt>
                <c:pt idx="5941">
                  <c:v>11</c:v>
                </c:pt>
                <c:pt idx="5942">
                  <c:v>11</c:v>
                </c:pt>
                <c:pt idx="5943">
                  <c:v>11</c:v>
                </c:pt>
                <c:pt idx="5944">
                  <c:v>11</c:v>
                </c:pt>
                <c:pt idx="5945">
                  <c:v>11</c:v>
                </c:pt>
                <c:pt idx="5946">
                  <c:v>11</c:v>
                </c:pt>
                <c:pt idx="5947">
                  <c:v>11</c:v>
                </c:pt>
                <c:pt idx="5948">
                  <c:v>11</c:v>
                </c:pt>
                <c:pt idx="5949">
                  <c:v>11</c:v>
                </c:pt>
                <c:pt idx="5950">
                  <c:v>11</c:v>
                </c:pt>
                <c:pt idx="5951">
                  <c:v>11</c:v>
                </c:pt>
                <c:pt idx="5952">
                  <c:v>11</c:v>
                </c:pt>
                <c:pt idx="5953">
                  <c:v>11</c:v>
                </c:pt>
                <c:pt idx="5954">
                  <c:v>11</c:v>
                </c:pt>
                <c:pt idx="5955">
                  <c:v>11</c:v>
                </c:pt>
                <c:pt idx="5956">
                  <c:v>11</c:v>
                </c:pt>
                <c:pt idx="5957">
                  <c:v>11</c:v>
                </c:pt>
                <c:pt idx="5958">
                  <c:v>11</c:v>
                </c:pt>
                <c:pt idx="5959">
                  <c:v>11</c:v>
                </c:pt>
                <c:pt idx="5960">
                  <c:v>11</c:v>
                </c:pt>
                <c:pt idx="5961">
                  <c:v>11</c:v>
                </c:pt>
                <c:pt idx="5962">
                  <c:v>11</c:v>
                </c:pt>
                <c:pt idx="5963">
                  <c:v>11</c:v>
                </c:pt>
                <c:pt idx="5964">
                  <c:v>11</c:v>
                </c:pt>
                <c:pt idx="5965">
                  <c:v>11</c:v>
                </c:pt>
                <c:pt idx="5966">
                  <c:v>11</c:v>
                </c:pt>
                <c:pt idx="5967">
                  <c:v>11</c:v>
                </c:pt>
                <c:pt idx="5968">
                  <c:v>11</c:v>
                </c:pt>
                <c:pt idx="5969">
                  <c:v>11</c:v>
                </c:pt>
                <c:pt idx="5970">
                  <c:v>11</c:v>
                </c:pt>
                <c:pt idx="5971">
                  <c:v>11</c:v>
                </c:pt>
                <c:pt idx="5972">
                  <c:v>11</c:v>
                </c:pt>
                <c:pt idx="5973">
                  <c:v>11</c:v>
                </c:pt>
                <c:pt idx="5974">
                  <c:v>11</c:v>
                </c:pt>
                <c:pt idx="5975">
                  <c:v>11</c:v>
                </c:pt>
                <c:pt idx="5976">
                  <c:v>11</c:v>
                </c:pt>
                <c:pt idx="5977">
                  <c:v>11</c:v>
                </c:pt>
                <c:pt idx="5978">
                  <c:v>11</c:v>
                </c:pt>
                <c:pt idx="5979">
                  <c:v>11</c:v>
                </c:pt>
                <c:pt idx="5980">
                  <c:v>11</c:v>
                </c:pt>
                <c:pt idx="5981">
                  <c:v>11</c:v>
                </c:pt>
                <c:pt idx="5982">
                  <c:v>11</c:v>
                </c:pt>
                <c:pt idx="5983">
                  <c:v>11</c:v>
                </c:pt>
                <c:pt idx="5984">
                  <c:v>11</c:v>
                </c:pt>
                <c:pt idx="5985">
                  <c:v>11</c:v>
                </c:pt>
                <c:pt idx="5986">
                  <c:v>11</c:v>
                </c:pt>
                <c:pt idx="5987">
                  <c:v>11</c:v>
                </c:pt>
                <c:pt idx="5988">
                  <c:v>11</c:v>
                </c:pt>
                <c:pt idx="5989">
                  <c:v>11</c:v>
                </c:pt>
                <c:pt idx="5990">
                  <c:v>11</c:v>
                </c:pt>
                <c:pt idx="5991">
                  <c:v>11</c:v>
                </c:pt>
                <c:pt idx="5992">
                  <c:v>11</c:v>
                </c:pt>
                <c:pt idx="5993">
                  <c:v>11</c:v>
                </c:pt>
                <c:pt idx="5994">
                  <c:v>11</c:v>
                </c:pt>
                <c:pt idx="5995">
                  <c:v>11</c:v>
                </c:pt>
                <c:pt idx="5996">
                  <c:v>11</c:v>
                </c:pt>
                <c:pt idx="5997">
                  <c:v>11</c:v>
                </c:pt>
                <c:pt idx="5998">
                  <c:v>11</c:v>
                </c:pt>
                <c:pt idx="5999">
                  <c:v>11</c:v>
                </c:pt>
                <c:pt idx="6000">
                  <c:v>11</c:v>
                </c:pt>
                <c:pt idx="6001">
                  <c:v>11</c:v>
                </c:pt>
                <c:pt idx="6002">
                  <c:v>11</c:v>
                </c:pt>
                <c:pt idx="6003">
                  <c:v>11</c:v>
                </c:pt>
                <c:pt idx="6004">
                  <c:v>12</c:v>
                </c:pt>
                <c:pt idx="6005">
                  <c:v>12</c:v>
                </c:pt>
                <c:pt idx="6006">
                  <c:v>12</c:v>
                </c:pt>
                <c:pt idx="6007">
                  <c:v>12</c:v>
                </c:pt>
                <c:pt idx="6008">
                  <c:v>12</c:v>
                </c:pt>
                <c:pt idx="6009">
                  <c:v>12</c:v>
                </c:pt>
                <c:pt idx="6010">
                  <c:v>12</c:v>
                </c:pt>
                <c:pt idx="6011">
                  <c:v>12</c:v>
                </c:pt>
                <c:pt idx="6012">
                  <c:v>12</c:v>
                </c:pt>
                <c:pt idx="6013">
                  <c:v>12</c:v>
                </c:pt>
                <c:pt idx="6014">
                  <c:v>12</c:v>
                </c:pt>
                <c:pt idx="6015">
                  <c:v>12</c:v>
                </c:pt>
                <c:pt idx="6016">
                  <c:v>12</c:v>
                </c:pt>
                <c:pt idx="6017">
                  <c:v>12</c:v>
                </c:pt>
                <c:pt idx="6018">
                  <c:v>12</c:v>
                </c:pt>
                <c:pt idx="6019">
                  <c:v>12</c:v>
                </c:pt>
                <c:pt idx="6020">
                  <c:v>12</c:v>
                </c:pt>
                <c:pt idx="6021">
                  <c:v>12</c:v>
                </c:pt>
                <c:pt idx="6022">
                  <c:v>12</c:v>
                </c:pt>
                <c:pt idx="6023">
                  <c:v>12</c:v>
                </c:pt>
                <c:pt idx="6024">
                  <c:v>12</c:v>
                </c:pt>
                <c:pt idx="6025">
                  <c:v>12</c:v>
                </c:pt>
                <c:pt idx="6026">
                  <c:v>12</c:v>
                </c:pt>
                <c:pt idx="6027">
                  <c:v>12</c:v>
                </c:pt>
                <c:pt idx="6028">
                  <c:v>12</c:v>
                </c:pt>
                <c:pt idx="6029">
                  <c:v>12</c:v>
                </c:pt>
                <c:pt idx="6030">
                  <c:v>12</c:v>
                </c:pt>
                <c:pt idx="6031">
                  <c:v>12</c:v>
                </c:pt>
                <c:pt idx="6032">
                  <c:v>12</c:v>
                </c:pt>
                <c:pt idx="6033">
                  <c:v>12</c:v>
                </c:pt>
                <c:pt idx="6034">
                  <c:v>12</c:v>
                </c:pt>
                <c:pt idx="6035">
                  <c:v>12</c:v>
                </c:pt>
                <c:pt idx="6036">
                  <c:v>12</c:v>
                </c:pt>
                <c:pt idx="6037">
                  <c:v>12</c:v>
                </c:pt>
                <c:pt idx="6038">
                  <c:v>12</c:v>
                </c:pt>
                <c:pt idx="6039">
                  <c:v>12</c:v>
                </c:pt>
                <c:pt idx="6040">
                  <c:v>12</c:v>
                </c:pt>
                <c:pt idx="6041">
                  <c:v>12</c:v>
                </c:pt>
                <c:pt idx="6042">
                  <c:v>12</c:v>
                </c:pt>
                <c:pt idx="6043">
                  <c:v>12</c:v>
                </c:pt>
                <c:pt idx="6044">
                  <c:v>12</c:v>
                </c:pt>
                <c:pt idx="6045">
                  <c:v>12</c:v>
                </c:pt>
                <c:pt idx="6046">
                  <c:v>12</c:v>
                </c:pt>
                <c:pt idx="6047">
                  <c:v>12</c:v>
                </c:pt>
                <c:pt idx="6048">
                  <c:v>12</c:v>
                </c:pt>
                <c:pt idx="6049">
                  <c:v>12</c:v>
                </c:pt>
                <c:pt idx="6050">
                  <c:v>12</c:v>
                </c:pt>
                <c:pt idx="6051">
                  <c:v>12</c:v>
                </c:pt>
                <c:pt idx="6052">
                  <c:v>12</c:v>
                </c:pt>
                <c:pt idx="6053">
                  <c:v>12</c:v>
                </c:pt>
                <c:pt idx="6054">
                  <c:v>12</c:v>
                </c:pt>
                <c:pt idx="6055">
                  <c:v>12</c:v>
                </c:pt>
                <c:pt idx="6056">
                  <c:v>12</c:v>
                </c:pt>
                <c:pt idx="6057">
                  <c:v>12</c:v>
                </c:pt>
                <c:pt idx="6058">
                  <c:v>12</c:v>
                </c:pt>
                <c:pt idx="6059">
                  <c:v>12</c:v>
                </c:pt>
                <c:pt idx="6060">
                  <c:v>12</c:v>
                </c:pt>
                <c:pt idx="6061">
                  <c:v>12</c:v>
                </c:pt>
                <c:pt idx="6062">
                  <c:v>12</c:v>
                </c:pt>
                <c:pt idx="6063">
                  <c:v>12</c:v>
                </c:pt>
                <c:pt idx="6064">
                  <c:v>12</c:v>
                </c:pt>
                <c:pt idx="6065">
                  <c:v>12</c:v>
                </c:pt>
                <c:pt idx="6066">
                  <c:v>12</c:v>
                </c:pt>
                <c:pt idx="6067">
                  <c:v>12</c:v>
                </c:pt>
                <c:pt idx="6068">
                  <c:v>12</c:v>
                </c:pt>
                <c:pt idx="6069">
                  <c:v>12</c:v>
                </c:pt>
                <c:pt idx="6070">
                  <c:v>12</c:v>
                </c:pt>
                <c:pt idx="6071">
                  <c:v>12</c:v>
                </c:pt>
                <c:pt idx="6072">
                  <c:v>12</c:v>
                </c:pt>
                <c:pt idx="6073">
                  <c:v>12</c:v>
                </c:pt>
                <c:pt idx="6074">
                  <c:v>12</c:v>
                </c:pt>
                <c:pt idx="6075">
                  <c:v>12</c:v>
                </c:pt>
                <c:pt idx="6076">
                  <c:v>12</c:v>
                </c:pt>
                <c:pt idx="6077">
                  <c:v>12</c:v>
                </c:pt>
                <c:pt idx="6078">
                  <c:v>12</c:v>
                </c:pt>
                <c:pt idx="6079">
                  <c:v>12</c:v>
                </c:pt>
                <c:pt idx="6080">
                  <c:v>12</c:v>
                </c:pt>
                <c:pt idx="6081">
                  <c:v>12</c:v>
                </c:pt>
                <c:pt idx="6082">
                  <c:v>12</c:v>
                </c:pt>
                <c:pt idx="6083">
                  <c:v>12</c:v>
                </c:pt>
                <c:pt idx="6084">
                  <c:v>12</c:v>
                </c:pt>
                <c:pt idx="6085">
                  <c:v>12</c:v>
                </c:pt>
                <c:pt idx="6086">
                  <c:v>12</c:v>
                </c:pt>
                <c:pt idx="6087">
                  <c:v>12</c:v>
                </c:pt>
                <c:pt idx="6088">
                  <c:v>12</c:v>
                </c:pt>
                <c:pt idx="6089">
                  <c:v>12</c:v>
                </c:pt>
                <c:pt idx="6090">
                  <c:v>12</c:v>
                </c:pt>
                <c:pt idx="6091">
                  <c:v>12</c:v>
                </c:pt>
                <c:pt idx="6092">
                  <c:v>12</c:v>
                </c:pt>
                <c:pt idx="6093">
                  <c:v>12</c:v>
                </c:pt>
                <c:pt idx="6094">
                  <c:v>12</c:v>
                </c:pt>
                <c:pt idx="6095">
                  <c:v>12</c:v>
                </c:pt>
                <c:pt idx="6096">
                  <c:v>12</c:v>
                </c:pt>
                <c:pt idx="6097">
                  <c:v>12</c:v>
                </c:pt>
                <c:pt idx="6098">
                  <c:v>12</c:v>
                </c:pt>
                <c:pt idx="6099">
                  <c:v>12</c:v>
                </c:pt>
                <c:pt idx="6100">
                  <c:v>12</c:v>
                </c:pt>
                <c:pt idx="6101">
                  <c:v>12</c:v>
                </c:pt>
                <c:pt idx="6102">
                  <c:v>12</c:v>
                </c:pt>
                <c:pt idx="6103">
                  <c:v>12</c:v>
                </c:pt>
                <c:pt idx="6104">
                  <c:v>12</c:v>
                </c:pt>
                <c:pt idx="6105">
                  <c:v>12</c:v>
                </c:pt>
                <c:pt idx="6106">
                  <c:v>12</c:v>
                </c:pt>
                <c:pt idx="6107">
                  <c:v>12</c:v>
                </c:pt>
                <c:pt idx="6108">
                  <c:v>12</c:v>
                </c:pt>
                <c:pt idx="6109">
                  <c:v>12</c:v>
                </c:pt>
                <c:pt idx="6110">
                  <c:v>12</c:v>
                </c:pt>
                <c:pt idx="6111">
                  <c:v>12</c:v>
                </c:pt>
                <c:pt idx="6112">
                  <c:v>12</c:v>
                </c:pt>
                <c:pt idx="6113">
                  <c:v>12</c:v>
                </c:pt>
                <c:pt idx="6114">
                  <c:v>12</c:v>
                </c:pt>
                <c:pt idx="6115">
                  <c:v>12</c:v>
                </c:pt>
                <c:pt idx="6116">
                  <c:v>12</c:v>
                </c:pt>
                <c:pt idx="6117">
                  <c:v>12</c:v>
                </c:pt>
                <c:pt idx="6118">
                  <c:v>12</c:v>
                </c:pt>
                <c:pt idx="6119">
                  <c:v>12</c:v>
                </c:pt>
                <c:pt idx="6120">
                  <c:v>12</c:v>
                </c:pt>
                <c:pt idx="6121">
                  <c:v>12</c:v>
                </c:pt>
                <c:pt idx="6122">
                  <c:v>12</c:v>
                </c:pt>
                <c:pt idx="6123">
                  <c:v>12</c:v>
                </c:pt>
                <c:pt idx="6124">
                  <c:v>12</c:v>
                </c:pt>
                <c:pt idx="6125">
                  <c:v>12</c:v>
                </c:pt>
                <c:pt idx="6126">
                  <c:v>12</c:v>
                </c:pt>
                <c:pt idx="6127">
                  <c:v>12</c:v>
                </c:pt>
                <c:pt idx="6128">
                  <c:v>12</c:v>
                </c:pt>
                <c:pt idx="6129">
                  <c:v>12</c:v>
                </c:pt>
                <c:pt idx="6130">
                  <c:v>12</c:v>
                </c:pt>
                <c:pt idx="6131">
                  <c:v>12</c:v>
                </c:pt>
                <c:pt idx="6132">
                  <c:v>12</c:v>
                </c:pt>
                <c:pt idx="6133">
                  <c:v>12</c:v>
                </c:pt>
                <c:pt idx="6134">
                  <c:v>12</c:v>
                </c:pt>
                <c:pt idx="6135">
                  <c:v>12</c:v>
                </c:pt>
                <c:pt idx="6136">
                  <c:v>12</c:v>
                </c:pt>
                <c:pt idx="6137">
                  <c:v>12</c:v>
                </c:pt>
                <c:pt idx="6138">
                  <c:v>12</c:v>
                </c:pt>
                <c:pt idx="6139">
                  <c:v>12</c:v>
                </c:pt>
                <c:pt idx="6140">
                  <c:v>12</c:v>
                </c:pt>
                <c:pt idx="6141">
                  <c:v>12</c:v>
                </c:pt>
                <c:pt idx="6142">
                  <c:v>12</c:v>
                </c:pt>
                <c:pt idx="6143">
                  <c:v>12</c:v>
                </c:pt>
                <c:pt idx="6144">
                  <c:v>12</c:v>
                </c:pt>
                <c:pt idx="6145">
                  <c:v>12</c:v>
                </c:pt>
                <c:pt idx="6146">
                  <c:v>12</c:v>
                </c:pt>
                <c:pt idx="6147">
                  <c:v>12</c:v>
                </c:pt>
                <c:pt idx="6148">
                  <c:v>12</c:v>
                </c:pt>
                <c:pt idx="6149">
                  <c:v>12</c:v>
                </c:pt>
                <c:pt idx="6150">
                  <c:v>12</c:v>
                </c:pt>
                <c:pt idx="6151">
                  <c:v>12</c:v>
                </c:pt>
                <c:pt idx="6152">
                  <c:v>12</c:v>
                </c:pt>
                <c:pt idx="6153">
                  <c:v>12</c:v>
                </c:pt>
                <c:pt idx="6154">
                  <c:v>12</c:v>
                </c:pt>
                <c:pt idx="6155">
                  <c:v>12</c:v>
                </c:pt>
                <c:pt idx="6156">
                  <c:v>12</c:v>
                </c:pt>
                <c:pt idx="6157">
                  <c:v>12</c:v>
                </c:pt>
                <c:pt idx="6158">
                  <c:v>12</c:v>
                </c:pt>
                <c:pt idx="6159">
                  <c:v>12</c:v>
                </c:pt>
                <c:pt idx="6160">
                  <c:v>12</c:v>
                </c:pt>
                <c:pt idx="6161">
                  <c:v>12</c:v>
                </c:pt>
                <c:pt idx="6162">
                  <c:v>12</c:v>
                </c:pt>
                <c:pt idx="6163">
                  <c:v>12</c:v>
                </c:pt>
                <c:pt idx="6164">
                  <c:v>12</c:v>
                </c:pt>
                <c:pt idx="6165">
                  <c:v>12</c:v>
                </c:pt>
                <c:pt idx="6166">
                  <c:v>12</c:v>
                </c:pt>
                <c:pt idx="6167">
                  <c:v>12</c:v>
                </c:pt>
                <c:pt idx="6168">
                  <c:v>12</c:v>
                </c:pt>
                <c:pt idx="6169">
                  <c:v>12</c:v>
                </c:pt>
                <c:pt idx="6170">
                  <c:v>12</c:v>
                </c:pt>
                <c:pt idx="6171">
                  <c:v>12</c:v>
                </c:pt>
                <c:pt idx="6172">
                  <c:v>12</c:v>
                </c:pt>
                <c:pt idx="6173">
                  <c:v>12</c:v>
                </c:pt>
                <c:pt idx="6174">
                  <c:v>12</c:v>
                </c:pt>
                <c:pt idx="6175">
                  <c:v>12</c:v>
                </c:pt>
                <c:pt idx="6176">
                  <c:v>12</c:v>
                </c:pt>
                <c:pt idx="6177">
                  <c:v>12</c:v>
                </c:pt>
                <c:pt idx="6178">
                  <c:v>12</c:v>
                </c:pt>
                <c:pt idx="6179">
                  <c:v>12</c:v>
                </c:pt>
                <c:pt idx="6180">
                  <c:v>12</c:v>
                </c:pt>
                <c:pt idx="6181">
                  <c:v>12</c:v>
                </c:pt>
                <c:pt idx="6182">
                  <c:v>12</c:v>
                </c:pt>
                <c:pt idx="6183">
                  <c:v>12</c:v>
                </c:pt>
                <c:pt idx="6184">
                  <c:v>12</c:v>
                </c:pt>
                <c:pt idx="6185">
                  <c:v>12</c:v>
                </c:pt>
                <c:pt idx="6186">
                  <c:v>12</c:v>
                </c:pt>
                <c:pt idx="6187">
                  <c:v>12</c:v>
                </c:pt>
                <c:pt idx="6188">
                  <c:v>12</c:v>
                </c:pt>
                <c:pt idx="6189">
                  <c:v>12</c:v>
                </c:pt>
                <c:pt idx="6190">
                  <c:v>12</c:v>
                </c:pt>
                <c:pt idx="6191">
                  <c:v>12</c:v>
                </c:pt>
                <c:pt idx="6192">
                  <c:v>12</c:v>
                </c:pt>
                <c:pt idx="6193">
                  <c:v>12</c:v>
                </c:pt>
                <c:pt idx="6194">
                  <c:v>12</c:v>
                </c:pt>
                <c:pt idx="6195">
                  <c:v>12</c:v>
                </c:pt>
                <c:pt idx="6196">
                  <c:v>12</c:v>
                </c:pt>
                <c:pt idx="6197">
                  <c:v>12</c:v>
                </c:pt>
                <c:pt idx="6198">
                  <c:v>12</c:v>
                </c:pt>
                <c:pt idx="6199">
                  <c:v>12</c:v>
                </c:pt>
                <c:pt idx="6200">
                  <c:v>12</c:v>
                </c:pt>
                <c:pt idx="6201">
                  <c:v>12</c:v>
                </c:pt>
                <c:pt idx="6202">
                  <c:v>12</c:v>
                </c:pt>
                <c:pt idx="6203">
                  <c:v>12</c:v>
                </c:pt>
                <c:pt idx="6204">
                  <c:v>12</c:v>
                </c:pt>
                <c:pt idx="6205">
                  <c:v>12</c:v>
                </c:pt>
                <c:pt idx="6206">
                  <c:v>12</c:v>
                </c:pt>
                <c:pt idx="6207">
                  <c:v>12</c:v>
                </c:pt>
                <c:pt idx="6208">
                  <c:v>12</c:v>
                </c:pt>
                <c:pt idx="6209">
                  <c:v>12</c:v>
                </c:pt>
                <c:pt idx="6210">
                  <c:v>12</c:v>
                </c:pt>
                <c:pt idx="6211">
                  <c:v>12</c:v>
                </c:pt>
                <c:pt idx="6212">
                  <c:v>12</c:v>
                </c:pt>
                <c:pt idx="6213">
                  <c:v>12</c:v>
                </c:pt>
                <c:pt idx="6214">
                  <c:v>12</c:v>
                </c:pt>
                <c:pt idx="6215">
                  <c:v>12</c:v>
                </c:pt>
                <c:pt idx="6216">
                  <c:v>12</c:v>
                </c:pt>
                <c:pt idx="6217">
                  <c:v>12</c:v>
                </c:pt>
                <c:pt idx="6218">
                  <c:v>12</c:v>
                </c:pt>
                <c:pt idx="6219">
                  <c:v>12</c:v>
                </c:pt>
                <c:pt idx="6220">
                  <c:v>12</c:v>
                </c:pt>
                <c:pt idx="6221">
                  <c:v>12</c:v>
                </c:pt>
                <c:pt idx="6222">
                  <c:v>12</c:v>
                </c:pt>
                <c:pt idx="6223">
                  <c:v>12</c:v>
                </c:pt>
                <c:pt idx="6224">
                  <c:v>12</c:v>
                </c:pt>
                <c:pt idx="6225">
                  <c:v>12</c:v>
                </c:pt>
                <c:pt idx="6226">
                  <c:v>12</c:v>
                </c:pt>
                <c:pt idx="6227">
                  <c:v>12</c:v>
                </c:pt>
                <c:pt idx="6228">
                  <c:v>12</c:v>
                </c:pt>
                <c:pt idx="6229">
                  <c:v>12</c:v>
                </c:pt>
                <c:pt idx="6230">
                  <c:v>12</c:v>
                </c:pt>
                <c:pt idx="6231">
                  <c:v>12</c:v>
                </c:pt>
                <c:pt idx="6232">
                  <c:v>12</c:v>
                </c:pt>
                <c:pt idx="6233">
                  <c:v>12</c:v>
                </c:pt>
                <c:pt idx="6234">
                  <c:v>12</c:v>
                </c:pt>
                <c:pt idx="6235">
                  <c:v>12</c:v>
                </c:pt>
                <c:pt idx="6236">
                  <c:v>12</c:v>
                </c:pt>
                <c:pt idx="6237">
                  <c:v>12</c:v>
                </c:pt>
                <c:pt idx="6238">
                  <c:v>12</c:v>
                </c:pt>
                <c:pt idx="6239">
                  <c:v>12</c:v>
                </c:pt>
                <c:pt idx="6240">
                  <c:v>12</c:v>
                </c:pt>
                <c:pt idx="6241">
                  <c:v>12</c:v>
                </c:pt>
                <c:pt idx="6242">
                  <c:v>12</c:v>
                </c:pt>
                <c:pt idx="6243">
                  <c:v>12</c:v>
                </c:pt>
                <c:pt idx="6244">
                  <c:v>12</c:v>
                </c:pt>
                <c:pt idx="6245">
                  <c:v>12</c:v>
                </c:pt>
                <c:pt idx="6246">
                  <c:v>12</c:v>
                </c:pt>
                <c:pt idx="6247">
                  <c:v>12</c:v>
                </c:pt>
                <c:pt idx="6248">
                  <c:v>12</c:v>
                </c:pt>
                <c:pt idx="6249">
                  <c:v>12</c:v>
                </c:pt>
                <c:pt idx="6250">
                  <c:v>12</c:v>
                </c:pt>
                <c:pt idx="6251">
                  <c:v>12</c:v>
                </c:pt>
                <c:pt idx="6252">
                  <c:v>12</c:v>
                </c:pt>
                <c:pt idx="6253">
                  <c:v>12</c:v>
                </c:pt>
                <c:pt idx="6254">
                  <c:v>12</c:v>
                </c:pt>
                <c:pt idx="6255">
                  <c:v>12</c:v>
                </c:pt>
                <c:pt idx="6256">
                  <c:v>12</c:v>
                </c:pt>
                <c:pt idx="6257">
                  <c:v>12</c:v>
                </c:pt>
                <c:pt idx="6258">
                  <c:v>12</c:v>
                </c:pt>
                <c:pt idx="6259">
                  <c:v>12</c:v>
                </c:pt>
                <c:pt idx="6260">
                  <c:v>12</c:v>
                </c:pt>
                <c:pt idx="6261">
                  <c:v>12</c:v>
                </c:pt>
                <c:pt idx="6262">
                  <c:v>12</c:v>
                </c:pt>
                <c:pt idx="6263">
                  <c:v>12</c:v>
                </c:pt>
                <c:pt idx="6264">
                  <c:v>12</c:v>
                </c:pt>
                <c:pt idx="6265">
                  <c:v>12</c:v>
                </c:pt>
                <c:pt idx="6266">
                  <c:v>12</c:v>
                </c:pt>
                <c:pt idx="6267">
                  <c:v>12</c:v>
                </c:pt>
                <c:pt idx="6268">
                  <c:v>12</c:v>
                </c:pt>
                <c:pt idx="6269">
                  <c:v>12</c:v>
                </c:pt>
                <c:pt idx="6270">
                  <c:v>12</c:v>
                </c:pt>
                <c:pt idx="6271">
                  <c:v>12</c:v>
                </c:pt>
                <c:pt idx="6272">
                  <c:v>12</c:v>
                </c:pt>
                <c:pt idx="6273">
                  <c:v>12</c:v>
                </c:pt>
                <c:pt idx="6274">
                  <c:v>12</c:v>
                </c:pt>
                <c:pt idx="6275">
                  <c:v>12</c:v>
                </c:pt>
                <c:pt idx="6276">
                  <c:v>12</c:v>
                </c:pt>
                <c:pt idx="6277">
                  <c:v>12</c:v>
                </c:pt>
                <c:pt idx="6278">
                  <c:v>12</c:v>
                </c:pt>
                <c:pt idx="6279">
                  <c:v>12</c:v>
                </c:pt>
                <c:pt idx="6280">
                  <c:v>12</c:v>
                </c:pt>
                <c:pt idx="6281">
                  <c:v>12</c:v>
                </c:pt>
                <c:pt idx="6282">
                  <c:v>12</c:v>
                </c:pt>
                <c:pt idx="6283">
                  <c:v>12</c:v>
                </c:pt>
                <c:pt idx="6284">
                  <c:v>12</c:v>
                </c:pt>
                <c:pt idx="6285">
                  <c:v>12</c:v>
                </c:pt>
                <c:pt idx="6286">
                  <c:v>12</c:v>
                </c:pt>
                <c:pt idx="6287">
                  <c:v>12</c:v>
                </c:pt>
                <c:pt idx="6288">
                  <c:v>12</c:v>
                </c:pt>
                <c:pt idx="6289">
                  <c:v>12</c:v>
                </c:pt>
                <c:pt idx="6290">
                  <c:v>12</c:v>
                </c:pt>
                <c:pt idx="6291">
                  <c:v>12</c:v>
                </c:pt>
                <c:pt idx="6292">
                  <c:v>12</c:v>
                </c:pt>
                <c:pt idx="6293">
                  <c:v>13</c:v>
                </c:pt>
                <c:pt idx="6294">
                  <c:v>13</c:v>
                </c:pt>
                <c:pt idx="6295">
                  <c:v>13</c:v>
                </c:pt>
                <c:pt idx="6296">
                  <c:v>13</c:v>
                </c:pt>
                <c:pt idx="6297">
                  <c:v>13</c:v>
                </c:pt>
                <c:pt idx="6298">
                  <c:v>13</c:v>
                </c:pt>
                <c:pt idx="6299">
                  <c:v>13</c:v>
                </c:pt>
                <c:pt idx="6300">
                  <c:v>13</c:v>
                </c:pt>
                <c:pt idx="6301">
                  <c:v>13</c:v>
                </c:pt>
                <c:pt idx="6302">
                  <c:v>13</c:v>
                </c:pt>
                <c:pt idx="6303">
                  <c:v>13</c:v>
                </c:pt>
                <c:pt idx="6304">
                  <c:v>13</c:v>
                </c:pt>
                <c:pt idx="6305">
                  <c:v>13</c:v>
                </c:pt>
                <c:pt idx="6306">
                  <c:v>13</c:v>
                </c:pt>
                <c:pt idx="6307">
                  <c:v>13</c:v>
                </c:pt>
                <c:pt idx="6308">
                  <c:v>13</c:v>
                </c:pt>
                <c:pt idx="6309">
                  <c:v>13</c:v>
                </c:pt>
                <c:pt idx="6310">
                  <c:v>13</c:v>
                </c:pt>
                <c:pt idx="6311">
                  <c:v>13</c:v>
                </c:pt>
                <c:pt idx="6312">
                  <c:v>13</c:v>
                </c:pt>
                <c:pt idx="6313">
                  <c:v>13</c:v>
                </c:pt>
                <c:pt idx="6314">
                  <c:v>13</c:v>
                </c:pt>
                <c:pt idx="6315">
                  <c:v>13</c:v>
                </c:pt>
                <c:pt idx="6316">
                  <c:v>13</c:v>
                </c:pt>
                <c:pt idx="6317">
                  <c:v>13</c:v>
                </c:pt>
                <c:pt idx="6318">
                  <c:v>13</c:v>
                </c:pt>
                <c:pt idx="6319">
                  <c:v>13</c:v>
                </c:pt>
                <c:pt idx="6320">
                  <c:v>13</c:v>
                </c:pt>
                <c:pt idx="6321">
                  <c:v>13</c:v>
                </c:pt>
                <c:pt idx="6322">
                  <c:v>13</c:v>
                </c:pt>
                <c:pt idx="6323">
                  <c:v>13</c:v>
                </c:pt>
                <c:pt idx="6324">
                  <c:v>13</c:v>
                </c:pt>
                <c:pt idx="6325">
                  <c:v>13</c:v>
                </c:pt>
                <c:pt idx="6326">
                  <c:v>13</c:v>
                </c:pt>
                <c:pt idx="6327">
                  <c:v>13</c:v>
                </c:pt>
                <c:pt idx="6328">
                  <c:v>13</c:v>
                </c:pt>
                <c:pt idx="6329">
                  <c:v>13</c:v>
                </c:pt>
                <c:pt idx="6330">
                  <c:v>13</c:v>
                </c:pt>
                <c:pt idx="6331">
                  <c:v>13</c:v>
                </c:pt>
                <c:pt idx="6332">
                  <c:v>13</c:v>
                </c:pt>
                <c:pt idx="6333">
                  <c:v>13</c:v>
                </c:pt>
                <c:pt idx="6334">
                  <c:v>13</c:v>
                </c:pt>
                <c:pt idx="6335">
                  <c:v>13</c:v>
                </c:pt>
                <c:pt idx="6336">
                  <c:v>13</c:v>
                </c:pt>
                <c:pt idx="6337">
                  <c:v>13</c:v>
                </c:pt>
                <c:pt idx="6338">
                  <c:v>13</c:v>
                </c:pt>
                <c:pt idx="6339">
                  <c:v>13</c:v>
                </c:pt>
                <c:pt idx="6340">
                  <c:v>13</c:v>
                </c:pt>
                <c:pt idx="6341">
                  <c:v>13</c:v>
                </c:pt>
                <c:pt idx="6342">
                  <c:v>13</c:v>
                </c:pt>
                <c:pt idx="6343">
                  <c:v>13</c:v>
                </c:pt>
                <c:pt idx="6344">
                  <c:v>13</c:v>
                </c:pt>
                <c:pt idx="6345">
                  <c:v>13</c:v>
                </c:pt>
                <c:pt idx="6346">
                  <c:v>13</c:v>
                </c:pt>
                <c:pt idx="6347">
                  <c:v>13</c:v>
                </c:pt>
                <c:pt idx="6348">
                  <c:v>13</c:v>
                </c:pt>
                <c:pt idx="6349">
                  <c:v>13</c:v>
                </c:pt>
                <c:pt idx="6350">
                  <c:v>13</c:v>
                </c:pt>
                <c:pt idx="6351">
                  <c:v>13</c:v>
                </c:pt>
                <c:pt idx="6352">
                  <c:v>13</c:v>
                </c:pt>
                <c:pt idx="6353">
                  <c:v>13</c:v>
                </c:pt>
                <c:pt idx="6354">
                  <c:v>13</c:v>
                </c:pt>
                <c:pt idx="6355">
                  <c:v>13</c:v>
                </c:pt>
                <c:pt idx="6356">
                  <c:v>13</c:v>
                </c:pt>
                <c:pt idx="6357">
                  <c:v>13</c:v>
                </c:pt>
                <c:pt idx="6358">
                  <c:v>13</c:v>
                </c:pt>
                <c:pt idx="6359">
                  <c:v>13</c:v>
                </c:pt>
                <c:pt idx="6360">
                  <c:v>13</c:v>
                </c:pt>
                <c:pt idx="6361">
                  <c:v>13</c:v>
                </c:pt>
                <c:pt idx="6362">
                  <c:v>13</c:v>
                </c:pt>
                <c:pt idx="6363">
                  <c:v>13</c:v>
                </c:pt>
                <c:pt idx="6364">
                  <c:v>13</c:v>
                </c:pt>
                <c:pt idx="6365">
                  <c:v>13</c:v>
                </c:pt>
                <c:pt idx="6366">
                  <c:v>13</c:v>
                </c:pt>
                <c:pt idx="6367">
                  <c:v>13</c:v>
                </c:pt>
                <c:pt idx="6368">
                  <c:v>13</c:v>
                </c:pt>
                <c:pt idx="6369">
                  <c:v>13</c:v>
                </c:pt>
                <c:pt idx="6370">
                  <c:v>13</c:v>
                </c:pt>
                <c:pt idx="6371">
                  <c:v>13</c:v>
                </c:pt>
                <c:pt idx="6372">
                  <c:v>13</c:v>
                </c:pt>
                <c:pt idx="6373">
                  <c:v>13</c:v>
                </c:pt>
                <c:pt idx="6374">
                  <c:v>13</c:v>
                </c:pt>
                <c:pt idx="6375">
                  <c:v>13</c:v>
                </c:pt>
                <c:pt idx="6376">
                  <c:v>13</c:v>
                </c:pt>
                <c:pt idx="6377">
                  <c:v>13</c:v>
                </c:pt>
                <c:pt idx="6378">
                  <c:v>13</c:v>
                </c:pt>
                <c:pt idx="6379">
                  <c:v>13</c:v>
                </c:pt>
                <c:pt idx="6380">
                  <c:v>13</c:v>
                </c:pt>
                <c:pt idx="6381">
                  <c:v>13</c:v>
                </c:pt>
                <c:pt idx="6382">
                  <c:v>13</c:v>
                </c:pt>
                <c:pt idx="6383">
                  <c:v>13</c:v>
                </c:pt>
                <c:pt idx="6384">
                  <c:v>13</c:v>
                </c:pt>
                <c:pt idx="6385">
                  <c:v>13</c:v>
                </c:pt>
                <c:pt idx="6386">
                  <c:v>13</c:v>
                </c:pt>
                <c:pt idx="6387">
                  <c:v>13</c:v>
                </c:pt>
                <c:pt idx="6388">
                  <c:v>13</c:v>
                </c:pt>
                <c:pt idx="6389">
                  <c:v>13</c:v>
                </c:pt>
                <c:pt idx="6390">
                  <c:v>13</c:v>
                </c:pt>
                <c:pt idx="6391">
                  <c:v>13</c:v>
                </c:pt>
                <c:pt idx="6392">
                  <c:v>13</c:v>
                </c:pt>
                <c:pt idx="6393">
                  <c:v>13</c:v>
                </c:pt>
                <c:pt idx="6394">
                  <c:v>13</c:v>
                </c:pt>
                <c:pt idx="6395">
                  <c:v>13</c:v>
                </c:pt>
                <c:pt idx="6396">
                  <c:v>13</c:v>
                </c:pt>
                <c:pt idx="6397">
                  <c:v>13</c:v>
                </c:pt>
                <c:pt idx="6398">
                  <c:v>13</c:v>
                </c:pt>
                <c:pt idx="6399">
                  <c:v>13</c:v>
                </c:pt>
                <c:pt idx="6400">
                  <c:v>13</c:v>
                </c:pt>
                <c:pt idx="6401">
                  <c:v>13</c:v>
                </c:pt>
                <c:pt idx="6402">
                  <c:v>13</c:v>
                </c:pt>
                <c:pt idx="6403">
                  <c:v>13</c:v>
                </c:pt>
                <c:pt idx="6404">
                  <c:v>13</c:v>
                </c:pt>
                <c:pt idx="6405">
                  <c:v>13</c:v>
                </c:pt>
                <c:pt idx="6406">
                  <c:v>13</c:v>
                </c:pt>
                <c:pt idx="6407">
                  <c:v>13</c:v>
                </c:pt>
                <c:pt idx="6408">
                  <c:v>13</c:v>
                </c:pt>
                <c:pt idx="6409">
                  <c:v>13</c:v>
                </c:pt>
                <c:pt idx="6410">
                  <c:v>13</c:v>
                </c:pt>
                <c:pt idx="6411">
                  <c:v>13</c:v>
                </c:pt>
                <c:pt idx="6412">
                  <c:v>13</c:v>
                </c:pt>
                <c:pt idx="6413">
                  <c:v>13</c:v>
                </c:pt>
                <c:pt idx="6414">
                  <c:v>13</c:v>
                </c:pt>
                <c:pt idx="6415">
                  <c:v>13</c:v>
                </c:pt>
                <c:pt idx="6416">
                  <c:v>13</c:v>
                </c:pt>
                <c:pt idx="6417">
                  <c:v>13</c:v>
                </c:pt>
                <c:pt idx="6418">
                  <c:v>13</c:v>
                </c:pt>
                <c:pt idx="6419">
                  <c:v>13</c:v>
                </c:pt>
                <c:pt idx="6420">
                  <c:v>13</c:v>
                </c:pt>
                <c:pt idx="6421">
                  <c:v>13</c:v>
                </c:pt>
                <c:pt idx="6422">
                  <c:v>13</c:v>
                </c:pt>
                <c:pt idx="6423">
                  <c:v>13</c:v>
                </c:pt>
                <c:pt idx="6424">
                  <c:v>13</c:v>
                </c:pt>
                <c:pt idx="6425">
                  <c:v>13</c:v>
                </c:pt>
                <c:pt idx="6426">
                  <c:v>13</c:v>
                </c:pt>
                <c:pt idx="6427">
                  <c:v>13</c:v>
                </c:pt>
                <c:pt idx="6428">
                  <c:v>13</c:v>
                </c:pt>
                <c:pt idx="6429">
                  <c:v>13</c:v>
                </c:pt>
                <c:pt idx="6430">
                  <c:v>13</c:v>
                </c:pt>
                <c:pt idx="6431">
                  <c:v>13</c:v>
                </c:pt>
                <c:pt idx="6432">
                  <c:v>13</c:v>
                </c:pt>
                <c:pt idx="6433">
                  <c:v>13</c:v>
                </c:pt>
                <c:pt idx="6434">
                  <c:v>13</c:v>
                </c:pt>
                <c:pt idx="6435">
                  <c:v>13</c:v>
                </c:pt>
                <c:pt idx="6436">
                  <c:v>13</c:v>
                </c:pt>
                <c:pt idx="6437">
                  <c:v>13</c:v>
                </c:pt>
                <c:pt idx="6438">
                  <c:v>13</c:v>
                </c:pt>
                <c:pt idx="6439">
                  <c:v>13</c:v>
                </c:pt>
                <c:pt idx="6440">
                  <c:v>13</c:v>
                </c:pt>
                <c:pt idx="6441">
                  <c:v>13</c:v>
                </c:pt>
                <c:pt idx="6442">
                  <c:v>13</c:v>
                </c:pt>
                <c:pt idx="6443">
                  <c:v>13</c:v>
                </c:pt>
                <c:pt idx="6444">
                  <c:v>13</c:v>
                </c:pt>
                <c:pt idx="6445">
                  <c:v>13</c:v>
                </c:pt>
                <c:pt idx="6446">
                  <c:v>13</c:v>
                </c:pt>
                <c:pt idx="6447">
                  <c:v>13</c:v>
                </c:pt>
                <c:pt idx="6448">
                  <c:v>13</c:v>
                </c:pt>
                <c:pt idx="6449">
                  <c:v>13</c:v>
                </c:pt>
                <c:pt idx="6450">
                  <c:v>13</c:v>
                </c:pt>
                <c:pt idx="6451">
                  <c:v>13</c:v>
                </c:pt>
                <c:pt idx="6452">
                  <c:v>13</c:v>
                </c:pt>
                <c:pt idx="6453">
                  <c:v>13</c:v>
                </c:pt>
                <c:pt idx="6454">
                  <c:v>13</c:v>
                </c:pt>
                <c:pt idx="6455">
                  <c:v>13</c:v>
                </c:pt>
                <c:pt idx="6456">
                  <c:v>13</c:v>
                </c:pt>
                <c:pt idx="6457">
                  <c:v>13</c:v>
                </c:pt>
                <c:pt idx="6458">
                  <c:v>13</c:v>
                </c:pt>
                <c:pt idx="6459">
                  <c:v>13</c:v>
                </c:pt>
                <c:pt idx="6460">
                  <c:v>13</c:v>
                </c:pt>
                <c:pt idx="6461">
                  <c:v>13</c:v>
                </c:pt>
                <c:pt idx="6462">
                  <c:v>13</c:v>
                </c:pt>
                <c:pt idx="6463">
                  <c:v>13</c:v>
                </c:pt>
                <c:pt idx="6464">
                  <c:v>13</c:v>
                </c:pt>
                <c:pt idx="6465">
                  <c:v>13</c:v>
                </c:pt>
                <c:pt idx="6466">
                  <c:v>13</c:v>
                </c:pt>
                <c:pt idx="6467">
                  <c:v>13</c:v>
                </c:pt>
                <c:pt idx="6468">
                  <c:v>13</c:v>
                </c:pt>
                <c:pt idx="6469">
                  <c:v>13</c:v>
                </c:pt>
                <c:pt idx="6470">
                  <c:v>13</c:v>
                </c:pt>
                <c:pt idx="6471">
                  <c:v>13</c:v>
                </c:pt>
                <c:pt idx="6472">
                  <c:v>13</c:v>
                </c:pt>
                <c:pt idx="6473">
                  <c:v>13</c:v>
                </c:pt>
                <c:pt idx="6474">
                  <c:v>13</c:v>
                </c:pt>
                <c:pt idx="6475">
                  <c:v>13</c:v>
                </c:pt>
                <c:pt idx="6476">
                  <c:v>13</c:v>
                </c:pt>
                <c:pt idx="6477">
                  <c:v>13</c:v>
                </c:pt>
                <c:pt idx="6478">
                  <c:v>13</c:v>
                </c:pt>
                <c:pt idx="6479">
                  <c:v>13</c:v>
                </c:pt>
                <c:pt idx="6480">
                  <c:v>13</c:v>
                </c:pt>
                <c:pt idx="6481">
                  <c:v>13</c:v>
                </c:pt>
                <c:pt idx="6482">
                  <c:v>13</c:v>
                </c:pt>
                <c:pt idx="6483">
                  <c:v>13</c:v>
                </c:pt>
                <c:pt idx="6484">
                  <c:v>13</c:v>
                </c:pt>
                <c:pt idx="6485">
                  <c:v>13</c:v>
                </c:pt>
                <c:pt idx="6486">
                  <c:v>13</c:v>
                </c:pt>
                <c:pt idx="6487">
                  <c:v>13</c:v>
                </c:pt>
                <c:pt idx="6488">
                  <c:v>13</c:v>
                </c:pt>
                <c:pt idx="6489">
                  <c:v>13</c:v>
                </c:pt>
                <c:pt idx="6490">
                  <c:v>13</c:v>
                </c:pt>
                <c:pt idx="6491">
                  <c:v>13</c:v>
                </c:pt>
                <c:pt idx="6492">
                  <c:v>13</c:v>
                </c:pt>
                <c:pt idx="6493">
                  <c:v>13</c:v>
                </c:pt>
                <c:pt idx="6494">
                  <c:v>13</c:v>
                </c:pt>
                <c:pt idx="6495">
                  <c:v>13</c:v>
                </c:pt>
                <c:pt idx="6496">
                  <c:v>13</c:v>
                </c:pt>
                <c:pt idx="6497">
                  <c:v>13</c:v>
                </c:pt>
                <c:pt idx="6498">
                  <c:v>13</c:v>
                </c:pt>
                <c:pt idx="6499">
                  <c:v>13</c:v>
                </c:pt>
                <c:pt idx="6500">
                  <c:v>13</c:v>
                </c:pt>
                <c:pt idx="6501">
                  <c:v>13</c:v>
                </c:pt>
                <c:pt idx="6502">
                  <c:v>13</c:v>
                </c:pt>
                <c:pt idx="6503">
                  <c:v>13</c:v>
                </c:pt>
                <c:pt idx="6504">
                  <c:v>13</c:v>
                </c:pt>
                <c:pt idx="6505">
                  <c:v>13</c:v>
                </c:pt>
                <c:pt idx="6506">
                  <c:v>13</c:v>
                </c:pt>
                <c:pt idx="6507">
                  <c:v>13</c:v>
                </c:pt>
                <c:pt idx="6508">
                  <c:v>13</c:v>
                </c:pt>
                <c:pt idx="6509">
                  <c:v>13</c:v>
                </c:pt>
                <c:pt idx="6510">
                  <c:v>13</c:v>
                </c:pt>
                <c:pt idx="6511">
                  <c:v>13</c:v>
                </c:pt>
                <c:pt idx="6512">
                  <c:v>13</c:v>
                </c:pt>
                <c:pt idx="6513">
                  <c:v>13</c:v>
                </c:pt>
                <c:pt idx="6514">
                  <c:v>13</c:v>
                </c:pt>
                <c:pt idx="6515">
                  <c:v>13</c:v>
                </c:pt>
                <c:pt idx="6516">
                  <c:v>13</c:v>
                </c:pt>
                <c:pt idx="6517">
                  <c:v>13</c:v>
                </c:pt>
                <c:pt idx="6518">
                  <c:v>13</c:v>
                </c:pt>
                <c:pt idx="6519">
                  <c:v>13</c:v>
                </c:pt>
                <c:pt idx="6520">
                  <c:v>13</c:v>
                </c:pt>
                <c:pt idx="6521">
                  <c:v>13</c:v>
                </c:pt>
                <c:pt idx="6522">
                  <c:v>13</c:v>
                </c:pt>
                <c:pt idx="6523">
                  <c:v>13</c:v>
                </c:pt>
                <c:pt idx="6524">
                  <c:v>13</c:v>
                </c:pt>
                <c:pt idx="6525">
                  <c:v>13</c:v>
                </c:pt>
                <c:pt idx="6526">
                  <c:v>13</c:v>
                </c:pt>
                <c:pt idx="6527">
                  <c:v>13</c:v>
                </c:pt>
                <c:pt idx="6528">
                  <c:v>13</c:v>
                </c:pt>
                <c:pt idx="6529">
                  <c:v>13</c:v>
                </c:pt>
                <c:pt idx="6530">
                  <c:v>13</c:v>
                </c:pt>
                <c:pt idx="6531">
                  <c:v>13</c:v>
                </c:pt>
                <c:pt idx="6532">
                  <c:v>13</c:v>
                </c:pt>
                <c:pt idx="6533">
                  <c:v>13</c:v>
                </c:pt>
                <c:pt idx="6534">
                  <c:v>13</c:v>
                </c:pt>
                <c:pt idx="6535">
                  <c:v>13</c:v>
                </c:pt>
                <c:pt idx="6536">
                  <c:v>13</c:v>
                </c:pt>
                <c:pt idx="6537">
                  <c:v>13</c:v>
                </c:pt>
                <c:pt idx="6538">
                  <c:v>13</c:v>
                </c:pt>
                <c:pt idx="6539">
                  <c:v>13</c:v>
                </c:pt>
                <c:pt idx="6540">
                  <c:v>14</c:v>
                </c:pt>
                <c:pt idx="6541">
                  <c:v>14</c:v>
                </c:pt>
                <c:pt idx="6542">
                  <c:v>14</c:v>
                </c:pt>
                <c:pt idx="6543">
                  <c:v>14</c:v>
                </c:pt>
                <c:pt idx="6544">
                  <c:v>14</c:v>
                </c:pt>
                <c:pt idx="6545">
                  <c:v>14</c:v>
                </c:pt>
                <c:pt idx="6546">
                  <c:v>14</c:v>
                </c:pt>
                <c:pt idx="6547">
                  <c:v>14</c:v>
                </c:pt>
                <c:pt idx="6548">
                  <c:v>14</c:v>
                </c:pt>
                <c:pt idx="6549">
                  <c:v>14</c:v>
                </c:pt>
                <c:pt idx="6550">
                  <c:v>14</c:v>
                </c:pt>
                <c:pt idx="6551">
                  <c:v>14</c:v>
                </c:pt>
                <c:pt idx="6552">
                  <c:v>14</c:v>
                </c:pt>
                <c:pt idx="6553">
                  <c:v>14</c:v>
                </c:pt>
                <c:pt idx="6554">
                  <c:v>14</c:v>
                </c:pt>
                <c:pt idx="6555">
                  <c:v>14</c:v>
                </c:pt>
                <c:pt idx="6556">
                  <c:v>14</c:v>
                </c:pt>
                <c:pt idx="6557">
                  <c:v>14</c:v>
                </c:pt>
                <c:pt idx="6558">
                  <c:v>14</c:v>
                </c:pt>
                <c:pt idx="6559">
                  <c:v>14</c:v>
                </c:pt>
                <c:pt idx="6560">
                  <c:v>14</c:v>
                </c:pt>
                <c:pt idx="6561">
                  <c:v>14</c:v>
                </c:pt>
                <c:pt idx="6562">
                  <c:v>14</c:v>
                </c:pt>
                <c:pt idx="6563">
                  <c:v>14</c:v>
                </c:pt>
                <c:pt idx="6564">
                  <c:v>14</c:v>
                </c:pt>
                <c:pt idx="6565">
                  <c:v>14</c:v>
                </c:pt>
                <c:pt idx="6566">
                  <c:v>14</c:v>
                </c:pt>
                <c:pt idx="6567">
                  <c:v>14</c:v>
                </c:pt>
                <c:pt idx="6568">
                  <c:v>14</c:v>
                </c:pt>
                <c:pt idx="6569">
                  <c:v>14</c:v>
                </c:pt>
                <c:pt idx="6570">
                  <c:v>14</c:v>
                </c:pt>
                <c:pt idx="6571">
                  <c:v>14</c:v>
                </c:pt>
                <c:pt idx="6572">
                  <c:v>14</c:v>
                </c:pt>
                <c:pt idx="6573">
                  <c:v>14</c:v>
                </c:pt>
                <c:pt idx="6574">
                  <c:v>14</c:v>
                </c:pt>
                <c:pt idx="6575">
                  <c:v>14</c:v>
                </c:pt>
                <c:pt idx="6576">
                  <c:v>14</c:v>
                </c:pt>
                <c:pt idx="6577">
                  <c:v>14</c:v>
                </c:pt>
                <c:pt idx="6578">
                  <c:v>14</c:v>
                </c:pt>
                <c:pt idx="6579">
                  <c:v>14</c:v>
                </c:pt>
                <c:pt idx="6580">
                  <c:v>14</c:v>
                </c:pt>
                <c:pt idx="6581">
                  <c:v>14</c:v>
                </c:pt>
                <c:pt idx="6582">
                  <c:v>14</c:v>
                </c:pt>
                <c:pt idx="6583">
                  <c:v>14</c:v>
                </c:pt>
                <c:pt idx="6584">
                  <c:v>14</c:v>
                </c:pt>
                <c:pt idx="6585">
                  <c:v>14</c:v>
                </c:pt>
                <c:pt idx="6586">
                  <c:v>14</c:v>
                </c:pt>
                <c:pt idx="6587">
                  <c:v>14</c:v>
                </c:pt>
                <c:pt idx="6588">
                  <c:v>14</c:v>
                </c:pt>
                <c:pt idx="6589">
                  <c:v>14</c:v>
                </c:pt>
                <c:pt idx="6590">
                  <c:v>14</c:v>
                </c:pt>
                <c:pt idx="6591">
                  <c:v>14</c:v>
                </c:pt>
                <c:pt idx="6592">
                  <c:v>14</c:v>
                </c:pt>
                <c:pt idx="6593">
                  <c:v>14</c:v>
                </c:pt>
                <c:pt idx="6594">
                  <c:v>14</c:v>
                </c:pt>
                <c:pt idx="6595">
                  <c:v>14</c:v>
                </c:pt>
                <c:pt idx="6596">
                  <c:v>14</c:v>
                </c:pt>
                <c:pt idx="6597">
                  <c:v>14</c:v>
                </c:pt>
                <c:pt idx="6598">
                  <c:v>14</c:v>
                </c:pt>
                <c:pt idx="6599">
                  <c:v>14</c:v>
                </c:pt>
                <c:pt idx="6600">
                  <c:v>14</c:v>
                </c:pt>
                <c:pt idx="6601">
                  <c:v>14</c:v>
                </c:pt>
                <c:pt idx="6602">
                  <c:v>14</c:v>
                </c:pt>
                <c:pt idx="6603">
                  <c:v>14</c:v>
                </c:pt>
                <c:pt idx="6604">
                  <c:v>14</c:v>
                </c:pt>
                <c:pt idx="6605">
                  <c:v>14</c:v>
                </c:pt>
                <c:pt idx="6606">
                  <c:v>14</c:v>
                </c:pt>
                <c:pt idx="6607">
                  <c:v>14</c:v>
                </c:pt>
                <c:pt idx="6608">
                  <c:v>14</c:v>
                </c:pt>
                <c:pt idx="6609">
                  <c:v>14</c:v>
                </c:pt>
                <c:pt idx="6610">
                  <c:v>14</c:v>
                </c:pt>
                <c:pt idx="6611">
                  <c:v>14</c:v>
                </c:pt>
                <c:pt idx="6612">
                  <c:v>14</c:v>
                </c:pt>
                <c:pt idx="6613">
                  <c:v>14</c:v>
                </c:pt>
                <c:pt idx="6614">
                  <c:v>14</c:v>
                </c:pt>
                <c:pt idx="6615">
                  <c:v>14</c:v>
                </c:pt>
                <c:pt idx="6616">
                  <c:v>14</c:v>
                </c:pt>
                <c:pt idx="6617">
                  <c:v>14</c:v>
                </c:pt>
                <c:pt idx="6618">
                  <c:v>14</c:v>
                </c:pt>
                <c:pt idx="6619">
                  <c:v>14</c:v>
                </c:pt>
                <c:pt idx="6620">
                  <c:v>14</c:v>
                </c:pt>
                <c:pt idx="6621">
                  <c:v>14</c:v>
                </c:pt>
                <c:pt idx="6622">
                  <c:v>14</c:v>
                </c:pt>
                <c:pt idx="6623">
                  <c:v>14</c:v>
                </c:pt>
                <c:pt idx="6624">
                  <c:v>14</c:v>
                </c:pt>
                <c:pt idx="6625">
                  <c:v>14</c:v>
                </c:pt>
                <c:pt idx="6626">
                  <c:v>14</c:v>
                </c:pt>
                <c:pt idx="6627">
                  <c:v>14</c:v>
                </c:pt>
                <c:pt idx="6628">
                  <c:v>14</c:v>
                </c:pt>
                <c:pt idx="6629">
                  <c:v>14</c:v>
                </c:pt>
                <c:pt idx="6630">
                  <c:v>14</c:v>
                </c:pt>
                <c:pt idx="6631">
                  <c:v>14</c:v>
                </c:pt>
                <c:pt idx="6632">
                  <c:v>14</c:v>
                </c:pt>
                <c:pt idx="6633">
                  <c:v>14</c:v>
                </c:pt>
                <c:pt idx="6634">
                  <c:v>14</c:v>
                </c:pt>
                <c:pt idx="6635">
                  <c:v>14</c:v>
                </c:pt>
                <c:pt idx="6636">
                  <c:v>14</c:v>
                </c:pt>
                <c:pt idx="6637">
                  <c:v>14</c:v>
                </c:pt>
                <c:pt idx="6638">
                  <c:v>14</c:v>
                </c:pt>
                <c:pt idx="6639">
                  <c:v>14</c:v>
                </c:pt>
                <c:pt idx="6640">
                  <c:v>14</c:v>
                </c:pt>
                <c:pt idx="6641">
                  <c:v>14</c:v>
                </c:pt>
                <c:pt idx="6642">
                  <c:v>14</c:v>
                </c:pt>
                <c:pt idx="6643">
                  <c:v>14</c:v>
                </c:pt>
                <c:pt idx="6644">
                  <c:v>14</c:v>
                </c:pt>
                <c:pt idx="6645">
                  <c:v>14</c:v>
                </c:pt>
                <c:pt idx="6646">
                  <c:v>14</c:v>
                </c:pt>
                <c:pt idx="6647">
                  <c:v>14</c:v>
                </c:pt>
                <c:pt idx="6648">
                  <c:v>14</c:v>
                </c:pt>
                <c:pt idx="6649">
                  <c:v>14</c:v>
                </c:pt>
                <c:pt idx="6650">
                  <c:v>14</c:v>
                </c:pt>
                <c:pt idx="6651">
                  <c:v>14</c:v>
                </c:pt>
                <c:pt idx="6652">
                  <c:v>14</c:v>
                </c:pt>
                <c:pt idx="6653">
                  <c:v>14</c:v>
                </c:pt>
                <c:pt idx="6654">
                  <c:v>14</c:v>
                </c:pt>
                <c:pt idx="6655">
                  <c:v>14</c:v>
                </c:pt>
                <c:pt idx="6656">
                  <c:v>14</c:v>
                </c:pt>
                <c:pt idx="6657">
                  <c:v>14</c:v>
                </c:pt>
                <c:pt idx="6658">
                  <c:v>14</c:v>
                </c:pt>
                <c:pt idx="6659">
                  <c:v>14</c:v>
                </c:pt>
                <c:pt idx="6660">
                  <c:v>14</c:v>
                </c:pt>
                <c:pt idx="6661">
                  <c:v>14</c:v>
                </c:pt>
                <c:pt idx="6662">
                  <c:v>14</c:v>
                </c:pt>
                <c:pt idx="6663">
                  <c:v>14</c:v>
                </c:pt>
                <c:pt idx="6664">
                  <c:v>14</c:v>
                </c:pt>
                <c:pt idx="6665">
                  <c:v>14</c:v>
                </c:pt>
                <c:pt idx="6666">
                  <c:v>14</c:v>
                </c:pt>
                <c:pt idx="6667">
                  <c:v>14</c:v>
                </c:pt>
                <c:pt idx="6668">
                  <c:v>14</c:v>
                </c:pt>
                <c:pt idx="6669">
                  <c:v>14</c:v>
                </c:pt>
                <c:pt idx="6670">
                  <c:v>14</c:v>
                </c:pt>
                <c:pt idx="6671">
                  <c:v>14</c:v>
                </c:pt>
                <c:pt idx="6672">
                  <c:v>14</c:v>
                </c:pt>
                <c:pt idx="6673">
                  <c:v>14</c:v>
                </c:pt>
                <c:pt idx="6674">
                  <c:v>14</c:v>
                </c:pt>
                <c:pt idx="6675">
                  <c:v>14</c:v>
                </c:pt>
                <c:pt idx="6676">
                  <c:v>14</c:v>
                </c:pt>
                <c:pt idx="6677">
                  <c:v>14</c:v>
                </c:pt>
                <c:pt idx="6678">
                  <c:v>14</c:v>
                </c:pt>
                <c:pt idx="6679">
                  <c:v>14</c:v>
                </c:pt>
                <c:pt idx="6680">
                  <c:v>14</c:v>
                </c:pt>
                <c:pt idx="6681">
                  <c:v>14</c:v>
                </c:pt>
                <c:pt idx="6682">
                  <c:v>14</c:v>
                </c:pt>
                <c:pt idx="6683">
                  <c:v>14</c:v>
                </c:pt>
                <c:pt idx="6684">
                  <c:v>14</c:v>
                </c:pt>
                <c:pt idx="6685">
                  <c:v>14</c:v>
                </c:pt>
                <c:pt idx="6686">
                  <c:v>14</c:v>
                </c:pt>
                <c:pt idx="6687">
                  <c:v>14</c:v>
                </c:pt>
                <c:pt idx="6688">
                  <c:v>14</c:v>
                </c:pt>
                <c:pt idx="6689">
                  <c:v>14</c:v>
                </c:pt>
                <c:pt idx="6690">
                  <c:v>14</c:v>
                </c:pt>
                <c:pt idx="6691">
                  <c:v>14</c:v>
                </c:pt>
                <c:pt idx="6692">
                  <c:v>14</c:v>
                </c:pt>
                <c:pt idx="6693">
                  <c:v>14</c:v>
                </c:pt>
                <c:pt idx="6694">
                  <c:v>14</c:v>
                </c:pt>
                <c:pt idx="6695">
                  <c:v>14</c:v>
                </c:pt>
                <c:pt idx="6696">
                  <c:v>14</c:v>
                </c:pt>
                <c:pt idx="6697">
                  <c:v>14</c:v>
                </c:pt>
                <c:pt idx="6698">
                  <c:v>14</c:v>
                </c:pt>
                <c:pt idx="6699">
                  <c:v>14</c:v>
                </c:pt>
                <c:pt idx="6700">
                  <c:v>14</c:v>
                </c:pt>
                <c:pt idx="6701">
                  <c:v>14</c:v>
                </c:pt>
                <c:pt idx="6702">
                  <c:v>14</c:v>
                </c:pt>
                <c:pt idx="6703">
                  <c:v>14</c:v>
                </c:pt>
                <c:pt idx="6704">
                  <c:v>14</c:v>
                </c:pt>
                <c:pt idx="6705">
                  <c:v>14</c:v>
                </c:pt>
                <c:pt idx="6706">
                  <c:v>14</c:v>
                </c:pt>
                <c:pt idx="6707">
                  <c:v>14</c:v>
                </c:pt>
                <c:pt idx="6708">
                  <c:v>14</c:v>
                </c:pt>
                <c:pt idx="6709">
                  <c:v>14</c:v>
                </c:pt>
                <c:pt idx="6710">
                  <c:v>14</c:v>
                </c:pt>
                <c:pt idx="6711">
                  <c:v>14</c:v>
                </c:pt>
                <c:pt idx="6712">
                  <c:v>14</c:v>
                </c:pt>
                <c:pt idx="6713">
                  <c:v>14</c:v>
                </c:pt>
                <c:pt idx="6714">
                  <c:v>14</c:v>
                </c:pt>
                <c:pt idx="6715">
                  <c:v>14</c:v>
                </c:pt>
                <c:pt idx="6716">
                  <c:v>14</c:v>
                </c:pt>
                <c:pt idx="6717">
                  <c:v>14</c:v>
                </c:pt>
                <c:pt idx="6718">
                  <c:v>14</c:v>
                </c:pt>
                <c:pt idx="6719">
                  <c:v>14</c:v>
                </c:pt>
                <c:pt idx="6720">
                  <c:v>14</c:v>
                </c:pt>
                <c:pt idx="6721">
                  <c:v>14</c:v>
                </c:pt>
                <c:pt idx="6722">
                  <c:v>14</c:v>
                </c:pt>
                <c:pt idx="6723">
                  <c:v>14</c:v>
                </c:pt>
                <c:pt idx="6724">
                  <c:v>14</c:v>
                </c:pt>
                <c:pt idx="6725">
                  <c:v>14</c:v>
                </c:pt>
                <c:pt idx="6726">
                  <c:v>14</c:v>
                </c:pt>
                <c:pt idx="6727">
                  <c:v>14</c:v>
                </c:pt>
                <c:pt idx="6728">
                  <c:v>14</c:v>
                </c:pt>
                <c:pt idx="6729">
                  <c:v>14</c:v>
                </c:pt>
                <c:pt idx="6730">
                  <c:v>14</c:v>
                </c:pt>
                <c:pt idx="6731">
                  <c:v>14</c:v>
                </c:pt>
                <c:pt idx="6732">
                  <c:v>14</c:v>
                </c:pt>
                <c:pt idx="6733">
                  <c:v>14</c:v>
                </c:pt>
                <c:pt idx="6734">
                  <c:v>14</c:v>
                </c:pt>
                <c:pt idx="6735">
                  <c:v>14</c:v>
                </c:pt>
                <c:pt idx="6736">
                  <c:v>14</c:v>
                </c:pt>
                <c:pt idx="6737">
                  <c:v>14</c:v>
                </c:pt>
                <c:pt idx="6738">
                  <c:v>14</c:v>
                </c:pt>
                <c:pt idx="6739">
                  <c:v>14</c:v>
                </c:pt>
                <c:pt idx="6740">
                  <c:v>14</c:v>
                </c:pt>
                <c:pt idx="6741">
                  <c:v>14</c:v>
                </c:pt>
                <c:pt idx="6742">
                  <c:v>14</c:v>
                </c:pt>
                <c:pt idx="6743">
                  <c:v>14</c:v>
                </c:pt>
                <c:pt idx="6744">
                  <c:v>14</c:v>
                </c:pt>
                <c:pt idx="6745">
                  <c:v>14</c:v>
                </c:pt>
                <c:pt idx="6746">
                  <c:v>14</c:v>
                </c:pt>
                <c:pt idx="6747">
                  <c:v>14</c:v>
                </c:pt>
                <c:pt idx="6748">
                  <c:v>14</c:v>
                </c:pt>
                <c:pt idx="6749">
                  <c:v>14</c:v>
                </c:pt>
                <c:pt idx="6750">
                  <c:v>14</c:v>
                </c:pt>
                <c:pt idx="6751">
                  <c:v>14</c:v>
                </c:pt>
                <c:pt idx="6752">
                  <c:v>14</c:v>
                </c:pt>
                <c:pt idx="6753">
                  <c:v>14</c:v>
                </c:pt>
                <c:pt idx="6754">
                  <c:v>14</c:v>
                </c:pt>
                <c:pt idx="6755">
                  <c:v>14</c:v>
                </c:pt>
                <c:pt idx="6756">
                  <c:v>14</c:v>
                </c:pt>
                <c:pt idx="6757">
                  <c:v>14</c:v>
                </c:pt>
                <c:pt idx="6758">
                  <c:v>14</c:v>
                </c:pt>
                <c:pt idx="6759">
                  <c:v>14</c:v>
                </c:pt>
                <c:pt idx="6760">
                  <c:v>14</c:v>
                </c:pt>
                <c:pt idx="6761">
                  <c:v>14</c:v>
                </c:pt>
                <c:pt idx="6762">
                  <c:v>14</c:v>
                </c:pt>
                <c:pt idx="6763">
                  <c:v>14</c:v>
                </c:pt>
                <c:pt idx="6764">
                  <c:v>14</c:v>
                </c:pt>
                <c:pt idx="6765">
                  <c:v>14</c:v>
                </c:pt>
                <c:pt idx="6766">
                  <c:v>14</c:v>
                </c:pt>
                <c:pt idx="6767">
                  <c:v>14</c:v>
                </c:pt>
                <c:pt idx="6768">
                  <c:v>14</c:v>
                </c:pt>
                <c:pt idx="6769">
                  <c:v>14</c:v>
                </c:pt>
                <c:pt idx="6770">
                  <c:v>14</c:v>
                </c:pt>
                <c:pt idx="6771">
                  <c:v>14</c:v>
                </c:pt>
                <c:pt idx="6772">
                  <c:v>14</c:v>
                </c:pt>
                <c:pt idx="6773">
                  <c:v>14</c:v>
                </c:pt>
                <c:pt idx="6774">
                  <c:v>15</c:v>
                </c:pt>
                <c:pt idx="6775">
                  <c:v>15</c:v>
                </c:pt>
                <c:pt idx="6776">
                  <c:v>15</c:v>
                </c:pt>
                <c:pt idx="6777">
                  <c:v>15</c:v>
                </c:pt>
                <c:pt idx="6778">
                  <c:v>15</c:v>
                </c:pt>
                <c:pt idx="6779">
                  <c:v>15</c:v>
                </c:pt>
                <c:pt idx="6780">
                  <c:v>15</c:v>
                </c:pt>
                <c:pt idx="6781">
                  <c:v>15</c:v>
                </c:pt>
                <c:pt idx="6782">
                  <c:v>15</c:v>
                </c:pt>
                <c:pt idx="6783">
                  <c:v>15</c:v>
                </c:pt>
                <c:pt idx="6784">
                  <c:v>15</c:v>
                </c:pt>
                <c:pt idx="6785">
                  <c:v>15</c:v>
                </c:pt>
                <c:pt idx="6786">
                  <c:v>15</c:v>
                </c:pt>
                <c:pt idx="6787">
                  <c:v>15</c:v>
                </c:pt>
                <c:pt idx="6788">
                  <c:v>15</c:v>
                </c:pt>
                <c:pt idx="6789">
                  <c:v>15</c:v>
                </c:pt>
                <c:pt idx="6790">
                  <c:v>15</c:v>
                </c:pt>
                <c:pt idx="6791">
                  <c:v>15</c:v>
                </c:pt>
                <c:pt idx="6792">
                  <c:v>15</c:v>
                </c:pt>
                <c:pt idx="6793">
                  <c:v>15</c:v>
                </c:pt>
                <c:pt idx="6794">
                  <c:v>15</c:v>
                </c:pt>
                <c:pt idx="6795">
                  <c:v>15</c:v>
                </c:pt>
                <c:pt idx="6796">
                  <c:v>15</c:v>
                </c:pt>
                <c:pt idx="6797">
                  <c:v>15</c:v>
                </c:pt>
                <c:pt idx="6798">
                  <c:v>15</c:v>
                </c:pt>
                <c:pt idx="6799">
                  <c:v>15</c:v>
                </c:pt>
                <c:pt idx="6800">
                  <c:v>15</c:v>
                </c:pt>
                <c:pt idx="6801">
                  <c:v>15</c:v>
                </c:pt>
                <c:pt idx="6802">
                  <c:v>15</c:v>
                </c:pt>
                <c:pt idx="6803">
                  <c:v>15</c:v>
                </c:pt>
                <c:pt idx="6804">
                  <c:v>15</c:v>
                </c:pt>
                <c:pt idx="6805">
                  <c:v>15</c:v>
                </c:pt>
                <c:pt idx="6806">
                  <c:v>15</c:v>
                </c:pt>
                <c:pt idx="6807">
                  <c:v>15</c:v>
                </c:pt>
                <c:pt idx="6808">
                  <c:v>15</c:v>
                </c:pt>
                <c:pt idx="6809">
                  <c:v>15</c:v>
                </c:pt>
                <c:pt idx="6810">
                  <c:v>15</c:v>
                </c:pt>
                <c:pt idx="6811">
                  <c:v>15</c:v>
                </c:pt>
                <c:pt idx="6812">
                  <c:v>15</c:v>
                </c:pt>
                <c:pt idx="6813">
                  <c:v>15</c:v>
                </c:pt>
                <c:pt idx="6814">
                  <c:v>15</c:v>
                </c:pt>
                <c:pt idx="6815">
                  <c:v>15</c:v>
                </c:pt>
                <c:pt idx="6816">
                  <c:v>15</c:v>
                </c:pt>
                <c:pt idx="6817">
                  <c:v>15</c:v>
                </c:pt>
                <c:pt idx="6818">
                  <c:v>15</c:v>
                </c:pt>
                <c:pt idx="6819">
                  <c:v>15</c:v>
                </c:pt>
                <c:pt idx="6820">
                  <c:v>15</c:v>
                </c:pt>
                <c:pt idx="6821">
                  <c:v>15</c:v>
                </c:pt>
                <c:pt idx="6822">
                  <c:v>15</c:v>
                </c:pt>
                <c:pt idx="6823">
                  <c:v>15</c:v>
                </c:pt>
                <c:pt idx="6824">
                  <c:v>15</c:v>
                </c:pt>
                <c:pt idx="6825">
                  <c:v>15</c:v>
                </c:pt>
                <c:pt idx="6826">
                  <c:v>15</c:v>
                </c:pt>
                <c:pt idx="6827">
                  <c:v>15</c:v>
                </c:pt>
                <c:pt idx="6828">
                  <c:v>15</c:v>
                </c:pt>
                <c:pt idx="6829">
                  <c:v>15</c:v>
                </c:pt>
                <c:pt idx="6830">
                  <c:v>15</c:v>
                </c:pt>
                <c:pt idx="6831">
                  <c:v>15</c:v>
                </c:pt>
                <c:pt idx="6832">
                  <c:v>15</c:v>
                </c:pt>
                <c:pt idx="6833">
                  <c:v>15</c:v>
                </c:pt>
                <c:pt idx="6834">
                  <c:v>15</c:v>
                </c:pt>
                <c:pt idx="6835">
                  <c:v>15</c:v>
                </c:pt>
                <c:pt idx="6836">
                  <c:v>15</c:v>
                </c:pt>
                <c:pt idx="6837">
                  <c:v>15</c:v>
                </c:pt>
                <c:pt idx="6838">
                  <c:v>15</c:v>
                </c:pt>
                <c:pt idx="6839">
                  <c:v>15</c:v>
                </c:pt>
                <c:pt idx="6840">
                  <c:v>15</c:v>
                </c:pt>
                <c:pt idx="6841">
                  <c:v>15</c:v>
                </c:pt>
                <c:pt idx="6842">
                  <c:v>15</c:v>
                </c:pt>
                <c:pt idx="6843">
                  <c:v>15</c:v>
                </c:pt>
                <c:pt idx="6844">
                  <c:v>15</c:v>
                </c:pt>
                <c:pt idx="6845">
                  <c:v>15</c:v>
                </c:pt>
                <c:pt idx="6846">
                  <c:v>15</c:v>
                </c:pt>
                <c:pt idx="6847">
                  <c:v>15</c:v>
                </c:pt>
                <c:pt idx="6848">
                  <c:v>15</c:v>
                </c:pt>
                <c:pt idx="6849">
                  <c:v>15</c:v>
                </c:pt>
                <c:pt idx="6850">
                  <c:v>15</c:v>
                </c:pt>
                <c:pt idx="6851">
                  <c:v>15</c:v>
                </c:pt>
                <c:pt idx="6852">
                  <c:v>15</c:v>
                </c:pt>
                <c:pt idx="6853">
                  <c:v>15</c:v>
                </c:pt>
                <c:pt idx="6854">
                  <c:v>15</c:v>
                </c:pt>
                <c:pt idx="6855">
                  <c:v>15</c:v>
                </c:pt>
                <c:pt idx="6856">
                  <c:v>15</c:v>
                </c:pt>
                <c:pt idx="6857">
                  <c:v>15</c:v>
                </c:pt>
                <c:pt idx="6858">
                  <c:v>15</c:v>
                </c:pt>
                <c:pt idx="6859">
                  <c:v>15</c:v>
                </c:pt>
                <c:pt idx="6860">
                  <c:v>15</c:v>
                </c:pt>
                <c:pt idx="6861">
                  <c:v>15</c:v>
                </c:pt>
                <c:pt idx="6862">
                  <c:v>15</c:v>
                </c:pt>
                <c:pt idx="6863">
                  <c:v>15</c:v>
                </c:pt>
                <c:pt idx="6864">
                  <c:v>15</c:v>
                </c:pt>
                <c:pt idx="6865">
                  <c:v>15</c:v>
                </c:pt>
                <c:pt idx="6866">
                  <c:v>15</c:v>
                </c:pt>
                <c:pt idx="6867">
                  <c:v>15</c:v>
                </c:pt>
                <c:pt idx="6868">
                  <c:v>15</c:v>
                </c:pt>
                <c:pt idx="6869">
                  <c:v>15</c:v>
                </c:pt>
                <c:pt idx="6870">
                  <c:v>15</c:v>
                </c:pt>
                <c:pt idx="6871">
                  <c:v>15</c:v>
                </c:pt>
                <c:pt idx="6872">
                  <c:v>15</c:v>
                </c:pt>
                <c:pt idx="6873">
                  <c:v>15</c:v>
                </c:pt>
                <c:pt idx="6874">
                  <c:v>15</c:v>
                </c:pt>
                <c:pt idx="6875">
                  <c:v>15</c:v>
                </c:pt>
                <c:pt idx="6876">
                  <c:v>15</c:v>
                </c:pt>
                <c:pt idx="6877">
                  <c:v>15</c:v>
                </c:pt>
                <c:pt idx="6878">
                  <c:v>15</c:v>
                </c:pt>
                <c:pt idx="6879">
                  <c:v>15</c:v>
                </c:pt>
                <c:pt idx="6880">
                  <c:v>15</c:v>
                </c:pt>
                <c:pt idx="6881">
                  <c:v>15</c:v>
                </c:pt>
                <c:pt idx="6882">
                  <c:v>15</c:v>
                </c:pt>
                <c:pt idx="6883">
                  <c:v>15</c:v>
                </c:pt>
                <c:pt idx="6884">
                  <c:v>15</c:v>
                </c:pt>
                <c:pt idx="6885">
                  <c:v>15</c:v>
                </c:pt>
                <c:pt idx="6886">
                  <c:v>15</c:v>
                </c:pt>
                <c:pt idx="6887">
                  <c:v>15</c:v>
                </c:pt>
                <c:pt idx="6888">
                  <c:v>15</c:v>
                </c:pt>
                <c:pt idx="6889">
                  <c:v>15</c:v>
                </c:pt>
                <c:pt idx="6890">
                  <c:v>15</c:v>
                </c:pt>
                <c:pt idx="6891">
                  <c:v>15</c:v>
                </c:pt>
                <c:pt idx="6892">
                  <c:v>15</c:v>
                </c:pt>
                <c:pt idx="6893">
                  <c:v>15</c:v>
                </c:pt>
                <c:pt idx="6894">
                  <c:v>15</c:v>
                </c:pt>
                <c:pt idx="6895">
                  <c:v>15</c:v>
                </c:pt>
                <c:pt idx="6896">
                  <c:v>15</c:v>
                </c:pt>
                <c:pt idx="6897">
                  <c:v>15</c:v>
                </c:pt>
                <c:pt idx="6898">
                  <c:v>15</c:v>
                </c:pt>
                <c:pt idx="6899">
                  <c:v>15</c:v>
                </c:pt>
                <c:pt idx="6900">
                  <c:v>15</c:v>
                </c:pt>
                <c:pt idx="6901">
                  <c:v>15</c:v>
                </c:pt>
                <c:pt idx="6902">
                  <c:v>15</c:v>
                </c:pt>
                <c:pt idx="6903">
                  <c:v>15</c:v>
                </c:pt>
                <c:pt idx="6904">
                  <c:v>15</c:v>
                </c:pt>
                <c:pt idx="6905">
                  <c:v>15</c:v>
                </c:pt>
                <c:pt idx="6906">
                  <c:v>15</c:v>
                </c:pt>
                <c:pt idx="6907">
                  <c:v>15</c:v>
                </c:pt>
                <c:pt idx="6908">
                  <c:v>15</c:v>
                </c:pt>
                <c:pt idx="6909">
                  <c:v>15</c:v>
                </c:pt>
                <c:pt idx="6910">
                  <c:v>15</c:v>
                </c:pt>
                <c:pt idx="6911">
                  <c:v>15</c:v>
                </c:pt>
                <c:pt idx="6912">
                  <c:v>15</c:v>
                </c:pt>
                <c:pt idx="6913">
                  <c:v>15</c:v>
                </c:pt>
                <c:pt idx="6914">
                  <c:v>15</c:v>
                </c:pt>
                <c:pt idx="6915">
                  <c:v>15</c:v>
                </c:pt>
                <c:pt idx="6916">
                  <c:v>15</c:v>
                </c:pt>
                <c:pt idx="6917">
                  <c:v>15</c:v>
                </c:pt>
                <c:pt idx="6918">
                  <c:v>15</c:v>
                </c:pt>
                <c:pt idx="6919">
                  <c:v>15</c:v>
                </c:pt>
                <c:pt idx="6920">
                  <c:v>15</c:v>
                </c:pt>
                <c:pt idx="6921">
                  <c:v>15</c:v>
                </c:pt>
                <c:pt idx="6922">
                  <c:v>15</c:v>
                </c:pt>
                <c:pt idx="6923">
                  <c:v>15</c:v>
                </c:pt>
                <c:pt idx="6924">
                  <c:v>15</c:v>
                </c:pt>
                <c:pt idx="6925">
                  <c:v>15</c:v>
                </c:pt>
                <c:pt idx="6926">
                  <c:v>15</c:v>
                </c:pt>
                <c:pt idx="6927">
                  <c:v>15</c:v>
                </c:pt>
                <c:pt idx="6928">
                  <c:v>15</c:v>
                </c:pt>
                <c:pt idx="6929">
                  <c:v>15</c:v>
                </c:pt>
                <c:pt idx="6930">
                  <c:v>15</c:v>
                </c:pt>
                <c:pt idx="6931">
                  <c:v>15</c:v>
                </c:pt>
                <c:pt idx="6932">
                  <c:v>15</c:v>
                </c:pt>
                <c:pt idx="6933">
                  <c:v>15</c:v>
                </c:pt>
                <c:pt idx="6934">
                  <c:v>15</c:v>
                </c:pt>
                <c:pt idx="6935">
                  <c:v>15</c:v>
                </c:pt>
                <c:pt idx="6936">
                  <c:v>15</c:v>
                </c:pt>
                <c:pt idx="6937">
                  <c:v>15</c:v>
                </c:pt>
                <c:pt idx="6938">
                  <c:v>15</c:v>
                </c:pt>
                <c:pt idx="6939">
                  <c:v>15</c:v>
                </c:pt>
                <c:pt idx="6940">
                  <c:v>15</c:v>
                </c:pt>
                <c:pt idx="6941">
                  <c:v>15</c:v>
                </c:pt>
                <c:pt idx="6942">
                  <c:v>15</c:v>
                </c:pt>
                <c:pt idx="6943">
                  <c:v>15</c:v>
                </c:pt>
                <c:pt idx="6944">
                  <c:v>15</c:v>
                </c:pt>
                <c:pt idx="6945">
                  <c:v>15</c:v>
                </c:pt>
                <c:pt idx="6946">
                  <c:v>15</c:v>
                </c:pt>
                <c:pt idx="6947">
                  <c:v>15</c:v>
                </c:pt>
                <c:pt idx="6948">
                  <c:v>15</c:v>
                </c:pt>
                <c:pt idx="6949">
                  <c:v>15</c:v>
                </c:pt>
                <c:pt idx="6950">
                  <c:v>15</c:v>
                </c:pt>
                <c:pt idx="6951">
                  <c:v>15</c:v>
                </c:pt>
                <c:pt idx="6952">
                  <c:v>15</c:v>
                </c:pt>
                <c:pt idx="6953">
                  <c:v>15</c:v>
                </c:pt>
                <c:pt idx="6954">
                  <c:v>15</c:v>
                </c:pt>
                <c:pt idx="6955">
                  <c:v>15</c:v>
                </c:pt>
                <c:pt idx="6956">
                  <c:v>15</c:v>
                </c:pt>
                <c:pt idx="6957">
                  <c:v>15</c:v>
                </c:pt>
                <c:pt idx="6958">
                  <c:v>15</c:v>
                </c:pt>
                <c:pt idx="6959">
                  <c:v>15</c:v>
                </c:pt>
                <c:pt idx="6960">
                  <c:v>15</c:v>
                </c:pt>
                <c:pt idx="6961">
                  <c:v>15</c:v>
                </c:pt>
                <c:pt idx="6962">
                  <c:v>15</c:v>
                </c:pt>
                <c:pt idx="6963">
                  <c:v>15</c:v>
                </c:pt>
                <c:pt idx="6964">
                  <c:v>15</c:v>
                </c:pt>
                <c:pt idx="6965">
                  <c:v>15</c:v>
                </c:pt>
                <c:pt idx="6966">
                  <c:v>15</c:v>
                </c:pt>
                <c:pt idx="6967">
                  <c:v>15</c:v>
                </c:pt>
                <c:pt idx="6968">
                  <c:v>15</c:v>
                </c:pt>
                <c:pt idx="6969">
                  <c:v>15</c:v>
                </c:pt>
                <c:pt idx="6970">
                  <c:v>16</c:v>
                </c:pt>
                <c:pt idx="6971">
                  <c:v>16</c:v>
                </c:pt>
                <c:pt idx="6972">
                  <c:v>16</c:v>
                </c:pt>
                <c:pt idx="6973">
                  <c:v>16</c:v>
                </c:pt>
                <c:pt idx="6974">
                  <c:v>16</c:v>
                </c:pt>
                <c:pt idx="6975">
                  <c:v>16</c:v>
                </c:pt>
                <c:pt idx="6976">
                  <c:v>16</c:v>
                </c:pt>
                <c:pt idx="6977">
                  <c:v>16</c:v>
                </c:pt>
                <c:pt idx="6978">
                  <c:v>16</c:v>
                </c:pt>
                <c:pt idx="6979">
                  <c:v>16</c:v>
                </c:pt>
                <c:pt idx="6980">
                  <c:v>16</c:v>
                </c:pt>
                <c:pt idx="6981">
                  <c:v>16</c:v>
                </c:pt>
                <c:pt idx="6982">
                  <c:v>16</c:v>
                </c:pt>
                <c:pt idx="6983">
                  <c:v>16</c:v>
                </c:pt>
                <c:pt idx="6984">
                  <c:v>16</c:v>
                </c:pt>
                <c:pt idx="6985">
                  <c:v>16</c:v>
                </c:pt>
                <c:pt idx="6986">
                  <c:v>16</c:v>
                </c:pt>
                <c:pt idx="6987">
                  <c:v>16</c:v>
                </c:pt>
                <c:pt idx="6988">
                  <c:v>16</c:v>
                </c:pt>
                <c:pt idx="6989">
                  <c:v>16</c:v>
                </c:pt>
                <c:pt idx="6990">
                  <c:v>16</c:v>
                </c:pt>
                <c:pt idx="6991">
                  <c:v>16</c:v>
                </c:pt>
                <c:pt idx="6992">
                  <c:v>16</c:v>
                </c:pt>
                <c:pt idx="6993">
                  <c:v>16</c:v>
                </c:pt>
                <c:pt idx="6994">
                  <c:v>16</c:v>
                </c:pt>
                <c:pt idx="6995">
                  <c:v>16</c:v>
                </c:pt>
                <c:pt idx="6996">
                  <c:v>16</c:v>
                </c:pt>
                <c:pt idx="6997">
                  <c:v>16</c:v>
                </c:pt>
                <c:pt idx="6998">
                  <c:v>16</c:v>
                </c:pt>
                <c:pt idx="6999">
                  <c:v>16</c:v>
                </c:pt>
                <c:pt idx="7000">
                  <c:v>16</c:v>
                </c:pt>
                <c:pt idx="7001">
                  <c:v>16</c:v>
                </c:pt>
                <c:pt idx="7002">
                  <c:v>16</c:v>
                </c:pt>
                <c:pt idx="7003">
                  <c:v>16</c:v>
                </c:pt>
                <c:pt idx="7004">
                  <c:v>16</c:v>
                </c:pt>
                <c:pt idx="7005">
                  <c:v>16</c:v>
                </c:pt>
                <c:pt idx="7006">
                  <c:v>16</c:v>
                </c:pt>
                <c:pt idx="7007">
                  <c:v>16</c:v>
                </c:pt>
                <c:pt idx="7008">
                  <c:v>16</c:v>
                </c:pt>
                <c:pt idx="7009">
                  <c:v>16</c:v>
                </c:pt>
                <c:pt idx="7010">
                  <c:v>16</c:v>
                </c:pt>
                <c:pt idx="7011">
                  <c:v>16</c:v>
                </c:pt>
                <c:pt idx="7012">
                  <c:v>16</c:v>
                </c:pt>
                <c:pt idx="7013">
                  <c:v>16</c:v>
                </c:pt>
                <c:pt idx="7014">
                  <c:v>16</c:v>
                </c:pt>
                <c:pt idx="7015">
                  <c:v>16</c:v>
                </c:pt>
                <c:pt idx="7016">
                  <c:v>16</c:v>
                </c:pt>
                <c:pt idx="7017">
                  <c:v>16</c:v>
                </c:pt>
                <c:pt idx="7018">
                  <c:v>16</c:v>
                </c:pt>
                <c:pt idx="7019">
                  <c:v>16</c:v>
                </c:pt>
                <c:pt idx="7020">
                  <c:v>16</c:v>
                </c:pt>
                <c:pt idx="7021">
                  <c:v>16</c:v>
                </c:pt>
                <c:pt idx="7022">
                  <c:v>16</c:v>
                </c:pt>
                <c:pt idx="7023">
                  <c:v>16</c:v>
                </c:pt>
                <c:pt idx="7024">
                  <c:v>16</c:v>
                </c:pt>
                <c:pt idx="7025">
                  <c:v>16</c:v>
                </c:pt>
                <c:pt idx="7026">
                  <c:v>16</c:v>
                </c:pt>
                <c:pt idx="7027">
                  <c:v>16</c:v>
                </c:pt>
                <c:pt idx="7028">
                  <c:v>16</c:v>
                </c:pt>
                <c:pt idx="7029">
                  <c:v>16</c:v>
                </c:pt>
                <c:pt idx="7030">
                  <c:v>16</c:v>
                </c:pt>
                <c:pt idx="7031">
                  <c:v>16</c:v>
                </c:pt>
                <c:pt idx="7032">
                  <c:v>16</c:v>
                </c:pt>
                <c:pt idx="7033">
                  <c:v>16</c:v>
                </c:pt>
                <c:pt idx="7034">
                  <c:v>16</c:v>
                </c:pt>
                <c:pt idx="7035">
                  <c:v>16</c:v>
                </c:pt>
                <c:pt idx="7036">
                  <c:v>16</c:v>
                </c:pt>
                <c:pt idx="7037">
                  <c:v>16</c:v>
                </c:pt>
                <c:pt idx="7038">
                  <c:v>16</c:v>
                </c:pt>
                <c:pt idx="7039">
                  <c:v>16</c:v>
                </c:pt>
                <c:pt idx="7040">
                  <c:v>16</c:v>
                </c:pt>
                <c:pt idx="7041">
                  <c:v>16</c:v>
                </c:pt>
                <c:pt idx="7042">
                  <c:v>16</c:v>
                </c:pt>
                <c:pt idx="7043">
                  <c:v>16</c:v>
                </c:pt>
                <c:pt idx="7044">
                  <c:v>16</c:v>
                </c:pt>
                <c:pt idx="7045">
                  <c:v>16</c:v>
                </c:pt>
                <c:pt idx="7046">
                  <c:v>16</c:v>
                </c:pt>
                <c:pt idx="7047">
                  <c:v>16</c:v>
                </c:pt>
                <c:pt idx="7048">
                  <c:v>16</c:v>
                </c:pt>
                <c:pt idx="7049">
                  <c:v>16</c:v>
                </c:pt>
                <c:pt idx="7050">
                  <c:v>16</c:v>
                </c:pt>
                <c:pt idx="7051">
                  <c:v>16</c:v>
                </c:pt>
                <c:pt idx="7052">
                  <c:v>16</c:v>
                </c:pt>
                <c:pt idx="7053">
                  <c:v>16</c:v>
                </c:pt>
                <c:pt idx="7054">
                  <c:v>16</c:v>
                </c:pt>
                <c:pt idx="7055">
                  <c:v>16</c:v>
                </c:pt>
                <c:pt idx="7056">
                  <c:v>16</c:v>
                </c:pt>
                <c:pt idx="7057">
                  <c:v>16</c:v>
                </c:pt>
                <c:pt idx="7058">
                  <c:v>16</c:v>
                </c:pt>
                <c:pt idx="7059">
                  <c:v>16</c:v>
                </c:pt>
                <c:pt idx="7060">
                  <c:v>16</c:v>
                </c:pt>
                <c:pt idx="7061">
                  <c:v>16</c:v>
                </c:pt>
                <c:pt idx="7062">
                  <c:v>16</c:v>
                </c:pt>
                <c:pt idx="7063">
                  <c:v>16</c:v>
                </c:pt>
                <c:pt idx="7064">
                  <c:v>16</c:v>
                </c:pt>
                <c:pt idx="7065">
                  <c:v>16</c:v>
                </c:pt>
                <c:pt idx="7066">
                  <c:v>16</c:v>
                </c:pt>
                <c:pt idx="7067">
                  <c:v>16</c:v>
                </c:pt>
                <c:pt idx="7068">
                  <c:v>16</c:v>
                </c:pt>
                <c:pt idx="7069">
                  <c:v>16</c:v>
                </c:pt>
                <c:pt idx="7070">
                  <c:v>16</c:v>
                </c:pt>
                <c:pt idx="7071">
                  <c:v>16</c:v>
                </c:pt>
                <c:pt idx="7072">
                  <c:v>16</c:v>
                </c:pt>
                <c:pt idx="7073">
                  <c:v>16</c:v>
                </c:pt>
                <c:pt idx="7074">
                  <c:v>16</c:v>
                </c:pt>
                <c:pt idx="7075">
                  <c:v>16</c:v>
                </c:pt>
                <c:pt idx="7076">
                  <c:v>16</c:v>
                </c:pt>
                <c:pt idx="7077">
                  <c:v>16</c:v>
                </c:pt>
                <c:pt idx="7078">
                  <c:v>16</c:v>
                </c:pt>
                <c:pt idx="7079">
                  <c:v>16</c:v>
                </c:pt>
                <c:pt idx="7080">
                  <c:v>16</c:v>
                </c:pt>
                <c:pt idx="7081">
                  <c:v>16</c:v>
                </c:pt>
                <c:pt idx="7082">
                  <c:v>16</c:v>
                </c:pt>
                <c:pt idx="7083">
                  <c:v>16</c:v>
                </c:pt>
                <c:pt idx="7084">
                  <c:v>16</c:v>
                </c:pt>
                <c:pt idx="7085">
                  <c:v>16</c:v>
                </c:pt>
                <c:pt idx="7086">
                  <c:v>16</c:v>
                </c:pt>
                <c:pt idx="7087">
                  <c:v>16</c:v>
                </c:pt>
                <c:pt idx="7088">
                  <c:v>16</c:v>
                </c:pt>
                <c:pt idx="7089">
                  <c:v>16</c:v>
                </c:pt>
                <c:pt idx="7090">
                  <c:v>16</c:v>
                </c:pt>
                <c:pt idx="7091">
                  <c:v>16</c:v>
                </c:pt>
                <c:pt idx="7092">
                  <c:v>16</c:v>
                </c:pt>
                <c:pt idx="7093">
                  <c:v>16</c:v>
                </c:pt>
                <c:pt idx="7094">
                  <c:v>16</c:v>
                </c:pt>
                <c:pt idx="7095">
                  <c:v>16</c:v>
                </c:pt>
                <c:pt idx="7096">
                  <c:v>16</c:v>
                </c:pt>
                <c:pt idx="7097">
                  <c:v>16</c:v>
                </c:pt>
                <c:pt idx="7098">
                  <c:v>16</c:v>
                </c:pt>
                <c:pt idx="7099">
                  <c:v>16</c:v>
                </c:pt>
                <c:pt idx="7100">
                  <c:v>16</c:v>
                </c:pt>
                <c:pt idx="7101">
                  <c:v>16</c:v>
                </c:pt>
                <c:pt idx="7102">
                  <c:v>16</c:v>
                </c:pt>
                <c:pt idx="7103">
                  <c:v>16</c:v>
                </c:pt>
                <c:pt idx="7104">
                  <c:v>16</c:v>
                </c:pt>
                <c:pt idx="7105">
                  <c:v>16</c:v>
                </c:pt>
                <c:pt idx="7106">
                  <c:v>16</c:v>
                </c:pt>
                <c:pt idx="7107">
                  <c:v>16</c:v>
                </c:pt>
                <c:pt idx="7108">
                  <c:v>16</c:v>
                </c:pt>
                <c:pt idx="7109">
                  <c:v>16</c:v>
                </c:pt>
                <c:pt idx="7110">
                  <c:v>16</c:v>
                </c:pt>
                <c:pt idx="7111">
                  <c:v>16</c:v>
                </c:pt>
                <c:pt idx="7112">
                  <c:v>16</c:v>
                </c:pt>
                <c:pt idx="7113">
                  <c:v>16</c:v>
                </c:pt>
                <c:pt idx="7114">
                  <c:v>16</c:v>
                </c:pt>
                <c:pt idx="7115">
                  <c:v>16</c:v>
                </c:pt>
                <c:pt idx="7116">
                  <c:v>16</c:v>
                </c:pt>
                <c:pt idx="7117">
                  <c:v>16</c:v>
                </c:pt>
                <c:pt idx="7118">
                  <c:v>16</c:v>
                </c:pt>
                <c:pt idx="7119">
                  <c:v>16</c:v>
                </c:pt>
                <c:pt idx="7120">
                  <c:v>16</c:v>
                </c:pt>
                <c:pt idx="7121">
                  <c:v>16</c:v>
                </c:pt>
                <c:pt idx="7122">
                  <c:v>16</c:v>
                </c:pt>
                <c:pt idx="7123">
                  <c:v>16</c:v>
                </c:pt>
                <c:pt idx="7124">
                  <c:v>16</c:v>
                </c:pt>
                <c:pt idx="7125">
                  <c:v>17</c:v>
                </c:pt>
                <c:pt idx="7126">
                  <c:v>17</c:v>
                </c:pt>
                <c:pt idx="7127">
                  <c:v>17</c:v>
                </c:pt>
                <c:pt idx="7128">
                  <c:v>17</c:v>
                </c:pt>
                <c:pt idx="7129">
                  <c:v>17</c:v>
                </c:pt>
                <c:pt idx="7130">
                  <c:v>17</c:v>
                </c:pt>
                <c:pt idx="7131">
                  <c:v>17</c:v>
                </c:pt>
                <c:pt idx="7132">
                  <c:v>17</c:v>
                </c:pt>
                <c:pt idx="7133">
                  <c:v>17</c:v>
                </c:pt>
                <c:pt idx="7134">
                  <c:v>17</c:v>
                </c:pt>
                <c:pt idx="7135">
                  <c:v>17</c:v>
                </c:pt>
                <c:pt idx="7136">
                  <c:v>17</c:v>
                </c:pt>
                <c:pt idx="7137">
                  <c:v>17</c:v>
                </c:pt>
                <c:pt idx="7138">
                  <c:v>17</c:v>
                </c:pt>
                <c:pt idx="7139">
                  <c:v>17</c:v>
                </c:pt>
                <c:pt idx="7140">
                  <c:v>17</c:v>
                </c:pt>
                <c:pt idx="7141">
                  <c:v>17</c:v>
                </c:pt>
                <c:pt idx="7142">
                  <c:v>17</c:v>
                </c:pt>
                <c:pt idx="7143">
                  <c:v>17</c:v>
                </c:pt>
                <c:pt idx="7144">
                  <c:v>17</c:v>
                </c:pt>
                <c:pt idx="7145">
                  <c:v>17</c:v>
                </c:pt>
                <c:pt idx="7146">
                  <c:v>17</c:v>
                </c:pt>
                <c:pt idx="7147">
                  <c:v>17</c:v>
                </c:pt>
                <c:pt idx="7148">
                  <c:v>17</c:v>
                </c:pt>
                <c:pt idx="7149">
                  <c:v>17</c:v>
                </c:pt>
                <c:pt idx="7150">
                  <c:v>17</c:v>
                </c:pt>
                <c:pt idx="7151">
                  <c:v>17</c:v>
                </c:pt>
                <c:pt idx="7152">
                  <c:v>17</c:v>
                </c:pt>
                <c:pt idx="7153">
                  <c:v>17</c:v>
                </c:pt>
                <c:pt idx="7154">
                  <c:v>17</c:v>
                </c:pt>
                <c:pt idx="7155">
                  <c:v>17</c:v>
                </c:pt>
                <c:pt idx="7156">
                  <c:v>17</c:v>
                </c:pt>
                <c:pt idx="7157">
                  <c:v>17</c:v>
                </c:pt>
                <c:pt idx="7158">
                  <c:v>17</c:v>
                </c:pt>
                <c:pt idx="7159">
                  <c:v>17</c:v>
                </c:pt>
                <c:pt idx="7160">
                  <c:v>17</c:v>
                </c:pt>
                <c:pt idx="7161">
                  <c:v>17</c:v>
                </c:pt>
                <c:pt idx="7162">
                  <c:v>17</c:v>
                </c:pt>
                <c:pt idx="7163">
                  <c:v>17</c:v>
                </c:pt>
                <c:pt idx="7164">
                  <c:v>17</c:v>
                </c:pt>
                <c:pt idx="7165">
                  <c:v>17</c:v>
                </c:pt>
                <c:pt idx="7166">
                  <c:v>17</c:v>
                </c:pt>
                <c:pt idx="7167">
                  <c:v>17</c:v>
                </c:pt>
                <c:pt idx="7168">
                  <c:v>17</c:v>
                </c:pt>
                <c:pt idx="7169">
                  <c:v>17</c:v>
                </c:pt>
                <c:pt idx="7170">
                  <c:v>17</c:v>
                </c:pt>
                <c:pt idx="7171">
                  <c:v>17</c:v>
                </c:pt>
                <c:pt idx="7172">
                  <c:v>17</c:v>
                </c:pt>
                <c:pt idx="7173">
                  <c:v>17</c:v>
                </c:pt>
                <c:pt idx="7174">
                  <c:v>17</c:v>
                </c:pt>
                <c:pt idx="7175">
                  <c:v>17</c:v>
                </c:pt>
                <c:pt idx="7176">
                  <c:v>17</c:v>
                </c:pt>
                <c:pt idx="7177">
                  <c:v>17</c:v>
                </c:pt>
                <c:pt idx="7178">
                  <c:v>17</c:v>
                </c:pt>
                <c:pt idx="7179">
                  <c:v>17</c:v>
                </c:pt>
                <c:pt idx="7180">
                  <c:v>17</c:v>
                </c:pt>
                <c:pt idx="7181">
                  <c:v>17</c:v>
                </c:pt>
                <c:pt idx="7182">
                  <c:v>17</c:v>
                </c:pt>
                <c:pt idx="7183">
                  <c:v>17</c:v>
                </c:pt>
                <c:pt idx="7184">
                  <c:v>17</c:v>
                </c:pt>
                <c:pt idx="7185">
                  <c:v>17</c:v>
                </c:pt>
                <c:pt idx="7186">
                  <c:v>17</c:v>
                </c:pt>
                <c:pt idx="7187">
                  <c:v>17</c:v>
                </c:pt>
                <c:pt idx="7188">
                  <c:v>17</c:v>
                </c:pt>
                <c:pt idx="7189">
                  <c:v>17</c:v>
                </c:pt>
                <c:pt idx="7190">
                  <c:v>17</c:v>
                </c:pt>
                <c:pt idx="7191">
                  <c:v>17</c:v>
                </c:pt>
                <c:pt idx="7192">
                  <c:v>17</c:v>
                </c:pt>
                <c:pt idx="7193">
                  <c:v>17</c:v>
                </c:pt>
                <c:pt idx="7194">
                  <c:v>17</c:v>
                </c:pt>
                <c:pt idx="7195">
                  <c:v>17</c:v>
                </c:pt>
                <c:pt idx="7196">
                  <c:v>17</c:v>
                </c:pt>
                <c:pt idx="7197">
                  <c:v>17</c:v>
                </c:pt>
                <c:pt idx="7198">
                  <c:v>17</c:v>
                </c:pt>
                <c:pt idx="7199">
                  <c:v>17</c:v>
                </c:pt>
                <c:pt idx="7200">
                  <c:v>17</c:v>
                </c:pt>
                <c:pt idx="7201">
                  <c:v>17</c:v>
                </c:pt>
                <c:pt idx="7202">
                  <c:v>17</c:v>
                </c:pt>
                <c:pt idx="7203">
                  <c:v>17</c:v>
                </c:pt>
                <c:pt idx="7204">
                  <c:v>17</c:v>
                </c:pt>
                <c:pt idx="7205">
                  <c:v>17</c:v>
                </c:pt>
                <c:pt idx="7206">
                  <c:v>17</c:v>
                </c:pt>
                <c:pt idx="7207">
                  <c:v>17</c:v>
                </c:pt>
                <c:pt idx="7208">
                  <c:v>17</c:v>
                </c:pt>
                <c:pt idx="7209">
                  <c:v>17</c:v>
                </c:pt>
                <c:pt idx="7210">
                  <c:v>17</c:v>
                </c:pt>
                <c:pt idx="7211">
                  <c:v>17</c:v>
                </c:pt>
                <c:pt idx="7212">
                  <c:v>17</c:v>
                </c:pt>
                <c:pt idx="7213">
                  <c:v>17</c:v>
                </c:pt>
                <c:pt idx="7214">
                  <c:v>17</c:v>
                </c:pt>
                <c:pt idx="7215">
                  <c:v>17</c:v>
                </c:pt>
                <c:pt idx="7216">
                  <c:v>17</c:v>
                </c:pt>
                <c:pt idx="7217">
                  <c:v>17</c:v>
                </c:pt>
                <c:pt idx="7218">
                  <c:v>17</c:v>
                </c:pt>
                <c:pt idx="7219">
                  <c:v>17</c:v>
                </c:pt>
                <c:pt idx="7220">
                  <c:v>17</c:v>
                </c:pt>
                <c:pt idx="7221">
                  <c:v>17</c:v>
                </c:pt>
                <c:pt idx="7222">
                  <c:v>17</c:v>
                </c:pt>
                <c:pt idx="7223">
                  <c:v>17</c:v>
                </c:pt>
                <c:pt idx="7224">
                  <c:v>17</c:v>
                </c:pt>
                <c:pt idx="7225">
                  <c:v>17</c:v>
                </c:pt>
                <c:pt idx="7226">
                  <c:v>17</c:v>
                </c:pt>
                <c:pt idx="7227">
                  <c:v>17</c:v>
                </c:pt>
                <c:pt idx="7228">
                  <c:v>17</c:v>
                </c:pt>
                <c:pt idx="7229">
                  <c:v>17</c:v>
                </c:pt>
                <c:pt idx="7230">
                  <c:v>17</c:v>
                </c:pt>
                <c:pt idx="7231">
                  <c:v>17</c:v>
                </c:pt>
                <c:pt idx="7232">
                  <c:v>17</c:v>
                </c:pt>
                <c:pt idx="7233">
                  <c:v>17</c:v>
                </c:pt>
                <c:pt idx="7234">
                  <c:v>17</c:v>
                </c:pt>
                <c:pt idx="7235">
                  <c:v>17</c:v>
                </c:pt>
                <c:pt idx="7236">
                  <c:v>17</c:v>
                </c:pt>
                <c:pt idx="7237">
                  <c:v>17</c:v>
                </c:pt>
                <c:pt idx="7238">
                  <c:v>17</c:v>
                </c:pt>
                <c:pt idx="7239">
                  <c:v>17</c:v>
                </c:pt>
                <c:pt idx="7240">
                  <c:v>17</c:v>
                </c:pt>
                <c:pt idx="7241">
                  <c:v>17</c:v>
                </c:pt>
                <c:pt idx="7242">
                  <c:v>17</c:v>
                </c:pt>
                <c:pt idx="7243">
                  <c:v>17</c:v>
                </c:pt>
                <c:pt idx="7244">
                  <c:v>17</c:v>
                </c:pt>
                <c:pt idx="7245">
                  <c:v>17</c:v>
                </c:pt>
                <c:pt idx="7246">
                  <c:v>17</c:v>
                </c:pt>
                <c:pt idx="7247">
                  <c:v>17</c:v>
                </c:pt>
                <c:pt idx="7248">
                  <c:v>17</c:v>
                </c:pt>
                <c:pt idx="7249">
                  <c:v>17</c:v>
                </c:pt>
                <c:pt idx="7250">
                  <c:v>17</c:v>
                </c:pt>
                <c:pt idx="7251">
                  <c:v>17</c:v>
                </c:pt>
                <c:pt idx="7252">
                  <c:v>17</c:v>
                </c:pt>
                <c:pt idx="7253">
                  <c:v>17</c:v>
                </c:pt>
                <c:pt idx="7254">
                  <c:v>17</c:v>
                </c:pt>
                <c:pt idx="7255">
                  <c:v>17</c:v>
                </c:pt>
                <c:pt idx="7256">
                  <c:v>17</c:v>
                </c:pt>
                <c:pt idx="7257">
                  <c:v>17</c:v>
                </c:pt>
                <c:pt idx="7258">
                  <c:v>17</c:v>
                </c:pt>
                <c:pt idx="7259">
                  <c:v>17</c:v>
                </c:pt>
                <c:pt idx="7260">
                  <c:v>17</c:v>
                </c:pt>
                <c:pt idx="7261">
                  <c:v>17</c:v>
                </c:pt>
                <c:pt idx="7262">
                  <c:v>17</c:v>
                </c:pt>
                <c:pt idx="7263">
                  <c:v>17</c:v>
                </c:pt>
                <c:pt idx="7264">
                  <c:v>18</c:v>
                </c:pt>
                <c:pt idx="7265">
                  <c:v>18</c:v>
                </c:pt>
                <c:pt idx="7266">
                  <c:v>18</c:v>
                </c:pt>
                <c:pt idx="7267">
                  <c:v>18</c:v>
                </c:pt>
                <c:pt idx="7268">
                  <c:v>18</c:v>
                </c:pt>
                <c:pt idx="7269">
                  <c:v>18</c:v>
                </c:pt>
                <c:pt idx="7270">
                  <c:v>18</c:v>
                </c:pt>
                <c:pt idx="7271">
                  <c:v>18</c:v>
                </c:pt>
                <c:pt idx="7272">
                  <c:v>18</c:v>
                </c:pt>
                <c:pt idx="7273">
                  <c:v>18</c:v>
                </c:pt>
                <c:pt idx="7274">
                  <c:v>18</c:v>
                </c:pt>
                <c:pt idx="7275">
                  <c:v>18</c:v>
                </c:pt>
                <c:pt idx="7276">
                  <c:v>18</c:v>
                </c:pt>
                <c:pt idx="7277">
                  <c:v>18</c:v>
                </c:pt>
                <c:pt idx="7278">
                  <c:v>18</c:v>
                </c:pt>
                <c:pt idx="7279">
                  <c:v>18</c:v>
                </c:pt>
                <c:pt idx="7280">
                  <c:v>18</c:v>
                </c:pt>
                <c:pt idx="7281">
                  <c:v>18</c:v>
                </c:pt>
                <c:pt idx="7282">
                  <c:v>18</c:v>
                </c:pt>
                <c:pt idx="7283">
                  <c:v>18</c:v>
                </c:pt>
                <c:pt idx="7284">
                  <c:v>18</c:v>
                </c:pt>
                <c:pt idx="7285">
                  <c:v>18</c:v>
                </c:pt>
                <c:pt idx="7286">
                  <c:v>18</c:v>
                </c:pt>
                <c:pt idx="7287">
                  <c:v>18</c:v>
                </c:pt>
                <c:pt idx="7288">
                  <c:v>18</c:v>
                </c:pt>
                <c:pt idx="7289">
                  <c:v>18</c:v>
                </c:pt>
                <c:pt idx="7290">
                  <c:v>18</c:v>
                </c:pt>
                <c:pt idx="7291">
                  <c:v>18</c:v>
                </c:pt>
                <c:pt idx="7292">
                  <c:v>18</c:v>
                </c:pt>
                <c:pt idx="7293">
                  <c:v>18</c:v>
                </c:pt>
                <c:pt idx="7294">
                  <c:v>18</c:v>
                </c:pt>
                <c:pt idx="7295">
                  <c:v>18</c:v>
                </c:pt>
                <c:pt idx="7296">
                  <c:v>18</c:v>
                </c:pt>
                <c:pt idx="7297">
                  <c:v>18</c:v>
                </c:pt>
                <c:pt idx="7298">
                  <c:v>18</c:v>
                </c:pt>
                <c:pt idx="7299">
                  <c:v>18</c:v>
                </c:pt>
                <c:pt idx="7300">
                  <c:v>18</c:v>
                </c:pt>
                <c:pt idx="7301">
                  <c:v>18</c:v>
                </c:pt>
                <c:pt idx="7302">
                  <c:v>18</c:v>
                </c:pt>
                <c:pt idx="7303">
                  <c:v>18</c:v>
                </c:pt>
                <c:pt idx="7304">
                  <c:v>18</c:v>
                </c:pt>
                <c:pt idx="7305">
                  <c:v>18</c:v>
                </c:pt>
                <c:pt idx="7306">
                  <c:v>18</c:v>
                </c:pt>
                <c:pt idx="7307">
                  <c:v>18</c:v>
                </c:pt>
                <c:pt idx="7308">
                  <c:v>18</c:v>
                </c:pt>
                <c:pt idx="7309">
                  <c:v>18</c:v>
                </c:pt>
                <c:pt idx="7310">
                  <c:v>18</c:v>
                </c:pt>
                <c:pt idx="7311">
                  <c:v>18</c:v>
                </c:pt>
                <c:pt idx="7312">
                  <c:v>18</c:v>
                </c:pt>
                <c:pt idx="7313">
                  <c:v>18</c:v>
                </c:pt>
                <c:pt idx="7314">
                  <c:v>18</c:v>
                </c:pt>
                <c:pt idx="7315">
                  <c:v>18</c:v>
                </c:pt>
                <c:pt idx="7316">
                  <c:v>18</c:v>
                </c:pt>
                <c:pt idx="7317">
                  <c:v>18</c:v>
                </c:pt>
                <c:pt idx="7318">
                  <c:v>18</c:v>
                </c:pt>
                <c:pt idx="7319">
                  <c:v>18</c:v>
                </c:pt>
                <c:pt idx="7320">
                  <c:v>18</c:v>
                </c:pt>
                <c:pt idx="7321">
                  <c:v>18</c:v>
                </c:pt>
                <c:pt idx="7322">
                  <c:v>18</c:v>
                </c:pt>
                <c:pt idx="7323">
                  <c:v>18</c:v>
                </c:pt>
                <c:pt idx="7324">
                  <c:v>18</c:v>
                </c:pt>
                <c:pt idx="7325">
                  <c:v>18</c:v>
                </c:pt>
                <c:pt idx="7326">
                  <c:v>18</c:v>
                </c:pt>
                <c:pt idx="7327">
                  <c:v>18</c:v>
                </c:pt>
                <c:pt idx="7328">
                  <c:v>18</c:v>
                </c:pt>
                <c:pt idx="7329">
                  <c:v>18</c:v>
                </c:pt>
                <c:pt idx="7330">
                  <c:v>18</c:v>
                </c:pt>
                <c:pt idx="7331">
                  <c:v>18</c:v>
                </c:pt>
                <c:pt idx="7332">
                  <c:v>18</c:v>
                </c:pt>
                <c:pt idx="7333">
                  <c:v>18</c:v>
                </c:pt>
                <c:pt idx="7334">
                  <c:v>18</c:v>
                </c:pt>
                <c:pt idx="7335">
                  <c:v>18</c:v>
                </c:pt>
                <c:pt idx="7336">
                  <c:v>18</c:v>
                </c:pt>
                <c:pt idx="7337">
                  <c:v>18</c:v>
                </c:pt>
                <c:pt idx="7338">
                  <c:v>18</c:v>
                </c:pt>
                <c:pt idx="7339">
                  <c:v>18</c:v>
                </c:pt>
                <c:pt idx="7340">
                  <c:v>18</c:v>
                </c:pt>
                <c:pt idx="7341">
                  <c:v>18</c:v>
                </c:pt>
                <c:pt idx="7342">
                  <c:v>18</c:v>
                </c:pt>
                <c:pt idx="7343">
                  <c:v>18</c:v>
                </c:pt>
                <c:pt idx="7344">
                  <c:v>18</c:v>
                </c:pt>
                <c:pt idx="7345">
                  <c:v>18</c:v>
                </c:pt>
                <c:pt idx="7346">
                  <c:v>18</c:v>
                </c:pt>
                <c:pt idx="7347">
                  <c:v>18</c:v>
                </c:pt>
                <c:pt idx="7348">
                  <c:v>18</c:v>
                </c:pt>
                <c:pt idx="7349">
                  <c:v>18</c:v>
                </c:pt>
                <c:pt idx="7350">
                  <c:v>18</c:v>
                </c:pt>
                <c:pt idx="7351">
                  <c:v>18</c:v>
                </c:pt>
                <c:pt idx="7352">
                  <c:v>18</c:v>
                </c:pt>
                <c:pt idx="7353">
                  <c:v>18</c:v>
                </c:pt>
                <c:pt idx="7354">
                  <c:v>18</c:v>
                </c:pt>
                <c:pt idx="7355">
                  <c:v>18</c:v>
                </c:pt>
                <c:pt idx="7356">
                  <c:v>18</c:v>
                </c:pt>
                <c:pt idx="7357">
                  <c:v>18</c:v>
                </c:pt>
                <c:pt idx="7358">
                  <c:v>18</c:v>
                </c:pt>
                <c:pt idx="7359">
                  <c:v>18</c:v>
                </c:pt>
                <c:pt idx="7360">
                  <c:v>18</c:v>
                </c:pt>
                <c:pt idx="7361">
                  <c:v>18</c:v>
                </c:pt>
                <c:pt idx="7362">
                  <c:v>18</c:v>
                </c:pt>
                <c:pt idx="7363">
                  <c:v>18</c:v>
                </c:pt>
                <c:pt idx="7364">
                  <c:v>18</c:v>
                </c:pt>
                <c:pt idx="7365">
                  <c:v>18</c:v>
                </c:pt>
                <c:pt idx="7366">
                  <c:v>18</c:v>
                </c:pt>
                <c:pt idx="7367">
                  <c:v>18</c:v>
                </c:pt>
                <c:pt idx="7368">
                  <c:v>18</c:v>
                </c:pt>
                <c:pt idx="7369">
                  <c:v>18</c:v>
                </c:pt>
                <c:pt idx="7370">
                  <c:v>18</c:v>
                </c:pt>
                <c:pt idx="7371">
                  <c:v>18</c:v>
                </c:pt>
                <c:pt idx="7372">
                  <c:v>18</c:v>
                </c:pt>
                <c:pt idx="7373">
                  <c:v>18</c:v>
                </c:pt>
                <c:pt idx="7374">
                  <c:v>18</c:v>
                </c:pt>
                <c:pt idx="7375">
                  <c:v>18</c:v>
                </c:pt>
                <c:pt idx="7376">
                  <c:v>18</c:v>
                </c:pt>
                <c:pt idx="7377">
                  <c:v>18</c:v>
                </c:pt>
                <c:pt idx="7378">
                  <c:v>18</c:v>
                </c:pt>
                <c:pt idx="7379">
                  <c:v>18</c:v>
                </c:pt>
                <c:pt idx="7380">
                  <c:v>18</c:v>
                </c:pt>
                <c:pt idx="7381">
                  <c:v>18</c:v>
                </c:pt>
                <c:pt idx="7382">
                  <c:v>18</c:v>
                </c:pt>
                <c:pt idx="7383">
                  <c:v>18</c:v>
                </c:pt>
                <c:pt idx="7384">
                  <c:v>18</c:v>
                </c:pt>
                <c:pt idx="7385">
                  <c:v>18</c:v>
                </c:pt>
                <c:pt idx="7386">
                  <c:v>18</c:v>
                </c:pt>
                <c:pt idx="7387">
                  <c:v>19</c:v>
                </c:pt>
                <c:pt idx="7388">
                  <c:v>19</c:v>
                </c:pt>
                <c:pt idx="7389">
                  <c:v>19</c:v>
                </c:pt>
                <c:pt idx="7390">
                  <c:v>19</c:v>
                </c:pt>
                <c:pt idx="7391">
                  <c:v>19</c:v>
                </c:pt>
                <c:pt idx="7392">
                  <c:v>19</c:v>
                </c:pt>
                <c:pt idx="7393">
                  <c:v>19</c:v>
                </c:pt>
                <c:pt idx="7394">
                  <c:v>19</c:v>
                </c:pt>
                <c:pt idx="7395">
                  <c:v>19</c:v>
                </c:pt>
                <c:pt idx="7396">
                  <c:v>19</c:v>
                </c:pt>
                <c:pt idx="7397">
                  <c:v>19</c:v>
                </c:pt>
                <c:pt idx="7398">
                  <c:v>19</c:v>
                </c:pt>
                <c:pt idx="7399">
                  <c:v>19</c:v>
                </c:pt>
                <c:pt idx="7400">
                  <c:v>19</c:v>
                </c:pt>
                <c:pt idx="7401">
                  <c:v>19</c:v>
                </c:pt>
                <c:pt idx="7402">
                  <c:v>19</c:v>
                </c:pt>
                <c:pt idx="7403">
                  <c:v>19</c:v>
                </c:pt>
                <c:pt idx="7404">
                  <c:v>19</c:v>
                </c:pt>
                <c:pt idx="7405">
                  <c:v>19</c:v>
                </c:pt>
                <c:pt idx="7406">
                  <c:v>19</c:v>
                </c:pt>
                <c:pt idx="7407">
                  <c:v>19</c:v>
                </c:pt>
                <c:pt idx="7408">
                  <c:v>19</c:v>
                </c:pt>
                <c:pt idx="7409">
                  <c:v>19</c:v>
                </c:pt>
                <c:pt idx="7410">
                  <c:v>19</c:v>
                </c:pt>
                <c:pt idx="7411">
                  <c:v>19</c:v>
                </c:pt>
                <c:pt idx="7412">
                  <c:v>19</c:v>
                </c:pt>
                <c:pt idx="7413">
                  <c:v>19</c:v>
                </c:pt>
                <c:pt idx="7414">
                  <c:v>19</c:v>
                </c:pt>
                <c:pt idx="7415">
                  <c:v>19</c:v>
                </c:pt>
                <c:pt idx="7416">
                  <c:v>19</c:v>
                </c:pt>
                <c:pt idx="7417">
                  <c:v>19</c:v>
                </c:pt>
                <c:pt idx="7418">
                  <c:v>19</c:v>
                </c:pt>
                <c:pt idx="7419">
                  <c:v>19</c:v>
                </c:pt>
                <c:pt idx="7420">
                  <c:v>19</c:v>
                </c:pt>
                <c:pt idx="7421">
                  <c:v>19</c:v>
                </c:pt>
                <c:pt idx="7422">
                  <c:v>19</c:v>
                </c:pt>
                <c:pt idx="7423">
                  <c:v>19</c:v>
                </c:pt>
                <c:pt idx="7424">
                  <c:v>19</c:v>
                </c:pt>
                <c:pt idx="7425">
                  <c:v>19</c:v>
                </c:pt>
                <c:pt idx="7426">
                  <c:v>19</c:v>
                </c:pt>
                <c:pt idx="7427">
                  <c:v>19</c:v>
                </c:pt>
                <c:pt idx="7428">
                  <c:v>19</c:v>
                </c:pt>
                <c:pt idx="7429">
                  <c:v>19</c:v>
                </c:pt>
                <c:pt idx="7430">
                  <c:v>19</c:v>
                </c:pt>
                <c:pt idx="7431">
                  <c:v>19</c:v>
                </c:pt>
                <c:pt idx="7432">
                  <c:v>19</c:v>
                </c:pt>
                <c:pt idx="7433">
                  <c:v>19</c:v>
                </c:pt>
                <c:pt idx="7434">
                  <c:v>19</c:v>
                </c:pt>
                <c:pt idx="7435">
                  <c:v>19</c:v>
                </c:pt>
                <c:pt idx="7436">
                  <c:v>19</c:v>
                </c:pt>
                <c:pt idx="7437">
                  <c:v>19</c:v>
                </c:pt>
                <c:pt idx="7438">
                  <c:v>19</c:v>
                </c:pt>
                <c:pt idx="7439">
                  <c:v>19</c:v>
                </c:pt>
                <c:pt idx="7440">
                  <c:v>19</c:v>
                </c:pt>
                <c:pt idx="7441">
                  <c:v>19</c:v>
                </c:pt>
                <c:pt idx="7442">
                  <c:v>19</c:v>
                </c:pt>
                <c:pt idx="7443">
                  <c:v>19</c:v>
                </c:pt>
                <c:pt idx="7444">
                  <c:v>19</c:v>
                </c:pt>
                <c:pt idx="7445">
                  <c:v>19</c:v>
                </c:pt>
                <c:pt idx="7446">
                  <c:v>19</c:v>
                </c:pt>
                <c:pt idx="7447">
                  <c:v>19</c:v>
                </c:pt>
                <c:pt idx="7448">
                  <c:v>19</c:v>
                </c:pt>
                <c:pt idx="7449">
                  <c:v>19</c:v>
                </c:pt>
                <c:pt idx="7450">
                  <c:v>19</c:v>
                </c:pt>
                <c:pt idx="7451">
                  <c:v>19</c:v>
                </c:pt>
                <c:pt idx="7452">
                  <c:v>19</c:v>
                </c:pt>
                <c:pt idx="7453">
                  <c:v>19</c:v>
                </c:pt>
                <c:pt idx="7454">
                  <c:v>19</c:v>
                </c:pt>
                <c:pt idx="7455">
                  <c:v>19</c:v>
                </c:pt>
                <c:pt idx="7456">
                  <c:v>19</c:v>
                </c:pt>
                <c:pt idx="7457">
                  <c:v>19</c:v>
                </c:pt>
                <c:pt idx="7458">
                  <c:v>19</c:v>
                </c:pt>
                <c:pt idx="7459">
                  <c:v>19</c:v>
                </c:pt>
                <c:pt idx="7460">
                  <c:v>19</c:v>
                </c:pt>
                <c:pt idx="7461">
                  <c:v>19</c:v>
                </c:pt>
                <c:pt idx="7462">
                  <c:v>19</c:v>
                </c:pt>
                <c:pt idx="7463">
                  <c:v>19</c:v>
                </c:pt>
                <c:pt idx="7464">
                  <c:v>19</c:v>
                </c:pt>
                <c:pt idx="7465">
                  <c:v>19</c:v>
                </c:pt>
                <c:pt idx="7466">
                  <c:v>19</c:v>
                </c:pt>
                <c:pt idx="7467">
                  <c:v>19</c:v>
                </c:pt>
                <c:pt idx="7468">
                  <c:v>19</c:v>
                </c:pt>
                <c:pt idx="7469">
                  <c:v>19</c:v>
                </c:pt>
                <c:pt idx="7470">
                  <c:v>19</c:v>
                </c:pt>
                <c:pt idx="7471">
                  <c:v>19</c:v>
                </c:pt>
                <c:pt idx="7472">
                  <c:v>19</c:v>
                </c:pt>
                <c:pt idx="7473">
                  <c:v>19</c:v>
                </c:pt>
                <c:pt idx="7474">
                  <c:v>19</c:v>
                </c:pt>
                <c:pt idx="7475">
                  <c:v>19</c:v>
                </c:pt>
                <c:pt idx="7476">
                  <c:v>19</c:v>
                </c:pt>
                <c:pt idx="7477">
                  <c:v>19</c:v>
                </c:pt>
                <c:pt idx="7478">
                  <c:v>19</c:v>
                </c:pt>
                <c:pt idx="7479">
                  <c:v>19</c:v>
                </c:pt>
                <c:pt idx="7480">
                  <c:v>19</c:v>
                </c:pt>
                <c:pt idx="7481">
                  <c:v>19</c:v>
                </c:pt>
                <c:pt idx="7482">
                  <c:v>19</c:v>
                </c:pt>
                <c:pt idx="7483">
                  <c:v>19</c:v>
                </c:pt>
                <c:pt idx="7484">
                  <c:v>19</c:v>
                </c:pt>
                <c:pt idx="7485">
                  <c:v>19</c:v>
                </c:pt>
                <c:pt idx="7486">
                  <c:v>19</c:v>
                </c:pt>
                <c:pt idx="7487">
                  <c:v>19</c:v>
                </c:pt>
                <c:pt idx="7488">
                  <c:v>19</c:v>
                </c:pt>
                <c:pt idx="7489">
                  <c:v>19</c:v>
                </c:pt>
                <c:pt idx="7490">
                  <c:v>19</c:v>
                </c:pt>
                <c:pt idx="7491">
                  <c:v>19</c:v>
                </c:pt>
                <c:pt idx="7492">
                  <c:v>19</c:v>
                </c:pt>
                <c:pt idx="7493">
                  <c:v>19</c:v>
                </c:pt>
                <c:pt idx="7494">
                  <c:v>19</c:v>
                </c:pt>
                <c:pt idx="7495">
                  <c:v>19</c:v>
                </c:pt>
                <c:pt idx="7496">
                  <c:v>19</c:v>
                </c:pt>
                <c:pt idx="7497">
                  <c:v>19</c:v>
                </c:pt>
                <c:pt idx="7498">
                  <c:v>19</c:v>
                </c:pt>
                <c:pt idx="7499">
                  <c:v>19</c:v>
                </c:pt>
                <c:pt idx="7500">
                  <c:v>20</c:v>
                </c:pt>
                <c:pt idx="7501">
                  <c:v>20</c:v>
                </c:pt>
                <c:pt idx="7502">
                  <c:v>20</c:v>
                </c:pt>
                <c:pt idx="7503">
                  <c:v>20</c:v>
                </c:pt>
                <c:pt idx="7504">
                  <c:v>20</c:v>
                </c:pt>
                <c:pt idx="7505">
                  <c:v>20</c:v>
                </c:pt>
                <c:pt idx="7506">
                  <c:v>20</c:v>
                </c:pt>
                <c:pt idx="7507">
                  <c:v>20</c:v>
                </c:pt>
                <c:pt idx="7508">
                  <c:v>20</c:v>
                </c:pt>
                <c:pt idx="7509">
                  <c:v>20</c:v>
                </c:pt>
                <c:pt idx="7510">
                  <c:v>20</c:v>
                </c:pt>
                <c:pt idx="7511">
                  <c:v>20</c:v>
                </c:pt>
                <c:pt idx="7512">
                  <c:v>20</c:v>
                </c:pt>
                <c:pt idx="7513">
                  <c:v>20</c:v>
                </c:pt>
                <c:pt idx="7514">
                  <c:v>20</c:v>
                </c:pt>
                <c:pt idx="7515">
                  <c:v>20</c:v>
                </c:pt>
                <c:pt idx="7516">
                  <c:v>20</c:v>
                </c:pt>
                <c:pt idx="7517">
                  <c:v>20</c:v>
                </c:pt>
                <c:pt idx="7518">
                  <c:v>20</c:v>
                </c:pt>
                <c:pt idx="7519">
                  <c:v>20</c:v>
                </c:pt>
                <c:pt idx="7520">
                  <c:v>20</c:v>
                </c:pt>
                <c:pt idx="7521">
                  <c:v>20</c:v>
                </c:pt>
                <c:pt idx="7522">
                  <c:v>20</c:v>
                </c:pt>
                <c:pt idx="7523">
                  <c:v>20</c:v>
                </c:pt>
                <c:pt idx="7524">
                  <c:v>20</c:v>
                </c:pt>
                <c:pt idx="7525">
                  <c:v>20</c:v>
                </c:pt>
                <c:pt idx="7526">
                  <c:v>20</c:v>
                </c:pt>
                <c:pt idx="7527">
                  <c:v>20</c:v>
                </c:pt>
                <c:pt idx="7528">
                  <c:v>20</c:v>
                </c:pt>
                <c:pt idx="7529">
                  <c:v>20</c:v>
                </c:pt>
                <c:pt idx="7530">
                  <c:v>20</c:v>
                </c:pt>
                <c:pt idx="7531">
                  <c:v>20</c:v>
                </c:pt>
                <c:pt idx="7532">
                  <c:v>20</c:v>
                </c:pt>
                <c:pt idx="7533">
                  <c:v>20</c:v>
                </c:pt>
                <c:pt idx="7534">
                  <c:v>20</c:v>
                </c:pt>
                <c:pt idx="7535">
                  <c:v>20</c:v>
                </c:pt>
                <c:pt idx="7536">
                  <c:v>20</c:v>
                </c:pt>
                <c:pt idx="7537">
                  <c:v>20</c:v>
                </c:pt>
                <c:pt idx="7538">
                  <c:v>20</c:v>
                </c:pt>
                <c:pt idx="7539">
                  <c:v>20</c:v>
                </c:pt>
                <c:pt idx="7540">
                  <c:v>20</c:v>
                </c:pt>
                <c:pt idx="7541">
                  <c:v>20</c:v>
                </c:pt>
                <c:pt idx="7542">
                  <c:v>20</c:v>
                </c:pt>
                <c:pt idx="7543">
                  <c:v>20</c:v>
                </c:pt>
                <c:pt idx="7544">
                  <c:v>20</c:v>
                </c:pt>
                <c:pt idx="7545">
                  <c:v>20</c:v>
                </c:pt>
                <c:pt idx="7546">
                  <c:v>20</c:v>
                </c:pt>
                <c:pt idx="7547">
                  <c:v>20</c:v>
                </c:pt>
                <c:pt idx="7548">
                  <c:v>20</c:v>
                </c:pt>
                <c:pt idx="7549">
                  <c:v>20</c:v>
                </c:pt>
                <c:pt idx="7550">
                  <c:v>20</c:v>
                </c:pt>
                <c:pt idx="7551">
                  <c:v>20</c:v>
                </c:pt>
                <c:pt idx="7552">
                  <c:v>20</c:v>
                </c:pt>
                <c:pt idx="7553">
                  <c:v>20</c:v>
                </c:pt>
                <c:pt idx="7554">
                  <c:v>20</c:v>
                </c:pt>
                <c:pt idx="7555">
                  <c:v>20</c:v>
                </c:pt>
                <c:pt idx="7556">
                  <c:v>20</c:v>
                </c:pt>
                <c:pt idx="7557">
                  <c:v>20</c:v>
                </c:pt>
                <c:pt idx="7558">
                  <c:v>20</c:v>
                </c:pt>
                <c:pt idx="7559">
                  <c:v>20</c:v>
                </c:pt>
                <c:pt idx="7560">
                  <c:v>20</c:v>
                </c:pt>
                <c:pt idx="7561">
                  <c:v>20</c:v>
                </c:pt>
                <c:pt idx="7562">
                  <c:v>20</c:v>
                </c:pt>
                <c:pt idx="7563">
                  <c:v>20</c:v>
                </c:pt>
                <c:pt idx="7564">
                  <c:v>20</c:v>
                </c:pt>
                <c:pt idx="7565">
                  <c:v>20</c:v>
                </c:pt>
                <c:pt idx="7566">
                  <c:v>20</c:v>
                </c:pt>
                <c:pt idx="7567">
                  <c:v>20</c:v>
                </c:pt>
                <c:pt idx="7568">
                  <c:v>20</c:v>
                </c:pt>
                <c:pt idx="7569">
                  <c:v>20</c:v>
                </c:pt>
                <c:pt idx="7570">
                  <c:v>20</c:v>
                </c:pt>
                <c:pt idx="7571">
                  <c:v>20</c:v>
                </c:pt>
                <c:pt idx="7572">
                  <c:v>20</c:v>
                </c:pt>
                <c:pt idx="7573">
                  <c:v>20</c:v>
                </c:pt>
                <c:pt idx="7574">
                  <c:v>20</c:v>
                </c:pt>
                <c:pt idx="7575">
                  <c:v>20</c:v>
                </c:pt>
                <c:pt idx="7576">
                  <c:v>20</c:v>
                </c:pt>
                <c:pt idx="7577">
                  <c:v>20</c:v>
                </c:pt>
                <c:pt idx="7578">
                  <c:v>20</c:v>
                </c:pt>
                <c:pt idx="7579">
                  <c:v>20</c:v>
                </c:pt>
                <c:pt idx="7580">
                  <c:v>20</c:v>
                </c:pt>
                <c:pt idx="7581">
                  <c:v>20</c:v>
                </c:pt>
                <c:pt idx="7582">
                  <c:v>20</c:v>
                </c:pt>
                <c:pt idx="7583">
                  <c:v>20</c:v>
                </c:pt>
                <c:pt idx="7584">
                  <c:v>20</c:v>
                </c:pt>
                <c:pt idx="7585">
                  <c:v>20</c:v>
                </c:pt>
                <c:pt idx="7586">
                  <c:v>20</c:v>
                </c:pt>
                <c:pt idx="7587">
                  <c:v>20</c:v>
                </c:pt>
                <c:pt idx="7588">
                  <c:v>20</c:v>
                </c:pt>
                <c:pt idx="7589">
                  <c:v>20</c:v>
                </c:pt>
                <c:pt idx="7590">
                  <c:v>20</c:v>
                </c:pt>
                <c:pt idx="7591">
                  <c:v>20</c:v>
                </c:pt>
                <c:pt idx="7592">
                  <c:v>21</c:v>
                </c:pt>
                <c:pt idx="7593">
                  <c:v>21</c:v>
                </c:pt>
                <c:pt idx="7594">
                  <c:v>21</c:v>
                </c:pt>
                <c:pt idx="7595">
                  <c:v>21</c:v>
                </c:pt>
                <c:pt idx="7596">
                  <c:v>21</c:v>
                </c:pt>
                <c:pt idx="7597">
                  <c:v>21</c:v>
                </c:pt>
                <c:pt idx="7598">
                  <c:v>21</c:v>
                </c:pt>
                <c:pt idx="7599">
                  <c:v>21</c:v>
                </c:pt>
                <c:pt idx="7600">
                  <c:v>21</c:v>
                </c:pt>
                <c:pt idx="7601">
                  <c:v>21</c:v>
                </c:pt>
                <c:pt idx="7602">
                  <c:v>21</c:v>
                </c:pt>
                <c:pt idx="7603">
                  <c:v>21</c:v>
                </c:pt>
                <c:pt idx="7604">
                  <c:v>21</c:v>
                </c:pt>
                <c:pt idx="7605">
                  <c:v>21</c:v>
                </c:pt>
                <c:pt idx="7606">
                  <c:v>21</c:v>
                </c:pt>
                <c:pt idx="7607">
                  <c:v>21</c:v>
                </c:pt>
                <c:pt idx="7608">
                  <c:v>21</c:v>
                </c:pt>
                <c:pt idx="7609">
                  <c:v>21</c:v>
                </c:pt>
                <c:pt idx="7610">
                  <c:v>21</c:v>
                </c:pt>
                <c:pt idx="7611">
                  <c:v>21</c:v>
                </c:pt>
                <c:pt idx="7612">
                  <c:v>21</c:v>
                </c:pt>
                <c:pt idx="7613">
                  <c:v>21</c:v>
                </c:pt>
                <c:pt idx="7614">
                  <c:v>21</c:v>
                </c:pt>
                <c:pt idx="7615">
                  <c:v>21</c:v>
                </c:pt>
                <c:pt idx="7616">
                  <c:v>21</c:v>
                </c:pt>
                <c:pt idx="7617">
                  <c:v>21</c:v>
                </c:pt>
                <c:pt idx="7618">
                  <c:v>21</c:v>
                </c:pt>
                <c:pt idx="7619">
                  <c:v>21</c:v>
                </c:pt>
                <c:pt idx="7620">
                  <c:v>21</c:v>
                </c:pt>
                <c:pt idx="7621">
                  <c:v>21</c:v>
                </c:pt>
                <c:pt idx="7622">
                  <c:v>21</c:v>
                </c:pt>
                <c:pt idx="7623">
                  <c:v>21</c:v>
                </c:pt>
                <c:pt idx="7624">
                  <c:v>21</c:v>
                </c:pt>
                <c:pt idx="7625">
                  <c:v>21</c:v>
                </c:pt>
                <c:pt idx="7626">
                  <c:v>21</c:v>
                </c:pt>
                <c:pt idx="7627">
                  <c:v>21</c:v>
                </c:pt>
                <c:pt idx="7628">
                  <c:v>21</c:v>
                </c:pt>
                <c:pt idx="7629">
                  <c:v>21</c:v>
                </c:pt>
                <c:pt idx="7630">
                  <c:v>21</c:v>
                </c:pt>
                <c:pt idx="7631">
                  <c:v>21</c:v>
                </c:pt>
                <c:pt idx="7632">
                  <c:v>21</c:v>
                </c:pt>
                <c:pt idx="7633">
                  <c:v>21</c:v>
                </c:pt>
                <c:pt idx="7634">
                  <c:v>21</c:v>
                </c:pt>
                <c:pt idx="7635">
                  <c:v>21</c:v>
                </c:pt>
                <c:pt idx="7636">
                  <c:v>21</c:v>
                </c:pt>
                <c:pt idx="7637">
                  <c:v>21</c:v>
                </c:pt>
                <c:pt idx="7638">
                  <c:v>21</c:v>
                </c:pt>
                <c:pt idx="7639">
                  <c:v>21</c:v>
                </c:pt>
                <c:pt idx="7640">
                  <c:v>21</c:v>
                </c:pt>
                <c:pt idx="7641">
                  <c:v>21</c:v>
                </c:pt>
                <c:pt idx="7642">
                  <c:v>21</c:v>
                </c:pt>
                <c:pt idx="7643">
                  <c:v>21</c:v>
                </c:pt>
                <c:pt idx="7644">
                  <c:v>21</c:v>
                </c:pt>
                <c:pt idx="7645">
                  <c:v>21</c:v>
                </c:pt>
                <c:pt idx="7646">
                  <c:v>21</c:v>
                </c:pt>
                <c:pt idx="7647">
                  <c:v>21</c:v>
                </c:pt>
                <c:pt idx="7648">
                  <c:v>21</c:v>
                </c:pt>
                <c:pt idx="7649">
                  <c:v>21</c:v>
                </c:pt>
                <c:pt idx="7650">
                  <c:v>21</c:v>
                </c:pt>
                <c:pt idx="7651">
                  <c:v>21</c:v>
                </c:pt>
                <c:pt idx="7652">
                  <c:v>21</c:v>
                </c:pt>
                <c:pt idx="7653">
                  <c:v>21</c:v>
                </c:pt>
                <c:pt idx="7654">
                  <c:v>21</c:v>
                </c:pt>
                <c:pt idx="7655">
                  <c:v>21</c:v>
                </c:pt>
                <c:pt idx="7656">
                  <c:v>21</c:v>
                </c:pt>
                <c:pt idx="7657">
                  <c:v>21</c:v>
                </c:pt>
                <c:pt idx="7658">
                  <c:v>21</c:v>
                </c:pt>
                <c:pt idx="7659">
                  <c:v>21</c:v>
                </c:pt>
                <c:pt idx="7660">
                  <c:v>21</c:v>
                </c:pt>
                <c:pt idx="7661">
                  <c:v>21</c:v>
                </c:pt>
                <c:pt idx="7662">
                  <c:v>21</c:v>
                </c:pt>
                <c:pt idx="7663">
                  <c:v>21</c:v>
                </c:pt>
                <c:pt idx="7664">
                  <c:v>21</c:v>
                </c:pt>
                <c:pt idx="7665">
                  <c:v>21</c:v>
                </c:pt>
                <c:pt idx="7666">
                  <c:v>21</c:v>
                </c:pt>
                <c:pt idx="7667">
                  <c:v>22</c:v>
                </c:pt>
                <c:pt idx="7668">
                  <c:v>22</c:v>
                </c:pt>
                <c:pt idx="7669">
                  <c:v>22</c:v>
                </c:pt>
                <c:pt idx="7670">
                  <c:v>22</c:v>
                </c:pt>
                <c:pt idx="7671">
                  <c:v>22</c:v>
                </c:pt>
                <c:pt idx="7672">
                  <c:v>22</c:v>
                </c:pt>
                <c:pt idx="7673">
                  <c:v>22</c:v>
                </c:pt>
                <c:pt idx="7674">
                  <c:v>22</c:v>
                </c:pt>
                <c:pt idx="7675">
                  <c:v>22</c:v>
                </c:pt>
                <c:pt idx="7676">
                  <c:v>22</c:v>
                </c:pt>
                <c:pt idx="7677">
                  <c:v>22</c:v>
                </c:pt>
                <c:pt idx="7678">
                  <c:v>22</c:v>
                </c:pt>
                <c:pt idx="7679">
                  <c:v>22</c:v>
                </c:pt>
                <c:pt idx="7680">
                  <c:v>22</c:v>
                </c:pt>
                <c:pt idx="7681">
                  <c:v>22</c:v>
                </c:pt>
                <c:pt idx="7682">
                  <c:v>22</c:v>
                </c:pt>
                <c:pt idx="7683">
                  <c:v>22</c:v>
                </c:pt>
                <c:pt idx="7684">
                  <c:v>22</c:v>
                </c:pt>
                <c:pt idx="7685">
                  <c:v>22</c:v>
                </c:pt>
                <c:pt idx="7686">
                  <c:v>22</c:v>
                </c:pt>
                <c:pt idx="7687">
                  <c:v>22</c:v>
                </c:pt>
                <c:pt idx="7688">
                  <c:v>22</c:v>
                </c:pt>
                <c:pt idx="7689">
                  <c:v>22</c:v>
                </c:pt>
                <c:pt idx="7690">
                  <c:v>22</c:v>
                </c:pt>
                <c:pt idx="7691">
                  <c:v>22</c:v>
                </c:pt>
                <c:pt idx="7692">
                  <c:v>22</c:v>
                </c:pt>
                <c:pt idx="7693">
                  <c:v>22</c:v>
                </c:pt>
                <c:pt idx="7694">
                  <c:v>22</c:v>
                </c:pt>
                <c:pt idx="7695">
                  <c:v>22</c:v>
                </c:pt>
                <c:pt idx="7696">
                  <c:v>22</c:v>
                </c:pt>
                <c:pt idx="7697">
                  <c:v>22</c:v>
                </c:pt>
                <c:pt idx="7698">
                  <c:v>22</c:v>
                </c:pt>
                <c:pt idx="7699">
                  <c:v>22</c:v>
                </c:pt>
                <c:pt idx="7700">
                  <c:v>22</c:v>
                </c:pt>
                <c:pt idx="7701">
                  <c:v>22</c:v>
                </c:pt>
                <c:pt idx="7702">
                  <c:v>22</c:v>
                </c:pt>
                <c:pt idx="7703">
                  <c:v>22</c:v>
                </c:pt>
                <c:pt idx="7704">
                  <c:v>22</c:v>
                </c:pt>
                <c:pt idx="7705">
                  <c:v>22</c:v>
                </c:pt>
                <c:pt idx="7706">
                  <c:v>22</c:v>
                </c:pt>
                <c:pt idx="7707">
                  <c:v>22</c:v>
                </c:pt>
                <c:pt idx="7708">
                  <c:v>22</c:v>
                </c:pt>
                <c:pt idx="7709">
                  <c:v>22</c:v>
                </c:pt>
                <c:pt idx="7710">
                  <c:v>22</c:v>
                </c:pt>
                <c:pt idx="7711">
                  <c:v>22</c:v>
                </c:pt>
                <c:pt idx="7712">
                  <c:v>22</c:v>
                </c:pt>
                <c:pt idx="7713">
                  <c:v>22</c:v>
                </c:pt>
                <c:pt idx="7714">
                  <c:v>22</c:v>
                </c:pt>
                <c:pt idx="7715">
                  <c:v>22</c:v>
                </c:pt>
                <c:pt idx="7716">
                  <c:v>22</c:v>
                </c:pt>
                <c:pt idx="7717">
                  <c:v>22</c:v>
                </c:pt>
                <c:pt idx="7718">
                  <c:v>22</c:v>
                </c:pt>
                <c:pt idx="7719">
                  <c:v>22</c:v>
                </c:pt>
                <c:pt idx="7720">
                  <c:v>22</c:v>
                </c:pt>
                <c:pt idx="7721">
                  <c:v>22</c:v>
                </c:pt>
                <c:pt idx="7722">
                  <c:v>22</c:v>
                </c:pt>
                <c:pt idx="7723">
                  <c:v>22</c:v>
                </c:pt>
                <c:pt idx="7724">
                  <c:v>22</c:v>
                </c:pt>
                <c:pt idx="7725">
                  <c:v>22</c:v>
                </c:pt>
                <c:pt idx="7726">
                  <c:v>22</c:v>
                </c:pt>
                <c:pt idx="7727">
                  <c:v>22</c:v>
                </c:pt>
                <c:pt idx="7728">
                  <c:v>22</c:v>
                </c:pt>
                <c:pt idx="7729">
                  <c:v>22</c:v>
                </c:pt>
                <c:pt idx="7730">
                  <c:v>22</c:v>
                </c:pt>
                <c:pt idx="7731">
                  <c:v>22</c:v>
                </c:pt>
                <c:pt idx="7732">
                  <c:v>22</c:v>
                </c:pt>
                <c:pt idx="7733">
                  <c:v>22</c:v>
                </c:pt>
                <c:pt idx="7734">
                  <c:v>22</c:v>
                </c:pt>
                <c:pt idx="7735">
                  <c:v>22</c:v>
                </c:pt>
                <c:pt idx="7736">
                  <c:v>22</c:v>
                </c:pt>
                <c:pt idx="7737">
                  <c:v>23</c:v>
                </c:pt>
                <c:pt idx="7738">
                  <c:v>23</c:v>
                </c:pt>
                <c:pt idx="7739">
                  <c:v>23</c:v>
                </c:pt>
                <c:pt idx="7740">
                  <c:v>23</c:v>
                </c:pt>
                <c:pt idx="7741">
                  <c:v>23</c:v>
                </c:pt>
                <c:pt idx="7742">
                  <c:v>23</c:v>
                </c:pt>
                <c:pt idx="7743">
                  <c:v>23</c:v>
                </c:pt>
                <c:pt idx="7744">
                  <c:v>23</c:v>
                </c:pt>
                <c:pt idx="7745">
                  <c:v>23</c:v>
                </c:pt>
                <c:pt idx="7746">
                  <c:v>23</c:v>
                </c:pt>
                <c:pt idx="7747">
                  <c:v>23</c:v>
                </c:pt>
                <c:pt idx="7748">
                  <c:v>23</c:v>
                </c:pt>
                <c:pt idx="7749">
                  <c:v>23</c:v>
                </c:pt>
                <c:pt idx="7750">
                  <c:v>23</c:v>
                </c:pt>
                <c:pt idx="7751">
                  <c:v>23</c:v>
                </c:pt>
                <c:pt idx="7752">
                  <c:v>23</c:v>
                </c:pt>
                <c:pt idx="7753">
                  <c:v>23</c:v>
                </c:pt>
                <c:pt idx="7754">
                  <c:v>23</c:v>
                </c:pt>
                <c:pt idx="7755">
                  <c:v>23</c:v>
                </c:pt>
                <c:pt idx="7756">
                  <c:v>23</c:v>
                </c:pt>
                <c:pt idx="7757">
                  <c:v>23</c:v>
                </c:pt>
                <c:pt idx="7758">
                  <c:v>23</c:v>
                </c:pt>
                <c:pt idx="7759">
                  <c:v>23</c:v>
                </c:pt>
                <c:pt idx="7760">
                  <c:v>23</c:v>
                </c:pt>
                <c:pt idx="7761">
                  <c:v>23</c:v>
                </c:pt>
                <c:pt idx="7762">
                  <c:v>23</c:v>
                </c:pt>
                <c:pt idx="7763">
                  <c:v>23</c:v>
                </c:pt>
                <c:pt idx="7764">
                  <c:v>23</c:v>
                </c:pt>
                <c:pt idx="7765">
                  <c:v>23</c:v>
                </c:pt>
                <c:pt idx="7766">
                  <c:v>23</c:v>
                </c:pt>
                <c:pt idx="7767">
                  <c:v>23</c:v>
                </c:pt>
                <c:pt idx="7768">
                  <c:v>23</c:v>
                </c:pt>
                <c:pt idx="7769">
                  <c:v>23</c:v>
                </c:pt>
                <c:pt idx="7770">
                  <c:v>23</c:v>
                </c:pt>
                <c:pt idx="7771">
                  <c:v>23</c:v>
                </c:pt>
                <c:pt idx="7772">
                  <c:v>23</c:v>
                </c:pt>
                <c:pt idx="7773">
                  <c:v>23</c:v>
                </c:pt>
                <c:pt idx="7774">
                  <c:v>23</c:v>
                </c:pt>
                <c:pt idx="7775">
                  <c:v>23</c:v>
                </c:pt>
                <c:pt idx="7776">
                  <c:v>23</c:v>
                </c:pt>
                <c:pt idx="7777">
                  <c:v>23</c:v>
                </c:pt>
                <c:pt idx="7778">
                  <c:v>23</c:v>
                </c:pt>
                <c:pt idx="7779">
                  <c:v>23</c:v>
                </c:pt>
                <c:pt idx="7780">
                  <c:v>23</c:v>
                </c:pt>
                <c:pt idx="7781">
                  <c:v>23</c:v>
                </c:pt>
                <c:pt idx="7782">
                  <c:v>23</c:v>
                </c:pt>
                <c:pt idx="7783">
                  <c:v>23</c:v>
                </c:pt>
                <c:pt idx="7784">
                  <c:v>23</c:v>
                </c:pt>
                <c:pt idx="7785">
                  <c:v>23</c:v>
                </c:pt>
                <c:pt idx="7786">
                  <c:v>23</c:v>
                </c:pt>
                <c:pt idx="7787">
                  <c:v>23</c:v>
                </c:pt>
                <c:pt idx="7788">
                  <c:v>23</c:v>
                </c:pt>
                <c:pt idx="7789">
                  <c:v>23</c:v>
                </c:pt>
                <c:pt idx="7790">
                  <c:v>23</c:v>
                </c:pt>
                <c:pt idx="7791">
                  <c:v>23</c:v>
                </c:pt>
                <c:pt idx="7792">
                  <c:v>23</c:v>
                </c:pt>
                <c:pt idx="7793">
                  <c:v>23</c:v>
                </c:pt>
                <c:pt idx="7794">
                  <c:v>23</c:v>
                </c:pt>
                <c:pt idx="7795">
                  <c:v>23</c:v>
                </c:pt>
                <c:pt idx="7796">
                  <c:v>23</c:v>
                </c:pt>
                <c:pt idx="7797">
                  <c:v>23</c:v>
                </c:pt>
                <c:pt idx="7798">
                  <c:v>23</c:v>
                </c:pt>
                <c:pt idx="7799">
                  <c:v>24</c:v>
                </c:pt>
                <c:pt idx="7800">
                  <c:v>24</c:v>
                </c:pt>
                <c:pt idx="7801">
                  <c:v>24</c:v>
                </c:pt>
                <c:pt idx="7802">
                  <c:v>24</c:v>
                </c:pt>
                <c:pt idx="7803">
                  <c:v>24</c:v>
                </c:pt>
                <c:pt idx="7804">
                  <c:v>24</c:v>
                </c:pt>
                <c:pt idx="7805">
                  <c:v>24</c:v>
                </c:pt>
                <c:pt idx="7806">
                  <c:v>24</c:v>
                </c:pt>
                <c:pt idx="7807">
                  <c:v>24</c:v>
                </c:pt>
                <c:pt idx="7808">
                  <c:v>24</c:v>
                </c:pt>
                <c:pt idx="7809">
                  <c:v>24</c:v>
                </c:pt>
                <c:pt idx="7810">
                  <c:v>24</c:v>
                </c:pt>
                <c:pt idx="7811">
                  <c:v>24</c:v>
                </c:pt>
                <c:pt idx="7812">
                  <c:v>24</c:v>
                </c:pt>
                <c:pt idx="7813">
                  <c:v>24</c:v>
                </c:pt>
                <c:pt idx="7814">
                  <c:v>24</c:v>
                </c:pt>
                <c:pt idx="7815">
                  <c:v>24</c:v>
                </c:pt>
                <c:pt idx="7816">
                  <c:v>24</c:v>
                </c:pt>
                <c:pt idx="7817">
                  <c:v>24</c:v>
                </c:pt>
                <c:pt idx="7818">
                  <c:v>24</c:v>
                </c:pt>
                <c:pt idx="7819">
                  <c:v>24</c:v>
                </c:pt>
                <c:pt idx="7820">
                  <c:v>24</c:v>
                </c:pt>
                <c:pt idx="7821">
                  <c:v>24</c:v>
                </c:pt>
                <c:pt idx="7822">
                  <c:v>24</c:v>
                </c:pt>
                <c:pt idx="7823">
                  <c:v>24</c:v>
                </c:pt>
                <c:pt idx="7824">
                  <c:v>24</c:v>
                </c:pt>
                <c:pt idx="7825">
                  <c:v>24</c:v>
                </c:pt>
                <c:pt idx="7826">
                  <c:v>24</c:v>
                </c:pt>
                <c:pt idx="7827">
                  <c:v>24</c:v>
                </c:pt>
                <c:pt idx="7828">
                  <c:v>24</c:v>
                </c:pt>
                <c:pt idx="7829">
                  <c:v>24</c:v>
                </c:pt>
                <c:pt idx="7830">
                  <c:v>24</c:v>
                </c:pt>
                <c:pt idx="7831">
                  <c:v>24</c:v>
                </c:pt>
                <c:pt idx="7832">
                  <c:v>24</c:v>
                </c:pt>
                <c:pt idx="7833">
                  <c:v>24</c:v>
                </c:pt>
                <c:pt idx="7834">
                  <c:v>24</c:v>
                </c:pt>
                <c:pt idx="7835">
                  <c:v>24</c:v>
                </c:pt>
                <c:pt idx="7836">
                  <c:v>24</c:v>
                </c:pt>
                <c:pt idx="7837">
                  <c:v>24</c:v>
                </c:pt>
                <c:pt idx="7838">
                  <c:v>24</c:v>
                </c:pt>
                <c:pt idx="7839">
                  <c:v>24</c:v>
                </c:pt>
                <c:pt idx="7840">
                  <c:v>24</c:v>
                </c:pt>
                <c:pt idx="7841">
                  <c:v>24</c:v>
                </c:pt>
                <c:pt idx="7842">
                  <c:v>24</c:v>
                </c:pt>
                <c:pt idx="7843">
                  <c:v>24</c:v>
                </c:pt>
                <c:pt idx="7844">
                  <c:v>25</c:v>
                </c:pt>
                <c:pt idx="7845">
                  <c:v>25</c:v>
                </c:pt>
                <c:pt idx="7846">
                  <c:v>25</c:v>
                </c:pt>
                <c:pt idx="7847">
                  <c:v>25</c:v>
                </c:pt>
                <c:pt idx="7848">
                  <c:v>25</c:v>
                </c:pt>
                <c:pt idx="7849">
                  <c:v>25</c:v>
                </c:pt>
                <c:pt idx="7850">
                  <c:v>25</c:v>
                </c:pt>
                <c:pt idx="7851">
                  <c:v>25</c:v>
                </c:pt>
                <c:pt idx="7852">
                  <c:v>25</c:v>
                </c:pt>
                <c:pt idx="7853">
                  <c:v>25</c:v>
                </c:pt>
                <c:pt idx="7854">
                  <c:v>25</c:v>
                </c:pt>
                <c:pt idx="7855">
                  <c:v>25</c:v>
                </c:pt>
                <c:pt idx="7856">
                  <c:v>25</c:v>
                </c:pt>
                <c:pt idx="7857">
                  <c:v>25</c:v>
                </c:pt>
                <c:pt idx="7858">
                  <c:v>25</c:v>
                </c:pt>
                <c:pt idx="7859">
                  <c:v>25</c:v>
                </c:pt>
                <c:pt idx="7860">
                  <c:v>25</c:v>
                </c:pt>
                <c:pt idx="7861">
                  <c:v>25</c:v>
                </c:pt>
                <c:pt idx="7862">
                  <c:v>25</c:v>
                </c:pt>
                <c:pt idx="7863">
                  <c:v>25</c:v>
                </c:pt>
                <c:pt idx="7864">
                  <c:v>25</c:v>
                </c:pt>
                <c:pt idx="7865">
                  <c:v>25</c:v>
                </c:pt>
                <c:pt idx="7866">
                  <c:v>25</c:v>
                </c:pt>
                <c:pt idx="7867">
                  <c:v>25</c:v>
                </c:pt>
                <c:pt idx="7868">
                  <c:v>25</c:v>
                </c:pt>
                <c:pt idx="7869">
                  <c:v>25</c:v>
                </c:pt>
                <c:pt idx="7870">
                  <c:v>25</c:v>
                </c:pt>
                <c:pt idx="7871">
                  <c:v>25</c:v>
                </c:pt>
                <c:pt idx="7872">
                  <c:v>25</c:v>
                </c:pt>
                <c:pt idx="7873">
                  <c:v>25</c:v>
                </c:pt>
                <c:pt idx="7874">
                  <c:v>25</c:v>
                </c:pt>
                <c:pt idx="7875">
                  <c:v>25</c:v>
                </c:pt>
                <c:pt idx="7876">
                  <c:v>25</c:v>
                </c:pt>
                <c:pt idx="7877">
                  <c:v>25</c:v>
                </c:pt>
                <c:pt idx="7878">
                  <c:v>25</c:v>
                </c:pt>
                <c:pt idx="7879">
                  <c:v>25</c:v>
                </c:pt>
                <c:pt idx="7880">
                  <c:v>25</c:v>
                </c:pt>
                <c:pt idx="7881">
                  <c:v>25</c:v>
                </c:pt>
                <c:pt idx="7882">
                  <c:v>25</c:v>
                </c:pt>
                <c:pt idx="7883">
                  <c:v>26</c:v>
                </c:pt>
                <c:pt idx="7884">
                  <c:v>26</c:v>
                </c:pt>
                <c:pt idx="7885">
                  <c:v>26</c:v>
                </c:pt>
                <c:pt idx="7886">
                  <c:v>26</c:v>
                </c:pt>
                <c:pt idx="7887">
                  <c:v>26</c:v>
                </c:pt>
                <c:pt idx="7888">
                  <c:v>26</c:v>
                </c:pt>
                <c:pt idx="7889">
                  <c:v>26</c:v>
                </c:pt>
                <c:pt idx="7890">
                  <c:v>26</c:v>
                </c:pt>
                <c:pt idx="7891">
                  <c:v>26</c:v>
                </c:pt>
                <c:pt idx="7892">
                  <c:v>26</c:v>
                </c:pt>
                <c:pt idx="7893">
                  <c:v>26</c:v>
                </c:pt>
                <c:pt idx="7894">
                  <c:v>26</c:v>
                </c:pt>
                <c:pt idx="7895">
                  <c:v>26</c:v>
                </c:pt>
                <c:pt idx="7896">
                  <c:v>26</c:v>
                </c:pt>
                <c:pt idx="7897">
                  <c:v>26</c:v>
                </c:pt>
                <c:pt idx="7898">
                  <c:v>26</c:v>
                </c:pt>
                <c:pt idx="7899">
                  <c:v>26</c:v>
                </c:pt>
                <c:pt idx="7900">
                  <c:v>26</c:v>
                </c:pt>
                <c:pt idx="7901">
                  <c:v>26</c:v>
                </c:pt>
                <c:pt idx="7902">
                  <c:v>26</c:v>
                </c:pt>
                <c:pt idx="7903">
                  <c:v>26</c:v>
                </c:pt>
                <c:pt idx="7904">
                  <c:v>26</c:v>
                </c:pt>
                <c:pt idx="7905">
                  <c:v>26</c:v>
                </c:pt>
                <c:pt idx="7906">
                  <c:v>26</c:v>
                </c:pt>
                <c:pt idx="7907">
                  <c:v>26</c:v>
                </c:pt>
                <c:pt idx="7908">
                  <c:v>26</c:v>
                </c:pt>
                <c:pt idx="7909">
                  <c:v>26</c:v>
                </c:pt>
                <c:pt idx="7910">
                  <c:v>27</c:v>
                </c:pt>
                <c:pt idx="7911">
                  <c:v>27</c:v>
                </c:pt>
                <c:pt idx="7912">
                  <c:v>27</c:v>
                </c:pt>
                <c:pt idx="7913">
                  <c:v>27</c:v>
                </c:pt>
                <c:pt idx="7914">
                  <c:v>27</c:v>
                </c:pt>
                <c:pt idx="7915">
                  <c:v>27</c:v>
                </c:pt>
                <c:pt idx="7916">
                  <c:v>27</c:v>
                </c:pt>
                <c:pt idx="7917">
                  <c:v>27</c:v>
                </c:pt>
                <c:pt idx="7918">
                  <c:v>27</c:v>
                </c:pt>
                <c:pt idx="7919">
                  <c:v>27</c:v>
                </c:pt>
                <c:pt idx="7920">
                  <c:v>27</c:v>
                </c:pt>
                <c:pt idx="7921">
                  <c:v>27</c:v>
                </c:pt>
                <c:pt idx="7922">
                  <c:v>27</c:v>
                </c:pt>
                <c:pt idx="7923">
                  <c:v>27</c:v>
                </c:pt>
                <c:pt idx="7924">
                  <c:v>27</c:v>
                </c:pt>
                <c:pt idx="7925">
                  <c:v>27</c:v>
                </c:pt>
                <c:pt idx="7926">
                  <c:v>27</c:v>
                </c:pt>
                <c:pt idx="7927">
                  <c:v>27</c:v>
                </c:pt>
                <c:pt idx="7928">
                  <c:v>27</c:v>
                </c:pt>
                <c:pt idx="7929">
                  <c:v>27</c:v>
                </c:pt>
                <c:pt idx="7930">
                  <c:v>27</c:v>
                </c:pt>
                <c:pt idx="7931">
                  <c:v>28</c:v>
                </c:pt>
                <c:pt idx="7932">
                  <c:v>28</c:v>
                </c:pt>
                <c:pt idx="7933">
                  <c:v>28</c:v>
                </c:pt>
                <c:pt idx="7934">
                  <c:v>28</c:v>
                </c:pt>
                <c:pt idx="7935">
                  <c:v>28</c:v>
                </c:pt>
                <c:pt idx="7936">
                  <c:v>28</c:v>
                </c:pt>
                <c:pt idx="7937">
                  <c:v>28</c:v>
                </c:pt>
                <c:pt idx="7938">
                  <c:v>28</c:v>
                </c:pt>
                <c:pt idx="7939">
                  <c:v>28</c:v>
                </c:pt>
                <c:pt idx="7940">
                  <c:v>28</c:v>
                </c:pt>
                <c:pt idx="7941">
                  <c:v>28</c:v>
                </c:pt>
                <c:pt idx="7942">
                  <c:v>28</c:v>
                </c:pt>
                <c:pt idx="7943">
                  <c:v>28</c:v>
                </c:pt>
                <c:pt idx="7944">
                  <c:v>28</c:v>
                </c:pt>
                <c:pt idx="7945">
                  <c:v>28</c:v>
                </c:pt>
                <c:pt idx="7946">
                  <c:v>28</c:v>
                </c:pt>
                <c:pt idx="7947">
                  <c:v>28</c:v>
                </c:pt>
                <c:pt idx="7948">
                  <c:v>28</c:v>
                </c:pt>
                <c:pt idx="7949">
                  <c:v>28</c:v>
                </c:pt>
                <c:pt idx="7950">
                  <c:v>28</c:v>
                </c:pt>
                <c:pt idx="7951">
                  <c:v>28</c:v>
                </c:pt>
                <c:pt idx="7952">
                  <c:v>28</c:v>
                </c:pt>
                <c:pt idx="7953">
                  <c:v>28</c:v>
                </c:pt>
                <c:pt idx="7954">
                  <c:v>29</c:v>
                </c:pt>
                <c:pt idx="7955">
                  <c:v>29</c:v>
                </c:pt>
                <c:pt idx="7956">
                  <c:v>29</c:v>
                </c:pt>
                <c:pt idx="7957">
                  <c:v>29</c:v>
                </c:pt>
                <c:pt idx="7958">
                  <c:v>29</c:v>
                </c:pt>
                <c:pt idx="7959">
                  <c:v>29</c:v>
                </c:pt>
                <c:pt idx="7960">
                  <c:v>29</c:v>
                </c:pt>
                <c:pt idx="7961">
                  <c:v>29</c:v>
                </c:pt>
                <c:pt idx="7962">
                  <c:v>29</c:v>
                </c:pt>
                <c:pt idx="7963">
                  <c:v>29</c:v>
                </c:pt>
                <c:pt idx="7964">
                  <c:v>29</c:v>
                </c:pt>
                <c:pt idx="7965">
                  <c:v>29</c:v>
                </c:pt>
                <c:pt idx="7966">
                  <c:v>29</c:v>
                </c:pt>
                <c:pt idx="7967">
                  <c:v>29</c:v>
                </c:pt>
                <c:pt idx="7968">
                  <c:v>29</c:v>
                </c:pt>
                <c:pt idx="7969">
                  <c:v>29</c:v>
                </c:pt>
                <c:pt idx="7970">
                  <c:v>29</c:v>
                </c:pt>
                <c:pt idx="7971">
                  <c:v>29</c:v>
                </c:pt>
                <c:pt idx="7972">
                  <c:v>29</c:v>
                </c:pt>
                <c:pt idx="7973">
                  <c:v>29</c:v>
                </c:pt>
                <c:pt idx="7974">
                  <c:v>29</c:v>
                </c:pt>
                <c:pt idx="7975">
                  <c:v>29</c:v>
                </c:pt>
                <c:pt idx="7976">
                  <c:v>29</c:v>
                </c:pt>
                <c:pt idx="7977">
                  <c:v>30</c:v>
                </c:pt>
                <c:pt idx="7978">
                  <c:v>30</c:v>
                </c:pt>
                <c:pt idx="7979">
                  <c:v>30</c:v>
                </c:pt>
                <c:pt idx="7980">
                  <c:v>30</c:v>
                </c:pt>
                <c:pt idx="7981">
                  <c:v>30</c:v>
                </c:pt>
                <c:pt idx="7982">
                  <c:v>30</c:v>
                </c:pt>
                <c:pt idx="7983">
                  <c:v>30</c:v>
                </c:pt>
                <c:pt idx="7984">
                  <c:v>30</c:v>
                </c:pt>
                <c:pt idx="7985">
                  <c:v>30</c:v>
                </c:pt>
                <c:pt idx="7986">
                  <c:v>30</c:v>
                </c:pt>
                <c:pt idx="7987">
                  <c:v>30</c:v>
                </c:pt>
                <c:pt idx="7988">
                  <c:v>30</c:v>
                </c:pt>
                <c:pt idx="7989">
                  <c:v>30</c:v>
                </c:pt>
                <c:pt idx="7990">
                  <c:v>30</c:v>
                </c:pt>
                <c:pt idx="7991">
                  <c:v>30</c:v>
                </c:pt>
                <c:pt idx="7992">
                  <c:v>30</c:v>
                </c:pt>
                <c:pt idx="7993">
                  <c:v>30</c:v>
                </c:pt>
                <c:pt idx="7994">
                  <c:v>30</c:v>
                </c:pt>
                <c:pt idx="7995">
                  <c:v>30</c:v>
                </c:pt>
                <c:pt idx="7996">
                  <c:v>30</c:v>
                </c:pt>
                <c:pt idx="7997">
                  <c:v>30</c:v>
                </c:pt>
                <c:pt idx="7998">
                  <c:v>30</c:v>
                </c:pt>
                <c:pt idx="7999">
                  <c:v>30</c:v>
                </c:pt>
                <c:pt idx="8000">
                  <c:v>30</c:v>
                </c:pt>
                <c:pt idx="8001">
                  <c:v>30</c:v>
                </c:pt>
                <c:pt idx="8002">
                  <c:v>31</c:v>
                </c:pt>
                <c:pt idx="8003">
                  <c:v>31</c:v>
                </c:pt>
                <c:pt idx="8004">
                  <c:v>31</c:v>
                </c:pt>
                <c:pt idx="8005">
                  <c:v>31</c:v>
                </c:pt>
                <c:pt idx="8006">
                  <c:v>31</c:v>
                </c:pt>
                <c:pt idx="8007">
                  <c:v>31</c:v>
                </c:pt>
                <c:pt idx="8008">
                  <c:v>31</c:v>
                </c:pt>
                <c:pt idx="8009">
                  <c:v>31</c:v>
                </c:pt>
                <c:pt idx="8010">
                  <c:v>31</c:v>
                </c:pt>
                <c:pt idx="8011">
                  <c:v>31</c:v>
                </c:pt>
                <c:pt idx="8012">
                  <c:v>31</c:v>
                </c:pt>
                <c:pt idx="8013">
                  <c:v>31</c:v>
                </c:pt>
                <c:pt idx="8014">
                  <c:v>31</c:v>
                </c:pt>
                <c:pt idx="8015">
                  <c:v>31</c:v>
                </c:pt>
                <c:pt idx="8016">
                  <c:v>31</c:v>
                </c:pt>
                <c:pt idx="8017">
                  <c:v>31</c:v>
                </c:pt>
                <c:pt idx="8018">
                  <c:v>32</c:v>
                </c:pt>
                <c:pt idx="8019">
                  <c:v>32</c:v>
                </c:pt>
                <c:pt idx="8020">
                  <c:v>32</c:v>
                </c:pt>
                <c:pt idx="8021">
                  <c:v>32</c:v>
                </c:pt>
                <c:pt idx="8022">
                  <c:v>32</c:v>
                </c:pt>
                <c:pt idx="8023">
                  <c:v>32</c:v>
                </c:pt>
                <c:pt idx="8024">
                  <c:v>32</c:v>
                </c:pt>
                <c:pt idx="8025">
                  <c:v>32</c:v>
                </c:pt>
                <c:pt idx="8026">
                  <c:v>32</c:v>
                </c:pt>
                <c:pt idx="8027">
                  <c:v>33</c:v>
                </c:pt>
                <c:pt idx="8028">
                  <c:v>33</c:v>
                </c:pt>
                <c:pt idx="8029">
                  <c:v>33</c:v>
                </c:pt>
                <c:pt idx="8030">
                  <c:v>33</c:v>
                </c:pt>
                <c:pt idx="8031">
                  <c:v>33</c:v>
                </c:pt>
                <c:pt idx="8032">
                  <c:v>33</c:v>
                </c:pt>
                <c:pt idx="8033">
                  <c:v>33</c:v>
                </c:pt>
                <c:pt idx="8034">
                  <c:v>33</c:v>
                </c:pt>
                <c:pt idx="8035">
                  <c:v>33</c:v>
                </c:pt>
                <c:pt idx="8036">
                  <c:v>33</c:v>
                </c:pt>
                <c:pt idx="8037">
                  <c:v>33</c:v>
                </c:pt>
                <c:pt idx="8038">
                  <c:v>33</c:v>
                </c:pt>
                <c:pt idx="8039">
                  <c:v>33</c:v>
                </c:pt>
                <c:pt idx="8040">
                  <c:v>33</c:v>
                </c:pt>
                <c:pt idx="8041">
                  <c:v>33</c:v>
                </c:pt>
                <c:pt idx="8042">
                  <c:v>33</c:v>
                </c:pt>
                <c:pt idx="8043">
                  <c:v>34</c:v>
                </c:pt>
                <c:pt idx="8044">
                  <c:v>34</c:v>
                </c:pt>
                <c:pt idx="8045">
                  <c:v>34</c:v>
                </c:pt>
                <c:pt idx="8046">
                  <c:v>34</c:v>
                </c:pt>
                <c:pt idx="8047">
                  <c:v>34</c:v>
                </c:pt>
                <c:pt idx="8048">
                  <c:v>34</c:v>
                </c:pt>
                <c:pt idx="8049">
                  <c:v>34</c:v>
                </c:pt>
                <c:pt idx="8050">
                  <c:v>34</c:v>
                </c:pt>
                <c:pt idx="8051">
                  <c:v>34</c:v>
                </c:pt>
                <c:pt idx="8052">
                  <c:v>34</c:v>
                </c:pt>
                <c:pt idx="8053">
                  <c:v>34</c:v>
                </c:pt>
                <c:pt idx="8054">
                  <c:v>35</c:v>
                </c:pt>
                <c:pt idx="8055">
                  <c:v>35</c:v>
                </c:pt>
                <c:pt idx="8056">
                  <c:v>35</c:v>
                </c:pt>
                <c:pt idx="8057">
                  <c:v>35</c:v>
                </c:pt>
                <c:pt idx="8058">
                  <c:v>35</c:v>
                </c:pt>
                <c:pt idx="8059">
                  <c:v>35</c:v>
                </c:pt>
                <c:pt idx="8060">
                  <c:v>36</c:v>
                </c:pt>
                <c:pt idx="8061">
                  <c:v>36</c:v>
                </c:pt>
                <c:pt idx="8062">
                  <c:v>36</c:v>
                </c:pt>
                <c:pt idx="8063">
                  <c:v>36</c:v>
                </c:pt>
                <c:pt idx="8064">
                  <c:v>36</c:v>
                </c:pt>
                <c:pt idx="8065">
                  <c:v>36</c:v>
                </c:pt>
                <c:pt idx="8066">
                  <c:v>37</c:v>
                </c:pt>
                <c:pt idx="8067">
                  <c:v>37</c:v>
                </c:pt>
                <c:pt idx="8068">
                  <c:v>37</c:v>
                </c:pt>
                <c:pt idx="8069">
                  <c:v>37</c:v>
                </c:pt>
                <c:pt idx="8070">
                  <c:v>37</c:v>
                </c:pt>
                <c:pt idx="8071">
                  <c:v>37</c:v>
                </c:pt>
                <c:pt idx="8072">
                  <c:v>37</c:v>
                </c:pt>
                <c:pt idx="8073">
                  <c:v>37</c:v>
                </c:pt>
                <c:pt idx="8074">
                  <c:v>37</c:v>
                </c:pt>
                <c:pt idx="8075">
                  <c:v>38</c:v>
                </c:pt>
                <c:pt idx="8076">
                  <c:v>38</c:v>
                </c:pt>
                <c:pt idx="8077">
                  <c:v>38</c:v>
                </c:pt>
                <c:pt idx="8078">
                  <c:v>38</c:v>
                </c:pt>
                <c:pt idx="8079">
                  <c:v>38</c:v>
                </c:pt>
                <c:pt idx="8080">
                  <c:v>38</c:v>
                </c:pt>
                <c:pt idx="8081">
                  <c:v>38</c:v>
                </c:pt>
                <c:pt idx="8082">
                  <c:v>39</c:v>
                </c:pt>
                <c:pt idx="8083">
                  <c:v>39</c:v>
                </c:pt>
                <c:pt idx="8084">
                  <c:v>39</c:v>
                </c:pt>
                <c:pt idx="8085">
                  <c:v>39</c:v>
                </c:pt>
                <c:pt idx="8086">
                  <c:v>39</c:v>
                </c:pt>
                <c:pt idx="8087">
                  <c:v>39</c:v>
                </c:pt>
                <c:pt idx="8088">
                  <c:v>39</c:v>
                </c:pt>
                <c:pt idx="8089">
                  <c:v>39</c:v>
                </c:pt>
                <c:pt idx="8090">
                  <c:v>39</c:v>
                </c:pt>
                <c:pt idx="8091">
                  <c:v>40</c:v>
                </c:pt>
                <c:pt idx="8092">
                  <c:v>40</c:v>
                </c:pt>
                <c:pt idx="8093">
                  <c:v>40</c:v>
                </c:pt>
                <c:pt idx="8094">
                  <c:v>40</c:v>
                </c:pt>
                <c:pt idx="8095">
                  <c:v>40</c:v>
                </c:pt>
                <c:pt idx="8096">
                  <c:v>40</c:v>
                </c:pt>
                <c:pt idx="8097">
                  <c:v>40</c:v>
                </c:pt>
                <c:pt idx="8098">
                  <c:v>40</c:v>
                </c:pt>
                <c:pt idx="8099">
                  <c:v>40</c:v>
                </c:pt>
                <c:pt idx="8100">
                  <c:v>41</c:v>
                </c:pt>
                <c:pt idx="8101">
                  <c:v>41</c:v>
                </c:pt>
                <c:pt idx="8102">
                  <c:v>41</c:v>
                </c:pt>
                <c:pt idx="8103">
                  <c:v>41</c:v>
                </c:pt>
                <c:pt idx="8104">
                  <c:v>41</c:v>
                </c:pt>
                <c:pt idx="8105">
                  <c:v>41</c:v>
                </c:pt>
                <c:pt idx="8106">
                  <c:v>41</c:v>
                </c:pt>
                <c:pt idx="8107">
                  <c:v>42</c:v>
                </c:pt>
                <c:pt idx="8108">
                  <c:v>42</c:v>
                </c:pt>
                <c:pt idx="8109">
                  <c:v>42</c:v>
                </c:pt>
                <c:pt idx="8110">
                  <c:v>42</c:v>
                </c:pt>
                <c:pt idx="8111">
                  <c:v>42</c:v>
                </c:pt>
                <c:pt idx="8112">
                  <c:v>43</c:v>
                </c:pt>
                <c:pt idx="8113">
                  <c:v>43</c:v>
                </c:pt>
                <c:pt idx="8114">
                  <c:v>44</c:v>
                </c:pt>
                <c:pt idx="8115">
                  <c:v>44</c:v>
                </c:pt>
                <c:pt idx="8116">
                  <c:v>45</c:v>
                </c:pt>
                <c:pt idx="8117">
                  <c:v>45</c:v>
                </c:pt>
                <c:pt idx="8118">
                  <c:v>45</c:v>
                </c:pt>
                <c:pt idx="8119">
                  <c:v>45</c:v>
                </c:pt>
                <c:pt idx="8120">
                  <c:v>45</c:v>
                </c:pt>
                <c:pt idx="8121">
                  <c:v>45</c:v>
                </c:pt>
                <c:pt idx="8122">
                  <c:v>46</c:v>
                </c:pt>
                <c:pt idx="8123">
                  <c:v>46</c:v>
                </c:pt>
                <c:pt idx="8124">
                  <c:v>46</c:v>
                </c:pt>
                <c:pt idx="8125">
                  <c:v>47</c:v>
                </c:pt>
                <c:pt idx="8126">
                  <c:v>47</c:v>
                </c:pt>
                <c:pt idx="8127">
                  <c:v>47</c:v>
                </c:pt>
                <c:pt idx="8128">
                  <c:v>48</c:v>
                </c:pt>
                <c:pt idx="8129">
                  <c:v>48</c:v>
                </c:pt>
                <c:pt idx="8130">
                  <c:v>48</c:v>
                </c:pt>
                <c:pt idx="8131">
                  <c:v>49</c:v>
                </c:pt>
                <c:pt idx="8132">
                  <c:v>50</c:v>
                </c:pt>
                <c:pt idx="8133">
                  <c:v>54</c:v>
                </c:pt>
                <c:pt idx="8134">
                  <c:v>54</c:v>
                </c:pt>
                <c:pt idx="8135">
                  <c:v>55</c:v>
                </c:pt>
                <c:pt idx="8136">
                  <c:v>57</c:v>
                </c:pt>
                <c:pt idx="8137">
                  <c:v>58</c:v>
                </c:pt>
                <c:pt idx="8138">
                  <c:v>59</c:v>
                </c:pt>
                <c:pt idx="8139">
                  <c:v>71</c:v>
                </c:pt>
                <c:pt idx="8140">
                  <c:v>83</c:v>
                </c:pt>
              </c:numCache>
            </c:numRef>
          </c:xVal>
          <c:yVal>
            <c:numRef>
              <c:f>'1631 &amp; 1471 TN Dist Data'!$E$2:$E$8142</c:f>
              <c:numCache>
                <c:formatCode>General</c:formatCode>
                <c:ptCount val="8141"/>
                <c:pt idx="0">
                  <c:v>1.2283503255128362E-4</c:v>
                </c:pt>
                <c:pt idx="1">
                  <c:v>2.4567006510256724E-4</c:v>
                </c:pt>
                <c:pt idx="2">
                  <c:v>3.6850509765385086E-4</c:v>
                </c:pt>
                <c:pt idx="3">
                  <c:v>4.9134013020513448E-4</c:v>
                </c:pt>
                <c:pt idx="4">
                  <c:v>6.1417516275641816E-4</c:v>
                </c:pt>
                <c:pt idx="5">
                  <c:v>7.3701019530770173E-4</c:v>
                </c:pt>
                <c:pt idx="6">
                  <c:v>8.598452278589854E-4</c:v>
                </c:pt>
                <c:pt idx="7">
                  <c:v>9.8268026041026897E-4</c:v>
                </c:pt>
                <c:pt idx="8">
                  <c:v>1.1055152929615526E-3</c:v>
                </c:pt>
                <c:pt idx="9">
                  <c:v>1.2283503255128363E-3</c:v>
                </c:pt>
                <c:pt idx="10">
                  <c:v>1.35118535806412E-3</c:v>
                </c:pt>
                <c:pt idx="11">
                  <c:v>1.4740203906154035E-3</c:v>
                </c:pt>
                <c:pt idx="12">
                  <c:v>1.5968554231666871E-3</c:v>
                </c:pt>
                <c:pt idx="13">
                  <c:v>1.7196904557179708E-3</c:v>
                </c:pt>
                <c:pt idx="14">
                  <c:v>1.8425254882692545E-3</c:v>
                </c:pt>
                <c:pt idx="15">
                  <c:v>1.9653605208205379E-3</c:v>
                </c:pt>
                <c:pt idx="16">
                  <c:v>2.0881955533718216E-3</c:v>
                </c:pt>
                <c:pt idx="17">
                  <c:v>2.2110305859231053E-3</c:v>
                </c:pt>
                <c:pt idx="18">
                  <c:v>2.333865618474389E-3</c:v>
                </c:pt>
                <c:pt idx="19">
                  <c:v>2.4567006510256726E-3</c:v>
                </c:pt>
                <c:pt idx="20">
                  <c:v>2.5795356835769563E-3</c:v>
                </c:pt>
                <c:pt idx="21">
                  <c:v>2.70237071612824E-3</c:v>
                </c:pt>
                <c:pt idx="22">
                  <c:v>2.8252057486795232E-3</c:v>
                </c:pt>
                <c:pt idx="23">
                  <c:v>2.9480407812308069E-3</c:v>
                </c:pt>
                <c:pt idx="24">
                  <c:v>3.0708758137820906E-3</c:v>
                </c:pt>
                <c:pt idx="25">
                  <c:v>3.1937108463333743E-3</c:v>
                </c:pt>
                <c:pt idx="26">
                  <c:v>3.3165458788846579E-3</c:v>
                </c:pt>
                <c:pt idx="27">
                  <c:v>3.4393809114359416E-3</c:v>
                </c:pt>
                <c:pt idx="28">
                  <c:v>3.5622159439872253E-3</c:v>
                </c:pt>
                <c:pt idx="29">
                  <c:v>3.685050976538509E-3</c:v>
                </c:pt>
                <c:pt idx="30">
                  <c:v>3.8078860090897922E-3</c:v>
                </c:pt>
                <c:pt idx="31">
                  <c:v>3.9307210416410759E-3</c:v>
                </c:pt>
                <c:pt idx="32">
                  <c:v>4.0535560741923595E-3</c:v>
                </c:pt>
                <c:pt idx="33">
                  <c:v>4.1763911067436432E-3</c:v>
                </c:pt>
                <c:pt idx="34">
                  <c:v>4.2992261392949269E-3</c:v>
                </c:pt>
                <c:pt idx="35">
                  <c:v>4.4220611718462106E-3</c:v>
                </c:pt>
                <c:pt idx="36">
                  <c:v>4.5448962043974942E-3</c:v>
                </c:pt>
                <c:pt idx="37">
                  <c:v>4.6677312369487779E-3</c:v>
                </c:pt>
                <c:pt idx="38">
                  <c:v>4.7905662695000616E-3</c:v>
                </c:pt>
                <c:pt idx="39">
                  <c:v>4.9134013020513453E-3</c:v>
                </c:pt>
                <c:pt idx="40">
                  <c:v>5.0362363346026289E-3</c:v>
                </c:pt>
                <c:pt idx="41">
                  <c:v>5.1590713671539126E-3</c:v>
                </c:pt>
                <c:pt idx="42">
                  <c:v>5.2819063997051963E-3</c:v>
                </c:pt>
                <c:pt idx="43">
                  <c:v>5.40474143225648E-3</c:v>
                </c:pt>
                <c:pt idx="44">
                  <c:v>5.5275764648077628E-3</c:v>
                </c:pt>
                <c:pt idx="45">
                  <c:v>5.6504114973590465E-3</c:v>
                </c:pt>
                <c:pt idx="46">
                  <c:v>5.7732465299103301E-3</c:v>
                </c:pt>
                <c:pt idx="47">
                  <c:v>5.8960815624616138E-3</c:v>
                </c:pt>
                <c:pt idx="48">
                  <c:v>6.0189165950128975E-3</c:v>
                </c:pt>
                <c:pt idx="49">
                  <c:v>6.1417516275641812E-3</c:v>
                </c:pt>
                <c:pt idx="50">
                  <c:v>6.2645866601154648E-3</c:v>
                </c:pt>
                <c:pt idx="51">
                  <c:v>6.3874216926667485E-3</c:v>
                </c:pt>
                <c:pt idx="52">
                  <c:v>6.5102567252180322E-3</c:v>
                </c:pt>
                <c:pt idx="53">
                  <c:v>6.6330917577693159E-3</c:v>
                </c:pt>
                <c:pt idx="54">
                  <c:v>6.7559267903205995E-3</c:v>
                </c:pt>
                <c:pt idx="55">
                  <c:v>6.8787618228718832E-3</c:v>
                </c:pt>
                <c:pt idx="56">
                  <c:v>7.0015968554231669E-3</c:v>
                </c:pt>
                <c:pt idx="57">
                  <c:v>7.1244318879744506E-3</c:v>
                </c:pt>
                <c:pt idx="58">
                  <c:v>7.2472669205257342E-3</c:v>
                </c:pt>
                <c:pt idx="59">
                  <c:v>7.3701019530770179E-3</c:v>
                </c:pt>
                <c:pt idx="60">
                  <c:v>7.4929369856283016E-3</c:v>
                </c:pt>
                <c:pt idx="61">
                  <c:v>7.6157720181795844E-3</c:v>
                </c:pt>
                <c:pt idx="62">
                  <c:v>7.7386070507308681E-3</c:v>
                </c:pt>
                <c:pt idx="63">
                  <c:v>7.8614420832821517E-3</c:v>
                </c:pt>
                <c:pt idx="64">
                  <c:v>7.9842771158334363E-3</c:v>
                </c:pt>
                <c:pt idx="65">
                  <c:v>8.1071121483847191E-3</c:v>
                </c:pt>
                <c:pt idx="66">
                  <c:v>8.2299471809360036E-3</c:v>
                </c:pt>
                <c:pt idx="67">
                  <c:v>8.3527822134872864E-3</c:v>
                </c:pt>
                <c:pt idx="68">
                  <c:v>8.475617246038571E-3</c:v>
                </c:pt>
                <c:pt idx="69">
                  <c:v>8.5984522785898538E-3</c:v>
                </c:pt>
                <c:pt idx="70">
                  <c:v>8.7212873111411366E-3</c:v>
                </c:pt>
                <c:pt idx="71">
                  <c:v>8.8441223436924211E-3</c:v>
                </c:pt>
                <c:pt idx="72">
                  <c:v>8.966957376243704E-3</c:v>
                </c:pt>
                <c:pt idx="73">
                  <c:v>9.0897924087949885E-3</c:v>
                </c:pt>
                <c:pt idx="74">
                  <c:v>9.2126274413462713E-3</c:v>
                </c:pt>
                <c:pt idx="75">
                  <c:v>9.3354624738975558E-3</c:v>
                </c:pt>
                <c:pt idx="76">
                  <c:v>9.4582975064488387E-3</c:v>
                </c:pt>
                <c:pt idx="77">
                  <c:v>9.5811325390001232E-3</c:v>
                </c:pt>
                <c:pt idx="78">
                  <c:v>9.703967571551406E-3</c:v>
                </c:pt>
                <c:pt idx="79">
                  <c:v>9.8268026041026905E-3</c:v>
                </c:pt>
                <c:pt idx="80">
                  <c:v>9.9496376366539734E-3</c:v>
                </c:pt>
                <c:pt idx="81">
                  <c:v>1.0072472669205258E-2</c:v>
                </c:pt>
                <c:pt idx="82">
                  <c:v>1.0195307701756541E-2</c:v>
                </c:pt>
                <c:pt idx="83">
                  <c:v>1.0318142734307825E-2</c:v>
                </c:pt>
                <c:pt idx="84">
                  <c:v>1.0440977766859108E-2</c:v>
                </c:pt>
                <c:pt idx="85">
                  <c:v>1.0563812799410393E-2</c:v>
                </c:pt>
                <c:pt idx="86">
                  <c:v>1.0686647831961675E-2</c:v>
                </c:pt>
                <c:pt idx="87">
                  <c:v>1.080948286451296E-2</c:v>
                </c:pt>
                <c:pt idx="88">
                  <c:v>1.0932317897064243E-2</c:v>
                </c:pt>
                <c:pt idx="89">
                  <c:v>1.1055152929615526E-2</c:v>
                </c:pt>
                <c:pt idx="90">
                  <c:v>1.117798796216681E-2</c:v>
                </c:pt>
                <c:pt idx="91">
                  <c:v>1.1300822994718093E-2</c:v>
                </c:pt>
                <c:pt idx="92">
                  <c:v>1.1423658027269377E-2</c:v>
                </c:pt>
                <c:pt idx="93">
                  <c:v>1.154649305982066E-2</c:v>
                </c:pt>
                <c:pt idx="94">
                  <c:v>1.1669328092371945E-2</c:v>
                </c:pt>
                <c:pt idx="95">
                  <c:v>1.1792163124923228E-2</c:v>
                </c:pt>
                <c:pt idx="96">
                  <c:v>1.1914998157474512E-2</c:v>
                </c:pt>
                <c:pt idx="97">
                  <c:v>1.2037833190025795E-2</c:v>
                </c:pt>
                <c:pt idx="98">
                  <c:v>1.216066822257708E-2</c:v>
                </c:pt>
                <c:pt idx="99">
                  <c:v>1.2283503255128362E-2</c:v>
                </c:pt>
                <c:pt idx="100">
                  <c:v>1.2406338287679647E-2</c:v>
                </c:pt>
                <c:pt idx="101">
                  <c:v>1.252917332023093E-2</c:v>
                </c:pt>
                <c:pt idx="102">
                  <c:v>1.2652008352782214E-2</c:v>
                </c:pt>
                <c:pt idx="103">
                  <c:v>1.2774843385333497E-2</c:v>
                </c:pt>
                <c:pt idx="104">
                  <c:v>1.2897678417884782E-2</c:v>
                </c:pt>
                <c:pt idx="105">
                  <c:v>1.3020513450436064E-2</c:v>
                </c:pt>
                <c:pt idx="106">
                  <c:v>1.3143348482987347E-2</c:v>
                </c:pt>
                <c:pt idx="107">
                  <c:v>1.3266183515538632E-2</c:v>
                </c:pt>
                <c:pt idx="108">
                  <c:v>1.3389018548089915E-2</c:v>
                </c:pt>
                <c:pt idx="109">
                  <c:v>1.3511853580641199E-2</c:v>
                </c:pt>
                <c:pt idx="110">
                  <c:v>1.3634688613192482E-2</c:v>
                </c:pt>
                <c:pt idx="111">
                  <c:v>1.3757523645743766E-2</c:v>
                </c:pt>
                <c:pt idx="112">
                  <c:v>1.3880358678295049E-2</c:v>
                </c:pt>
                <c:pt idx="113">
                  <c:v>1.4003193710846334E-2</c:v>
                </c:pt>
                <c:pt idx="114">
                  <c:v>1.4126028743397617E-2</c:v>
                </c:pt>
                <c:pt idx="115">
                  <c:v>1.4248863775948901E-2</c:v>
                </c:pt>
                <c:pt idx="116">
                  <c:v>1.4371698808500184E-2</c:v>
                </c:pt>
                <c:pt idx="117">
                  <c:v>1.4494533841051468E-2</c:v>
                </c:pt>
                <c:pt idx="118">
                  <c:v>1.4617368873602751E-2</c:v>
                </c:pt>
                <c:pt idx="119">
                  <c:v>1.4740203906154036E-2</c:v>
                </c:pt>
                <c:pt idx="120">
                  <c:v>1.4863038938705319E-2</c:v>
                </c:pt>
                <c:pt idx="121">
                  <c:v>1.4985873971256603E-2</c:v>
                </c:pt>
                <c:pt idx="122">
                  <c:v>1.5108709003807886E-2</c:v>
                </c:pt>
                <c:pt idx="123">
                  <c:v>1.5231544036359169E-2</c:v>
                </c:pt>
                <c:pt idx="124">
                  <c:v>1.5354379068910453E-2</c:v>
                </c:pt>
                <c:pt idx="125">
                  <c:v>1.5477214101461736E-2</c:v>
                </c:pt>
                <c:pt idx="126">
                  <c:v>1.5600049134013021E-2</c:v>
                </c:pt>
                <c:pt idx="127">
                  <c:v>1.5722884166564303E-2</c:v>
                </c:pt>
                <c:pt idx="128">
                  <c:v>1.5845719199115586E-2</c:v>
                </c:pt>
                <c:pt idx="129">
                  <c:v>1.5968554231666873E-2</c:v>
                </c:pt>
                <c:pt idx="130">
                  <c:v>1.6091389264218155E-2</c:v>
                </c:pt>
                <c:pt idx="131">
                  <c:v>1.6214224296769438E-2</c:v>
                </c:pt>
                <c:pt idx="132">
                  <c:v>1.6337059329320721E-2</c:v>
                </c:pt>
                <c:pt idx="133">
                  <c:v>1.6459894361872007E-2</c:v>
                </c:pt>
                <c:pt idx="134">
                  <c:v>1.658272939442329E-2</c:v>
                </c:pt>
                <c:pt idx="135">
                  <c:v>1.6705564426974573E-2</c:v>
                </c:pt>
                <c:pt idx="136">
                  <c:v>1.6828399459525856E-2</c:v>
                </c:pt>
                <c:pt idx="137">
                  <c:v>1.6951234492077142E-2</c:v>
                </c:pt>
                <c:pt idx="138">
                  <c:v>1.7074069524628425E-2</c:v>
                </c:pt>
                <c:pt idx="139">
                  <c:v>1.7196904557179708E-2</c:v>
                </c:pt>
                <c:pt idx="140">
                  <c:v>1.731973958973099E-2</c:v>
                </c:pt>
                <c:pt idx="141">
                  <c:v>1.7442574622282273E-2</c:v>
                </c:pt>
                <c:pt idx="142">
                  <c:v>1.7565409654833559E-2</c:v>
                </c:pt>
                <c:pt idx="143">
                  <c:v>1.7688244687384842E-2</c:v>
                </c:pt>
                <c:pt idx="144">
                  <c:v>1.7811079719936125E-2</c:v>
                </c:pt>
                <c:pt idx="145">
                  <c:v>1.7933914752487408E-2</c:v>
                </c:pt>
                <c:pt idx="146">
                  <c:v>1.8056749785038694E-2</c:v>
                </c:pt>
                <c:pt idx="147">
                  <c:v>1.8179584817589977E-2</c:v>
                </c:pt>
                <c:pt idx="148">
                  <c:v>1.830241985014126E-2</c:v>
                </c:pt>
                <c:pt idx="149">
                  <c:v>1.8425254882692543E-2</c:v>
                </c:pt>
                <c:pt idx="150">
                  <c:v>1.8548089915243829E-2</c:v>
                </c:pt>
                <c:pt idx="151">
                  <c:v>1.8670924947795112E-2</c:v>
                </c:pt>
                <c:pt idx="152">
                  <c:v>1.8793759980346395E-2</c:v>
                </c:pt>
                <c:pt idx="153">
                  <c:v>1.8916595012897677E-2</c:v>
                </c:pt>
                <c:pt idx="154">
                  <c:v>1.9039430045448964E-2</c:v>
                </c:pt>
                <c:pt idx="155">
                  <c:v>1.9162265078000246E-2</c:v>
                </c:pt>
                <c:pt idx="156">
                  <c:v>1.9285100110551529E-2</c:v>
                </c:pt>
                <c:pt idx="157">
                  <c:v>1.9407935143102812E-2</c:v>
                </c:pt>
                <c:pt idx="158">
                  <c:v>1.9530770175654095E-2</c:v>
                </c:pt>
                <c:pt idx="159">
                  <c:v>1.9653605208205381E-2</c:v>
                </c:pt>
                <c:pt idx="160">
                  <c:v>1.9776440240756664E-2</c:v>
                </c:pt>
                <c:pt idx="161">
                  <c:v>1.9899275273307947E-2</c:v>
                </c:pt>
                <c:pt idx="162">
                  <c:v>2.002211030585923E-2</c:v>
                </c:pt>
                <c:pt idx="163">
                  <c:v>2.0144945338410516E-2</c:v>
                </c:pt>
                <c:pt idx="164">
                  <c:v>2.0267780370961799E-2</c:v>
                </c:pt>
                <c:pt idx="165">
                  <c:v>2.0390615403513081E-2</c:v>
                </c:pt>
                <c:pt idx="166">
                  <c:v>2.0513450436064364E-2</c:v>
                </c:pt>
                <c:pt idx="167">
                  <c:v>2.063628546861565E-2</c:v>
                </c:pt>
                <c:pt idx="168">
                  <c:v>2.0759120501166933E-2</c:v>
                </c:pt>
                <c:pt idx="169">
                  <c:v>2.0881955533718216E-2</c:v>
                </c:pt>
                <c:pt idx="170">
                  <c:v>2.1004790566269499E-2</c:v>
                </c:pt>
                <c:pt idx="171">
                  <c:v>2.1127625598820785E-2</c:v>
                </c:pt>
                <c:pt idx="172">
                  <c:v>2.1250460631372068E-2</c:v>
                </c:pt>
                <c:pt idx="173">
                  <c:v>2.1373295663923351E-2</c:v>
                </c:pt>
                <c:pt idx="174">
                  <c:v>2.1496130696474634E-2</c:v>
                </c:pt>
                <c:pt idx="175">
                  <c:v>2.161896572902592E-2</c:v>
                </c:pt>
                <c:pt idx="176">
                  <c:v>2.1741800761577203E-2</c:v>
                </c:pt>
                <c:pt idx="177">
                  <c:v>2.1864635794128486E-2</c:v>
                </c:pt>
                <c:pt idx="178">
                  <c:v>2.1987470826679768E-2</c:v>
                </c:pt>
                <c:pt idx="179">
                  <c:v>2.2110305859231051E-2</c:v>
                </c:pt>
                <c:pt idx="180">
                  <c:v>2.2233140891782337E-2</c:v>
                </c:pt>
                <c:pt idx="181">
                  <c:v>2.235597592433362E-2</c:v>
                </c:pt>
                <c:pt idx="182">
                  <c:v>2.2478810956884903E-2</c:v>
                </c:pt>
                <c:pt idx="183">
                  <c:v>2.2601645989436186E-2</c:v>
                </c:pt>
                <c:pt idx="184">
                  <c:v>2.2724481021987472E-2</c:v>
                </c:pt>
                <c:pt idx="185">
                  <c:v>2.2847316054538755E-2</c:v>
                </c:pt>
                <c:pt idx="186">
                  <c:v>2.2970151087090038E-2</c:v>
                </c:pt>
                <c:pt idx="187">
                  <c:v>2.3092986119641321E-2</c:v>
                </c:pt>
                <c:pt idx="188">
                  <c:v>2.3215821152192607E-2</c:v>
                </c:pt>
                <c:pt idx="189">
                  <c:v>2.333865618474389E-2</c:v>
                </c:pt>
                <c:pt idx="190">
                  <c:v>2.3461491217295172E-2</c:v>
                </c:pt>
                <c:pt idx="191">
                  <c:v>2.3584326249846455E-2</c:v>
                </c:pt>
                <c:pt idx="192">
                  <c:v>2.3707161282397742E-2</c:v>
                </c:pt>
                <c:pt idx="193">
                  <c:v>2.3829996314949024E-2</c:v>
                </c:pt>
                <c:pt idx="194">
                  <c:v>2.3952831347500307E-2</c:v>
                </c:pt>
                <c:pt idx="195">
                  <c:v>2.407566638005159E-2</c:v>
                </c:pt>
                <c:pt idx="196">
                  <c:v>2.4198501412602873E-2</c:v>
                </c:pt>
                <c:pt idx="197">
                  <c:v>2.4321336445154159E-2</c:v>
                </c:pt>
                <c:pt idx="198">
                  <c:v>2.4444171477705442E-2</c:v>
                </c:pt>
                <c:pt idx="199">
                  <c:v>2.4567006510256725E-2</c:v>
                </c:pt>
                <c:pt idx="200">
                  <c:v>2.4689841542808007E-2</c:v>
                </c:pt>
                <c:pt idx="201">
                  <c:v>2.4812676575359294E-2</c:v>
                </c:pt>
                <c:pt idx="202">
                  <c:v>2.4935511607910577E-2</c:v>
                </c:pt>
                <c:pt idx="203">
                  <c:v>2.5058346640461859E-2</c:v>
                </c:pt>
                <c:pt idx="204">
                  <c:v>2.5181181673013142E-2</c:v>
                </c:pt>
                <c:pt idx="205">
                  <c:v>2.5304016705564428E-2</c:v>
                </c:pt>
                <c:pt idx="206">
                  <c:v>2.5426851738115711E-2</c:v>
                </c:pt>
                <c:pt idx="207">
                  <c:v>2.5549686770666994E-2</c:v>
                </c:pt>
                <c:pt idx="208">
                  <c:v>2.5672521803218277E-2</c:v>
                </c:pt>
                <c:pt idx="209">
                  <c:v>2.5795356835769563E-2</c:v>
                </c:pt>
                <c:pt idx="210">
                  <c:v>2.5918191868320846E-2</c:v>
                </c:pt>
                <c:pt idx="211">
                  <c:v>2.6041026900872129E-2</c:v>
                </c:pt>
                <c:pt idx="212">
                  <c:v>2.6163861933423412E-2</c:v>
                </c:pt>
                <c:pt idx="213">
                  <c:v>2.6286696965974694E-2</c:v>
                </c:pt>
                <c:pt idx="214">
                  <c:v>2.6409531998525981E-2</c:v>
                </c:pt>
                <c:pt idx="215">
                  <c:v>2.6532367031077263E-2</c:v>
                </c:pt>
                <c:pt idx="216">
                  <c:v>2.6655202063628546E-2</c:v>
                </c:pt>
                <c:pt idx="217">
                  <c:v>2.6778037096179829E-2</c:v>
                </c:pt>
                <c:pt idx="218">
                  <c:v>2.6900872128731115E-2</c:v>
                </c:pt>
                <c:pt idx="219">
                  <c:v>2.7023707161282398E-2</c:v>
                </c:pt>
                <c:pt idx="220">
                  <c:v>2.7146542193833681E-2</c:v>
                </c:pt>
                <c:pt idx="221">
                  <c:v>2.7269377226384964E-2</c:v>
                </c:pt>
                <c:pt idx="222">
                  <c:v>2.739221225893625E-2</c:v>
                </c:pt>
                <c:pt idx="223">
                  <c:v>2.7515047291487533E-2</c:v>
                </c:pt>
                <c:pt idx="224">
                  <c:v>2.7637882324038816E-2</c:v>
                </c:pt>
                <c:pt idx="225">
                  <c:v>2.7760717356590098E-2</c:v>
                </c:pt>
                <c:pt idx="226">
                  <c:v>2.7883552389141385E-2</c:v>
                </c:pt>
                <c:pt idx="227">
                  <c:v>2.8006387421692668E-2</c:v>
                </c:pt>
                <c:pt idx="228">
                  <c:v>2.812922245424395E-2</c:v>
                </c:pt>
                <c:pt idx="229">
                  <c:v>2.8252057486795233E-2</c:v>
                </c:pt>
                <c:pt idx="230">
                  <c:v>2.8374892519346516E-2</c:v>
                </c:pt>
                <c:pt idx="231">
                  <c:v>2.8497727551897802E-2</c:v>
                </c:pt>
                <c:pt idx="232">
                  <c:v>2.8620562584449085E-2</c:v>
                </c:pt>
                <c:pt idx="233">
                  <c:v>2.8743397617000368E-2</c:v>
                </c:pt>
                <c:pt idx="234">
                  <c:v>2.8866232649551651E-2</c:v>
                </c:pt>
                <c:pt idx="235">
                  <c:v>2.8989067682102937E-2</c:v>
                </c:pt>
                <c:pt idx="236">
                  <c:v>2.911190271465422E-2</c:v>
                </c:pt>
                <c:pt idx="237">
                  <c:v>2.9234737747205503E-2</c:v>
                </c:pt>
                <c:pt idx="238">
                  <c:v>2.9357572779756785E-2</c:v>
                </c:pt>
                <c:pt idx="239">
                  <c:v>2.9480407812308072E-2</c:v>
                </c:pt>
                <c:pt idx="240">
                  <c:v>2.9603242844859354E-2</c:v>
                </c:pt>
                <c:pt idx="241">
                  <c:v>2.9726077877410637E-2</c:v>
                </c:pt>
                <c:pt idx="242">
                  <c:v>2.984891290996192E-2</c:v>
                </c:pt>
                <c:pt idx="243">
                  <c:v>2.9971747942513206E-2</c:v>
                </c:pt>
                <c:pt idx="244">
                  <c:v>3.0094582975064489E-2</c:v>
                </c:pt>
                <c:pt idx="245">
                  <c:v>3.0217418007615772E-2</c:v>
                </c:pt>
                <c:pt idx="246">
                  <c:v>3.0340253040167055E-2</c:v>
                </c:pt>
                <c:pt idx="247">
                  <c:v>3.0463088072718338E-2</c:v>
                </c:pt>
                <c:pt idx="248">
                  <c:v>3.0585923105269624E-2</c:v>
                </c:pt>
                <c:pt idx="249">
                  <c:v>3.0708758137820907E-2</c:v>
                </c:pt>
                <c:pt idx="250">
                  <c:v>3.0831593170372189E-2</c:v>
                </c:pt>
                <c:pt idx="251">
                  <c:v>3.0954428202923472E-2</c:v>
                </c:pt>
                <c:pt idx="252">
                  <c:v>3.1077263235474759E-2</c:v>
                </c:pt>
                <c:pt idx="253">
                  <c:v>3.1200098268026041E-2</c:v>
                </c:pt>
                <c:pt idx="254">
                  <c:v>3.1322933300577324E-2</c:v>
                </c:pt>
                <c:pt idx="255">
                  <c:v>3.1445768333128607E-2</c:v>
                </c:pt>
                <c:pt idx="256">
                  <c:v>3.156860336567989E-2</c:v>
                </c:pt>
                <c:pt idx="257">
                  <c:v>3.1691438398231173E-2</c:v>
                </c:pt>
                <c:pt idx="258">
                  <c:v>3.1814273430782462E-2</c:v>
                </c:pt>
                <c:pt idx="259">
                  <c:v>3.1937108463333745E-2</c:v>
                </c:pt>
                <c:pt idx="260">
                  <c:v>3.2059943495885028E-2</c:v>
                </c:pt>
                <c:pt idx="261">
                  <c:v>3.2182778528436311E-2</c:v>
                </c:pt>
                <c:pt idx="262">
                  <c:v>3.2305613560987594E-2</c:v>
                </c:pt>
                <c:pt idx="263">
                  <c:v>3.2428448593538876E-2</c:v>
                </c:pt>
                <c:pt idx="264">
                  <c:v>3.2551283626090159E-2</c:v>
                </c:pt>
                <c:pt idx="265">
                  <c:v>3.2674118658641442E-2</c:v>
                </c:pt>
                <c:pt idx="266">
                  <c:v>3.2796953691192725E-2</c:v>
                </c:pt>
                <c:pt idx="267">
                  <c:v>3.2919788723744015E-2</c:v>
                </c:pt>
                <c:pt idx="268">
                  <c:v>3.3042623756295297E-2</c:v>
                </c:pt>
                <c:pt idx="269">
                  <c:v>3.316545878884658E-2</c:v>
                </c:pt>
                <c:pt idx="270">
                  <c:v>3.3288293821397863E-2</c:v>
                </c:pt>
                <c:pt idx="271">
                  <c:v>3.3411128853949146E-2</c:v>
                </c:pt>
                <c:pt idx="272">
                  <c:v>3.3533963886500429E-2</c:v>
                </c:pt>
                <c:pt idx="273">
                  <c:v>3.3656798919051711E-2</c:v>
                </c:pt>
                <c:pt idx="274">
                  <c:v>3.3779633951602994E-2</c:v>
                </c:pt>
                <c:pt idx="275">
                  <c:v>3.3902468984154284E-2</c:v>
                </c:pt>
                <c:pt idx="276">
                  <c:v>3.4025304016705567E-2</c:v>
                </c:pt>
                <c:pt idx="277">
                  <c:v>3.414813904925685E-2</c:v>
                </c:pt>
                <c:pt idx="278">
                  <c:v>3.4270974081808132E-2</c:v>
                </c:pt>
                <c:pt idx="279">
                  <c:v>3.4393809114359415E-2</c:v>
                </c:pt>
                <c:pt idx="280">
                  <c:v>3.4516644146910698E-2</c:v>
                </c:pt>
                <c:pt idx="281">
                  <c:v>3.4639479179461981E-2</c:v>
                </c:pt>
                <c:pt idx="282">
                  <c:v>3.4762314212013264E-2</c:v>
                </c:pt>
                <c:pt idx="283">
                  <c:v>3.4885149244564546E-2</c:v>
                </c:pt>
                <c:pt idx="284">
                  <c:v>3.5007984277115836E-2</c:v>
                </c:pt>
                <c:pt idx="285">
                  <c:v>3.5130819309667119E-2</c:v>
                </c:pt>
                <c:pt idx="286">
                  <c:v>3.5253654342218402E-2</c:v>
                </c:pt>
                <c:pt idx="287">
                  <c:v>3.5376489374769685E-2</c:v>
                </c:pt>
                <c:pt idx="288">
                  <c:v>3.5499324407320967E-2</c:v>
                </c:pt>
                <c:pt idx="289">
                  <c:v>3.562215943987225E-2</c:v>
                </c:pt>
                <c:pt idx="290">
                  <c:v>3.5744994472423533E-2</c:v>
                </c:pt>
                <c:pt idx="291">
                  <c:v>3.5867829504974816E-2</c:v>
                </c:pt>
                <c:pt idx="292">
                  <c:v>3.5990664537526106E-2</c:v>
                </c:pt>
                <c:pt idx="293">
                  <c:v>3.6113499570077388E-2</c:v>
                </c:pt>
                <c:pt idx="294">
                  <c:v>3.6236334602628671E-2</c:v>
                </c:pt>
                <c:pt idx="295">
                  <c:v>3.6359169635179954E-2</c:v>
                </c:pt>
                <c:pt idx="296">
                  <c:v>3.6482004667731237E-2</c:v>
                </c:pt>
                <c:pt idx="297">
                  <c:v>3.660483970028252E-2</c:v>
                </c:pt>
                <c:pt idx="298">
                  <c:v>3.6727674732833802E-2</c:v>
                </c:pt>
                <c:pt idx="299">
                  <c:v>3.6850509765385085E-2</c:v>
                </c:pt>
                <c:pt idx="300">
                  <c:v>3.6973344797936368E-2</c:v>
                </c:pt>
                <c:pt idx="301">
                  <c:v>3.7096179830487658E-2</c:v>
                </c:pt>
                <c:pt idx="302">
                  <c:v>3.7219014863038941E-2</c:v>
                </c:pt>
                <c:pt idx="303">
                  <c:v>3.7341849895590223E-2</c:v>
                </c:pt>
                <c:pt idx="304">
                  <c:v>3.7464684928141506E-2</c:v>
                </c:pt>
                <c:pt idx="305">
                  <c:v>3.7587519960692789E-2</c:v>
                </c:pt>
                <c:pt idx="306">
                  <c:v>3.7710354993244072E-2</c:v>
                </c:pt>
                <c:pt idx="307">
                  <c:v>3.7833190025795355E-2</c:v>
                </c:pt>
                <c:pt idx="308">
                  <c:v>3.7956025058346637E-2</c:v>
                </c:pt>
                <c:pt idx="309">
                  <c:v>3.8078860090897927E-2</c:v>
                </c:pt>
                <c:pt idx="310">
                  <c:v>3.820169512344921E-2</c:v>
                </c:pt>
                <c:pt idx="311">
                  <c:v>3.8324530156000493E-2</c:v>
                </c:pt>
                <c:pt idx="312">
                  <c:v>3.8447365188551776E-2</c:v>
                </c:pt>
                <c:pt idx="313">
                  <c:v>3.8570200221103058E-2</c:v>
                </c:pt>
                <c:pt idx="314">
                  <c:v>3.8693035253654341E-2</c:v>
                </c:pt>
                <c:pt idx="315">
                  <c:v>3.8815870286205624E-2</c:v>
                </c:pt>
                <c:pt idx="316">
                  <c:v>3.8938705318756907E-2</c:v>
                </c:pt>
                <c:pt idx="317">
                  <c:v>3.906154035130819E-2</c:v>
                </c:pt>
                <c:pt idx="318">
                  <c:v>3.9184375383859479E-2</c:v>
                </c:pt>
                <c:pt idx="319">
                  <c:v>3.9307210416410762E-2</c:v>
                </c:pt>
                <c:pt idx="320">
                  <c:v>3.9430045448962045E-2</c:v>
                </c:pt>
                <c:pt idx="321">
                  <c:v>3.9552880481513328E-2</c:v>
                </c:pt>
                <c:pt idx="322">
                  <c:v>3.9675715514064611E-2</c:v>
                </c:pt>
                <c:pt idx="323">
                  <c:v>3.9798550546615893E-2</c:v>
                </c:pt>
                <c:pt idx="324">
                  <c:v>3.9921385579167176E-2</c:v>
                </c:pt>
                <c:pt idx="325">
                  <c:v>4.0044220611718459E-2</c:v>
                </c:pt>
                <c:pt idx="326">
                  <c:v>4.0167055644269749E-2</c:v>
                </c:pt>
                <c:pt idx="327">
                  <c:v>4.0289890676821032E-2</c:v>
                </c:pt>
                <c:pt idx="328">
                  <c:v>4.0412725709372314E-2</c:v>
                </c:pt>
                <c:pt idx="329">
                  <c:v>4.0535560741923597E-2</c:v>
                </c:pt>
                <c:pt idx="330">
                  <c:v>4.065839577447488E-2</c:v>
                </c:pt>
                <c:pt idx="331">
                  <c:v>4.0781230807026163E-2</c:v>
                </c:pt>
                <c:pt idx="332">
                  <c:v>4.0904065839577446E-2</c:v>
                </c:pt>
                <c:pt idx="333">
                  <c:v>4.1026900872128728E-2</c:v>
                </c:pt>
                <c:pt idx="334">
                  <c:v>4.1149735904680018E-2</c:v>
                </c:pt>
                <c:pt idx="335">
                  <c:v>4.1272570937231301E-2</c:v>
                </c:pt>
                <c:pt idx="336">
                  <c:v>4.1395405969782584E-2</c:v>
                </c:pt>
                <c:pt idx="337">
                  <c:v>4.1518241002333867E-2</c:v>
                </c:pt>
                <c:pt idx="338">
                  <c:v>4.1641076034885149E-2</c:v>
                </c:pt>
                <c:pt idx="339">
                  <c:v>4.1763911067436432E-2</c:v>
                </c:pt>
                <c:pt idx="340">
                  <c:v>4.1886746099987715E-2</c:v>
                </c:pt>
                <c:pt idx="341">
                  <c:v>4.2009581132538998E-2</c:v>
                </c:pt>
                <c:pt idx="342">
                  <c:v>4.2132416165090281E-2</c:v>
                </c:pt>
                <c:pt idx="343">
                  <c:v>4.225525119764157E-2</c:v>
                </c:pt>
                <c:pt idx="344">
                  <c:v>4.2378086230192853E-2</c:v>
                </c:pt>
                <c:pt idx="345">
                  <c:v>4.2500921262744136E-2</c:v>
                </c:pt>
                <c:pt idx="346">
                  <c:v>4.2623756295295419E-2</c:v>
                </c:pt>
                <c:pt idx="347">
                  <c:v>4.2746591327846702E-2</c:v>
                </c:pt>
                <c:pt idx="348">
                  <c:v>4.2869426360397984E-2</c:v>
                </c:pt>
                <c:pt idx="349">
                  <c:v>4.2992261392949267E-2</c:v>
                </c:pt>
                <c:pt idx="350">
                  <c:v>4.311509642550055E-2</c:v>
                </c:pt>
                <c:pt idx="351">
                  <c:v>4.323793145805184E-2</c:v>
                </c:pt>
                <c:pt idx="352">
                  <c:v>4.3360766490603123E-2</c:v>
                </c:pt>
                <c:pt idx="353">
                  <c:v>4.3483601523154405E-2</c:v>
                </c:pt>
                <c:pt idx="354">
                  <c:v>4.3606436555705688E-2</c:v>
                </c:pt>
                <c:pt idx="355">
                  <c:v>4.3729271588256971E-2</c:v>
                </c:pt>
                <c:pt idx="356">
                  <c:v>4.3852106620808254E-2</c:v>
                </c:pt>
                <c:pt idx="357">
                  <c:v>4.3974941653359537E-2</c:v>
                </c:pt>
                <c:pt idx="358">
                  <c:v>4.4097776685910819E-2</c:v>
                </c:pt>
                <c:pt idx="359">
                  <c:v>4.4220611718462102E-2</c:v>
                </c:pt>
                <c:pt idx="360">
                  <c:v>4.4343446751013392E-2</c:v>
                </c:pt>
                <c:pt idx="361">
                  <c:v>4.4466281783564675E-2</c:v>
                </c:pt>
                <c:pt idx="362">
                  <c:v>4.4589116816115958E-2</c:v>
                </c:pt>
                <c:pt idx="363">
                  <c:v>4.471195184866724E-2</c:v>
                </c:pt>
                <c:pt idx="364">
                  <c:v>4.4834786881218523E-2</c:v>
                </c:pt>
                <c:pt idx="365">
                  <c:v>4.4957621913769806E-2</c:v>
                </c:pt>
                <c:pt idx="366">
                  <c:v>4.5080456946321089E-2</c:v>
                </c:pt>
                <c:pt idx="367">
                  <c:v>4.5203291978872372E-2</c:v>
                </c:pt>
                <c:pt idx="368">
                  <c:v>4.5326127011423661E-2</c:v>
                </c:pt>
                <c:pt idx="369">
                  <c:v>4.5448962043974944E-2</c:v>
                </c:pt>
                <c:pt idx="370">
                  <c:v>4.5571797076526227E-2</c:v>
                </c:pt>
                <c:pt idx="371">
                  <c:v>4.569463210907751E-2</c:v>
                </c:pt>
                <c:pt idx="372">
                  <c:v>4.5817467141628793E-2</c:v>
                </c:pt>
                <c:pt idx="373">
                  <c:v>4.5940302174180075E-2</c:v>
                </c:pt>
                <c:pt idx="374">
                  <c:v>4.6063137206731358E-2</c:v>
                </c:pt>
                <c:pt idx="375">
                  <c:v>4.6185972239282641E-2</c:v>
                </c:pt>
                <c:pt idx="376">
                  <c:v>4.6308807271833924E-2</c:v>
                </c:pt>
                <c:pt idx="377">
                  <c:v>4.6431642304385214E-2</c:v>
                </c:pt>
                <c:pt idx="378">
                  <c:v>4.6554477336936496E-2</c:v>
                </c:pt>
                <c:pt idx="379">
                  <c:v>4.6677312369487779E-2</c:v>
                </c:pt>
                <c:pt idx="380">
                  <c:v>4.6800147402039062E-2</c:v>
                </c:pt>
                <c:pt idx="381">
                  <c:v>4.6922982434590345E-2</c:v>
                </c:pt>
                <c:pt idx="382">
                  <c:v>4.7045817467141628E-2</c:v>
                </c:pt>
                <c:pt idx="383">
                  <c:v>4.716865249969291E-2</c:v>
                </c:pt>
                <c:pt idx="384">
                  <c:v>4.7291487532244193E-2</c:v>
                </c:pt>
                <c:pt idx="385">
                  <c:v>4.7414322564795483E-2</c:v>
                </c:pt>
                <c:pt idx="386">
                  <c:v>4.7537157597346766E-2</c:v>
                </c:pt>
                <c:pt idx="387">
                  <c:v>4.7659992629898049E-2</c:v>
                </c:pt>
                <c:pt idx="388">
                  <c:v>4.7782827662449331E-2</c:v>
                </c:pt>
                <c:pt idx="389">
                  <c:v>4.7905662695000614E-2</c:v>
                </c:pt>
                <c:pt idx="390">
                  <c:v>4.8028497727551897E-2</c:v>
                </c:pt>
                <c:pt idx="391">
                  <c:v>4.815133276010318E-2</c:v>
                </c:pt>
                <c:pt idx="392">
                  <c:v>4.8274167792654463E-2</c:v>
                </c:pt>
                <c:pt idx="393">
                  <c:v>4.8397002825205745E-2</c:v>
                </c:pt>
                <c:pt idx="394">
                  <c:v>4.8519837857757035E-2</c:v>
                </c:pt>
                <c:pt idx="395">
                  <c:v>4.8642672890308318E-2</c:v>
                </c:pt>
                <c:pt idx="396">
                  <c:v>4.8765507922859601E-2</c:v>
                </c:pt>
                <c:pt idx="397">
                  <c:v>4.8888342955410884E-2</c:v>
                </c:pt>
                <c:pt idx="398">
                  <c:v>4.9011177987962166E-2</c:v>
                </c:pt>
                <c:pt idx="399">
                  <c:v>4.9134013020513449E-2</c:v>
                </c:pt>
                <c:pt idx="400">
                  <c:v>4.9256848053064732E-2</c:v>
                </c:pt>
                <c:pt idx="401">
                  <c:v>4.9379683085616015E-2</c:v>
                </c:pt>
                <c:pt idx="402">
                  <c:v>4.9502518118167305E-2</c:v>
                </c:pt>
                <c:pt idx="403">
                  <c:v>4.9625353150718587E-2</c:v>
                </c:pt>
                <c:pt idx="404">
                  <c:v>4.974818818326987E-2</c:v>
                </c:pt>
                <c:pt idx="405">
                  <c:v>4.9871023215821153E-2</c:v>
                </c:pt>
                <c:pt idx="406">
                  <c:v>4.9993858248372436E-2</c:v>
                </c:pt>
                <c:pt idx="407">
                  <c:v>5.0116693280923719E-2</c:v>
                </c:pt>
                <c:pt idx="408">
                  <c:v>5.0239528313475001E-2</c:v>
                </c:pt>
                <c:pt idx="409">
                  <c:v>5.0362363346026284E-2</c:v>
                </c:pt>
                <c:pt idx="410">
                  <c:v>5.0485198378577567E-2</c:v>
                </c:pt>
                <c:pt idx="411">
                  <c:v>5.0608033411128857E-2</c:v>
                </c:pt>
                <c:pt idx="412">
                  <c:v>5.073086844368014E-2</c:v>
                </c:pt>
                <c:pt idx="413">
                  <c:v>5.0853703476231422E-2</c:v>
                </c:pt>
                <c:pt idx="414">
                  <c:v>5.0976538508782705E-2</c:v>
                </c:pt>
                <c:pt idx="415">
                  <c:v>5.1099373541333988E-2</c:v>
                </c:pt>
                <c:pt idx="416">
                  <c:v>5.1222208573885271E-2</c:v>
                </c:pt>
                <c:pt idx="417">
                  <c:v>5.1345043606436554E-2</c:v>
                </c:pt>
                <c:pt idx="418">
                  <c:v>5.1467878638987836E-2</c:v>
                </c:pt>
                <c:pt idx="419">
                  <c:v>5.1590713671539126E-2</c:v>
                </c:pt>
                <c:pt idx="420">
                  <c:v>5.1713548704090409E-2</c:v>
                </c:pt>
                <c:pt idx="421">
                  <c:v>5.1836383736641692E-2</c:v>
                </c:pt>
                <c:pt idx="422">
                  <c:v>5.1959218769192975E-2</c:v>
                </c:pt>
                <c:pt idx="423">
                  <c:v>5.2082053801744257E-2</c:v>
                </c:pt>
                <c:pt idx="424">
                  <c:v>5.220488883429554E-2</c:v>
                </c:pt>
                <c:pt idx="425">
                  <c:v>5.2327723866846823E-2</c:v>
                </c:pt>
                <c:pt idx="426">
                  <c:v>5.2450558899398106E-2</c:v>
                </c:pt>
                <c:pt idx="427">
                  <c:v>5.2573393931949389E-2</c:v>
                </c:pt>
                <c:pt idx="428">
                  <c:v>5.2696228964500678E-2</c:v>
                </c:pt>
                <c:pt idx="429">
                  <c:v>5.2819063997051961E-2</c:v>
                </c:pt>
                <c:pt idx="430">
                  <c:v>5.2941899029603244E-2</c:v>
                </c:pt>
                <c:pt idx="431">
                  <c:v>5.3064734062154527E-2</c:v>
                </c:pt>
                <c:pt idx="432">
                  <c:v>5.318756909470581E-2</c:v>
                </c:pt>
                <c:pt idx="433">
                  <c:v>5.3310404127257092E-2</c:v>
                </c:pt>
                <c:pt idx="434">
                  <c:v>5.3433239159808375E-2</c:v>
                </c:pt>
                <c:pt idx="435">
                  <c:v>5.3556074192359658E-2</c:v>
                </c:pt>
                <c:pt idx="436">
                  <c:v>5.3678909224910948E-2</c:v>
                </c:pt>
                <c:pt idx="437">
                  <c:v>5.3801744257462231E-2</c:v>
                </c:pt>
                <c:pt idx="438">
                  <c:v>5.3924579290013513E-2</c:v>
                </c:pt>
                <c:pt idx="439">
                  <c:v>5.4047414322564796E-2</c:v>
                </c:pt>
                <c:pt idx="440">
                  <c:v>5.4170249355116079E-2</c:v>
                </c:pt>
                <c:pt idx="441">
                  <c:v>5.4293084387667362E-2</c:v>
                </c:pt>
                <c:pt idx="442">
                  <c:v>5.4415919420218645E-2</c:v>
                </c:pt>
                <c:pt idx="443">
                  <c:v>5.4538754452769928E-2</c:v>
                </c:pt>
                <c:pt idx="444">
                  <c:v>5.466158948532121E-2</c:v>
                </c:pt>
                <c:pt idx="445">
                  <c:v>5.47844245178725E-2</c:v>
                </c:pt>
                <c:pt idx="446">
                  <c:v>5.4907259550423783E-2</c:v>
                </c:pt>
                <c:pt idx="447">
                  <c:v>5.5030094582975066E-2</c:v>
                </c:pt>
                <c:pt idx="448">
                  <c:v>5.5152929615526348E-2</c:v>
                </c:pt>
                <c:pt idx="449">
                  <c:v>5.5275764648077631E-2</c:v>
                </c:pt>
                <c:pt idx="450">
                  <c:v>5.5398599680628914E-2</c:v>
                </c:pt>
                <c:pt idx="451">
                  <c:v>5.5521434713180197E-2</c:v>
                </c:pt>
                <c:pt idx="452">
                  <c:v>5.564426974573148E-2</c:v>
                </c:pt>
                <c:pt idx="453">
                  <c:v>5.5767104778282769E-2</c:v>
                </c:pt>
                <c:pt idx="454">
                  <c:v>5.5889939810834052E-2</c:v>
                </c:pt>
                <c:pt idx="455">
                  <c:v>5.6012774843385335E-2</c:v>
                </c:pt>
                <c:pt idx="456">
                  <c:v>5.6135609875936618E-2</c:v>
                </c:pt>
                <c:pt idx="457">
                  <c:v>5.6258444908487901E-2</c:v>
                </c:pt>
                <c:pt idx="458">
                  <c:v>5.6381279941039184E-2</c:v>
                </c:pt>
                <c:pt idx="459">
                  <c:v>5.6504114973590466E-2</c:v>
                </c:pt>
                <c:pt idx="460">
                  <c:v>5.6626950006141749E-2</c:v>
                </c:pt>
                <c:pt idx="461">
                  <c:v>5.6749785038693032E-2</c:v>
                </c:pt>
                <c:pt idx="462">
                  <c:v>5.6872620071244322E-2</c:v>
                </c:pt>
                <c:pt idx="463">
                  <c:v>5.6995455103795604E-2</c:v>
                </c:pt>
                <c:pt idx="464">
                  <c:v>5.7118290136346887E-2</c:v>
                </c:pt>
                <c:pt idx="465">
                  <c:v>5.724112516889817E-2</c:v>
                </c:pt>
                <c:pt idx="466">
                  <c:v>5.7363960201449453E-2</c:v>
                </c:pt>
                <c:pt idx="467">
                  <c:v>5.7486795234000736E-2</c:v>
                </c:pt>
                <c:pt idx="468">
                  <c:v>5.7609630266552019E-2</c:v>
                </c:pt>
                <c:pt idx="469">
                  <c:v>5.7732465299103301E-2</c:v>
                </c:pt>
                <c:pt idx="470">
                  <c:v>5.7855300331654591E-2</c:v>
                </c:pt>
                <c:pt idx="471">
                  <c:v>5.7978135364205874E-2</c:v>
                </c:pt>
                <c:pt idx="472">
                  <c:v>5.8100970396757157E-2</c:v>
                </c:pt>
                <c:pt idx="473">
                  <c:v>5.8223805429308439E-2</c:v>
                </c:pt>
                <c:pt idx="474">
                  <c:v>5.8346640461859722E-2</c:v>
                </c:pt>
                <c:pt idx="475">
                  <c:v>5.8469475494411005E-2</c:v>
                </c:pt>
                <c:pt idx="476">
                  <c:v>5.8592310526962288E-2</c:v>
                </c:pt>
                <c:pt idx="477">
                  <c:v>5.8715145559513571E-2</c:v>
                </c:pt>
                <c:pt idx="478">
                  <c:v>5.8837980592064854E-2</c:v>
                </c:pt>
                <c:pt idx="479">
                  <c:v>5.8960815624616143E-2</c:v>
                </c:pt>
                <c:pt idx="480">
                  <c:v>5.9083650657167426E-2</c:v>
                </c:pt>
                <c:pt idx="481">
                  <c:v>5.9206485689718709E-2</c:v>
                </c:pt>
                <c:pt idx="482">
                  <c:v>5.9329320722269992E-2</c:v>
                </c:pt>
                <c:pt idx="483">
                  <c:v>5.9452155754821275E-2</c:v>
                </c:pt>
                <c:pt idx="484">
                  <c:v>5.9574990787372557E-2</c:v>
                </c:pt>
                <c:pt idx="485">
                  <c:v>5.969782581992384E-2</c:v>
                </c:pt>
                <c:pt idx="486">
                  <c:v>5.9820660852475123E-2</c:v>
                </c:pt>
                <c:pt idx="487">
                  <c:v>5.9943495885026413E-2</c:v>
                </c:pt>
                <c:pt idx="488">
                  <c:v>6.0066330917577695E-2</c:v>
                </c:pt>
                <c:pt idx="489">
                  <c:v>6.0189165950128978E-2</c:v>
                </c:pt>
                <c:pt idx="490">
                  <c:v>6.0312000982680261E-2</c:v>
                </c:pt>
                <c:pt idx="491">
                  <c:v>6.0434836015231544E-2</c:v>
                </c:pt>
                <c:pt idx="492">
                  <c:v>6.0557671047782827E-2</c:v>
                </c:pt>
                <c:pt idx="493">
                  <c:v>6.068050608033411E-2</c:v>
                </c:pt>
                <c:pt idx="494">
                  <c:v>6.0803341112885392E-2</c:v>
                </c:pt>
                <c:pt idx="495">
                  <c:v>6.0926176145436675E-2</c:v>
                </c:pt>
                <c:pt idx="496">
                  <c:v>6.1049011177987965E-2</c:v>
                </c:pt>
                <c:pt idx="497">
                  <c:v>6.1171846210539248E-2</c:v>
                </c:pt>
                <c:pt idx="498">
                  <c:v>6.1294681243090531E-2</c:v>
                </c:pt>
                <c:pt idx="499">
                  <c:v>6.1417516275641813E-2</c:v>
                </c:pt>
                <c:pt idx="500">
                  <c:v>6.1540351308193096E-2</c:v>
                </c:pt>
                <c:pt idx="501">
                  <c:v>6.1663186340744379E-2</c:v>
                </c:pt>
                <c:pt idx="502">
                  <c:v>6.1786021373295662E-2</c:v>
                </c:pt>
                <c:pt idx="503">
                  <c:v>6.1908856405846945E-2</c:v>
                </c:pt>
                <c:pt idx="504">
                  <c:v>6.2031691438398234E-2</c:v>
                </c:pt>
                <c:pt idx="505">
                  <c:v>6.2154526470949517E-2</c:v>
                </c:pt>
                <c:pt idx="506">
                  <c:v>6.22773615035008E-2</c:v>
                </c:pt>
                <c:pt idx="507">
                  <c:v>6.2400196536052083E-2</c:v>
                </c:pt>
                <c:pt idx="508">
                  <c:v>6.2523031568603366E-2</c:v>
                </c:pt>
                <c:pt idx="509">
                  <c:v>6.2645866601154648E-2</c:v>
                </c:pt>
                <c:pt idx="510">
                  <c:v>6.2768701633705931E-2</c:v>
                </c:pt>
                <c:pt idx="511">
                  <c:v>6.2891536666257214E-2</c:v>
                </c:pt>
                <c:pt idx="512">
                  <c:v>6.3014371698808497E-2</c:v>
                </c:pt>
                <c:pt idx="513">
                  <c:v>6.313720673135978E-2</c:v>
                </c:pt>
                <c:pt idx="514">
                  <c:v>6.3260041763911062E-2</c:v>
                </c:pt>
                <c:pt idx="515">
                  <c:v>6.3382876796462345E-2</c:v>
                </c:pt>
                <c:pt idx="516">
                  <c:v>6.3505711829013628E-2</c:v>
                </c:pt>
                <c:pt idx="517">
                  <c:v>6.3628546861564925E-2</c:v>
                </c:pt>
                <c:pt idx="518">
                  <c:v>6.3751381894116207E-2</c:v>
                </c:pt>
                <c:pt idx="519">
                  <c:v>6.387421692666749E-2</c:v>
                </c:pt>
                <c:pt idx="520">
                  <c:v>6.3997051959218773E-2</c:v>
                </c:pt>
                <c:pt idx="521">
                  <c:v>6.4119886991770056E-2</c:v>
                </c:pt>
                <c:pt idx="522">
                  <c:v>6.4242722024321339E-2</c:v>
                </c:pt>
                <c:pt idx="523">
                  <c:v>6.4365557056872622E-2</c:v>
                </c:pt>
                <c:pt idx="524">
                  <c:v>6.4488392089423904E-2</c:v>
                </c:pt>
                <c:pt idx="525">
                  <c:v>6.4611227121975187E-2</c:v>
                </c:pt>
                <c:pt idx="526">
                  <c:v>6.473406215452647E-2</c:v>
                </c:pt>
                <c:pt idx="527">
                  <c:v>6.4856897187077753E-2</c:v>
                </c:pt>
                <c:pt idx="528">
                  <c:v>6.4979732219629036E-2</c:v>
                </c:pt>
                <c:pt idx="529">
                  <c:v>6.5102567252180318E-2</c:v>
                </c:pt>
                <c:pt idx="530">
                  <c:v>6.5225402284731601E-2</c:v>
                </c:pt>
                <c:pt idx="531">
                  <c:v>6.5348237317282884E-2</c:v>
                </c:pt>
                <c:pt idx="532">
                  <c:v>6.5471072349834167E-2</c:v>
                </c:pt>
                <c:pt idx="533">
                  <c:v>6.559390738238545E-2</c:v>
                </c:pt>
                <c:pt idx="534">
                  <c:v>6.5716742414936746E-2</c:v>
                </c:pt>
                <c:pt idx="535">
                  <c:v>6.5839577447488029E-2</c:v>
                </c:pt>
                <c:pt idx="536">
                  <c:v>6.5962412480039312E-2</c:v>
                </c:pt>
                <c:pt idx="537">
                  <c:v>6.6085247512590595E-2</c:v>
                </c:pt>
                <c:pt idx="538">
                  <c:v>6.6208082545141878E-2</c:v>
                </c:pt>
                <c:pt idx="539">
                  <c:v>6.633091757769316E-2</c:v>
                </c:pt>
                <c:pt idx="540">
                  <c:v>6.6453752610244443E-2</c:v>
                </c:pt>
                <c:pt idx="541">
                  <c:v>6.6576587642795726E-2</c:v>
                </c:pt>
                <c:pt idx="542">
                  <c:v>6.6699422675347009E-2</c:v>
                </c:pt>
                <c:pt idx="543">
                  <c:v>6.6822257707898292E-2</c:v>
                </c:pt>
                <c:pt idx="544">
                  <c:v>6.6945092740449574E-2</c:v>
                </c:pt>
                <c:pt idx="545">
                  <c:v>6.7067927773000857E-2</c:v>
                </c:pt>
                <c:pt idx="546">
                  <c:v>6.719076280555214E-2</c:v>
                </c:pt>
                <c:pt idx="547">
                  <c:v>6.7313597838103423E-2</c:v>
                </c:pt>
                <c:pt idx="548">
                  <c:v>6.7436432870654706E-2</c:v>
                </c:pt>
                <c:pt idx="549">
                  <c:v>6.7559267903205988E-2</c:v>
                </c:pt>
                <c:pt idx="550">
                  <c:v>6.7682102935757271E-2</c:v>
                </c:pt>
                <c:pt idx="551">
                  <c:v>6.7804937968308568E-2</c:v>
                </c:pt>
                <c:pt idx="552">
                  <c:v>6.7927773000859851E-2</c:v>
                </c:pt>
                <c:pt idx="553">
                  <c:v>6.8050608033411134E-2</c:v>
                </c:pt>
                <c:pt idx="554">
                  <c:v>6.8173443065962416E-2</c:v>
                </c:pt>
                <c:pt idx="555">
                  <c:v>6.8296278098513699E-2</c:v>
                </c:pt>
                <c:pt idx="556">
                  <c:v>6.8419113131064982E-2</c:v>
                </c:pt>
                <c:pt idx="557">
                  <c:v>6.8541948163616265E-2</c:v>
                </c:pt>
                <c:pt idx="558">
                  <c:v>6.8664783196167548E-2</c:v>
                </c:pt>
                <c:pt idx="559">
                  <c:v>6.878761822871883E-2</c:v>
                </c:pt>
                <c:pt idx="560">
                  <c:v>6.8910453261270113E-2</c:v>
                </c:pt>
                <c:pt idx="561">
                  <c:v>6.9033288293821396E-2</c:v>
                </c:pt>
                <c:pt idx="562">
                  <c:v>6.9156123326372679E-2</c:v>
                </c:pt>
                <c:pt idx="563">
                  <c:v>6.9278958358923962E-2</c:v>
                </c:pt>
                <c:pt idx="564">
                  <c:v>6.9401793391475244E-2</c:v>
                </c:pt>
                <c:pt idx="565">
                  <c:v>6.9524628424026527E-2</c:v>
                </c:pt>
                <c:pt idx="566">
                  <c:v>6.964746345657781E-2</c:v>
                </c:pt>
                <c:pt idx="567">
                  <c:v>6.9770298489129093E-2</c:v>
                </c:pt>
                <c:pt idx="568">
                  <c:v>6.989313352168039E-2</c:v>
                </c:pt>
                <c:pt idx="569">
                  <c:v>7.0015968554231672E-2</c:v>
                </c:pt>
                <c:pt idx="570">
                  <c:v>7.0138803586782955E-2</c:v>
                </c:pt>
                <c:pt idx="571">
                  <c:v>7.0261638619334238E-2</c:v>
                </c:pt>
                <c:pt idx="572">
                  <c:v>7.0384473651885521E-2</c:v>
                </c:pt>
                <c:pt idx="573">
                  <c:v>7.0507308684436804E-2</c:v>
                </c:pt>
                <c:pt idx="574">
                  <c:v>7.0630143716988086E-2</c:v>
                </c:pt>
                <c:pt idx="575">
                  <c:v>7.0752978749539369E-2</c:v>
                </c:pt>
                <c:pt idx="576">
                  <c:v>7.0875813782090652E-2</c:v>
                </c:pt>
                <c:pt idx="577">
                  <c:v>7.0998648814641935E-2</c:v>
                </c:pt>
                <c:pt idx="578">
                  <c:v>7.1121483847193218E-2</c:v>
                </c:pt>
                <c:pt idx="579">
                  <c:v>7.12443188797445E-2</c:v>
                </c:pt>
                <c:pt idx="580">
                  <c:v>7.1367153912295783E-2</c:v>
                </c:pt>
                <c:pt idx="581">
                  <c:v>7.1489988944847066E-2</c:v>
                </c:pt>
                <c:pt idx="582">
                  <c:v>7.1612823977398349E-2</c:v>
                </c:pt>
                <c:pt idx="583">
                  <c:v>7.1735659009949632E-2</c:v>
                </c:pt>
                <c:pt idx="584">
                  <c:v>7.1858494042500914E-2</c:v>
                </c:pt>
                <c:pt idx="585">
                  <c:v>7.1981329075052211E-2</c:v>
                </c:pt>
                <c:pt idx="586">
                  <c:v>7.2104164107603494E-2</c:v>
                </c:pt>
                <c:pt idx="587">
                  <c:v>7.2226999140154777E-2</c:v>
                </c:pt>
                <c:pt idx="588">
                  <c:v>7.234983417270606E-2</c:v>
                </c:pt>
                <c:pt idx="589">
                  <c:v>7.2472669205257342E-2</c:v>
                </c:pt>
                <c:pt idx="590">
                  <c:v>7.2595504237808625E-2</c:v>
                </c:pt>
                <c:pt idx="591">
                  <c:v>7.2718339270359908E-2</c:v>
                </c:pt>
                <c:pt idx="592">
                  <c:v>7.2841174302911191E-2</c:v>
                </c:pt>
                <c:pt idx="593">
                  <c:v>7.2964009335462474E-2</c:v>
                </c:pt>
                <c:pt idx="594">
                  <c:v>7.3086844368013756E-2</c:v>
                </c:pt>
                <c:pt idx="595">
                  <c:v>7.3209679400565039E-2</c:v>
                </c:pt>
                <c:pt idx="596">
                  <c:v>7.3332514433116322E-2</c:v>
                </c:pt>
                <c:pt idx="597">
                  <c:v>7.3455349465667605E-2</c:v>
                </c:pt>
                <c:pt idx="598">
                  <c:v>7.3578184498218888E-2</c:v>
                </c:pt>
                <c:pt idx="599">
                  <c:v>7.370101953077017E-2</c:v>
                </c:pt>
                <c:pt idx="600">
                  <c:v>7.3823854563321453E-2</c:v>
                </c:pt>
                <c:pt idx="601">
                  <c:v>7.3946689595872736E-2</c:v>
                </c:pt>
                <c:pt idx="602">
                  <c:v>7.4069524628424033E-2</c:v>
                </c:pt>
                <c:pt idx="603">
                  <c:v>7.4192359660975316E-2</c:v>
                </c:pt>
                <c:pt idx="604">
                  <c:v>7.4315194693526598E-2</c:v>
                </c:pt>
                <c:pt idx="605">
                  <c:v>7.4438029726077881E-2</c:v>
                </c:pt>
                <c:pt idx="606">
                  <c:v>7.4560864758629164E-2</c:v>
                </c:pt>
                <c:pt idx="607">
                  <c:v>7.4683699791180447E-2</c:v>
                </c:pt>
                <c:pt idx="608">
                  <c:v>7.480653482373173E-2</c:v>
                </c:pt>
                <c:pt idx="609">
                  <c:v>7.4929369856283012E-2</c:v>
                </c:pt>
                <c:pt idx="610">
                  <c:v>7.5052204888834295E-2</c:v>
                </c:pt>
                <c:pt idx="611">
                  <c:v>7.5175039921385578E-2</c:v>
                </c:pt>
                <c:pt idx="612">
                  <c:v>7.5297874953936861E-2</c:v>
                </c:pt>
                <c:pt idx="613">
                  <c:v>7.5420709986488144E-2</c:v>
                </c:pt>
                <c:pt idx="614">
                  <c:v>7.5543545019039426E-2</c:v>
                </c:pt>
                <c:pt idx="615">
                  <c:v>7.5666380051590709E-2</c:v>
                </c:pt>
                <c:pt idx="616">
                  <c:v>7.5789215084141992E-2</c:v>
                </c:pt>
                <c:pt idx="617">
                  <c:v>7.5912050116693275E-2</c:v>
                </c:pt>
                <c:pt idx="618">
                  <c:v>7.6034885149244558E-2</c:v>
                </c:pt>
                <c:pt idx="619">
                  <c:v>7.6157720181795854E-2</c:v>
                </c:pt>
                <c:pt idx="620">
                  <c:v>7.6280555214347137E-2</c:v>
                </c:pt>
                <c:pt idx="621">
                  <c:v>7.640339024689842E-2</c:v>
                </c:pt>
                <c:pt idx="622">
                  <c:v>7.6526225279449703E-2</c:v>
                </c:pt>
                <c:pt idx="623">
                  <c:v>7.6649060312000986E-2</c:v>
                </c:pt>
                <c:pt idx="624">
                  <c:v>7.6771895344552268E-2</c:v>
                </c:pt>
                <c:pt idx="625">
                  <c:v>7.6894730377103551E-2</c:v>
                </c:pt>
                <c:pt idx="626">
                  <c:v>7.7017565409654834E-2</c:v>
                </c:pt>
                <c:pt idx="627">
                  <c:v>7.7140400442206117E-2</c:v>
                </c:pt>
                <c:pt idx="628">
                  <c:v>7.72632354747574E-2</c:v>
                </c:pt>
                <c:pt idx="629">
                  <c:v>7.7386070507308682E-2</c:v>
                </c:pt>
                <c:pt idx="630">
                  <c:v>7.7508905539859965E-2</c:v>
                </c:pt>
                <c:pt idx="631">
                  <c:v>7.7631740572411248E-2</c:v>
                </c:pt>
                <c:pt idx="632">
                  <c:v>7.7754575604962531E-2</c:v>
                </c:pt>
                <c:pt idx="633">
                  <c:v>7.7877410637513814E-2</c:v>
                </c:pt>
                <c:pt idx="634">
                  <c:v>7.8000245670065096E-2</c:v>
                </c:pt>
                <c:pt idx="635">
                  <c:v>7.8123080702616379E-2</c:v>
                </c:pt>
                <c:pt idx="636">
                  <c:v>7.8245915735167676E-2</c:v>
                </c:pt>
                <c:pt idx="637">
                  <c:v>7.8368750767718959E-2</c:v>
                </c:pt>
                <c:pt idx="638">
                  <c:v>7.8491585800270242E-2</c:v>
                </c:pt>
                <c:pt idx="639">
                  <c:v>7.8614420832821524E-2</c:v>
                </c:pt>
                <c:pt idx="640">
                  <c:v>7.8737255865372807E-2</c:v>
                </c:pt>
                <c:pt idx="641">
                  <c:v>7.886009089792409E-2</c:v>
                </c:pt>
                <c:pt idx="642">
                  <c:v>7.8982925930475373E-2</c:v>
                </c:pt>
                <c:pt idx="643">
                  <c:v>7.9105760963026656E-2</c:v>
                </c:pt>
                <c:pt idx="644">
                  <c:v>7.9228595995577938E-2</c:v>
                </c:pt>
                <c:pt idx="645">
                  <c:v>7.9351431028129221E-2</c:v>
                </c:pt>
                <c:pt idx="646">
                  <c:v>7.9474266060680504E-2</c:v>
                </c:pt>
                <c:pt idx="647">
                  <c:v>7.9597101093231787E-2</c:v>
                </c:pt>
                <c:pt idx="648">
                  <c:v>7.971993612578307E-2</c:v>
                </c:pt>
                <c:pt idx="649">
                  <c:v>7.9842771158334352E-2</c:v>
                </c:pt>
                <c:pt idx="650">
                  <c:v>7.9965606190885635E-2</c:v>
                </c:pt>
                <c:pt idx="651">
                  <c:v>8.0088441223436918E-2</c:v>
                </c:pt>
                <c:pt idx="652">
                  <c:v>8.0211276255988215E-2</c:v>
                </c:pt>
                <c:pt idx="653">
                  <c:v>8.0334111288539498E-2</c:v>
                </c:pt>
                <c:pt idx="654">
                  <c:v>8.045694632109078E-2</c:v>
                </c:pt>
                <c:pt idx="655">
                  <c:v>8.0579781353642063E-2</c:v>
                </c:pt>
                <c:pt idx="656">
                  <c:v>8.0702616386193346E-2</c:v>
                </c:pt>
                <c:pt idx="657">
                  <c:v>8.0825451418744629E-2</c:v>
                </c:pt>
                <c:pt idx="658">
                  <c:v>8.0948286451295912E-2</c:v>
                </c:pt>
                <c:pt idx="659">
                  <c:v>8.1071121483847194E-2</c:v>
                </c:pt>
                <c:pt idx="660">
                  <c:v>8.1193956516398477E-2</c:v>
                </c:pt>
                <c:pt idx="661">
                  <c:v>8.131679154894976E-2</c:v>
                </c:pt>
                <c:pt idx="662">
                  <c:v>8.1439626581501043E-2</c:v>
                </c:pt>
                <c:pt idx="663">
                  <c:v>8.1562461614052326E-2</c:v>
                </c:pt>
                <c:pt idx="664">
                  <c:v>8.1685296646603608E-2</c:v>
                </c:pt>
                <c:pt idx="665">
                  <c:v>8.1808131679154891E-2</c:v>
                </c:pt>
                <c:pt idx="666">
                  <c:v>8.1930966711706174E-2</c:v>
                </c:pt>
                <c:pt idx="667">
                  <c:v>8.2053801744257457E-2</c:v>
                </c:pt>
                <c:pt idx="668">
                  <c:v>8.217663677680874E-2</c:v>
                </c:pt>
                <c:pt idx="669">
                  <c:v>8.2299471809360036E-2</c:v>
                </c:pt>
                <c:pt idx="670">
                  <c:v>8.2422306841911319E-2</c:v>
                </c:pt>
                <c:pt idx="671">
                  <c:v>8.2545141874462602E-2</c:v>
                </c:pt>
                <c:pt idx="672">
                  <c:v>8.2667976907013885E-2</c:v>
                </c:pt>
                <c:pt idx="673">
                  <c:v>8.2790811939565168E-2</c:v>
                </c:pt>
                <c:pt idx="674">
                  <c:v>8.291364697211645E-2</c:v>
                </c:pt>
                <c:pt idx="675">
                  <c:v>8.3036482004667733E-2</c:v>
                </c:pt>
                <c:pt idx="676">
                  <c:v>8.3159317037219016E-2</c:v>
                </c:pt>
                <c:pt idx="677">
                  <c:v>8.3282152069770299E-2</c:v>
                </c:pt>
                <c:pt idx="678">
                  <c:v>8.3404987102321582E-2</c:v>
                </c:pt>
                <c:pt idx="679">
                  <c:v>8.3527822134872864E-2</c:v>
                </c:pt>
                <c:pt idx="680">
                  <c:v>8.3650657167424147E-2</c:v>
                </c:pt>
                <c:pt idx="681">
                  <c:v>8.377349219997543E-2</c:v>
                </c:pt>
                <c:pt idx="682">
                  <c:v>8.3896327232526713E-2</c:v>
                </c:pt>
                <c:pt idx="683">
                  <c:v>8.4019162265077996E-2</c:v>
                </c:pt>
                <c:pt idx="684">
                  <c:v>8.4141997297629278E-2</c:v>
                </c:pt>
                <c:pt idx="685">
                  <c:v>8.4264832330180561E-2</c:v>
                </c:pt>
                <c:pt idx="686">
                  <c:v>8.4387667362731858E-2</c:v>
                </c:pt>
                <c:pt idx="687">
                  <c:v>8.4510502395283141E-2</c:v>
                </c:pt>
                <c:pt idx="688">
                  <c:v>8.4633337427834424E-2</c:v>
                </c:pt>
                <c:pt idx="689">
                  <c:v>8.4756172460385706E-2</c:v>
                </c:pt>
                <c:pt idx="690">
                  <c:v>8.4879007492936989E-2</c:v>
                </c:pt>
                <c:pt idx="691">
                  <c:v>8.5001842525488272E-2</c:v>
                </c:pt>
                <c:pt idx="692">
                  <c:v>8.5124677558039555E-2</c:v>
                </c:pt>
                <c:pt idx="693">
                  <c:v>8.5247512590590838E-2</c:v>
                </c:pt>
                <c:pt idx="694">
                  <c:v>8.537034762314212E-2</c:v>
                </c:pt>
                <c:pt idx="695">
                  <c:v>8.5493182655693403E-2</c:v>
                </c:pt>
                <c:pt idx="696">
                  <c:v>8.5616017688244686E-2</c:v>
                </c:pt>
                <c:pt idx="697">
                  <c:v>8.5738852720795969E-2</c:v>
                </c:pt>
                <c:pt idx="698">
                  <c:v>8.5861687753347252E-2</c:v>
                </c:pt>
                <c:pt idx="699">
                  <c:v>8.5984522785898534E-2</c:v>
                </c:pt>
                <c:pt idx="700">
                  <c:v>8.6107357818449817E-2</c:v>
                </c:pt>
                <c:pt idx="701">
                  <c:v>8.62301928510011E-2</c:v>
                </c:pt>
                <c:pt idx="702">
                  <c:v>8.6353027883552383E-2</c:v>
                </c:pt>
                <c:pt idx="703">
                  <c:v>8.647586291610368E-2</c:v>
                </c:pt>
                <c:pt idx="704">
                  <c:v>8.6598697948654962E-2</c:v>
                </c:pt>
                <c:pt idx="705">
                  <c:v>8.6721532981206245E-2</c:v>
                </c:pt>
                <c:pt idx="706">
                  <c:v>8.6844368013757528E-2</c:v>
                </c:pt>
                <c:pt idx="707">
                  <c:v>8.6967203046308811E-2</c:v>
                </c:pt>
                <c:pt idx="708">
                  <c:v>8.7090038078860094E-2</c:v>
                </c:pt>
                <c:pt idx="709">
                  <c:v>8.7212873111411376E-2</c:v>
                </c:pt>
                <c:pt idx="710">
                  <c:v>8.7335708143962659E-2</c:v>
                </c:pt>
                <c:pt idx="711">
                  <c:v>8.7458543176513942E-2</c:v>
                </c:pt>
                <c:pt idx="712">
                  <c:v>8.7581378209065225E-2</c:v>
                </c:pt>
                <c:pt idx="713">
                  <c:v>8.7704213241616508E-2</c:v>
                </c:pt>
                <c:pt idx="714">
                  <c:v>8.782704827416779E-2</c:v>
                </c:pt>
                <c:pt idx="715">
                  <c:v>8.7949883306719073E-2</c:v>
                </c:pt>
                <c:pt idx="716">
                  <c:v>8.8072718339270356E-2</c:v>
                </c:pt>
                <c:pt idx="717">
                  <c:v>8.8195553371821639E-2</c:v>
                </c:pt>
                <c:pt idx="718">
                  <c:v>8.8318388404372922E-2</c:v>
                </c:pt>
                <c:pt idx="719">
                  <c:v>8.8441223436924205E-2</c:v>
                </c:pt>
                <c:pt idx="720">
                  <c:v>8.8564058469475501E-2</c:v>
                </c:pt>
                <c:pt idx="721">
                  <c:v>8.8686893502026784E-2</c:v>
                </c:pt>
                <c:pt idx="722">
                  <c:v>8.8809728534578067E-2</c:v>
                </c:pt>
                <c:pt idx="723">
                  <c:v>8.893256356712935E-2</c:v>
                </c:pt>
                <c:pt idx="724">
                  <c:v>8.9055398599680632E-2</c:v>
                </c:pt>
                <c:pt idx="725">
                  <c:v>8.9178233632231915E-2</c:v>
                </c:pt>
                <c:pt idx="726">
                  <c:v>8.9301068664783198E-2</c:v>
                </c:pt>
                <c:pt idx="727">
                  <c:v>8.9423903697334481E-2</c:v>
                </c:pt>
                <c:pt idx="728">
                  <c:v>8.9546738729885764E-2</c:v>
                </c:pt>
                <c:pt idx="729">
                  <c:v>8.9669573762437046E-2</c:v>
                </c:pt>
                <c:pt idx="730">
                  <c:v>8.9792408794988329E-2</c:v>
                </c:pt>
                <c:pt idx="731">
                  <c:v>8.9915243827539612E-2</c:v>
                </c:pt>
                <c:pt idx="732">
                  <c:v>9.0038078860090895E-2</c:v>
                </c:pt>
                <c:pt idx="733">
                  <c:v>9.0160913892642178E-2</c:v>
                </c:pt>
                <c:pt idx="734">
                  <c:v>9.0283748925193461E-2</c:v>
                </c:pt>
                <c:pt idx="735">
                  <c:v>9.0406583957744743E-2</c:v>
                </c:pt>
                <c:pt idx="736">
                  <c:v>9.0529418990296026E-2</c:v>
                </c:pt>
                <c:pt idx="737">
                  <c:v>9.0652254022847323E-2</c:v>
                </c:pt>
                <c:pt idx="738">
                  <c:v>9.0775089055398606E-2</c:v>
                </c:pt>
                <c:pt idx="739">
                  <c:v>9.0897924087949888E-2</c:v>
                </c:pt>
                <c:pt idx="740">
                  <c:v>9.1020759120501171E-2</c:v>
                </c:pt>
                <c:pt idx="741">
                  <c:v>9.1143594153052454E-2</c:v>
                </c:pt>
                <c:pt idx="742">
                  <c:v>9.1266429185603737E-2</c:v>
                </c:pt>
                <c:pt idx="743">
                  <c:v>9.138926421815502E-2</c:v>
                </c:pt>
                <c:pt idx="744">
                  <c:v>9.1512099250706302E-2</c:v>
                </c:pt>
                <c:pt idx="745">
                  <c:v>9.1634934283257585E-2</c:v>
                </c:pt>
                <c:pt idx="746">
                  <c:v>9.1757769315808868E-2</c:v>
                </c:pt>
                <c:pt idx="747">
                  <c:v>9.1880604348360151E-2</c:v>
                </c:pt>
                <c:pt idx="748">
                  <c:v>9.2003439380911434E-2</c:v>
                </c:pt>
                <c:pt idx="749">
                  <c:v>9.2126274413462717E-2</c:v>
                </c:pt>
                <c:pt idx="750">
                  <c:v>9.2249109446013999E-2</c:v>
                </c:pt>
                <c:pt idx="751">
                  <c:v>9.2371944478565282E-2</c:v>
                </c:pt>
                <c:pt idx="752">
                  <c:v>9.2494779511116565E-2</c:v>
                </c:pt>
                <c:pt idx="753">
                  <c:v>9.2617614543667848E-2</c:v>
                </c:pt>
                <c:pt idx="754">
                  <c:v>9.2740449576219144E-2</c:v>
                </c:pt>
                <c:pt idx="755">
                  <c:v>9.2863284608770427E-2</c:v>
                </c:pt>
                <c:pt idx="756">
                  <c:v>9.298611964132171E-2</c:v>
                </c:pt>
                <c:pt idx="757">
                  <c:v>9.3108954673872993E-2</c:v>
                </c:pt>
                <c:pt idx="758">
                  <c:v>9.3231789706424276E-2</c:v>
                </c:pt>
                <c:pt idx="759">
                  <c:v>9.3354624738975558E-2</c:v>
                </c:pt>
                <c:pt idx="760">
                  <c:v>9.3477459771526841E-2</c:v>
                </c:pt>
                <c:pt idx="761">
                  <c:v>9.3600294804078124E-2</c:v>
                </c:pt>
                <c:pt idx="762">
                  <c:v>9.3723129836629407E-2</c:v>
                </c:pt>
                <c:pt idx="763">
                  <c:v>9.384596486918069E-2</c:v>
                </c:pt>
                <c:pt idx="764">
                  <c:v>9.3968799901731973E-2</c:v>
                </c:pt>
                <c:pt idx="765">
                  <c:v>9.4091634934283255E-2</c:v>
                </c:pt>
                <c:pt idx="766">
                  <c:v>9.4214469966834538E-2</c:v>
                </c:pt>
                <c:pt idx="767">
                  <c:v>9.4337304999385821E-2</c:v>
                </c:pt>
                <c:pt idx="768">
                  <c:v>9.4460140031937104E-2</c:v>
                </c:pt>
                <c:pt idx="769">
                  <c:v>9.4582975064488387E-2</c:v>
                </c:pt>
                <c:pt idx="770">
                  <c:v>9.4705810097039669E-2</c:v>
                </c:pt>
                <c:pt idx="771">
                  <c:v>9.4828645129590966E-2</c:v>
                </c:pt>
                <c:pt idx="772">
                  <c:v>9.4951480162142249E-2</c:v>
                </c:pt>
                <c:pt idx="773">
                  <c:v>9.5074315194693532E-2</c:v>
                </c:pt>
                <c:pt idx="774">
                  <c:v>9.5197150227244814E-2</c:v>
                </c:pt>
                <c:pt idx="775">
                  <c:v>9.5319985259796097E-2</c:v>
                </c:pt>
                <c:pt idx="776">
                  <c:v>9.544282029234738E-2</c:v>
                </c:pt>
                <c:pt idx="777">
                  <c:v>9.5565655324898663E-2</c:v>
                </c:pt>
                <c:pt idx="778">
                  <c:v>9.5688490357449946E-2</c:v>
                </c:pt>
                <c:pt idx="779">
                  <c:v>9.5811325390001228E-2</c:v>
                </c:pt>
                <c:pt idx="780">
                  <c:v>9.5934160422552511E-2</c:v>
                </c:pt>
                <c:pt idx="781">
                  <c:v>9.6056995455103794E-2</c:v>
                </c:pt>
                <c:pt idx="782">
                  <c:v>9.6179830487655077E-2</c:v>
                </c:pt>
                <c:pt idx="783">
                  <c:v>9.630266552020636E-2</c:v>
                </c:pt>
                <c:pt idx="784">
                  <c:v>9.6425500552757643E-2</c:v>
                </c:pt>
                <c:pt idx="785">
                  <c:v>9.6548335585308925E-2</c:v>
                </c:pt>
                <c:pt idx="786">
                  <c:v>9.6671170617860208E-2</c:v>
                </c:pt>
                <c:pt idx="787">
                  <c:v>9.6794005650411491E-2</c:v>
                </c:pt>
                <c:pt idx="788">
                  <c:v>9.6916840682962788E-2</c:v>
                </c:pt>
                <c:pt idx="789">
                  <c:v>9.703967571551407E-2</c:v>
                </c:pt>
                <c:pt idx="790">
                  <c:v>9.7162510748065353E-2</c:v>
                </c:pt>
                <c:pt idx="791">
                  <c:v>9.7285345780616636E-2</c:v>
                </c:pt>
                <c:pt idx="792">
                  <c:v>9.7408180813167919E-2</c:v>
                </c:pt>
                <c:pt idx="793">
                  <c:v>9.7531015845719202E-2</c:v>
                </c:pt>
                <c:pt idx="794">
                  <c:v>9.7653850878270484E-2</c:v>
                </c:pt>
                <c:pt idx="795">
                  <c:v>9.7776685910821767E-2</c:v>
                </c:pt>
                <c:pt idx="796">
                  <c:v>9.789952094337305E-2</c:v>
                </c:pt>
                <c:pt idx="797">
                  <c:v>9.8022355975924333E-2</c:v>
                </c:pt>
                <c:pt idx="798">
                  <c:v>9.8145191008475616E-2</c:v>
                </c:pt>
                <c:pt idx="799">
                  <c:v>9.8268026041026899E-2</c:v>
                </c:pt>
                <c:pt idx="800">
                  <c:v>9.8390861073578181E-2</c:v>
                </c:pt>
                <c:pt idx="801">
                  <c:v>9.8513696106129464E-2</c:v>
                </c:pt>
                <c:pt idx="802">
                  <c:v>9.8636531138680747E-2</c:v>
                </c:pt>
                <c:pt idx="803">
                  <c:v>9.875936617123203E-2</c:v>
                </c:pt>
                <c:pt idx="804">
                  <c:v>9.8882201203783313E-2</c:v>
                </c:pt>
                <c:pt idx="805">
                  <c:v>9.9005036236334609E-2</c:v>
                </c:pt>
                <c:pt idx="806">
                  <c:v>9.9127871268885892E-2</c:v>
                </c:pt>
                <c:pt idx="807">
                  <c:v>9.9250706301437175E-2</c:v>
                </c:pt>
                <c:pt idx="808">
                  <c:v>9.9373541333988458E-2</c:v>
                </c:pt>
                <c:pt idx="809">
                  <c:v>9.949637636653974E-2</c:v>
                </c:pt>
                <c:pt idx="810">
                  <c:v>9.9619211399091023E-2</c:v>
                </c:pt>
                <c:pt idx="811">
                  <c:v>9.9742046431642306E-2</c:v>
                </c:pt>
                <c:pt idx="812">
                  <c:v>9.9864881464193589E-2</c:v>
                </c:pt>
                <c:pt idx="813">
                  <c:v>9.9987716496744872E-2</c:v>
                </c:pt>
                <c:pt idx="814">
                  <c:v>0.10011055152929615</c:v>
                </c:pt>
                <c:pt idx="815">
                  <c:v>0.10023338656184744</c:v>
                </c:pt>
                <c:pt idx="816">
                  <c:v>0.10035622159439872</c:v>
                </c:pt>
                <c:pt idx="817">
                  <c:v>0.10047905662695</c:v>
                </c:pt>
                <c:pt idx="818">
                  <c:v>0.10060189165950129</c:v>
                </c:pt>
                <c:pt idx="819">
                  <c:v>0.10072472669205257</c:v>
                </c:pt>
                <c:pt idx="820">
                  <c:v>0.10084756172460385</c:v>
                </c:pt>
                <c:pt idx="821">
                  <c:v>0.10097039675715513</c:v>
                </c:pt>
                <c:pt idx="822">
                  <c:v>0.10109323178970643</c:v>
                </c:pt>
                <c:pt idx="823">
                  <c:v>0.10121606682225771</c:v>
                </c:pt>
                <c:pt idx="824">
                  <c:v>0.101338901854809</c:v>
                </c:pt>
                <c:pt idx="825">
                  <c:v>0.10146173688736028</c:v>
                </c:pt>
                <c:pt idx="826">
                  <c:v>0.10158457191991156</c:v>
                </c:pt>
                <c:pt idx="827">
                  <c:v>0.10170740695246284</c:v>
                </c:pt>
                <c:pt idx="828">
                  <c:v>0.10183024198501413</c:v>
                </c:pt>
                <c:pt idx="829">
                  <c:v>0.10195307701756541</c:v>
                </c:pt>
                <c:pt idx="830">
                  <c:v>0.10207591205011669</c:v>
                </c:pt>
                <c:pt idx="831">
                  <c:v>0.10219874708266798</c:v>
                </c:pt>
                <c:pt idx="832">
                  <c:v>0.10232158211521926</c:v>
                </c:pt>
                <c:pt idx="833">
                  <c:v>0.10244441714777054</c:v>
                </c:pt>
                <c:pt idx="834">
                  <c:v>0.10256725218032182</c:v>
                </c:pt>
                <c:pt idx="835">
                  <c:v>0.10269008721287311</c:v>
                </c:pt>
                <c:pt idx="836">
                  <c:v>0.10281292224542439</c:v>
                </c:pt>
                <c:pt idx="837">
                  <c:v>0.10293575727797567</c:v>
                </c:pt>
                <c:pt idx="838">
                  <c:v>0.10305859231052696</c:v>
                </c:pt>
                <c:pt idx="839">
                  <c:v>0.10318142734307825</c:v>
                </c:pt>
                <c:pt idx="840">
                  <c:v>0.10330426237562954</c:v>
                </c:pt>
                <c:pt idx="841">
                  <c:v>0.10342709740818082</c:v>
                </c:pt>
                <c:pt idx="842">
                  <c:v>0.1035499324407321</c:v>
                </c:pt>
                <c:pt idx="843">
                  <c:v>0.10367276747328338</c:v>
                </c:pt>
                <c:pt idx="844">
                  <c:v>0.10379560250583467</c:v>
                </c:pt>
                <c:pt idx="845">
                  <c:v>0.10391843753838595</c:v>
                </c:pt>
                <c:pt idx="846">
                  <c:v>0.10404127257093723</c:v>
                </c:pt>
                <c:pt idx="847">
                  <c:v>0.10416410760348851</c:v>
                </c:pt>
                <c:pt idx="848">
                  <c:v>0.1042869426360398</c:v>
                </c:pt>
                <c:pt idx="849">
                  <c:v>0.10440977766859108</c:v>
                </c:pt>
                <c:pt idx="850">
                  <c:v>0.10453261270114236</c:v>
                </c:pt>
                <c:pt idx="851">
                  <c:v>0.10465544773369365</c:v>
                </c:pt>
                <c:pt idx="852">
                  <c:v>0.10477828276624493</c:v>
                </c:pt>
                <c:pt idx="853">
                  <c:v>0.10490111779879621</c:v>
                </c:pt>
                <c:pt idx="854">
                  <c:v>0.10502395283134749</c:v>
                </c:pt>
                <c:pt idx="855">
                  <c:v>0.10514678786389878</c:v>
                </c:pt>
                <c:pt idx="856">
                  <c:v>0.10526962289645007</c:v>
                </c:pt>
                <c:pt idx="857">
                  <c:v>0.10539245792900136</c:v>
                </c:pt>
                <c:pt idx="858">
                  <c:v>0.10551529296155264</c:v>
                </c:pt>
                <c:pt idx="859">
                  <c:v>0.10563812799410392</c:v>
                </c:pt>
                <c:pt idx="860">
                  <c:v>0.10576096302665521</c:v>
                </c:pt>
                <c:pt idx="861">
                  <c:v>0.10588379805920649</c:v>
                </c:pt>
                <c:pt idx="862">
                  <c:v>0.10600663309175777</c:v>
                </c:pt>
                <c:pt idx="863">
                  <c:v>0.10612946812430905</c:v>
                </c:pt>
                <c:pt idx="864">
                  <c:v>0.10625230315686034</c:v>
                </c:pt>
                <c:pt idx="865">
                  <c:v>0.10637513818941162</c:v>
                </c:pt>
                <c:pt idx="866">
                  <c:v>0.1064979732219629</c:v>
                </c:pt>
                <c:pt idx="867">
                  <c:v>0.10662080825451418</c:v>
                </c:pt>
                <c:pt idx="868">
                  <c:v>0.10674364328706547</c:v>
                </c:pt>
                <c:pt idx="869">
                  <c:v>0.10686647831961675</c:v>
                </c:pt>
                <c:pt idx="870">
                  <c:v>0.10698931335216803</c:v>
                </c:pt>
                <c:pt idx="871">
                  <c:v>0.10711214838471932</c:v>
                </c:pt>
                <c:pt idx="872">
                  <c:v>0.1072349834172706</c:v>
                </c:pt>
                <c:pt idx="873">
                  <c:v>0.1073578184498219</c:v>
                </c:pt>
                <c:pt idx="874">
                  <c:v>0.10748065348237318</c:v>
                </c:pt>
                <c:pt idx="875">
                  <c:v>0.10760348851492446</c:v>
                </c:pt>
                <c:pt idx="876">
                  <c:v>0.10772632354747574</c:v>
                </c:pt>
                <c:pt idx="877">
                  <c:v>0.10784915858002703</c:v>
                </c:pt>
                <c:pt idx="878">
                  <c:v>0.10797199361257831</c:v>
                </c:pt>
                <c:pt idx="879">
                  <c:v>0.10809482864512959</c:v>
                </c:pt>
                <c:pt idx="880">
                  <c:v>0.10821766367768088</c:v>
                </c:pt>
                <c:pt idx="881">
                  <c:v>0.10834049871023216</c:v>
                </c:pt>
                <c:pt idx="882">
                  <c:v>0.10846333374278344</c:v>
                </c:pt>
                <c:pt idx="883">
                  <c:v>0.10858616877533472</c:v>
                </c:pt>
                <c:pt idx="884">
                  <c:v>0.10870900380788601</c:v>
                </c:pt>
                <c:pt idx="885">
                  <c:v>0.10883183884043729</c:v>
                </c:pt>
                <c:pt idx="886">
                  <c:v>0.10895467387298857</c:v>
                </c:pt>
                <c:pt idx="887">
                  <c:v>0.10907750890553986</c:v>
                </c:pt>
                <c:pt idx="888">
                  <c:v>0.10920034393809114</c:v>
                </c:pt>
                <c:pt idx="889">
                  <c:v>0.10932317897064242</c:v>
                </c:pt>
                <c:pt idx="890">
                  <c:v>0.10944601400319372</c:v>
                </c:pt>
                <c:pt idx="891">
                  <c:v>0.109568849035745</c:v>
                </c:pt>
                <c:pt idx="892">
                  <c:v>0.10969168406829628</c:v>
                </c:pt>
                <c:pt idx="893">
                  <c:v>0.10981451910084757</c:v>
                </c:pt>
                <c:pt idx="894">
                  <c:v>0.10993735413339885</c:v>
                </c:pt>
                <c:pt idx="895">
                  <c:v>0.11006018916595013</c:v>
                </c:pt>
                <c:pt idx="896">
                  <c:v>0.11018302419850141</c:v>
                </c:pt>
                <c:pt idx="897">
                  <c:v>0.1103058592310527</c:v>
                </c:pt>
                <c:pt idx="898">
                  <c:v>0.11042869426360398</c:v>
                </c:pt>
                <c:pt idx="899">
                  <c:v>0.11055152929615526</c:v>
                </c:pt>
                <c:pt idx="900">
                  <c:v>0.11067436432870655</c:v>
                </c:pt>
                <c:pt idx="901">
                  <c:v>0.11079719936125783</c:v>
                </c:pt>
                <c:pt idx="902">
                  <c:v>0.11092003439380911</c:v>
                </c:pt>
                <c:pt idx="903">
                  <c:v>0.11104286942636039</c:v>
                </c:pt>
                <c:pt idx="904">
                  <c:v>0.11116570445891168</c:v>
                </c:pt>
                <c:pt idx="905">
                  <c:v>0.11128853949146296</c:v>
                </c:pt>
                <c:pt idx="906">
                  <c:v>0.11141137452401424</c:v>
                </c:pt>
                <c:pt idx="907">
                  <c:v>0.11153420955656554</c:v>
                </c:pt>
                <c:pt idx="908">
                  <c:v>0.11165704458911682</c:v>
                </c:pt>
                <c:pt idx="909">
                  <c:v>0.1117798796216681</c:v>
                </c:pt>
                <c:pt idx="910">
                  <c:v>0.11190271465421939</c:v>
                </c:pt>
                <c:pt idx="911">
                  <c:v>0.11202554968677067</c:v>
                </c:pt>
                <c:pt idx="912">
                  <c:v>0.11214838471932195</c:v>
                </c:pt>
                <c:pt idx="913">
                  <c:v>0.11227121975187324</c:v>
                </c:pt>
                <c:pt idx="914">
                  <c:v>0.11239405478442452</c:v>
                </c:pt>
                <c:pt idx="915">
                  <c:v>0.1125168898169758</c:v>
                </c:pt>
                <c:pt idx="916">
                  <c:v>0.11263972484952708</c:v>
                </c:pt>
                <c:pt idx="917">
                  <c:v>0.11276255988207837</c:v>
                </c:pt>
                <c:pt idx="918">
                  <c:v>0.11288539491462965</c:v>
                </c:pt>
                <c:pt idx="919">
                  <c:v>0.11300822994718093</c:v>
                </c:pt>
                <c:pt idx="920">
                  <c:v>0.11313106497973222</c:v>
                </c:pt>
                <c:pt idx="921">
                  <c:v>0.1132539000122835</c:v>
                </c:pt>
                <c:pt idx="922">
                  <c:v>0.11337673504483478</c:v>
                </c:pt>
                <c:pt idx="923">
                  <c:v>0.11349957007738606</c:v>
                </c:pt>
                <c:pt idx="924">
                  <c:v>0.11362240510993736</c:v>
                </c:pt>
                <c:pt idx="925">
                  <c:v>0.11374524014248864</c:v>
                </c:pt>
                <c:pt idx="926">
                  <c:v>0.11386807517503993</c:v>
                </c:pt>
                <c:pt idx="927">
                  <c:v>0.11399091020759121</c:v>
                </c:pt>
                <c:pt idx="928">
                  <c:v>0.11411374524014249</c:v>
                </c:pt>
                <c:pt idx="929">
                  <c:v>0.11423658027269377</c:v>
                </c:pt>
                <c:pt idx="930">
                  <c:v>0.11435941530524506</c:v>
                </c:pt>
                <c:pt idx="931">
                  <c:v>0.11448225033779634</c:v>
                </c:pt>
                <c:pt idx="932">
                  <c:v>0.11460508537034762</c:v>
                </c:pt>
                <c:pt idx="933">
                  <c:v>0.11472792040289891</c:v>
                </c:pt>
                <c:pt idx="934">
                  <c:v>0.11485075543545019</c:v>
                </c:pt>
                <c:pt idx="935">
                  <c:v>0.11497359046800147</c:v>
                </c:pt>
                <c:pt idx="936">
                  <c:v>0.11509642550055275</c:v>
                </c:pt>
                <c:pt idx="937">
                  <c:v>0.11521926053310404</c:v>
                </c:pt>
                <c:pt idx="938">
                  <c:v>0.11534209556565532</c:v>
                </c:pt>
                <c:pt idx="939">
                  <c:v>0.1154649305982066</c:v>
                </c:pt>
                <c:pt idx="940">
                  <c:v>0.11558776563075789</c:v>
                </c:pt>
                <c:pt idx="941">
                  <c:v>0.11571060066330918</c:v>
                </c:pt>
                <c:pt idx="942">
                  <c:v>0.11583343569586046</c:v>
                </c:pt>
                <c:pt idx="943">
                  <c:v>0.11595627072841175</c:v>
                </c:pt>
                <c:pt idx="944">
                  <c:v>0.11607910576096303</c:v>
                </c:pt>
                <c:pt idx="945">
                  <c:v>0.11620194079351431</c:v>
                </c:pt>
                <c:pt idx="946">
                  <c:v>0.1163247758260656</c:v>
                </c:pt>
                <c:pt idx="947">
                  <c:v>0.11644761085861688</c:v>
                </c:pt>
                <c:pt idx="948">
                  <c:v>0.11657044589116816</c:v>
                </c:pt>
                <c:pt idx="949">
                  <c:v>0.11669328092371944</c:v>
                </c:pt>
                <c:pt idx="950">
                  <c:v>0.11681611595627073</c:v>
                </c:pt>
                <c:pt idx="951">
                  <c:v>0.11693895098882201</c:v>
                </c:pt>
                <c:pt idx="952">
                  <c:v>0.11706178602137329</c:v>
                </c:pt>
                <c:pt idx="953">
                  <c:v>0.11718462105392458</c:v>
                </c:pt>
                <c:pt idx="954">
                  <c:v>0.11730745608647586</c:v>
                </c:pt>
                <c:pt idx="955">
                  <c:v>0.11743029111902714</c:v>
                </c:pt>
                <c:pt idx="956">
                  <c:v>0.11755312615157842</c:v>
                </c:pt>
                <c:pt idx="957">
                  <c:v>0.11767596118412971</c:v>
                </c:pt>
                <c:pt idx="958">
                  <c:v>0.117798796216681</c:v>
                </c:pt>
                <c:pt idx="959">
                  <c:v>0.11792163124923229</c:v>
                </c:pt>
                <c:pt idx="960">
                  <c:v>0.11804446628178357</c:v>
                </c:pt>
                <c:pt idx="961">
                  <c:v>0.11816730131433485</c:v>
                </c:pt>
                <c:pt idx="962">
                  <c:v>0.11829013634688613</c:v>
                </c:pt>
                <c:pt idx="963">
                  <c:v>0.11841297137943742</c:v>
                </c:pt>
                <c:pt idx="964">
                  <c:v>0.1185358064119887</c:v>
                </c:pt>
                <c:pt idx="965">
                  <c:v>0.11865864144453998</c:v>
                </c:pt>
                <c:pt idx="966">
                  <c:v>0.11878147647709127</c:v>
                </c:pt>
                <c:pt idx="967">
                  <c:v>0.11890431150964255</c:v>
                </c:pt>
                <c:pt idx="968">
                  <c:v>0.11902714654219383</c:v>
                </c:pt>
                <c:pt idx="969">
                  <c:v>0.11914998157474511</c:v>
                </c:pt>
                <c:pt idx="970">
                  <c:v>0.1192728166072964</c:v>
                </c:pt>
                <c:pt idx="971">
                  <c:v>0.11939565163984768</c:v>
                </c:pt>
                <c:pt idx="972">
                  <c:v>0.11951848667239896</c:v>
                </c:pt>
                <c:pt idx="973">
                  <c:v>0.11964132170495025</c:v>
                </c:pt>
                <c:pt idx="974">
                  <c:v>0.11976415673750153</c:v>
                </c:pt>
                <c:pt idx="975">
                  <c:v>0.11988699177005283</c:v>
                </c:pt>
                <c:pt idx="976">
                  <c:v>0.12000982680260411</c:v>
                </c:pt>
                <c:pt idx="977">
                  <c:v>0.12013266183515539</c:v>
                </c:pt>
                <c:pt idx="978">
                  <c:v>0.12025549686770667</c:v>
                </c:pt>
                <c:pt idx="979">
                  <c:v>0.12037833190025796</c:v>
                </c:pt>
                <c:pt idx="980">
                  <c:v>0.12050116693280924</c:v>
                </c:pt>
                <c:pt idx="981">
                  <c:v>0.12062400196536052</c:v>
                </c:pt>
                <c:pt idx="982">
                  <c:v>0.12074683699791181</c:v>
                </c:pt>
                <c:pt idx="983">
                  <c:v>0.12086967203046309</c:v>
                </c:pt>
                <c:pt idx="984">
                  <c:v>0.12099250706301437</c:v>
                </c:pt>
                <c:pt idx="985">
                  <c:v>0.12111534209556565</c:v>
                </c:pt>
                <c:pt idx="986">
                  <c:v>0.12123817712811694</c:v>
                </c:pt>
                <c:pt idx="987">
                  <c:v>0.12136101216066822</c:v>
                </c:pt>
                <c:pt idx="988">
                  <c:v>0.1214838471932195</c:v>
                </c:pt>
                <c:pt idx="989">
                  <c:v>0.12160668222577078</c:v>
                </c:pt>
                <c:pt idx="990">
                  <c:v>0.12172951725832207</c:v>
                </c:pt>
                <c:pt idx="991">
                  <c:v>0.12185235229087335</c:v>
                </c:pt>
                <c:pt idx="992">
                  <c:v>0.12197518732342465</c:v>
                </c:pt>
                <c:pt idx="993">
                  <c:v>0.12209802235597593</c:v>
                </c:pt>
                <c:pt idx="994">
                  <c:v>0.12222085738852721</c:v>
                </c:pt>
                <c:pt idx="995">
                  <c:v>0.1223436924210785</c:v>
                </c:pt>
                <c:pt idx="996">
                  <c:v>0.12246652745362978</c:v>
                </c:pt>
                <c:pt idx="997">
                  <c:v>0.12258936248618106</c:v>
                </c:pt>
                <c:pt idx="998">
                  <c:v>0.12271219751873234</c:v>
                </c:pt>
                <c:pt idx="999">
                  <c:v>0.12283503255128363</c:v>
                </c:pt>
                <c:pt idx="1000">
                  <c:v>0.12295786758383491</c:v>
                </c:pt>
                <c:pt idx="1001">
                  <c:v>0.12308070261638619</c:v>
                </c:pt>
                <c:pt idx="1002">
                  <c:v>0.12320353764893748</c:v>
                </c:pt>
                <c:pt idx="1003">
                  <c:v>0.12332637268148876</c:v>
                </c:pt>
                <c:pt idx="1004">
                  <c:v>0.12344920771404004</c:v>
                </c:pt>
                <c:pt idx="1005">
                  <c:v>0.12357204274659132</c:v>
                </c:pt>
                <c:pt idx="1006">
                  <c:v>0.12369487777914261</c:v>
                </c:pt>
                <c:pt idx="1007">
                  <c:v>0.12381771281169389</c:v>
                </c:pt>
                <c:pt idx="1008">
                  <c:v>0.12394054784424517</c:v>
                </c:pt>
                <c:pt idx="1009">
                  <c:v>0.12406338287679647</c:v>
                </c:pt>
                <c:pt idx="1010">
                  <c:v>0.12418621790934775</c:v>
                </c:pt>
                <c:pt idx="1011">
                  <c:v>0.12430905294189903</c:v>
                </c:pt>
                <c:pt idx="1012">
                  <c:v>0.12443188797445032</c:v>
                </c:pt>
                <c:pt idx="1013">
                  <c:v>0.1245547230070016</c:v>
                </c:pt>
                <c:pt idx="1014">
                  <c:v>0.12467755803955288</c:v>
                </c:pt>
                <c:pt idx="1015">
                  <c:v>0.12480039307210417</c:v>
                </c:pt>
                <c:pt idx="1016">
                  <c:v>0.12492322810465545</c:v>
                </c:pt>
                <c:pt idx="1017">
                  <c:v>0.12504606313720673</c:v>
                </c:pt>
                <c:pt idx="1018">
                  <c:v>0.12516889816975801</c:v>
                </c:pt>
                <c:pt idx="1019">
                  <c:v>0.1252917332023093</c:v>
                </c:pt>
                <c:pt idx="1020">
                  <c:v>0.12541456823486058</c:v>
                </c:pt>
                <c:pt idx="1021">
                  <c:v>0.12553740326741186</c:v>
                </c:pt>
                <c:pt idx="1022">
                  <c:v>0.12566023829996315</c:v>
                </c:pt>
                <c:pt idx="1023">
                  <c:v>0.12578307333251443</c:v>
                </c:pt>
                <c:pt idx="1024">
                  <c:v>0.12590590836506571</c:v>
                </c:pt>
                <c:pt idx="1025">
                  <c:v>0.12602874339761699</c:v>
                </c:pt>
                <c:pt idx="1026">
                  <c:v>0.12615157843016828</c:v>
                </c:pt>
                <c:pt idx="1027">
                  <c:v>0.12627441346271956</c:v>
                </c:pt>
                <c:pt idx="1028">
                  <c:v>0.12639724849527084</c:v>
                </c:pt>
                <c:pt idx="1029">
                  <c:v>0.12652008352782212</c:v>
                </c:pt>
                <c:pt idx="1030">
                  <c:v>0.12664291856037341</c:v>
                </c:pt>
                <c:pt idx="1031">
                  <c:v>0.12676575359292469</c:v>
                </c:pt>
                <c:pt idx="1032">
                  <c:v>0.12688858862547597</c:v>
                </c:pt>
                <c:pt idx="1033">
                  <c:v>0.12701142365802726</c:v>
                </c:pt>
                <c:pt idx="1034">
                  <c:v>0.12713425869057857</c:v>
                </c:pt>
                <c:pt idx="1035">
                  <c:v>0.12725709372312985</c:v>
                </c:pt>
                <c:pt idx="1036">
                  <c:v>0.12737992875568113</c:v>
                </c:pt>
                <c:pt idx="1037">
                  <c:v>0.12750276378823241</c:v>
                </c:pt>
                <c:pt idx="1038">
                  <c:v>0.1276255988207837</c:v>
                </c:pt>
                <c:pt idx="1039">
                  <c:v>0.12774843385333498</c:v>
                </c:pt>
                <c:pt idx="1040">
                  <c:v>0.12787126888588626</c:v>
                </c:pt>
                <c:pt idx="1041">
                  <c:v>0.12799410391843755</c:v>
                </c:pt>
                <c:pt idx="1042">
                  <c:v>0.12811693895098883</c:v>
                </c:pt>
                <c:pt idx="1043">
                  <c:v>0.12823977398354011</c:v>
                </c:pt>
                <c:pt idx="1044">
                  <c:v>0.12836260901609139</c:v>
                </c:pt>
                <c:pt idx="1045">
                  <c:v>0.12848544404864268</c:v>
                </c:pt>
                <c:pt idx="1046">
                  <c:v>0.12860827908119396</c:v>
                </c:pt>
                <c:pt idx="1047">
                  <c:v>0.12873111411374524</c:v>
                </c:pt>
                <c:pt idx="1048">
                  <c:v>0.12885394914629653</c:v>
                </c:pt>
                <c:pt idx="1049">
                  <c:v>0.12897678417884781</c:v>
                </c:pt>
                <c:pt idx="1050">
                  <c:v>0.12909961921139909</c:v>
                </c:pt>
                <c:pt idx="1051">
                  <c:v>0.12922245424395037</c:v>
                </c:pt>
                <c:pt idx="1052">
                  <c:v>0.12934528927650166</c:v>
                </c:pt>
                <c:pt idx="1053">
                  <c:v>0.12946812430905294</c:v>
                </c:pt>
                <c:pt idx="1054">
                  <c:v>0.12959095934160422</c:v>
                </c:pt>
                <c:pt idx="1055">
                  <c:v>0.12971379437415551</c:v>
                </c:pt>
                <c:pt idx="1056">
                  <c:v>0.12983662940670679</c:v>
                </c:pt>
                <c:pt idx="1057">
                  <c:v>0.12995946443925807</c:v>
                </c:pt>
                <c:pt idx="1058">
                  <c:v>0.13008229947180935</c:v>
                </c:pt>
                <c:pt idx="1059">
                  <c:v>0.13020513450436064</c:v>
                </c:pt>
                <c:pt idx="1060">
                  <c:v>0.13032796953691192</c:v>
                </c:pt>
                <c:pt idx="1061">
                  <c:v>0.1304508045694632</c:v>
                </c:pt>
                <c:pt idx="1062">
                  <c:v>0.13057363960201449</c:v>
                </c:pt>
                <c:pt idx="1063">
                  <c:v>0.13069647463456577</c:v>
                </c:pt>
                <c:pt idx="1064">
                  <c:v>0.13081930966711705</c:v>
                </c:pt>
                <c:pt idx="1065">
                  <c:v>0.13094214469966833</c:v>
                </c:pt>
                <c:pt idx="1066">
                  <c:v>0.13106497973221962</c:v>
                </c:pt>
                <c:pt idx="1067">
                  <c:v>0.1311878147647709</c:v>
                </c:pt>
                <c:pt idx="1068">
                  <c:v>0.13131064979732221</c:v>
                </c:pt>
                <c:pt idx="1069">
                  <c:v>0.13143348482987349</c:v>
                </c:pt>
                <c:pt idx="1070">
                  <c:v>0.13155631986242478</c:v>
                </c:pt>
                <c:pt idx="1071">
                  <c:v>0.13167915489497606</c:v>
                </c:pt>
                <c:pt idx="1072">
                  <c:v>0.13180198992752734</c:v>
                </c:pt>
                <c:pt idx="1073">
                  <c:v>0.13192482496007862</c:v>
                </c:pt>
                <c:pt idx="1074">
                  <c:v>0.13204765999262991</c:v>
                </c:pt>
                <c:pt idx="1075">
                  <c:v>0.13217049502518119</c:v>
                </c:pt>
                <c:pt idx="1076">
                  <c:v>0.13229333005773247</c:v>
                </c:pt>
                <c:pt idx="1077">
                  <c:v>0.13241616509028376</c:v>
                </c:pt>
                <c:pt idx="1078">
                  <c:v>0.13253900012283504</c:v>
                </c:pt>
                <c:pt idx="1079">
                  <c:v>0.13266183515538632</c:v>
                </c:pt>
                <c:pt idx="1080">
                  <c:v>0.1327846701879376</c:v>
                </c:pt>
                <c:pt idx="1081">
                  <c:v>0.13290750522048889</c:v>
                </c:pt>
                <c:pt idx="1082">
                  <c:v>0.13303034025304017</c:v>
                </c:pt>
                <c:pt idx="1083">
                  <c:v>0.13315317528559145</c:v>
                </c:pt>
                <c:pt idx="1084">
                  <c:v>0.13327601031814273</c:v>
                </c:pt>
                <c:pt idx="1085">
                  <c:v>0.13339884535069402</c:v>
                </c:pt>
                <c:pt idx="1086">
                  <c:v>0.1335216803832453</c:v>
                </c:pt>
                <c:pt idx="1087">
                  <c:v>0.13364451541579658</c:v>
                </c:pt>
                <c:pt idx="1088">
                  <c:v>0.13376735044834787</c:v>
                </c:pt>
                <c:pt idx="1089">
                  <c:v>0.13389018548089915</c:v>
                </c:pt>
                <c:pt idx="1090">
                  <c:v>0.13401302051345043</c:v>
                </c:pt>
                <c:pt idx="1091">
                  <c:v>0.13413585554600171</c:v>
                </c:pt>
                <c:pt idx="1092">
                  <c:v>0.134258690578553</c:v>
                </c:pt>
                <c:pt idx="1093">
                  <c:v>0.13438152561110428</c:v>
                </c:pt>
                <c:pt idx="1094">
                  <c:v>0.13450436064365556</c:v>
                </c:pt>
                <c:pt idx="1095">
                  <c:v>0.13462719567620685</c:v>
                </c:pt>
                <c:pt idx="1096">
                  <c:v>0.13475003070875813</c:v>
                </c:pt>
                <c:pt idx="1097">
                  <c:v>0.13487286574130941</c:v>
                </c:pt>
                <c:pt idx="1098">
                  <c:v>0.13499570077386069</c:v>
                </c:pt>
                <c:pt idx="1099">
                  <c:v>0.13511853580641198</c:v>
                </c:pt>
                <c:pt idx="1100">
                  <c:v>0.13524137083896326</c:v>
                </c:pt>
                <c:pt idx="1101">
                  <c:v>0.13536420587151454</c:v>
                </c:pt>
                <c:pt idx="1102">
                  <c:v>0.13548704090406585</c:v>
                </c:pt>
                <c:pt idx="1103">
                  <c:v>0.13560987593661714</c:v>
                </c:pt>
                <c:pt idx="1104">
                  <c:v>0.13573271096916842</c:v>
                </c:pt>
                <c:pt idx="1105">
                  <c:v>0.1358555460017197</c:v>
                </c:pt>
                <c:pt idx="1106">
                  <c:v>0.13597838103427098</c:v>
                </c:pt>
                <c:pt idx="1107">
                  <c:v>0.13610121606682227</c:v>
                </c:pt>
                <c:pt idx="1108">
                  <c:v>0.13622405109937355</c:v>
                </c:pt>
                <c:pt idx="1109">
                  <c:v>0.13634688613192483</c:v>
                </c:pt>
                <c:pt idx="1110">
                  <c:v>0.13646972116447612</c:v>
                </c:pt>
                <c:pt idx="1111">
                  <c:v>0.1365925561970274</c:v>
                </c:pt>
                <c:pt idx="1112">
                  <c:v>0.13671539122957868</c:v>
                </c:pt>
                <c:pt idx="1113">
                  <c:v>0.13683822626212996</c:v>
                </c:pt>
                <c:pt idx="1114">
                  <c:v>0.13696106129468125</c:v>
                </c:pt>
                <c:pt idx="1115">
                  <c:v>0.13708389632723253</c:v>
                </c:pt>
                <c:pt idx="1116">
                  <c:v>0.13720673135978381</c:v>
                </c:pt>
                <c:pt idx="1117">
                  <c:v>0.1373295663923351</c:v>
                </c:pt>
                <c:pt idx="1118">
                  <c:v>0.13745240142488638</c:v>
                </c:pt>
                <c:pt idx="1119">
                  <c:v>0.13757523645743766</c:v>
                </c:pt>
                <c:pt idx="1120">
                  <c:v>0.13769807148998894</c:v>
                </c:pt>
                <c:pt idx="1121">
                  <c:v>0.13782090652254023</c:v>
                </c:pt>
                <c:pt idx="1122">
                  <c:v>0.13794374155509151</c:v>
                </c:pt>
                <c:pt idx="1123">
                  <c:v>0.13806657658764279</c:v>
                </c:pt>
                <c:pt idx="1124">
                  <c:v>0.13818941162019407</c:v>
                </c:pt>
                <c:pt idx="1125">
                  <c:v>0.13831224665274536</c:v>
                </c:pt>
                <c:pt idx="1126">
                  <c:v>0.13843508168529664</c:v>
                </c:pt>
                <c:pt idx="1127">
                  <c:v>0.13855791671784792</c:v>
                </c:pt>
                <c:pt idx="1128">
                  <c:v>0.13868075175039921</c:v>
                </c:pt>
                <c:pt idx="1129">
                  <c:v>0.13880358678295049</c:v>
                </c:pt>
                <c:pt idx="1130">
                  <c:v>0.13892642181550177</c:v>
                </c:pt>
                <c:pt idx="1131">
                  <c:v>0.13904925684805305</c:v>
                </c:pt>
                <c:pt idx="1132">
                  <c:v>0.13917209188060434</c:v>
                </c:pt>
                <c:pt idx="1133">
                  <c:v>0.13929492691315562</c:v>
                </c:pt>
                <c:pt idx="1134">
                  <c:v>0.1394177619457069</c:v>
                </c:pt>
                <c:pt idx="1135">
                  <c:v>0.13954059697825819</c:v>
                </c:pt>
                <c:pt idx="1136">
                  <c:v>0.1396634320108095</c:v>
                </c:pt>
                <c:pt idx="1137">
                  <c:v>0.13978626704336078</c:v>
                </c:pt>
                <c:pt idx="1138">
                  <c:v>0.13990910207591206</c:v>
                </c:pt>
                <c:pt idx="1139">
                  <c:v>0.14003193710846334</c:v>
                </c:pt>
                <c:pt idx="1140">
                  <c:v>0.14015477214101463</c:v>
                </c:pt>
                <c:pt idx="1141">
                  <c:v>0.14027760717356591</c:v>
                </c:pt>
                <c:pt idx="1142">
                  <c:v>0.14040044220611719</c:v>
                </c:pt>
                <c:pt idx="1143">
                  <c:v>0.14052327723866848</c:v>
                </c:pt>
                <c:pt idx="1144">
                  <c:v>0.14064611227121976</c:v>
                </c:pt>
                <c:pt idx="1145">
                  <c:v>0.14076894730377104</c:v>
                </c:pt>
                <c:pt idx="1146">
                  <c:v>0.14089178233632232</c:v>
                </c:pt>
                <c:pt idx="1147">
                  <c:v>0.14101461736887361</c:v>
                </c:pt>
                <c:pt idx="1148">
                  <c:v>0.14113745240142489</c:v>
                </c:pt>
                <c:pt idx="1149">
                  <c:v>0.14126028743397617</c:v>
                </c:pt>
                <c:pt idx="1150">
                  <c:v>0.14138312246652746</c:v>
                </c:pt>
                <c:pt idx="1151">
                  <c:v>0.14150595749907874</c:v>
                </c:pt>
                <c:pt idx="1152">
                  <c:v>0.14162879253163002</c:v>
                </c:pt>
                <c:pt idx="1153">
                  <c:v>0.1417516275641813</c:v>
                </c:pt>
                <c:pt idx="1154">
                  <c:v>0.14187446259673259</c:v>
                </c:pt>
                <c:pt idx="1155">
                  <c:v>0.14199729762928387</c:v>
                </c:pt>
                <c:pt idx="1156">
                  <c:v>0.14212013266183515</c:v>
                </c:pt>
                <c:pt idx="1157">
                  <c:v>0.14224296769438644</c:v>
                </c:pt>
                <c:pt idx="1158">
                  <c:v>0.14236580272693772</c:v>
                </c:pt>
                <c:pt idx="1159">
                  <c:v>0.142488637759489</c:v>
                </c:pt>
                <c:pt idx="1160">
                  <c:v>0.14261147279204028</c:v>
                </c:pt>
                <c:pt idx="1161">
                  <c:v>0.14273430782459157</c:v>
                </c:pt>
                <c:pt idx="1162">
                  <c:v>0.14285714285714285</c:v>
                </c:pt>
                <c:pt idx="1163">
                  <c:v>0.14297997788969413</c:v>
                </c:pt>
                <c:pt idx="1164">
                  <c:v>0.14310281292224541</c:v>
                </c:pt>
                <c:pt idx="1165">
                  <c:v>0.1432256479547967</c:v>
                </c:pt>
                <c:pt idx="1166">
                  <c:v>0.14334848298734798</c:v>
                </c:pt>
                <c:pt idx="1167">
                  <c:v>0.14347131801989926</c:v>
                </c:pt>
                <c:pt idx="1168">
                  <c:v>0.14359415305245055</c:v>
                </c:pt>
                <c:pt idx="1169">
                  <c:v>0.14371698808500183</c:v>
                </c:pt>
                <c:pt idx="1170">
                  <c:v>0.14383982311755314</c:v>
                </c:pt>
                <c:pt idx="1171">
                  <c:v>0.14396265815010442</c:v>
                </c:pt>
                <c:pt idx="1172">
                  <c:v>0.14408549318265571</c:v>
                </c:pt>
                <c:pt idx="1173">
                  <c:v>0.14420832821520699</c:v>
                </c:pt>
                <c:pt idx="1174">
                  <c:v>0.14433116324775827</c:v>
                </c:pt>
                <c:pt idx="1175">
                  <c:v>0.14445399828030955</c:v>
                </c:pt>
                <c:pt idx="1176">
                  <c:v>0.14457683331286084</c:v>
                </c:pt>
                <c:pt idx="1177">
                  <c:v>0.14469966834541212</c:v>
                </c:pt>
                <c:pt idx="1178">
                  <c:v>0.1448225033779634</c:v>
                </c:pt>
                <c:pt idx="1179">
                  <c:v>0.14494533841051468</c:v>
                </c:pt>
                <c:pt idx="1180">
                  <c:v>0.14506817344306597</c:v>
                </c:pt>
                <c:pt idx="1181">
                  <c:v>0.14519100847561725</c:v>
                </c:pt>
                <c:pt idx="1182">
                  <c:v>0.14531384350816853</c:v>
                </c:pt>
                <c:pt idx="1183">
                  <c:v>0.14543667854071982</c:v>
                </c:pt>
                <c:pt idx="1184">
                  <c:v>0.1455595135732711</c:v>
                </c:pt>
                <c:pt idx="1185">
                  <c:v>0.14568234860582238</c:v>
                </c:pt>
                <c:pt idx="1186">
                  <c:v>0.14580518363837366</c:v>
                </c:pt>
                <c:pt idx="1187">
                  <c:v>0.14592801867092495</c:v>
                </c:pt>
                <c:pt idx="1188">
                  <c:v>0.14605085370347623</c:v>
                </c:pt>
                <c:pt idx="1189">
                  <c:v>0.14617368873602751</c:v>
                </c:pt>
                <c:pt idx="1190">
                  <c:v>0.1462965237685788</c:v>
                </c:pt>
                <c:pt idx="1191">
                  <c:v>0.14641935880113008</c:v>
                </c:pt>
                <c:pt idx="1192">
                  <c:v>0.14654219383368136</c:v>
                </c:pt>
                <c:pt idx="1193">
                  <c:v>0.14666502886623264</c:v>
                </c:pt>
                <c:pt idx="1194">
                  <c:v>0.14678786389878393</c:v>
                </c:pt>
                <c:pt idx="1195">
                  <c:v>0.14691069893133521</c:v>
                </c:pt>
                <c:pt idx="1196">
                  <c:v>0.14703353396388649</c:v>
                </c:pt>
                <c:pt idx="1197">
                  <c:v>0.14715636899643778</c:v>
                </c:pt>
                <c:pt idx="1198">
                  <c:v>0.14727920402898906</c:v>
                </c:pt>
                <c:pt idx="1199">
                  <c:v>0.14740203906154034</c:v>
                </c:pt>
                <c:pt idx="1200">
                  <c:v>0.14752487409409162</c:v>
                </c:pt>
                <c:pt idx="1201">
                  <c:v>0.14764770912664291</c:v>
                </c:pt>
                <c:pt idx="1202">
                  <c:v>0.14777054415919419</c:v>
                </c:pt>
                <c:pt idx="1203">
                  <c:v>0.14789337919174547</c:v>
                </c:pt>
                <c:pt idx="1204">
                  <c:v>0.14801621422429678</c:v>
                </c:pt>
                <c:pt idx="1205">
                  <c:v>0.14813904925684807</c:v>
                </c:pt>
                <c:pt idx="1206">
                  <c:v>0.14826188428939935</c:v>
                </c:pt>
                <c:pt idx="1207">
                  <c:v>0.14838471932195063</c:v>
                </c:pt>
                <c:pt idx="1208">
                  <c:v>0.14850755435450191</c:v>
                </c:pt>
                <c:pt idx="1209">
                  <c:v>0.1486303893870532</c:v>
                </c:pt>
                <c:pt idx="1210">
                  <c:v>0.14875322441960448</c:v>
                </c:pt>
                <c:pt idx="1211">
                  <c:v>0.14887605945215576</c:v>
                </c:pt>
                <c:pt idx="1212">
                  <c:v>0.14899889448470705</c:v>
                </c:pt>
                <c:pt idx="1213">
                  <c:v>0.14912172951725833</c:v>
                </c:pt>
                <c:pt idx="1214">
                  <c:v>0.14924456454980961</c:v>
                </c:pt>
                <c:pt idx="1215">
                  <c:v>0.14936739958236089</c:v>
                </c:pt>
                <c:pt idx="1216">
                  <c:v>0.14949023461491218</c:v>
                </c:pt>
                <c:pt idx="1217">
                  <c:v>0.14961306964746346</c:v>
                </c:pt>
                <c:pt idx="1218">
                  <c:v>0.14973590468001474</c:v>
                </c:pt>
                <c:pt idx="1219">
                  <c:v>0.14985873971256602</c:v>
                </c:pt>
                <c:pt idx="1220">
                  <c:v>0.14998157474511731</c:v>
                </c:pt>
                <c:pt idx="1221">
                  <c:v>0.15010440977766859</c:v>
                </c:pt>
                <c:pt idx="1222">
                  <c:v>0.15022724481021987</c:v>
                </c:pt>
                <c:pt idx="1223">
                  <c:v>0.15035007984277116</c:v>
                </c:pt>
                <c:pt idx="1224">
                  <c:v>0.15047291487532244</c:v>
                </c:pt>
                <c:pt idx="1225">
                  <c:v>0.15059574990787372</c:v>
                </c:pt>
                <c:pt idx="1226">
                  <c:v>0.150718584940425</c:v>
                </c:pt>
                <c:pt idx="1227">
                  <c:v>0.15084141997297629</c:v>
                </c:pt>
                <c:pt idx="1228">
                  <c:v>0.15096425500552757</c:v>
                </c:pt>
                <c:pt idx="1229">
                  <c:v>0.15108709003807885</c:v>
                </c:pt>
                <c:pt idx="1230">
                  <c:v>0.15120992507063014</c:v>
                </c:pt>
                <c:pt idx="1231">
                  <c:v>0.15133276010318142</c:v>
                </c:pt>
                <c:pt idx="1232">
                  <c:v>0.1514555951357327</c:v>
                </c:pt>
                <c:pt idx="1233">
                  <c:v>0.15157843016828398</c:v>
                </c:pt>
                <c:pt idx="1234">
                  <c:v>0.15170126520083527</c:v>
                </c:pt>
                <c:pt idx="1235">
                  <c:v>0.15182410023338655</c:v>
                </c:pt>
                <c:pt idx="1236">
                  <c:v>0.15194693526593783</c:v>
                </c:pt>
                <c:pt idx="1237">
                  <c:v>0.15206977029848912</c:v>
                </c:pt>
                <c:pt idx="1238">
                  <c:v>0.15219260533104043</c:v>
                </c:pt>
                <c:pt idx="1239">
                  <c:v>0.15231544036359171</c:v>
                </c:pt>
                <c:pt idx="1240">
                  <c:v>0.15243827539614299</c:v>
                </c:pt>
                <c:pt idx="1241">
                  <c:v>0.15256111042869427</c:v>
                </c:pt>
                <c:pt idx="1242">
                  <c:v>0.15268394546124556</c:v>
                </c:pt>
                <c:pt idx="1243">
                  <c:v>0.15280678049379684</c:v>
                </c:pt>
                <c:pt idx="1244">
                  <c:v>0.15292961552634812</c:v>
                </c:pt>
                <c:pt idx="1245">
                  <c:v>0.15305245055889941</c:v>
                </c:pt>
                <c:pt idx="1246">
                  <c:v>0.15317528559145069</c:v>
                </c:pt>
                <c:pt idx="1247">
                  <c:v>0.15329812062400197</c:v>
                </c:pt>
                <c:pt idx="1248">
                  <c:v>0.15342095565655325</c:v>
                </c:pt>
                <c:pt idx="1249">
                  <c:v>0.15354379068910454</c:v>
                </c:pt>
                <c:pt idx="1250">
                  <c:v>0.15366662572165582</c:v>
                </c:pt>
                <c:pt idx="1251">
                  <c:v>0.1537894607542071</c:v>
                </c:pt>
                <c:pt idx="1252">
                  <c:v>0.15391229578675839</c:v>
                </c:pt>
                <c:pt idx="1253">
                  <c:v>0.15403513081930967</c:v>
                </c:pt>
                <c:pt idx="1254">
                  <c:v>0.15415796585186095</c:v>
                </c:pt>
                <c:pt idx="1255">
                  <c:v>0.15428080088441223</c:v>
                </c:pt>
                <c:pt idx="1256">
                  <c:v>0.15440363591696352</c:v>
                </c:pt>
                <c:pt idx="1257">
                  <c:v>0.1545264709495148</c:v>
                </c:pt>
                <c:pt idx="1258">
                  <c:v>0.15464930598206608</c:v>
                </c:pt>
                <c:pt idx="1259">
                  <c:v>0.15477214101461736</c:v>
                </c:pt>
                <c:pt idx="1260">
                  <c:v>0.15489497604716865</c:v>
                </c:pt>
                <c:pt idx="1261">
                  <c:v>0.15501781107971993</c:v>
                </c:pt>
                <c:pt idx="1262">
                  <c:v>0.15514064611227121</c:v>
                </c:pt>
                <c:pt idx="1263">
                  <c:v>0.1552634811448225</c:v>
                </c:pt>
                <c:pt idx="1264">
                  <c:v>0.15538631617737378</c:v>
                </c:pt>
                <c:pt idx="1265">
                  <c:v>0.15550915120992506</c:v>
                </c:pt>
                <c:pt idx="1266">
                  <c:v>0.15563198624247634</c:v>
                </c:pt>
                <c:pt idx="1267">
                  <c:v>0.15575482127502763</c:v>
                </c:pt>
                <c:pt idx="1268">
                  <c:v>0.15587765630757891</c:v>
                </c:pt>
                <c:pt idx="1269">
                  <c:v>0.15600049134013019</c:v>
                </c:pt>
                <c:pt idx="1270">
                  <c:v>0.15612332637268148</c:v>
                </c:pt>
                <c:pt idx="1271">
                  <c:v>0.15624616140523276</c:v>
                </c:pt>
                <c:pt idx="1272">
                  <c:v>0.15636899643778407</c:v>
                </c:pt>
                <c:pt idx="1273">
                  <c:v>0.15649183147033535</c:v>
                </c:pt>
                <c:pt idx="1274">
                  <c:v>0.15661466650288663</c:v>
                </c:pt>
                <c:pt idx="1275">
                  <c:v>0.15673750153543792</c:v>
                </c:pt>
                <c:pt idx="1276">
                  <c:v>0.1568603365679892</c:v>
                </c:pt>
                <c:pt idx="1277">
                  <c:v>0.15698317160054048</c:v>
                </c:pt>
                <c:pt idx="1278">
                  <c:v>0.15710600663309177</c:v>
                </c:pt>
                <c:pt idx="1279">
                  <c:v>0.15722884166564305</c:v>
                </c:pt>
                <c:pt idx="1280">
                  <c:v>0.15735167669819433</c:v>
                </c:pt>
                <c:pt idx="1281">
                  <c:v>0.15747451173074561</c:v>
                </c:pt>
                <c:pt idx="1282">
                  <c:v>0.1575973467632969</c:v>
                </c:pt>
                <c:pt idx="1283">
                  <c:v>0.15772018179584818</c:v>
                </c:pt>
                <c:pt idx="1284">
                  <c:v>0.15784301682839946</c:v>
                </c:pt>
                <c:pt idx="1285">
                  <c:v>0.15796585186095075</c:v>
                </c:pt>
                <c:pt idx="1286">
                  <c:v>0.15808868689350203</c:v>
                </c:pt>
                <c:pt idx="1287">
                  <c:v>0.15821152192605331</c:v>
                </c:pt>
                <c:pt idx="1288">
                  <c:v>0.15833435695860459</c:v>
                </c:pt>
                <c:pt idx="1289">
                  <c:v>0.15845719199115588</c:v>
                </c:pt>
                <c:pt idx="1290">
                  <c:v>0.15858002702370716</c:v>
                </c:pt>
                <c:pt idx="1291">
                  <c:v>0.15870286205625844</c:v>
                </c:pt>
                <c:pt idx="1292">
                  <c:v>0.15882569708880973</c:v>
                </c:pt>
                <c:pt idx="1293">
                  <c:v>0.15894853212136101</c:v>
                </c:pt>
                <c:pt idx="1294">
                  <c:v>0.15907136715391229</c:v>
                </c:pt>
                <c:pt idx="1295">
                  <c:v>0.15919420218646357</c:v>
                </c:pt>
                <c:pt idx="1296">
                  <c:v>0.15931703721901486</c:v>
                </c:pt>
                <c:pt idx="1297">
                  <c:v>0.15943987225156614</c:v>
                </c:pt>
                <c:pt idx="1298">
                  <c:v>0.15956270728411742</c:v>
                </c:pt>
                <c:pt idx="1299">
                  <c:v>0.1596855423166687</c:v>
                </c:pt>
                <c:pt idx="1300">
                  <c:v>0.15980837734921999</c:v>
                </c:pt>
                <c:pt idx="1301">
                  <c:v>0.15993121238177127</c:v>
                </c:pt>
                <c:pt idx="1302">
                  <c:v>0.16005404741432255</c:v>
                </c:pt>
                <c:pt idx="1303">
                  <c:v>0.16017688244687384</c:v>
                </c:pt>
                <c:pt idx="1304">
                  <c:v>0.16029971747942512</c:v>
                </c:pt>
                <c:pt idx="1305">
                  <c:v>0.16042255251197643</c:v>
                </c:pt>
                <c:pt idx="1306">
                  <c:v>0.16054538754452771</c:v>
                </c:pt>
                <c:pt idx="1307">
                  <c:v>0.160668222577079</c:v>
                </c:pt>
                <c:pt idx="1308">
                  <c:v>0.16079105760963028</c:v>
                </c:pt>
                <c:pt idx="1309">
                  <c:v>0.16091389264218156</c:v>
                </c:pt>
                <c:pt idx="1310">
                  <c:v>0.16103672767473284</c:v>
                </c:pt>
                <c:pt idx="1311">
                  <c:v>0.16115956270728413</c:v>
                </c:pt>
                <c:pt idx="1312">
                  <c:v>0.16128239773983541</c:v>
                </c:pt>
                <c:pt idx="1313">
                  <c:v>0.16140523277238669</c:v>
                </c:pt>
                <c:pt idx="1314">
                  <c:v>0.16152806780493797</c:v>
                </c:pt>
                <c:pt idx="1315">
                  <c:v>0.16165090283748926</c:v>
                </c:pt>
                <c:pt idx="1316">
                  <c:v>0.16177373787004054</c:v>
                </c:pt>
                <c:pt idx="1317">
                  <c:v>0.16189657290259182</c:v>
                </c:pt>
                <c:pt idx="1318">
                  <c:v>0.16201940793514311</c:v>
                </c:pt>
                <c:pt idx="1319">
                  <c:v>0.16214224296769439</c:v>
                </c:pt>
                <c:pt idx="1320">
                  <c:v>0.16226507800024567</c:v>
                </c:pt>
                <c:pt idx="1321">
                  <c:v>0.16238791303279695</c:v>
                </c:pt>
                <c:pt idx="1322">
                  <c:v>0.16251074806534824</c:v>
                </c:pt>
                <c:pt idx="1323">
                  <c:v>0.16263358309789952</c:v>
                </c:pt>
                <c:pt idx="1324">
                  <c:v>0.1627564181304508</c:v>
                </c:pt>
                <c:pt idx="1325">
                  <c:v>0.16287925316300209</c:v>
                </c:pt>
                <c:pt idx="1326">
                  <c:v>0.16300208819555337</c:v>
                </c:pt>
                <c:pt idx="1327">
                  <c:v>0.16312492322810465</c:v>
                </c:pt>
                <c:pt idx="1328">
                  <c:v>0.16324775826065593</c:v>
                </c:pt>
                <c:pt idx="1329">
                  <c:v>0.16337059329320722</c:v>
                </c:pt>
                <c:pt idx="1330">
                  <c:v>0.1634934283257585</c:v>
                </c:pt>
                <c:pt idx="1331">
                  <c:v>0.16361626335830978</c:v>
                </c:pt>
                <c:pt idx="1332">
                  <c:v>0.16373909839086107</c:v>
                </c:pt>
                <c:pt idx="1333">
                  <c:v>0.16386193342341235</c:v>
                </c:pt>
                <c:pt idx="1334">
                  <c:v>0.16398476845596363</c:v>
                </c:pt>
                <c:pt idx="1335">
                  <c:v>0.16410760348851491</c:v>
                </c:pt>
                <c:pt idx="1336">
                  <c:v>0.1642304385210662</c:v>
                </c:pt>
                <c:pt idx="1337">
                  <c:v>0.16435327355361748</c:v>
                </c:pt>
                <c:pt idx="1338">
                  <c:v>0.16447610858616876</c:v>
                </c:pt>
                <c:pt idx="1339">
                  <c:v>0.16459894361872007</c:v>
                </c:pt>
                <c:pt idx="1340">
                  <c:v>0.16472177865127136</c:v>
                </c:pt>
                <c:pt idx="1341">
                  <c:v>0.16484461368382264</c:v>
                </c:pt>
                <c:pt idx="1342">
                  <c:v>0.16496744871637392</c:v>
                </c:pt>
                <c:pt idx="1343">
                  <c:v>0.1650902837489252</c:v>
                </c:pt>
                <c:pt idx="1344">
                  <c:v>0.16521311878147649</c:v>
                </c:pt>
                <c:pt idx="1345">
                  <c:v>0.16533595381402777</c:v>
                </c:pt>
                <c:pt idx="1346">
                  <c:v>0.16545878884657905</c:v>
                </c:pt>
                <c:pt idx="1347">
                  <c:v>0.16558162387913034</c:v>
                </c:pt>
                <c:pt idx="1348">
                  <c:v>0.16570445891168162</c:v>
                </c:pt>
                <c:pt idx="1349">
                  <c:v>0.1658272939442329</c:v>
                </c:pt>
                <c:pt idx="1350">
                  <c:v>0.16595012897678418</c:v>
                </c:pt>
                <c:pt idx="1351">
                  <c:v>0.16607296400933547</c:v>
                </c:pt>
                <c:pt idx="1352">
                  <c:v>0.16619579904188675</c:v>
                </c:pt>
                <c:pt idx="1353">
                  <c:v>0.16631863407443803</c:v>
                </c:pt>
                <c:pt idx="1354">
                  <c:v>0.16644146910698931</c:v>
                </c:pt>
                <c:pt idx="1355">
                  <c:v>0.1665643041395406</c:v>
                </c:pt>
                <c:pt idx="1356">
                  <c:v>0.16668713917209188</c:v>
                </c:pt>
                <c:pt idx="1357">
                  <c:v>0.16680997420464316</c:v>
                </c:pt>
                <c:pt idx="1358">
                  <c:v>0.16693280923719445</c:v>
                </c:pt>
                <c:pt idx="1359">
                  <c:v>0.16705564426974573</c:v>
                </c:pt>
                <c:pt idx="1360">
                  <c:v>0.16717847930229701</c:v>
                </c:pt>
                <c:pt idx="1361">
                  <c:v>0.16730131433484829</c:v>
                </c:pt>
                <c:pt idx="1362">
                  <c:v>0.16742414936739958</c:v>
                </c:pt>
                <c:pt idx="1363">
                  <c:v>0.16754698439995086</c:v>
                </c:pt>
                <c:pt idx="1364">
                  <c:v>0.16766981943250214</c:v>
                </c:pt>
                <c:pt idx="1365">
                  <c:v>0.16779265446505343</c:v>
                </c:pt>
                <c:pt idx="1366">
                  <c:v>0.16791548949760471</c:v>
                </c:pt>
                <c:pt idx="1367">
                  <c:v>0.16803832453015599</c:v>
                </c:pt>
                <c:pt idx="1368">
                  <c:v>0.16816115956270727</c:v>
                </c:pt>
                <c:pt idx="1369">
                  <c:v>0.16828399459525856</c:v>
                </c:pt>
                <c:pt idx="1370">
                  <c:v>0.16840682962780984</c:v>
                </c:pt>
                <c:pt idx="1371">
                  <c:v>0.16852966466036112</c:v>
                </c:pt>
                <c:pt idx="1372">
                  <c:v>0.16865249969291241</c:v>
                </c:pt>
                <c:pt idx="1373">
                  <c:v>0.16877533472546372</c:v>
                </c:pt>
                <c:pt idx="1374">
                  <c:v>0.168898169758015</c:v>
                </c:pt>
                <c:pt idx="1375">
                  <c:v>0.16902100479056628</c:v>
                </c:pt>
                <c:pt idx="1376">
                  <c:v>0.16914383982311756</c:v>
                </c:pt>
                <c:pt idx="1377">
                  <c:v>0.16926667485566885</c:v>
                </c:pt>
                <c:pt idx="1378">
                  <c:v>0.16938950988822013</c:v>
                </c:pt>
                <c:pt idx="1379">
                  <c:v>0.16951234492077141</c:v>
                </c:pt>
                <c:pt idx="1380">
                  <c:v>0.1696351799533227</c:v>
                </c:pt>
                <c:pt idx="1381">
                  <c:v>0.16975801498587398</c:v>
                </c:pt>
                <c:pt idx="1382">
                  <c:v>0.16988085001842526</c:v>
                </c:pt>
                <c:pt idx="1383">
                  <c:v>0.17000368505097654</c:v>
                </c:pt>
                <c:pt idx="1384">
                  <c:v>0.17012652008352783</c:v>
                </c:pt>
                <c:pt idx="1385">
                  <c:v>0.17024935511607911</c:v>
                </c:pt>
                <c:pt idx="1386">
                  <c:v>0.17037219014863039</c:v>
                </c:pt>
                <c:pt idx="1387">
                  <c:v>0.17049502518118168</c:v>
                </c:pt>
                <c:pt idx="1388">
                  <c:v>0.17061786021373296</c:v>
                </c:pt>
                <c:pt idx="1389">
                  <c:v>0.17074069524628424</c:v>
                </c:pt>
                <c:pt idx="1390">
                  <c:v>0.17086353027883552</c:v>
                </c:pt>
                <c:pt idx="1391">
                  <c:v>0.17098636531138681</c:v>
                </c:pt>
                <c:pt idx="1392">
                  <c:v>0.17110920034393809</c:v>
                </c:pt>
                <c:pt idx="1393">
                  <c:v>0.17123203537648937</c:v>
                </c:pt>
                <c:pt idx="1394">
                  <c:v>0.17135487040904065</c:v>
                </c:pt>
                <c:pt idx="1395">
                  <c:v>0.17147770544159194</c:v>
                </c:pt>
                <c:pt idx="1396">
                  <c:v>0.17160054047414322</c:v>
                </c:pt>
                <c:pt idx="1397">
                  <c:v>0.1717233755066945</c:v>
                </c:pt>
                <c:pt idx="1398">
                  <c:v>0.17184621053924579</c:v>
                </c:pt>
                <c:pt idx="1399">
                  <c:v>0.17196904557179707</c:v>
                </c:pt>
                <c:pt idx="1400">
                  <c:v>0.17209188060434835</c:v>
                </c:pt>
                <c:pt idx="1401">
                  <c:v>0.17221471563689963</c:v>
                </c:pt>
                <c:pt idx="1402">
                  <c:v>0.17233755066945092</c:v>
                </c:pt>
                <c:pt idx="1403">
                  <c:v>0.1724603857020022</c:v>
                </c:pt>
                <c:pt idx="1404">
                  <c:v>0.17258322073455348</c:v>
                </c:pt>
                <c:pt idx="1405">
                  <c:v>0.17270605576710477</c:v>
                </c:pt>
                <c:pt idx="1406">
                  <c:v>0.17282889079965605</c:v>
                </c:pt>
                <c:pt idx="1407">
                  <c:v>0.17295172583220736</c:v>
                </c:pt>
                <c:pt idx="1408">
                  <c:v>0.17307456086475864</c:v>
                </c:pt>
                <c:pt idx="1409">
                  <c:v>0.17319739589730992</c:v>
                </c:pt>
                <c:pt idx="1410">
                  <c:v>0.17332023092986121</c:v>
                </c:pt>
                <c:pt idx="1411">
                  <c:v>0.17344306596241249</c:v>
                </c:pt>
                <c:pt idx="1412">
                  <c:v>0.17356590099496377</c:v>
                </c:pt>
                <c:pt idx="1413">
                  <c:v>0.17368873602751506</c:v>
                </c:pt>
                <c:pt idx="1414">
                  <c:v>0.17381157106006634</c:v>
                </c:pt>
                <c:pt idx="1415">
                  <c:v>0.17393440609261762</c:v>
                </c:pt>
                <c:pt idx="1416">
                  <c:v>0.1740572411251689</c:v>
                </c:pt>
                <c:pt idx="1417">
                  <c:v>0.17418007615772019</c:v>
                </c:pt>
                <c:pt idx="1418">
                  <c:v>0.17430291119027147</c:v>
                </c:pt>
                <c:pt idx="1419">
                  <c:v>0.17442574622282275</c:v>
                </c:pt>
                <c:pt idx="1420">
                  <c:v>0.17454858125537404</c:v>
                </c:pt>
                <c:pt idx="1421">
                  <c:v>0.17467141628792532</c:v>
                </c:pt>
                <c:pt idx="1422">
                  <c:v>0.1747942513204766</c:v>
                </c:pt>
                <c:pt idx="1423">
                  <c:v>0.17491708635302788</c:v>
                </c:pt>
                <c:pt idx="1424">
                  <c:v>0.17503992138557917</c:v>
                </c:pt>
                <c:pt idx="1425">
                  <c:v>0.17516275641813045</c:v>
                </c:pt>
                <c:pt idx="1426">
                  <c:v>0.17528559145068173</c:v>
                </c:pt>
                <c:pt idx="1427">
                  <c:v>0.17540842648323302</c:v>
                </c:pt>
                <c:pt idx="1428">
                  <c:v>0.1755312615157843</c:v>
                </c:pt>
                <c:pt idx="1429">
                  <c:v>0.17565409654833558</c:v>
                </c:pt>
                <c:pt idx="1430">
                  <c:v>0.17577693158088686</c:v>
                </c:pt>
                <c:pt idx="1431">
                  <c:v>0.17589976661343815</c:v>
                </c:pt>
                <c:pt idx="1432">
                  <c:v>0.17602260164598943</c:v>
                </c:pt>
                <c:pt idx="1433">
                  <c:v>0.17614543667854071</c:v>
                </c:pt>
                <c:pt idx="1434">
                  <c:v>0.17626827171109199</c:v>
                </c:pt>
                <c:pt idx="1435">
                  <c:v>0.17639110674364328</c:v>
                </c:pt>
                <c:pt idx="1436">
                  <c:v>0.17651394177619456</c:v>
                </c:pt>
                <c:pt idx="1437">
                  <c:v>0.17663677680874584</c:v>
                </c:pt>
                <c:pt idx="1438">
                  <c:v>0.17675961184129713</c:v>
                </c:pt>
                <c:pt idx="1439">
                  <c:v>0.17688244687384841</c:v>
                </c:pt>
                <c:pt idx="1440">
                  <c:v>0.17700528190639969</c:v>
                </c:pt>
                <c:pt idx="1441">
                  <c:v>0.177128116938951</c:v>
                </c:pt>
                <c:pt idx="1442">
                  <c:v>0.17725095197150229</c:v>
                </c:pt>
                <c:pt idx="1443">
                  <c:v>0.17737378700405357</c:v>
                </c:pt>
                <c:pt idx="1444">
                  <c:v>0.17749662203660485</c:v>
                </c:pt>
                <c:pt idx="1445">
                  <c:v>0.17761945706915613</c:v>
                </c:pt>
                <c:pt idx="1446">
                  <c:v>0.17774229210170742</c:v>
                </c:pt>
                <c:pt idx="1447">
                  <c:v>0.1778651271342587</c:v>
                </c:pt>
                <c:pt idx="1448">
                  <c:v>0.17798796216680998</c:v>
                </c:pt>
                <c:pt idx="1449">
                  <c:v>0.17811079719936126</c:v>
                </c:pt>
                <c:pt idx="1450">
                  <c:v>0.17823363223191255</c:v>
                </c:pt>
                <c:pt idx="1451">
                  <c:v>0.17835646726446383</c:v>
                </c:pt>
                <c:pt idx="1452">
                  <c:v>0.17847930229701511</c:v>
                </c:pt>
                <c:pt idx="1453">
                  <c:v>0.1786021373295664</c:v>
                </c:pt>
                <c:pt idx="1454">
                  <c:v>0.17872497236211768</c:v>
                </c:pt>
                <c:pt idx="1455">
                  <c:v>0.17884780739466896</c:v>
                </c:pt>
                <c:pt idx="1456">
                  <c:v>0.17897064242722024</c:v>
                </c:pt>
                <c:pt idx="1457">
                  <c:v>0.17909347745977153</c:v>
                </c:pt>
                <c:pt idx="1458">
                  <c:v>0.17921631249232281</c:v>
                </c:pt>
                <c:pt idx="1459">
                  <c:v>0.17933914752487409</c:v>
                </c:pt>
                <c:pt idx="1460">
                  <c:v>0.17946198255742538</c:v>
                </c:pt>
                <c:pt idx="1461">
                  <c:v>0.17958481758997666</c:v>
                </c:pt>
                <c:pt idx="1462">
                  <c:v>0.17970765262252794</c:v>
                </c:pt>
                <c:pt idx="1463">
                  <c:v>0.17983048765507922</c:v>
                </c:pt>
                <c:pt idx="1464">
                  <c:v>0.17995332268763051</c:v>
                </c:pt>
                <c:pt idx="1465">
                  <c:v>0.18007615772018179</c:v>
                </c:pt>
                <c:pt idx="1466">
                  <c:v>0.18019899275273307</c:v>
                </c:pt>
                <c:pt idx="1467">
                  <c:v>0.18032182778528436</c:v>
                </c:pt>
                <c:pt idx="1468">
                  <c:v>0.18044466281783564</c:v>
                </c:pt>
                <c:pt idx="1469">
                  <c:v>0.18056749785038692</c:v>
                </c:pt>
                <c:pt idx="1470">
                  <c:v>0.1806903328829382</c:v>
                </c:pt>
                <c:pt idx="1471">
                  <c:v>0.18081316791548949</c:v>
                </c:pt>
                <c:pt idx="1472">
                  <c:v>0.18093600294804077</c:v>
                </c:pt>
                <c:pt idx="1473">
                  <c:v>0.18105883798059205</c:v>
                </c:pt>
                <c:pt idx="1474">
                  <c:v>0.18118167301314334</c:v>
                </c:pt>
                <c:pt idx="1475">
                  <c:v>0.18130450804569465</c:v>
                </c:pt>
                <c:pt idx="1476">
                  <c:v>0.18142734307824593</c:v>
                </c:pt>
                <c:pt idx="1477">
                  <c:v>0.18155017811079721</c:v>
                </c:pt>
                <c:pt idx="1478">
                  <c:v>0.18167301314334849</c:v>
                </c:pt>
                <c:pt idx="1479">
                  <c:v>0.18179584817589978</c:v>
                </c:pt>
                <c:pt idx="1480">
                  <c:v>0.18191868320845106</c:v>
                </c:pt>
                <c:pt idx="1481">
                  <c:v>0.18204151824100234</c:v>
                </c:pt>
                <c:pt idx="1482">
                  <c:v>0.18216435327355363</c:v>
                </c:pt>
                <c:pt idx="1483">
                  <c:v>0.18228718830610491</c:v>
                </c:pt>
                <c:pt idx="1484">
                  <c:v>0.18241002333865619</c:v>
                </c:pt>
                <c:pt idx="1485">
                  <c:v>0.18253285837120747</c:v>
                </c:pt>
                <c:pt idx="1486">
                  <c:v>0.18265569340375876</c:v>
                </c:pt>
                <c:pt idx="1487">
                  <c:v>0.18277852843631004</c:v>
                </c:pt>
                <c:pt idx="1488">
                  <c:v>0.18290136346886132</c:v>
                </c:pt>
                <c:pt idx="1489">
                  <c:v>0.1830241985014126</c:v>
                </c:pt>
                <c:pt idx="1490">
                  <c:v>0.18314703353396389</c:v>
                </c:pt>
                <c:pt idx="1491">
                  <c:v>0.18326986856651517</c:v>
                </c:pt>
                <c:pt idx="1492">
                  <c:v>0.18339270359906645</c:v>
                </c:pt>
                <c:pt idx="1493">
                  <c:v>0.18351553863161774</c:v>
                </c:pt>
                <c:pt idx="1494">
                  <c:v>0.18363837366416902</c:v>
                </c:pt>
                <c:pt idx="1495">
                  <c:v>0.1837612086967203</c:v>
                </c:pt>
                <c:pt idx="1496">
                  <c:v>0.18388404372927158</c:v>
                </c:pt>
                <c:pt idx="1497">
                  <c:v>0.18400687876182287</c:v>
                </c:pt>
                <c:pt idx="1498">
                  <c:v>0.18412971379437415</c:v>
                </c:pt>
                <c:pt idx="1499">
                  <c:v>0.18425254882692543</c:v>
                </c:pt>
                <c:pt idx="1500">
                  <c:v>0.18437538385947672</c:v>
                </c:pt>
                <c:pt idx="1501">
                  <c:v>0.184498218892028</c:v>
                </c:pt>
                <c:pt idx="1502">
                  <c:v>0.18462105392457928</c:v>
                </c:pt>
                <c:pt idx="1503">
                  <c:v>0.18474388895713056</c:v>
                </c:pt>
                <c:pt idx="1504">
                  <c:v>0.18486672398968185</c:v>
                </c:pt>
                <c:pt idx="1505">
                  <c:v>0.18498955902223313</c:v>
                </c:pt>
                <c:pt idx="1506">
                  <c:v>0.18511239405478441</c:v>
                </c:pt>
                <c:pt idx="1507">
                  <c:v>0.1852352290873357</c:v>
                </c:pt>
                <c:pt idx="1508">
                  <c:v>0.18535806411988698</c:v>
                </c:pt>
                <c:pt idx="1509">
                  <c:v>0.18548089915243829</c:v>
                </c:pt>
                <c:pt idx="1510">
                  <c:v>0.18560373418498957</c:v>
                </c:pt>
                <c:pt idx="1511">
                  <c:v>0.18572656921754085</c:v>
                </c:pt>
                <c:pt idx="1512">
                  <c:v>0.18584940425009214</c:v>
                </c:pt>
                <c:pt idx="1513">
                  <c:v>0.18597223928264342</c:v>
                </c:pt>
                <c:pt idx="1514">
                  <c:v>0.1860950743151947</c:v>
                </c:pt>
                <c:pt idx="1515">
                  <c:v>0.18621790934774599</c:v>
                </c:pt>
                <c:pt idx="1516">
                  <c:v>0.18634074438029727</c:v>
                </c:pt>
                <c:pt idx="1517">
                  <c:v>0.18646357941284855</c:v>
                </c:pt>
                <c:pt idx="1518">
                  <c:v>0.18658641444539983</c:v>
                </c:pt>
                <c:pt idx="1519">
                  <c:v>0.18670924947795112</c:v>
                </c:pt>
                <c:pt idx="1520">
                  <c:v>0.1868320845105024</c:v>
                </c:pt>
                <c:pt idx="1521">
                  <c:v>0.18695491954305368</c:v>
                </c:pt>
                <c:pt idx="1522">
                  <c:v>0.18707775457560497</c:v>
                </c:pt>
                <c:pt idx="1523">
                  <c:v>0.18720058960815625</c:v>
                </c:pt>
                <c:pt idx="1524">
                  <c:v>0.18732342464070753</c:v>
                </c:pt>
                <c:pt idx="1525">
                  <c:v>0.18744625967325881</c:v>
                </c:pt>
                <c:pt idx="1526">
                  <c:v>0.1875690947058101</c:v>
                </c:pt>
                <c:pt idx="1527">
                  <c:v>0.18769192973836138</c:v>
                </c:pt>
                <c:pt idx="1528">
                  <c:v>0.18781476477091266</c:v>
                </c:pt>
                <c:pt idx="1529">
                  <c:v>0.18793759980346395</c:v>
                </c:pt>
                <c:pt idx="1530">
                  <c:v>0.18806043483601523</c:v>
                </c:pt>
                <c:pt idx="1531">
                  <c:v>0.18818326986856651</c:v>
                </c:pt>
                <c:pt idx="1532">
                  <c:v>0.18830610490111779</c:v>
                </c:pt>
                <c:pt idx="1533">
                  <c:v>0.18842893993366908</c:v>
                </c:pt>
                <c:pt idx="1534">
                  <c:v>0.18855177496622036</c:v>
                </c:pt>
                <c:pt idx="1535">
                  <c:v>0.18867460999877164</c:v>
                </c:pt>
                <c:pt idx="1536">
                  <c:v>0.18879744503132292</c:v>
                </c:pt>
                <c:pt idx="1537">
                  <c:v>0.18892028006387421</c:v>
                </c:pt>
                <c:pt idx="1538">
                  <c:v>0.18904311509642549</c:v>
                </c:pt>
                <c:pt idx="1539">
                  <c:v>0.18916595012897677</c:v>
                </c:pt>
                <c:pt idx="1540">
                  <c:v>0.18928878516152806</c:v>
                </c:pt>
                <c:pt idx="1541">
                  <c:v>0.18941162019407934</c:v>
                </c:pt>
                <c:pt idx="1542">
                  <c:v>0.18953445522663062</c:v>
                </c:pt>
                <c:pt idx="1543">
                  <c:v>0.18965729025918193</c:v>
                </c:pt>
                <c:pt idx="1544">
                  <c:v>0.18978012529173321</c:v>
                </c:pt>
                <c:pt idx="1545">
                  <c:v>0.1899029603242845</c:v>
                </c:pt>
                <c:pt idx="1546">
                  <c:v>0.19002579535683578</c:v>
                </c:pt>
                <c:pt idx="1547">
                  <c:v>0.19014863038938706</c:v>
                </c:pt>
                <c:pt idx="1548">
                  <c:v>0.19027146542193835</c:v>
                </c:pt>
                <c:pt idx="1549">
                  <c:v>0.19039430045448963</c:v>
                </c:pt>
                <c:pt idx="1550">
                  <c:v>0.19051713548704091</c:v>
                </c:pt>
                <c:pt idx="1551">
                  <c:v>0.19063997051959219</c:v>
                </c:pt>
                <c:pt idx="1552">
                  <c:v>0.19076280555214348</c:v>
                </c:pt>
                <c:pt idx="1553">
                  <c:v>0.19088564058469476</c:v>
                </c:pt>
                <c:pt idx="1554">
                  <c:v>0.19100847561724604</c:v>
                </c:pt>
                <c:pt idx="1555">
                  <c:v>0.19113131064979733</c:v>
                </c:pt>
                <c:pt idx="1556">
                  <c:v>0.19125414568234861</c:v>
                </c:pt>
                <c:pt idx="1557">
                  <c:v>0.19137698071489989</c:v>
                </c:pt>
                <c:pt idx="1558">
                  <c:v>0.19149981574745117</c:v>
                </c:pt>
                <c:pt idx="1559">
                  <c:v>0.19162265078000246</c:v>
                </c:pt>
                <c:pt idx="1560">
                  <c:v>0.19174548581255374</c:v>
                </c:pt>
                <c:pt idx="1561">
                  <c:v>0.19186832084510502</c:v>
                </c:pt>
                <c:pt idx="1562">
                  <c:v>0.19199115587765631</c:v>
                </c:pt>
                <c:pt idx="1563">
                  <c:v>0.19211399091020759</c:v>
                </c:pt>
                <c:pt idx="1564">
                  <c:v>0.19223682594275887</c:v>
                </c:pt>
                <c:pt idx="1565">
                  <c:v>0.19235966097531015</c:v>
                </c:pt>
                <c:pt idx="1566">
                  <c:v>0.19248249600786144</c:v>
                </c:pt>
                <c:pt idx="1567">
                  <c:v>0.19260533104041272</c:v>
                </c:pt>
                <c:pt idx="1568">
                  <c:v>0.192728166072964</c:v>
                </c:pt>
                <c:pt idx="1569">
                  <c:v>0.19285100110551529</c:v>
                </c:pt>
                <c:pt idx="1570">
                  <c:v>0.19297383613806657</c:v>
                </c:pt>
                <c:pt idx="1571">
                  <c:v>0.19309667117061785</c:v>
                </c:pt>
                <c:pt idx="1572">
                  <c:v>0.19321950620316913</c:v>
                </c:pt>
                <c:pt idx="1573">
                  <c:v>0.19334234123572042</c:v>
                </c:pt>
                <c:pt idx="1574">
                  <c:v>0.1934651762682717</c:v>
                </c:pt>
                <c:pt idx="1575">
                  <c:v>0.19358801130082298</c:v>
                </c:pt>
                <c:pt idx="1576">
                  <c:v>0.19371084633337426</c:v>
                </c:pt>
                <c:pt idx="1577">
                  <c:v>0.19383368136592558</c:v>
                </c:pt>
                <c:pt idx="1578">
                  <c:v>0.19395651639847686</c:v>
                </c:pt>
                <c:pt idx="1579">
                  <c:v>0.19407935143102814</c:v>
                </c:pt>
                <c:pt idx="1580">
                  <c:v>0.19420218646357942</c:v>
                </c:pt>
                <c:pt idx="1581">
                  <c:v>0.19432502149613071</c:v>
                </c:pt>
                <c:pt idx="1582">
                  <c:v>0.19444785652868199</c:v>
                </c:pt>
                <c:pt idx="1583">
                  <c:v>0.19457069156123327</c:v>
                </c:pt>
                <c:pt idx="1584">
                  <c:v>0.19469352659378455</c:v>
                </c:pt>
                <c:pt idx="1585">
                  <c:v>0.19481636162633584</c:v>
                </c:pt>
                <c:pt idx="1586">
                  <c:v>0.19493919665888712</c:v>
                </c:pt>
                <c:pt idx="1587">
                  <c:v>0.1950620316914384</c:v>
                </c:pt>
                <c:pt idx="1588">
                  <c:v>0.19518486672398969</c:v>
                </c:pt>
                <c:pt idx="1589">
                  <c:v>0.19530770175654097</c:v>
                </c:pt>
                <c:pt idx="1590">
                  <c:v>0.19543053678909225</c:v>
                </c:pt>
                <c:pt idx="1591">
                  <c:v>0.19555337182164353</c:v>
                </c:pt>
                <c:pt idx="1592">
                  <c:v>0.19567620685419482</c:v>
                </c:pt>
                <c:pt idx="1593">
                  <c:v>0.1957990418867461</c:v>
                </c:pt>
                <c:pt idx="1594">
                  <c:v>0.19592187691929738</c:v>
                </c:pt>
                <c:pt idx="1595">
                  <c:v>0.19604471195184867</c:v>
                </c:pt>
                <c:pt idx="1596">
                  <c:v>0.19616754698439995</c:v>
                </c:pt>
                <c:pt idx="1597">
                  <c:v>0.19629038201695123</c:v>
                </c:pt>
                <c:pt idx="1598">
                  <c:v>0.19641321704950251</c:v>
                </c:pt>
                <c:pt idx="1599">
                  <c:v>0.1965360520820538</c:v>
                </c:pt>
                <c:pt idx="1600">
                  <c:v>0.19665888711460508</c:v>
                </c:pt>
                <c:pt idx="1601">
                  <c:v>0.19678172214715636</c:v>
                </c:pt>
                <c:pt idx="1602">
                  <c:v>0.19690455717970765</c:v>
                </c:pt>
                <c:pt idx="1603">
                  <c:v>0.19702739221225893</c:v>
                </c:pt>
                <c:pt idx="1604">
                  <c:v>0.19715022724481021</c:v>
                </c:pt>
                <c:pt idx="1605">
                  <c:v>0.19727306227736149</c:v>
                </c:pt>
                <c:pt idx="1606">
                  <c:v>0.19739589730991278</c:v>
                </c:pt>
                <c:pt idx="1607">
                  <c:v>0.19751873234246406</c:v>
                </c:pt>
                <c:pt idx="1608">
                  <c:v>0.19764156737501534</c:v>
                </c:pt>
                <c:pt idx="1609">
                  <c:v>0.19776440240756663</c:v>
                </c:pt>
                <c:pt idx="1610">
                  <c:v>0.19788723744011791</c:v>
                </c:pt>
                <c:pt idx="1611">
                  <c:v>0.19801007247266922</c:v>
                </c:pt>
                <c:pt idx="1612">
                  <c:v>0.1981329075052205</c:v>
                </c:pt>
                <c:pt idx="1613">
                  <c:v>0.19825574253777178</c:v>
                </c:pt>
                <c:pt idx="1614">
                  <c:v>0.19837857757032307</c:v>
                </c:pt>
                <c:pt idx="1615">
                  <c:v>0.19850141260287435</c:v>
                </c:pt>
                <c:pt idx="1616">
                  <c:v>0.19862424763542563</c:v>
                </c:pt>
                <c:pt idx="1617">
                  <c:v>0.19874708266797692</c:v>
                </c:pt>
                <c:pt idx="1618">
                  <c:v>0.1988699177005282</c:v>
                </c:pt>
                <c:pt idx="1619">
                  <c:v>0.19899275273307948</c:v>
                </c:pt>
                <c:pt idx="1620">
                  <c:v>0.19911558776563076</c:v>
                </c:pt>
                <c:pt idx="1621">
                  <c:v>0.19923842279818205</c:v>
                </c:pt>
                <c:pt idx="1622">
                  <c:v>0.19936125783073333</c:v>
                </c:pt>
                <c:pt idx="1623">
                  <c:v>0.19948409286328461</c:v>
                </c:pt>
                <c:pt idx="1624">
                  <c:v>0.1996069278958359</c:v>
                </c:pt>
                <c:pt idx="1625">
                  <c:v>0.19972976292838718</c:v>
                </c:pt>
                <c:pt idx="1626">
                  <c:v>0.19985259796093846</c:v>
                </c:pt>
                <c:pt idx="1627">
                  <c:v>0.19997543299348974</c:v>
                </c:pt>
                <c:pt idx="1628">
                  <c:v>0.20009826802604103</c:v>
                </c:pt>
                <c:pt idx="1629">
                  <c:v>0.20022110305859231</c:v>
                </c:pt>
                <c:pt idx="1630">
                  <c:v>0.20034393809114359</c:v>
                </c:pt>
                <c:pt idx="1631">
                  <c:v>0.20046677312369487</c:v>
                </c:pt>
                <c:pt idx="1632">
                  <c:v>0.20058960815624616</c:v>
                </c:pt>
                <c:pt idx="1633">
                  <c:v>0.20071244318879744</c:v>
                </c:pt>
                <c:pt idx="1634">
                  <c:v>0.20083527822134872</c:v>
                </c:pt>
                <c:pt idx="1635">
                  <c:v>0.20095811325390001</c:v>
                </c:pt>
                <c:pt idx="1636">
                  <c:v>0.20108094828645129</c:v>
                </c:pt>
                <c:pt idx="1637">
                  <c:v>0.20120378331900257</c:v>
                </c:pt>
                <c:pt idx="1638">
                  <c:v>0.20132661835155385</c:v>
                </c:pt>
                <c:pt idx="1639">
                  <c:v>0.20144945338410514</c:v>
                </c:pt>
                <c:pt idx="1640">
                  <c:v>0.20157228841665642</c:v>
                </c:pt>
                <c:pt idx="1641">
                  <c:v>0.2016951234492077</c:v>
                </c:pt>
                <c:pt idx="1642">
                  <c:v>0.20181795848175899</c:v>
                </c:pt>
                <c:pt idx="1643">
                  <c:v>0.20194079351431027</c:v>
                </c:pt>
                <c:pt idx="1644">
                  <c:v>0.20206362854686155</c:v>
                </c:pt>
                <c:pt idx="1645">
                  <c:v>0.20218646357941286</c:v>
                </c:pt>
                <c:pt idx="1646">
                  <c:v>0.20230929861196414</c:v>
                </c:pt>
                <c:pt idx="1647">
                  <c:v>0.20243213364451543</c:v>
                </c:pt>
                <c:pt idx="1648">
                  <c:v>0.20255496867706671</c:v>
                </c:pt>
                <c:pt idx="1649">
                  <c:v>0.20267780370961799</c:v>
                </c:pt>
                <c:pt idx="1650">
                  <c:v>0.20280063874216928</c:v>
                </c:pt>
                <c:pt idx="1651">
                  <c:v>0.20292347377472056</c:v>
                </c:pt>
                <c:pt idx="1652">
                  <c:v>0.20304630880727184</c:v>
                </c:pt>
                <c:pt idx="1653">
                  <c:v>0.20316914383982312</c:v>
                </c:pt>
                <c:pt idx="1654">
                  <c:v>0.20329197887237441</c:v>
                </c:pt>
                <c:pt idx="1655">
                  <c:v>0.20341481390492569</c:v>
                </c:pt>
                <c:pt idx="1656">
                  <c:v>0.20353764893747697</c:v>
                </c:pt>
                <c:pt idx="1657">
                  <c:v>0.20366048397002826</c:v>
                </c:pt>
                <c:pt idx="1658">
                  <c:v>0.20378331900257954</c:v>
                </c:pt>
                <c:pt idx="1659">
                  <c:v>0.20390615403513082</c:v>
                </c:pt>
                <c:pt idx="1660">
                  <c:v>0.2040289890676821</c:v>
                </c:pt>
                <c:pt idx="1661">
                  <c:v>0.20415182410023339</c:v>
                </c:pt>
                <c:pt idx="1662">
                  <c:v>0.20427465913278467</c:v>
                </c:pt>
                <c:pt idx="1663">
                  <c:v>0.20439749416533595</c:v>
                </c:pt>
                <c:pt idx="1664">
                  <c:v>0.20452032919788724</c:v>
                </c:pt>
                <c:pt idx="1665">
                  <c:v>0.20464316423043852</c:v>
                </c:pt>
                <c:pt idx="1666">
                  <c:v>0.2047659992629898</c:v>
                </c:pt>
                <c:pt idx="1667">
                  <c:v>0.20488883429554108</c:v>
                </c:pt>
                <c:pt idx="1668">
                  <c:v>0.20501166932809237</c:v>
                </c:pt>
                <c:pt idx="1669">
                  <c:v>0.20513450436064365</c:v>
                </c:pt>
                <c:pt idx="1670">
                  <c:v>0.20525733939319493</c:v>
                </c:pt>
                <c:pt idx="1671">
                  <c:v>0.20538017442574621</c:v>
                </c:pt>
                <c:pt idx="1672">
                  <c:v>0.2055030094582975</c:v>
                </c:pt>
                <c:pt idx="1673">
                  <c:v>0.20562584449084878</c:v>
                </c:pt>
                <c:pt idx="1674">
                  <c:v>0.20574867952340006</c:v>
                </c:pt>
                <c:pt idx="1675">
                  <c:v>0.20587151455595135</c:v>
                </c:pt>
                <c:pt idx="1676">
                  <c:v>0.20599434958850263</c:v>
                </c:pt>
                <c:pt idx="1677">
                  <c:v>0.20611718462105391</c:v>
                </c:pt>
                <c:pt idx="1678">
                  <c:v>0.20624001965360519</c:v>
                </c:pt>
                <c:pt idx="1679">
                  <c:v>0.2063628546861565</c:v>
                </c:pt>
                <c:pt idx="1680">
                  <c:v>0.20648568971870779</c:v>
                </c:pt>
                <c:pt idx="1681">
                  <c:v>0.20660852475125907</c:v>
                </c:pt>
                <c:pt idx="1682">
                  <c:v>0.20673135978381035</c:v>
                </c:pt>
                <c:pt idx="1683">
                  <c:v>0.20685419481636164</c:v>
                </c:pt>
                <c:pt idx="1684">
                  <c:v>0.20697702984891292</c:v>
                </c:pt>
                <c:pt idx="1685">
                  <c:v>0.2070998648814642</c:v>
                </c:pt>
                <c:pt idx="1686">
                  <c:v>0.20722269991401548</c:v>
                </c:pt>
                <c:pt idx="1687">
                  <c:v>0.20734553494656677</c:v>
                </c:pt>
                <c:pt idx="1688">
                  <c:v>0.20746836997911805</c:v>
                </c:pt>
                <c:pt idx="1689">
                  <c:v>0.20759120501166933</c:v>
                </c:pt>
                <c:pt idx="1690">
                  <c:v>0.20771404004422062</c:v>
                </c:pt>
                <c:pt idx="1691">
                  <c:v>0.2078368750767719</c:v>
                </c:pt>
                <c:pt idx="1692">
                  <c:v>0.20795971010932318</c:v>
                </c:pt>
                <c:pt idx="1693">
                  <c:v>0.20808254514187446</c:v>
                </c:pt>
                <c:pt idx="1694">
                  <c:v>0.20820538017442575</c:v>
                </c:pt>
                <c:pt idx="1695">
                  <c:v>0.20832821520697703</c:v>
                </c:pt>
                <c:pt idx="1696">
                  <c:v>0.20845105023952831</c:v>
                </c:pt>
                <c:pt idx="1697">
                  <c:v>0.2085738852720796</c:v>
                </c:pt>
                <c:pt idx="1698">
                  <c:v>0.20869672030463088</c:v>
                </c:pt>
                <c:pt idx="1699">
                  <c:v>0.20881955533718216</c:v>
                </c:pt>
                <c:pt idx="1700">
                  <c:v>0.20894239036973344</c:v>
                </c:pt>
                <c:pt idx="1701">
                  <c:v>0.20906522540228473</c:v>
                </c:pt>
                <c:pt idx="1702">
                  <c:v>0.20918806043483601</c:v>
                </c:pt>
                <c:pt idx="1703">
                  <c:v>0.20931089546738729</c:v>
                </c:pt>
                <c:pt idx="1704">
                  <c:v>0.20943373049993858</c:v>
                </c:pt>
                <c:pt idx="1705">
                  <c:v>0.20955656553248986</c:v>
                </c:pt>
                <c:pt idx="1706">
                  <c:v>0.20967940056504114</c:v>
                </c:pt>
                <c:pt idx="1707">
                  <c:v>0.20980223559759242</c:v>
                </c:pt>
                <c:pt idx="1708">
                  <c:v>0.20992507063014371</c:v>
                </c:pt>
                <c:pt idx="1709">
                  <c:v>0.21004790566269499</c:v>
                </c:pt>
                <c:pt idx="1710">
                  <c:v>0.21017074069524627</c:v>
                </c:pt>
                <c:pt idx="1711">
                  <c:v>0.21029357572779755</c:v>
                </c:pt>
                <c:pt idx="1712">
                  <c:v>0.21041641076034884</c:v>
                </c:pt>
                <c:pt idx="1713">
                  <c:v>0.21053924579290015</c:v>
                </c:pt>
                <c:pt idx="1714">
                  <c:v>0.21066208082545143</c:v>
                </c:pt>
                <c:pt idx="1715">
                  <c:v>0.21078491585800271</c:v>
                </c:pt>
                <c:pt idx="1716">
                  <c:v>0.210907750890554</c:v>
                </c:pt>
                <c:pt idx="1717">
                  <c:v>0.21103058592310528</c:v>
                </c:pt>
                <c:pt idx="1718">
                  <c:v>0.21115342095565656</c:v>
                </c:pt>
                <c:pt idx="1719">
                  <c:v>0.21127625598820785</c:v>
                </c:pt>
                <c:pt idx="1720">
                  <c:v>0.21139909102075913</c:v>
                </c:pt>
                <c:pt idx="1721">
                  <c:v>0.21152192605331041</c:v>
                </c:pt>
                <c:pt idx="1722">
                  <c:v>0.21164476108586169</c:v>
                </c:pt>
                <c:pt idx="1723">
                  <c:v>0.21176759611841298</c:v>
                </c:pt>
                <c:pt idx="1724">
                  <c:v>0.21189043115096426</c:v>
                </c:pt>
                <c:pt idx="1725">
                  <c:v>0.21201326618351554</c:v>
                </c:pt>
                <c:pt idx="1726">
                  <c:v>0.21213610121606682</c:v>
                </c:pt>
                <c:pt idx="1727">
                  <c:v>0.21225893624861811</c:v>
                </c:pt>
                <c:pt idx="1728">
                  <c:v>0.21238177128116939</c:v>
                </c:pt>
                <c:pt idx="1729">
                  <c:v>0.21250460631372067</c:v>
                </c:pt>
                <c:pt idx="1730">
                  <c:v>0.21262744134627196</c:v>
                </c:pt>
                <c:pt idx="1731">
                  <c:v>0.21275027637882324</c:v>
                </c:pt>
                <c:pt idx="1732">
                  <c:v>0.21287311141137452</c:v>
                </c:pt>
                <c:pt idx="1733">
                  <c:v>0.2129959464439258</c:v>
                </c:pt>
                <c:pt idx="1734">
                  <c:v>0.21311878147647709</c:v>
                </c:pt>
                <c:pt idx="1735">
                  <c:v>0.21324161650902837</c:v>
                </c:pt>
                <c:pt idx="1736">
                  <c:v>0.21336445154157965</c:v>
                </c:pt>
                <c:pt idx="1737">
                  <c:v>0.21348728657413094</c:v>
                </c:pt>
                <c:pt idx="1738">
                  <c:v>0.21361012160668222</c:v>
                </c:pt>
                <c:pt idx="1739">
                  <c:v>0.2137329566392335</c:v>
                </c:pt>
                <c:pt idx="1740">
                  <c:v>0.21385579167178478</c:v>
                </c:pt>
                <c:pt idx="1741">
                  <c:v>0.21397862670433607</c:v>
                </c:pt>
                <c:pt idx="1742">
                  <c:v>0.21410146173688735</c:v>
                </c:pt>
                <c:pt idx="1743">
                  <c:v>0.21422429676943863</c:v>
                </c:pt>
                <c:pt idx="1744">
                  <c:v>0.21434713180198992</c:v>
                </c:pt>
                <c:pt idx="1745">
                  <c:v>0.2144699668345412</c:v>
                </c:pt>
                <c:pt idx="1746">
                  <c:v>0.21459280186709251</c:v>
                </c:pt>
                <c:pt idx="1747">
                  <c:v>0.21471563689964379</c:v>
                </c:pt>
                <c:pt idx="1748">
                  <c:v>0.21483847193219507</c:v>
                </c:pt>
                <c:pt idx="1749">
                  <c:v>0.21496130696474636</c:v>
                </c:pt>
                <c:pt idx="1750">
                  <c:v>0.21508414199729764</c:v>
                </c:pt>
                <c:pt idx="1751">
                  <c:v>0.21520697702984892</c:v>
                </c:pt>
                <c:pt idx="1752">
                  <c:v>0.21532981206240021</c:v>
                </c:pt>
                <c:pt idx="1753">
                  <c:v>0.21545264709495149</c:v>
                </c:pt>
                <c:pt idx="1754">
                  <c:v>0.21557548212750277</c:v>
                </c:pt>
                <c:pt idx="1755">
                  <c:v>0.21569831716005405</c:v>
                </c:pt>
                <c:pt idx="1756">
                  <c:v>0.21582115219260534</c:v>
                </c:pt>
                <c:pt idx="1757">
                  <c:v>0.21594398722515662</c:v>
                </c:pt>
                <c:pt idx="1758">
                  <c:v>0.2160668222577079</c:v>
                </c:pt>
                <c:pt idx="1759">
                  <c:v>0.21618965729025919</c:v>
                </c:pt>
                <c:pt idx="1760">
                  <c:v>0.21631249232281047</c:v>
                </c:pt>
                <c:pt idx="1761">
                  <c:v>0.21643532735536175</c:v>
                </c:pt>
                <c:pt idx="1762">
                  <c:v>0.21655816238791303</c:v>
                </c:pt>
                <c:pt idx="1763">
                  <c:v>0.21668099742046432</c:v>
                </c:pt>
                <c:pt idx="1764">
                  <c:v>0.2168038324530156</c:v>
                </c:pt>
                <c:pt idx="1765">
                  <c:v>0.21692666748556688</c:v>
                </c:pt>
                <c:pt idx="1766">
                  <c:v>0.21704950251811816</c:v>
                </c:pt>
                <c:pt idx="1767">
                  <c:v>0.21717233755066945</c:v>
                </c:pt>
                <c:pt idx="1768">
                  <c:v>0.21729517258322073</c:v>
                </c:pt>
                <c:pt idx="1769">
                  <c:v>0.21741800761577201</c:v>
                </c:pt>
                <c:pt idx="1770">
                  <c:v>0.2175408426483233</c:v>
                </c:pt>
                <c:pt idx="1771">
                  <c:v>0.21766367768087458</c:v>
                </c:pt>
                <c:pt idx="1772">
                  <c:v>0.21778651271342586</c:v>
                </c:pt>
                <c:pt idx="1773">
                  <c:v>0.21790934774597714</c:v>
                </c:pt>
                <c:pt idx="1774">
                  <c:v>0.21803218277852843</c:v>
                </c:pt>
                <c:pt idx="1775">
                  <c:v>0.21815501781107971</c:v>
                </c:pt>
                <c:pt idx="1776">
                  <c:v>0.21827785284363099</c:v>
                </c:pt>
                <c:pt idx="1777">
                  <c:v>0.21840068787618228</c:v>
                </c:pt>
                <c:pt idx="1778">
                  <c:v>0.21852352290873356</c:v>
                </c:pt>
                <c:pt idx="1779">
                  <c:v>0.21864635794128484</c:v>
                </c:pt>
                <c:pt idx="1780">
                  <c:v>0.21876919297383615</c:v>
                </c:pt>
                <c:pt idx="1781">
                  <c:v>0.21889202800638743</c:v>
                </c:pt>
                <c:pt idx="1782">
                  <c:v>0.21901486303893872</c:v>
                </c:pt>
                <c:pt idx="1783">
                  <c:v>0.21913769807149</c:v>
                </c:pt>
                <c:pt idx="1784">
                  <c:v>0.21926053310404128</c:v>
                </c:pt>
                <c:pt idx="1785">
                  <c:v>0.21938336813659257</c:v>
                </c:pt>
                <c:pt idx="1786">
                  <c:v>0.21950620316914385</c:v>
                </c:pt>
                <c:pt idx="1787">
                  <c:v>0.21962903820169513</c:v>
                </c:pt>
                <c:pt idx="1788">
                  <c:v>0.21975187323424641</c:v>
                </c:pt>
                <c:pt idx="1789">
                  <c:v>0.2198747082667977</c:v>
                </c:pt>
                <c:pt idx="1790">
                  <c:v>0.21999754329934898</c:v>
                </c:pt>
                <c:pt idx="1791">
                  <c:v>0.22012037833190026</c:v>
                </c:pt>
                <c:pt idx="1792">
                  <c:v>0.22024321336445155</c:v>
                </c:pt>
                <c:pt idx="1793">
                  <c:v>0.22036604839700283</c:v>
                </c:pt>
                <c:pt idx="1794">
                  <c:v>0.22048888342955411</c:v>
                </c:pt>
                <c:pt idx="1795">
                  <c:v>0.22061171846210539</c:v>
                </c:pt>
                <c:pt idx="1796">
                  <c:v>0.22073455349465668</c:v>
                </c:pt>
                <c:pt idx="1797">
                  <c:v>0.22085738852720796</c:v>
                </c:pt>
                <c:pt idx="1798">
                  <c:v>0.22098022355975924</c:v>
                </c:pt>
                <c:pt idx="1799">
                  <c:v>0.22110305859231053</c:v>
                </c:pt>
                <c:pt idx="1800">
                  <c:v>0.22122589362486181</c:v>
                </c:pt>
                <c:pt idx="1801">
                  <c:v>0.22134872865741309</c:v>
                </c:pt>
                <c:pt idx="1802">
                  <c:v>0.22147156368996437</c:v>
                </c:pt>
                <c:pt idx="1803">
                  <c:v>0.22159439872251566</c:v>
                </c:pt>
                <c:pt idx="1804">
                  <c:v>0.22171723375506694</c:v>
                </c:pt>
                <c:pt idx="1805">
                  <c:v>0.22184006878761822</c:v>
                </c:pt>
                <c:pt idx="1806">
                  <c:v>0.2219629038201695</c:v>
                </c:pt>
                <c:pt idx="1807">
                  <c:v>0.22208573885272079</c:v>
                </c:pt>
                <c:pt idx="1808">
                  <c:v>0.22220857388527207</c:v>
                </c:pt>
                <c:pt idx="1809">
                  <c:v>0.22233140891782335</c:v>
                </c:pt>
                <c:pt idx="1810">
                  <c:v>0.22245424395037464</c:v>
                </c:pt>
                <c:pt idx="1811">
                  <c:v>0.22257707898292592</c:v>
                </c:pt>
                <c:pt idx="1812">
                  <c:v>0.2226999140154772</c:v>
                </c:pt>
                <c:pt idx="1813">
                  <c:v>0.22282274904802848</c:v>
                </c:pt>
                <c:pt idx="1814">
                  <c:v>0.2229455840805798</c:v>
                </c:pt>
                <c:pt idx="1815">
                  <c:v>0.22306841911313108</c:v>
                </c:pt>
                <c:pt idx="1816">
                  <c:v>0.22319125414568236</c:v>
                </c:pt>
                <c:pt idx="1817">
                  <c:v>0.22331408917823364</c:v>
                </c:pt>
                <c:pt idx="1818">
                  <c:v>0.22343692421078493</c:v>
                </c:pt>
                <c:pt idx="1819">
                  <c:v>0.22355975924333621</c:v>
                </c:pt>
                <c:pt idx="1820">
                  <c:v>0.22368259427588749</c:v>
                </c:pt>
                <c:pt idx="1821">
                  <c:v>0.22380542930843877</c:v>
                </c:pt>
                <c:pt idx="1822">
                  <c:v>0.22392826434099006</c:v>
                </c:pt>
                <c:pt idx="1823">
                  <c:v>0.22405109937354134</c:v>
                </c:pt>
                <c:pt idx="1824">
                  <c:v>0.22417393440609262</c:v>
                </c:pt>
                <c:pt idx="1825">
                  <c:v>0.22429676943864391</c:v>
                </c:pt>
                <c:pt idx="1826">
                  <c:v>0.22441960447119519</c:v>
                </c:pt>
                <c:pt idx="1827">
                  <c:v>0.22454243950374647</c:v>
                </c:pt>
                <c:pt idx="1828">
                  <c:v>0.22466527453629775</c:v>
                </c:pt>
                <c:pt idx="1829">
                  <c:v>0.22478810956884904</c:v>
                </c:pt>
                <c:pt idx="1830">
                  <c:v>0.22491094460140032</c:v>
                </c:pt>
                <c:pt idx="1831">
                  <c:v>0.2250337796339516</c:v>
                </c:pt>
                <c:pt idx="1832">
                  <c:v>0.22515661466650289</c:v>
                </c:pt>
                <c:pt idx="1833">
                  <c:v>0.22527944969905417</c:v>
                </c:pt>
                <c:pt idx="1834">
                  <c:v>0.22540228473160545</c:v>
                </c:pt>
                <c:pt idx="1835">
                  <c:v>0.22552511976415673</c:v>
                </c:pt>
                <c:pt idx="1836">
                  <c:v>0.22564795479670802</c:v>
                </c:pt>
                <c:pt idx="1837">
                  <c:v>0.2257707898292593</c:v>
                </c:pt>
                <c:pt idx="1838">
                  <c:v>0.22589362486181058</c:v>
                </c:pt>
                <c:pt idx="1839">
                  <c:v>0.22601645989436187</c:v>
                </c:pt>
                <c:pt idx="1840">
                  <c:v>0.22613929492691315</c:v>
                </c:pt>
                <c:pt idx="1841">
                  <c:v>0.22626212995946443</c:v>
                </c:pt>
                <c:pt idx="1842">
                  <c:v>0.22638496499201571</c:v>
                </c:pt>
                <c:pt idx="1843">
                  <c:v>0.226507800024567</c:v>
                </c:pt>
                <c:pt idx="1844">
                  <c:v>0.22663063505711828</c:v>
                </c:pt>
                <c:pt idx="1845">
                  <c:v>0.22675347008966956</c:v>
                </c:pt>
                <c:pt idx="1846">
                  <c:v>0.22687630512222084</c:v>
                </c:pt>
                <c:pt idx="1847">
                  <c:v>0.22699914015477213</c:v>
                </c:pt>
                <c:pt idx="1848">
                  <c:v>0.22712197518732344</c:v>
                </c:pt>
                <c:pt idx="1849">
                  <c:v>0.22724481021987472</c:v>
                </c:pt>
                <c:pt idx="1850">
                  <c:v>0.227367645252426</c:v>
                </c:pt>
                <c:pt idx="1851">
                  <c:v>0.22749048028497729</c:v>
                </c:pt>
                <c:pt idx="1852">
                  <c:v>0.22761331531752857</c:v>
                </c:pt>
                <c:pt idx="1853">
                  <c:v>0.22773615035007985</c:v>
                </c:pt>
                <c:pt idx="1854">
                  <c:v>0.22785898538263114</c:v>
                </c:pt>
                <c:pt idx="1855">
                  <c:v>0.22798182041518242</c:v>
                </c:pt>
                <c:pt idx="1856">
                  <c:v>0.2281046554477337</c:v>
                </c:pt>
                <c:pt idx="1857">
                  <c:v>0.22822749048028498</c:v>
                </c:pt>
                <c:pt idx="1858">
                  <c:v>0.22835032551283627</c:v>
                </c:pt>
                <c:pt idx="1859">
                  <c:v>0.22847316054538755</c:v>
                </c:pt>
                <c:pt idx="1860">
                  <c:v>0.22859599557793883</c:v>
                </c:pt>
                <c:pt idx="1861">
                  <c:v>0.22871883061049011</c:v>
                </c:pt>
                <c:pt idx="1862">
                  <c:v>0.2288416656430414</c:v>
                </c:pt>
                <c:pt idx="1863">
                  <c:v>0.22896450067559268</c:v>
                </c:pt>
                <c:pt idx="1864">
                  <c:v>0.22908733570814396</c:v>
                </c:pt>
                <c:pt idx="1865">
                  <c:v>0.22921017074069525</c:v>
                </c:pt>
                <c:pt idx="1866">
                  <c:v>0.22933300577324653</c:v>
                </c:pt>
                <c:pt idx="1867">
                  <c:v>0.22945584080579781</c:v>
                </c:pt>
                <c:pt idx="1868">
                  <c:v>0.22957867583834909</c:v>
                </c:pt>
                <c:pt idx="1869">
                  <c:v>0.22970151087090038</c:v>
                </c:pt>
                <c:pt idx="1870">
                  <c:v>0.22982434590345166</c:v>
                </c:pt>
                <c:pt idx="1871">
                  <c:v>0.22994718093600294</c:v>
                </c:pt>
                <c:pt idx="1872">
                  <c:v>0.23007001596855423</c:v>
                </c:pt>
                <c:pt idx="1873">
                  <c:v>0.23019285100110551</c:v>
                </c:pt>
                <c:pt idx="1874">
                  <c:v>0.23031568603365679</c:v>
                </c:pt>
                <c:pt idx="1875">
                  <c:v>0.23043852106620807</c:v>
                </c:pt>
                <c:pt idx="1876">
                  <c:v>0.23056135609875936</c:v>
                </c:pt>
                <c:pt idx="1877">
                  <c:v>0.23068419113131064</c:v>
                </c:pt>
                <c:pt idx="1878">
                  <c:v>0.23080702616386192</c:v>
                </c:pt>
                <c:pt idx="1879">
                  <c:v>0.23092986119641321</c:v>
                </c:pt>
                <c:pt idx="1880">
                  <c:v>0.23105269622896449</c:v>
                </c:pt>
                <c:pt idx="1881">
                  <c:v>0.23117553126151577</c:v>
                </c:pt>
                <c:pt idx="1882">
                  <c:v>0.23129836629406708</c:v>
                </c:pt>
                <c:pt idx="1883">
                  <c:v>0.23142120132661836</c:v>
                </c:pt>
                <c:pt idx="1884">
                  <c:v>0.23154403635916965</c:v>
                </c:pt>
                <c:pt idx="1885">
                  <c:v>0.23166687139172093</c:v>
                </c:pt>
                <c:pt idx="1886">
                  <c:v>0.23178970642427221</c:v>
                </c:pt>
                <c:pt idx="1887">
                  <c:v>0.2319125414568235</c:v>
                </c:pt>
                <c:pt idx="1888">
                  <c:v>0.23203537648937478</c:v>
                </c:pt>
                <c:pt idx="1889">
                  <c:v>0.23215821152192606</c:v>
                </c:pt>
                <c:pt idx="1890">
                  <c:v>0.23228104655447734</c:v>
                </c:pt>
                <c:pt idx="1891">
                  <c:v>0.23240388158702863</c:v>
                </c:pt>
                <c:pt idx="1892">
                  <c:v>0.23252671661957991</c:v>
                </c:pt>
                <c:pt idx="1893">
                  <c:v>0.23264955165213119</c:v>
                </c:pt>
                <c:pt idx="1894">
                  <c:v>0.23277238668468248</c:v>
                </c:pt>
                <c:pt idx="1895">
                  <c:v>0.23289522171723376</c:v>
                </c:pt>
                <c:pt idx="1896">
                  <c:v>0.23301805674978504</c:v>
                </c:pt>
                <c:pt idx="1897">
                  <c:v>0.23314089178233632</c:v>
                </c:pt>
                <c:pt idx="1898">
                  <c:v>0.23326372681488761</c:v>
                </c:pt>
                <c:pt idx="1899">
                  <c:v>0.23338656184743889</c:v>
                </c:pt>
                <c:pt idx="1900">
                  <c:v>0.23350939687999017</c:v>
                </c:pt>
                <c:pt idx="1901">
                  <c:v>0.23363223191254145</c:v>
                </c:pt>
                <c:pt idx="1902">
                  <c:v>0.23375506694509274</c:v>
                </c:pt>
                <c:pt idx="1903">
                  <c:v>0.23387790197764402</c:v>
                </c:pt>
                <c:pt idx="1904">
                  <c:v>0.2340007370101953</c:v>
                </c:pt>
                <c:pt idx="1905">
                  <c:v>0.23412357204274659</c:v>
                </c:pt>
                <c:pt idx="1906">
                  <c:v>0.23424640707529787</c:v>
                </c:pt>
                <c:pt idx="1907">
                  <c:v>0.23436924210784915</c:v>
                </c:pt>
                <c:pt idx="1908">
                  <c:v>0.23449207714040043</c:v>
                </c:pt>
                <c:pt idx="1909">
                  <c:v>0.23461491217295172</c:v>
                </c:pt>
                <c:pt idx="1910">
                  <c:v>0.234737747205503</c:v>
                </c:pt>
                <c:pt idx="1911">
                  <c:v>0.23486058223805428</c:v>
                </c:pt>
                <c:pt idx="1912">
                  <c:v>0.23498341727060557</c:v>
                </c:pt>
                <c:pt idx="1913">
                  <c:v>0.23510625230315685</c:v>
                </c:pt>
                <c:pt idx="1914">
                  <c:v>0.23522908733570813</c:v>
                </c:pt>
                <c:pt idx="1915">
                  <c:v>0.23535192236825941</c:v>
                </c:pt>
                <c:pt idx="1916">
                  <c:v>0.23547475740081072</c:v>
                </c:pt>
                <c:pt idx="1917">
                  <c:v>0.23559759243336201</c:v>
                </c:pt>
                <c:pt idx="1918">
                  <c:v>0.23572042746591329</c:v>
                </c:pt>
                <c:pt idx="1919">
                  <c:v>0.23584326249846457</c:v>
                </c:pt>
                <c:pt idx="1920">
                  <c:v>0.23596609753101586</c:v>
                </c:pt>
                <c:pt idx="1921">
                  <c:v>0.23608893256356714</c:v>
                </c:pt>
                <c:pt idx="1922">
                  <c:v>0.23621176759611842</c:v>
                </c:pt>
                <c:pt idx="1923">
                  <c:v>0.2363346026286697</c:v>
                </c:pt>
                <c:pt idx="1924">
                  <c:v>0.23645743766122099</c:v>
                </c:pt>
                <c:pt idx="1925">
                  <c:v>0.23658027269377227</c:v>
                </c:pt>
                <c:pt idx="1926">
                  <c:v>0.23670310772632355</c:v>
                </c:pt>
                <c:pt idx="1927">
                  <c:v>0.23682594275887484</c:v>
                </c:pt>
                <c:pt idx="1928">
                  <c:v>0.23694877779142612</c:v>
                </c:pt>
                <c:pt idx="1929">
                  <c:v>0.2370716128239774</c:v>
                </c:pt>
                <c:pt idx="1930">
                  <c:v>0.23719444785652868</c:v>
                </c:pt>
                <c:pt idx="1931">
                  <c:v>0.23731728288907997</c:v>
                </c:pt>
                <c:pt idx="1932">
                  <c:v>0.23744011792163125</c:v>
                </c:pt>
                <c:pt idx="1933">
                  <c:v>0.23756295295418253</c:v>
                </c:pt>
                <c:pt idx="1934">
                  <c:v>0.23768578798673382</c:v>
                </c:pt>
                <c:pt idx="1935">
                  <c:v>0.2378086230192851</c:v>
                </c:pt>
                <c:pt idx="1936">
                  <c:v>0.23793145805183638</c:v>
                </c:pt>
                <c:pt idx="1937">
                  <c:v>0.23805429308438766</c:v>
                </c:pt>
                <c:pt idx="1938">
                  <c:v>0.23817712811693895</c:v>
                </c:pt>
                <c:pt idx="1939">
                  <c:v>0.23829996314949023</c:v>
                </c:pt>
                <c:pt idx="1940">
                  <c:v>0.23842279818204151</c:v>
                </c:pt>
                <c:pt idx="1941">
                  <c:v>0.23854563321459279</c:v>
                </c:pt>
                <c:pt idx="1942">
                  <c:v>0.23866846824714408</c:v>
                </c:pt>
                <c:pt idx="1943">
                  <c:v>0.23879130327969536</c:v>
                </c:pt>
                <c:pt idx="1944">
                  <c:v>0.23891413831224664</c:v>
                </c:pt>
                <c:pt idx="1945">
                  <c:v>0.23903697334479793</c:v>
                </c:pt>
                <c:pt idx="1946">
                  <c:v>0.23915980837734921</c:v>
                </c:pt>
                <c:pt idx="1947">
                  <c:v>0.23928264340990049</c:v>
                </c:pt>
                <c:pt idx="1948">
                  <c:v>0.23940547844245177</c:v>
                </c:pt>
                <c:pt idx="1949">
                  <c:v>0.23952831347500306</c:v>
                </c:pt>
                <c:pt idx="1950">
                  <c:v>0.23965114850755437</c:v>
                </c:pt>
                <c:pt idx="1951">
                  <c:v>0.23977398354010565</c:v>
                </c:pt>
                <c:pt idx="1952">
                  <c:v>0.23989681857265693</c:v>
                </c:pt>
                <c:pt idx="1953">
                  <c:v>0.24001965360520822</c:v>
                </c:pt>
                <c:pt idx="1954">
                  <c:v>0.2401424886377595</c:v>
                </c:pt>
                <c:pt idx="1955">
                  <c:v>0.24026532367031078</c:v>
                </c:pt>
                <c:pt idx="1956">
                  <c:v>0.24038815870286206</c:v>
                </c:pt>
                <c:pt idx="1957">
                  <c:v>0.24051099373541335</c:v>
                </c:pt>
                <c:pt idx="1958">
                  <c:v>0.24063382876796463</c:v>
                </c:pt>
                <c:pt idx="1959">
                  <c:v>0.24075666380051591</c:v>
                </c:pt>
                <c:pt idx="1960">
                  <c:v>0.2408794988330672</c:v>
                </c:pt>
                <c:pt idx="1961">
                  <c:v>0.24100233386561848</c:v>
                </c:pt>
                <c:pt idx="1962">
                  <c:v>0.24112516889816976</c:v>
                </c:pt>
                <c:pt idx="1963">
                  <c:v>0.24124800393072104</c:v>
                </c:pt>
                <c:pt idx="1964">
                  <c:v>0.24137083896327233</c:v>
                </c:pt>
                <c:pt idx="1965">
                  <c:v>0.24149367399582361</c:v>
                </c:pt>
                <c:pt idx="1966">
                  <c:v>0.24161650902837489</c:v>
                </c:pt>
                <c:pt idx="1967">
                  <c:v>0.24173934406092618</c:v>
                </c:pt>
                <c:pt idx="1968">
                  <c:v>0.24186217909347746</c:v>
                </c:pt>
                <c:pt idx="1969">
                  <c:v>0.24198501412602874</c:v>
                </c:pt>
                <c:pt idx="1970">
                  <c:v>0.24210784915858002</c:v>
                </c:pt>
                <c:pt idx="1971">
                  <c:v>0.24223068419113131</c:v>
                </c:pt>
                <c:pt idx="1972">
                  <c:v>0.24235351922368259</c:v>
                </c:pt>
                <c:pt idx="1973">
                  <c:v>0.24247635425623387</c:v>
                </c:pt>
                <c:pt idx="1974">
                  <c:v>0.24259918928878516</c:v>
                </c:pt>
                <c:pt idx="1975">
                  <c:v>0.24272202432133644</c:v>
                </c:pt>
                <c:pt idx="1976">
                  <c:v>0.24284485935388772</c:v>
                </c:pt>
                <c:pt idx="1977">
                  <c:v>0.242967694386439</c:v>
                </c:pt>
                <c:pt idx="1978">
                  <c:v>0.24309052941899029</c:v>
                </c:pt>
                <c:pt idx="1979">
                  <c:v>0.24321336445154157</c:v>
                </c:pt>
                <c:pt idx="1980">
                  <c:v>0.24333619948409285</c:v>
                </c:pt>
                <c:pt idx="1981">
                  <c:v>0.24345903451664413</c:v>
                </c:pt>
                <c:pt idx="1982">
                  <c:v>0.24358186954919542</c:v>
                </c:pt>
                <c:pt idx="1983">
                  <c:v>0.2437047045817467</c:v>
                </c:pt>
                <c:pt idx="1984">
                  <c:v>0.24382753961429801</c:v>
                </c:pt>
                <c:pt idx="1985">
                  <c:v>0.24395037464684929</c:v>
                </c:pt>
                <c:pt idx="1986">
                  <c:v>0.24407320967940058</c:v>
                </c:pt>
                <c:pt idx="1987">
                  <c:v>0.24419604471195186</c:v>
                </c:pt>
                <c:pt idx="1988">
                  <c:v>0.24431887974450314</c:v>
                </c:pt>
                <c:pt idx="1989">
                  <c:v>0.24444171477705443</c:v>
                </c:pt>
                <c:pt idx="1990">
                  <c:v>0.24456454980960571</c:v>
                </c:pt>
                <c:pt idx="1991">
                  <c:v>0.24468738484215699</c:v>
                </c:pt>
                <c:pt idx="1992">
                  <c:v>0.24481021987470827</c:v>
                </c:pt>
                <c:pt idx="1993">
                  <c:v>0.24493305490725956</c:v>
                </c:pt>
                <c:pt idx="1994">
                  <c:v>0.24505588993981084</c:v>
                </c:pt>
                <c:pt idx="1995">
                  <c:v>0.24517872497236212</c:v>
                </c:pt>
                <c:pt idx="1996">
                  <c:v>0.2453015600049134</c:v>
                </c:pt>
                <c:pt idx="1997">
                  <c:v>0.24542439503746469</c:v>
                </c:pt>
                <c:pt idx="1998">
                  <c:v>0.24554723007001597</c:v>
                </c:pt>
                <c:pt idx="1999">
                  <c:v>0.24567006510256725</c:v>
                </c:pt>
                <c:pt idx="2000">
                  <c:v>0.24579290013511854</c:v>
                </c:pt>
                <c:pt idx="2001">
                  <c:v>0.24591573516766982</c:v>
                </c:pt>
                <c:pt idx="2002">
                  <c:v>0.2460385702002211</c:v>
                </c:pt>
                <c:pt idx="2003">
                  <c:v>0.24616140523277238</c:v>
                </c:pt>
                <c:pt idx="2004">
                  <c:v>0.24628424026532367</c:v>
                </c:pt>
                <c:pt idx="2005">
                  <c:v>0.24640707529787495</c:v>
                </c:pt>
                <c:pt idx="2006">
                  <c:v>0.24652991033042623</c:v>
                </c:pt>
                <c:pt idx="2007">
                  <c:v>0.24665274536297752</c:v>
                </c:pt>
                <c:pt idx="2008">
                  <c:v>0.2467755803955288</c:v>
                </c:pt>
                <c:pt idx="2009">
                  <c:v>0.24689841542808008</c:v>
                </c:pt>
                <c:pt idx="2010">
                  <c:v>0.24702125046063136</c:v>
                </c:pt>
                <c:pt idx="2011">
                  <c:v>0.24714408549318265</c:v>
                </c:pt>
                <c:pt idx="2012">
                  <c:v>0.24726692052573393</c:v>
                </c:pt>
                <c:pt idx="2013">
                  <c:v>0.24738975555828521</c:v>
                </c:pt>
                <c:pt idx="2014">
                  <c:v>0.2475125905908365</c:v>
                </c:pt>
                <c:pt idx="2015">
                  <c:v>0.24763542562338778</c:v>
                </c:pt>
                <c:pt idx="2016">
                  <c:v>0.24775826065593906</c:v>
                </c:pt>
                <c:pt idx="2017">
                  <c:v>0.24788109568849034</c:v>
                </c:pt>
                <c:pt idx="2018">
                  <c:v>0.24800393072104165</c:v>
                </c:pt>
                <c:pt idx="2019">
                  <c:v>0.24812676575359294</c:v>
                </c:pt>
                <c:pt idx="2020">
                  <c:v>0.24824960078614422</c:v>
                </c:pt>
                <c:pt idx="2021">
                  <c:v>0.2483724358186955</c:v>
                </c:pt>
                <c:pt idx="2022">
                  <c:v>0.24849527085124679</c:v>
                </c:pt>
                <c:pt idx="2023">
                  <c:v>0.24861810588379807</c:v>
                </c:pt>
                <c:pt idx="2024">
                  <c:v>0.24874094091634935</c:v>
                </c:pt>
                <c:pt idx="2025">
                  <c:v>0.24886377594890063</c:v>
                </c:pt>
                <c:pt idx="2026">
                  <c:v>0.24898661098145192</c:v>
                </c:pt>
                <c:pt idx="2027">
                  <c:v>0.2491094460140032</c:v>
                </c:pt>
                <c:pt idx="2028">
                  <c:v>0.24923228104655448</c:v>
                </c:pt>
                <c:pt idx="2029">
                  <c:v>0.24935511607910577</c:v>
                </c:pt>
                <c:pt idx="2030">
                  <c:v>0.24947795111165705</c:v>
                </c:pt>
                <c:pt idx="2031">
                  <c:v>0.24960078614420833</c:v>
                </c:pt>
                <c:pt idx="2032">
                  <c:v>0.24972362117675961</c:v>
                </c:pt>
                <c:pt idx="2033">
                  <c:v>0.2498464562093109</c:v>
                </c:pt>
                <c:pt idx="2034">
                  <c:v>0.24996929124186218</c:v>
                </c:pt>
                <c:pt idx="2035">
                  <c:v>0.25009212627441346</c:v>
                </c:pt>
                <c:pt idx="2036">
                  <c:v>0.25021496130696474</c:v>
                </c:pt>
                <c:pt idx="2037">
                  <c:v>0.25033779633951603</c:v>
                </c:pt>
                <c:pt idx="2038">
                  <c:v>0.25046063137206731</c:v>
                </c:pt>
                <c:pt idx="2039">
                  <c:v>0.25058346640461859</c:v>
                </c:pt>
                <c:pt idx="2040">
                  <c:v>0.25070630143716988</c:v>
                </c:pt>
                <c:pt idx="2041">
                  <c:v>0.25082913646972116</c:v>
                </c:pt>
                <c:pt idx="2042">
                  <c:v>0.25095197150227244</c:v>
                </c:pt>
                <c:pt idx="2043">
                  <c:v>0.25107480653482372</c:v>
                </c:pt>
                <c:pt idx="2044">
                  <c:v>0.25119764156737501</c:v>
                </c:pt>
                <c:pt idx="2045">
                  <c:v>0.25132047659992629</c:v>
                </c:pt>
                <c:pt idx="2046">
                  <c:v>0.25144331163247757</c:v>
                </c:pt>
                <c:pt idx="2047">
                  <c:v>0.25156614666502886</c:v>
                </c:pt>
                <c:pt idx="2048">
                  <c:v>0.25168898169758014</c:v>
                </c:pt>
                <c:pt idx="2049">
                  <c:v>0.25181181673013142</c:v>
                </c:pt>
                <c:pt idx="2050">
                  <c:v>0.2519346517626827</c:v>
                </c:pt>
                <c:pt idx="2051">
                  <c:v>0.25205748679523399</c:v>
                </c:pt>
                <c:pt idx="2052">
                  <c:v>0.25218032182778527</c:v>
                </c:pt>
                <c:pt idx="2053">
                  <c:v>0.25230315686033655</c:v>
                </c:pt>
                <c:pt idx="2054">
                  <c:v>0.25242599189288784</c:v>
                </c:pt>
                <c:pt idx="2055">
                  <c:v>0.25254882692543912</c:v>
                </c:pt>
                <c:pt idx="2056">
                  <c:v>0.2526716619579904</c:v>
                </c:pt>
                <c:pt idx="2057">
                  <c:v>0.25279449699054168</c:v>
                </c:pt>
                <c:pt idx="2058">
                  <c:v>0.25291733202309297</c:v>
                </c:pt>
                <c:pt idx="2059">
                  <c:v>0.25304016705564425</c:v>
                </c:pt>
                <c:pt idx="2060">
                  <c:v>0.25316300208819553</c:v>
                </c:pt>
                <c:pt idx="2061">
                  <c:v>0.25328583712074682</c:v>
                </c:pt>
                <c:pt idx="2062">
                  <c:v>0.2534086721532981</c:v>
                </c:pt>
                <c:pt idx="2063">
                  <c:v>0.25353150718584938</c:v>
                </c:pt>
                <c:pt idx="2064">
                  <c:v>0.25365434221840066</c:v>
                </c:pt>
                <c:pt idx="2065">
                  <c:v>0.25377717725095195</c:v>
                </c:pt>
                <c:pt idx="2066">
                  <c:v>0.25390001228350323</c:v>
                </c:pt>
                <c:pt idx="2067">
                  <c:v>0.25402284731605451</c:v>
                </c:pt>
                <c:pt idx="2068">
                  <c:v>0.25414568234860579</c:v>
                </c:pt>
                <c:pt idx="2069">
                  <c:v>0.25426851738115713</c:v>
                </c:pt>
                <c:pt idx="2070">
                  <c:v>0.25439135241370842</c:v>
                </c:pt>
                <c:pt idx="2071">
                  <c:v>0.2545141874462597</c:v>
                </c:pt>
                <c:pt idx="2072">
                  <c:v>0.25463702247881098</c:v>
                </c:pt>
                <c:pt idx="2073">
                  <c:v>0.25475985751136226</c:v>
                </c:pt>
                <c:pt idx="2074">
                  <c:v>0.25488269254391355</c:v>
                </c:pt>
                <c:pt idx="2075">
                  <c:v>0.25500552757646483</c:v>
                </c:pt>
                <c:pt idx="2076">
                  <c:v>0.25512836260901611</c:v>
                </c:pt>
                <c:pt idx="2077">
                  <c:v>0.2552511976415674</c:v>
                </c:pt>
                <c:pt idx="2078">
                  <c:v>0.25537403267411868</c:v>
                </c:pt>
                <c:pt idx="2079">
                  <c:v>0.25549686770666996</c:v>
                </c:pt>
                <c:pt idx="2080">
                  <c:v>0.25561970273922124</c:v>
                </c:pt>
                <c:pt idx="2081">
                  <c:v>0.25574253777177253</c:v>
                </c:pt>
                <c:pt idx="2082">
                  <c:v>0.25586537280432381</c:v>
                </c:pt>
                <c:pt idx="2083">
                  <c:v>0.25598820783687509</c:v>
                </c:pt>
                <c:pt idx="2084">
                  <c:v>0.25611104286942638</c:v>
                </c:pt>
                <c:pt idx="2085">
                  <c:v>0.25623387790197766</c:v>
                </c:pt>
                <c:pt idx="2086">
                  <c:v>0.25635671293452894</c:v>
                </c:pt>
                <c:pt idx="2087">
                  <c:v>0.25647954796708022</c:v>
                </c:pt>
                <c:pt idx="2088">
                  <c:v>0.25660238299963151</c:v>
                </c:pt>
                <c:pt idx="2089">
                  <c:v>0.25672521803218279</c:v>
                </c:pt>
                <c:pt idx="2090">
                  <c:v>0.25684805306473407</c:v>
                </c:pt>
                <c:pt idx="2091">
                  <c:v>0.25697088809728535</c:v>
                </c:pt>
                <c:pt idx="2092">
                  <c:v>0.25709372312983664</c:v>
                </c:pt>
                <c:pt idx="2093">
                  <c:v>0.25721655816238792</c:v>
                </c:pt>
                <c:pt idx="2094">
                  <c:v>0.2573393931949392</c:v>
                </c:pt>
                <c:pt idx="2095">
                  <c:v>0.25746222822749049</c:v>
                </c:pt>
                <c:pt idx="2096">
                  <c:v>0.25758506326004177</c:v>
                </c:pt>
                <c:pt idx="2097">
                  <c:v>0.25770789829259305</c:v>
                </c:pt>
                <c:pt idx="2098">
                  <c:v>0.25783073332514433</c:v>
                </c:pt>
                <c:pt idx="2099">
                  <c:v>0.25795356835769562</c:v>
                </c:pt>
                <c:pt idx="2100">
                  <c:v>0.2580764033902469</c:v>
                </c:pt>
                <c:pt idx="2101">
                  <c:v>0.25819923842279818</c:v>
                </c:pt>
                <c:pt idx="2102">
                  <c:v>0.25832207345534947</c:v>
                </c:pt>
                <c:pt idx="2103">
                  <c:v>0.25844490848790075</c:v>
                </c:pt>
                <c:pt idx="2104">
                  <c:v>0.25856774352045203</c:v>
                </c:pt>
                <c:pt idx="2105">
                  <c:v>0.25869057855300331</c:v>
                </c:pt>
                <c:pt idx="2106">
                  <c:v>0.2588134135855546</c:v>
                </c:pt>
                <c:pt idx="2107">
                  <c:v>0.25893624861810588</c:v>
                </c:pt>
                <c:pt idx="2108">
                  <c:v>0.25905908365065716</c:v>
                </c:pt>
                <c:pt idx="2109">
                  <c:v>0.25918191868320845</c:v>
                </c:pt>
                <c:pt idx="2110">
                  <c:v>0.25930475371575973</c:v>
                </c:pt>
                <c:pt idx="2111">
                  <c:v>0.25942758874831101</c:v>
                </c:pt>
                <c:pt idx="2112">
                  <c:v>0.25955042378086229</c:v>
                </c:pt>
                <c:pt idx="2113">
                  <c:v>0.25967325881341358</c:v>
                </c:pt>
                <c:pt idx="2114">
                  <c:v>0.25979609384596486</c:v>
                </c:pt>
                <c:pt idx="2115">
                  <c:v>0.25991892887851614</c:v>
                </c:pt>
                <c:pt idx="2116">
                  <c:v>0.26004176391106743</c:v>
                </c:pt>
                <c:pt idx="2117">
                  <c:v>0.26016459894361871</c:v>
                </c:pt>
                <c:pt idx="2118">
                  <c:v>0.26028743397616999</c:v>
                </c:pt>
                <c:pt idx="2119">
                  <c:v>0.26041026900872127</c:v>
                </c:pt>
                <c:pt idx="2120">
                  <c:v>0.26053310404127256</c:v>
                </c:pt>
                <c:pt idx="2121">
                  <c:v>0.26065593907382384</c:v>
                </c:pt>
                <c:pt idx="2122">
                  <c:v>0.26077877410637512</c:v>
                </c:pt>
                <c:pt idx="2123">
                  <c:v>0.2609016091389264</c:v>
                </c:pt>
                <c:pt idx="2124">
                  <c:v>0.26102444417147769</c:v>
                </c:pt>
                <c:pt idx="2125">
                  <c:v>0.26114727920402897</c:v>
                </c:pt>
                <c:pt idx="2126">
                  <c:v>0.26127011423658025</c:v>
                </c:pt>
                <c:pt idx="2127">
                  <c:v>0.26139294926913154</c:v>
                </c:pt>
                <c:pt idx="2128">
                  <c:v>0.26151578430168282</c:v>
                </c:pt>
                <c:pt idx="2129">
                  <c:v>0.2616386193342341</c:v>
                </c:pt>
                <c:pt idx="2130">
                  <c:v>0.26176145436678538</c:v>
                </c:pt>
                <c:pt idx="2131">
                  <c:v>0.26188428939933667</c:v>
                </c:pt>
                <c:pt idx="2132">
                  <c:v>0.26200712443188795</c:v>
                </c:pt>
                <c:pt idx="2133">
                  <c:v>0.26212995946443923</c:v>
                </c:pt>
                <c:pt idx="2134">
                  <c:v>0.26225279449699052</c:v>
                </c:pt>
                <c:pt idx="2135">
                  <c:v>0.2623756295295418</c:v>
                </c:pt>
                <c:pt idx="2136">
                  <c:v>0.26249846456209308</c:v>
                </c:pt>
                <c:pt idx="2137">
                  <c:v>0.26262129959464442</c:v>
                </c:pt>
                <c:pt idx="2138">
                  <c:v>0.2627441346271957</c:v>
                </c:pt>
                <c:pt idx="2139">
                  <c:v>0.26286696965974699</c:v>
                </c:pt>
                <c:pt idx="2140">
                  <c:v>0.26298980469229827</c:v>
                </c:pt>
                <c:pt idx="2141">
                  <c:v>0.26311263972484955</c:v>
                </c:pt>
                <c:pt idx="2142">
                  <c:v>0.26323547475740083</c:v>
                </c:pt>
                <c:pt idx="2143">
                  <c:v>0.26335830978995212</c:v>
                </c:pt>
                <c:pt idx="2144">
                  <c:v>0.2634811448225034</c:v>
                </c:pt>
                <c:pt idx="2145">
                  <c:v>0.26360397985505468</c:v>
                </c:pt>
                <c:pt idx="2146">
                  <c:v>0.26372681488760596</c:v>
                </c:pt>
                <c:pt idx="2147">
                  <c:v>0.26384964992015725</c:v>
                </c:pt>
                <c:pt idx="2148">
                  <c:v>0.26397248495270853</c:v>
                </c:pt>
                <c:pt idx="2149">
                  <c:v>0.26409531998525981</c:v>
                </c:pt>
                <c:pt idx="2150">
                  <c:v>0.2642181550178111</c:v>
                </c:pt>
                <c:pt idx="2151">
                  <c:v>0.26434099005036238</c:v>
                </c:pt>
                <c:pt idx="2152">
                  <c:v>0.26446382508291366</c:v>
                </c:pt>
                <c:pt idx="2153">
                  <c:v>0.26458666011546494</c:v>
                </c:pt>
                <c:pt idx="2154">
                  <c:v>0.26470949514801623</c:v>
                </c:pt>
                <c:pt idx="2155">
                  <c:v>0.26483233018056751</c:v>
                </c:pt>
                <c:pt idx="2156">
                  <c:v>0.26495516521311879</c:v>
                </c:pt>
                <c:pt idx="2157">
                  <c:v>0.26507800024567008</c:v>
                </c:pt>
                <c:pt idx="2158">
                  <c:v>0.26520083527822136</c:v>
                </c:pt>
                <c:pt idx="2159">
                  <c:v>0.26532367031077264</c:v>
                </c:pt>
                <c:pt idx="2160">
                  <c:v>0.26544650534332392</c:v>
                </c:pt>
                <c:pt idx="2161">
                  <c:v>0.26556934037587521</c:v>
                </c:pt>
                <c:pt idx="2162">
                  <c:v>0.26569217540842649</c:v>
                </c:pt>
                <c:pt idx="2163">
                  <c:v>0.26581501044097777</c:v>
                </c:pt>
                <c:pt idx="2164">
                  <c:v>0.26593784547352906</c:v>
                </c:pt>
                <c:pt idx="2165">
                  <c:v>0.26606068050608034</c:v>
                </c:pt>
                <c:pt idx="2166">
                  <c:v>0.26618351553863162</c:v>
                </c:pt>
                <c:pt idx="2167">
                  <c:v>0.2663063505711829</c:v>
                </c:pt>
                <c:pt idx="2168">
                  <c:v>0.26642918560373419</c:v>
                </c:pt>
                <c:pt idx="2169">
                  <c:v>0.26655202063628547</c:v>
                </c:pt>
                <c:pt idx="2170">
                  <c:v>0.26667485566883675</c:v>
                </c:pt>
                <c:pt idx="2171">
                  <c:v>0.26679769070138803</c:v>
                </c:pt>
                <c:pt idx="2172">
                  <c:v>0.26692052573393932</c:v>
                </c:pt>
                <c:pt idx="2173">
                  <c:v>0.2670433607664906</c:v>
                </c:pt>
                <c:pt idx="2174">
                  <c:v>0.26716619579904188</c:v>
                </c:pt>
                <c:pt idx="2175">
                  <c:v>0.26728903083159317</c:v>
                </c:pt>
                <c:pt idx="2176">
                  <c:v>0.26741186586414445</c:v>
                </c:pt>
                <c:pt idx="2177">
                  <c:v>0.26753470089669573</c:v>
                </c:pt>
                <c:pt idx="2178">
                  <c:v>0.26765753592924701</c:v>
                </c:pt>
                <c:pt idx="2179">
                  <c:v>0.2677803709617983</c:v>
                </c:pt>
                <c:pt idx="2180">
                  <c:v>0.26790320599434958</c:v>
                </c:pt>
                <c:pt idx="2181">
                  <c:v>0.26802604102690086</c:v>
                </c:pt>
                <c:pt idx="2182">
                  <c:v>0.26814887605945215</c:v>
                </c:pt>
                <c:pt idx="2183">
                  <c:v>0.26827171109200343</c:v>
                </c:pt>
                <c:pt idx="2184">
                  <c:v>0.26839454612455471</c:v>
                </c:pt>
                <c:pt idx="2185">
                  <c:v>0.26851738115710599</c:v>
                </c:pt>
                <c:pt idx="2186">
                  <c:v>0.26864021618965728</c:v>
                </c:pt>
                <c:pt idx="2187">
                  <c:v>0.26876305122220856</c:v>
                </c:pt>
                <c:pt idx="2188">
                  <c:v>0.26888588625475984</c:v>
                </c:pt>
                <c:pt idx="2189">
                  <c:v>0.26900872128731113</c:v>
                </c:pt>
                <c:pt idx="2190">
                  <c:v>0.26913155631986241</c:v>
                </c:pt>
                <c:pt idx="2191">
                  <c:v>0.26925439135241369</c:v>
                </c:pt>
                <c:pt idx="2192">
                  <c:v>0.26937722638496497</c:v>
                </c:pt>
                <c:pt idx="2193">
                  <c:v>0.26950006141751626</c:v>
                </c:pt>
                <c:pt idx="2194">
                  <c:v>0.26962289645006754</c:v>
                </c:pt>
                <c:pt idx="2195">
                  <c:v>0.26974573148261882</c:v>
                </c:pt>
                <c:pt idx="2196">
                  <c:v>0.26986856651517011</c:v>
                </c:pt>
                <c:pt idx="2197">
                  <c:v>0.26999140154772139</c:v>
                </c:pt>
                <c:pt idx="2198">
                  <c:v>0.27011423658027267</c:v>
                </c:pt>
                <c:pt idx="2199">
                  <c:v>0.27023707161282395</c:v>
                </c:pt>
                <c:pt idx="2200">
                  <c:v>0.27035990664537524</c:v>
                </c:pt>
                <c:pt idx="2201">
                  <c:v>0.27048274167792652</c:v>
                </c:pt>
                <c:pt idx="2202">
                  <c:v>0.2706055767104778</c:v>
                </c:pt>
                <c:pt idx="2203">
                  <c:v>0.27072841174302908</c:v>
                </c:pt>
                <c:pt idx="2204">
                  <c:v>0.27085124677558042</c:v>
                </c:pt>
                <c:pt idx="2205">
                  <c:v>0.27097408180813171</c:v>
                </c:pt>
                <c:pt idx="2206">
                  <c:v>0.27109691684068299</c:v>
                </c:pt>
                <c:pt idx="2207">
                  <c:v>0.27121975187323427</c:v>
                </c:pt>
                <c:pt idx="2208">
                  <c:v>0.27134258690578555</c:v>
                </c:pt>
                <c:pt idx="2209">
                  <c:v>0.27146542193833684</c:v>
                </c:pt>
                <c:pt idx="2210">
                  <c:v>0.27158825697088812</c:v>
                </c:pt>
                <c:pt idx="2211">
                  <c:v>0.2717110920034394</c:v>
                </c:pt>
                <c:pt idx="2212">
                  <c:v>0.27183392703599069</c:v>
                </c:pt>
                <c:pt idx="2213">
                  <c:v>0.27195676206854197</c:v>
                </c:pt>
                <c:pt idx="2214">
                  <c:v>0.27207959710109325</c:v>
                </c:pt>
                <c:pt idx="2215">
                  <c:v>0.27220243213364453</c:v>
                </c:pt>
                <c:pt idx="2216">
                  <c:v>0.27232526716619582</c:v>
                </c:pt>
                <c:pt idx="2217">
                  <c:v>0.2724481021987471</c:v>
                </c:pt>
                <c:pt idx="2218">
                  <c:v>0.27257093723129838</c:v>
                </c:pt>
                <c:pt idx="2219">
                  <c:v>0.27269377226384967</c:v>
                </c:pt>
                <c:pt idx="2220">
                  <c:v>0.27281660729640095</c:v>
                </c:pt>
                <c:pt idx="2221">
                  <c:v>0.27293944232895223</c:v>
                </c:pt>
                <c:pt idx="2222">
                  <c:v>0.27306227736150351</c:v>
                </c:pt>
                <c:pt idx="2223">
                  <c:v>0.2731851123940548</c:v>
                </c:pt>
                <c:pt idx="2224">
                  <c:v>0.27330794742660608</c:v>
                </c:pt>
                <c:pt idx="2225">
                  <c:v>0.27343078245915736</c:v>
                </c:pt>
                <c:pt idx="2226">
                  <c:v>0.27355361749170864</c:v>
                </c:pt>
                <c:pt idx="2227">
                  <c:v>0.27367645252425993</c:v>
                </c:pt>
                <c:pt idx="2228">
                  <c:v>0.27379928755681121</c:v>
                </c:pt>
                <c:pt idx="2229">
                  <c:v>0.27392212258936249</c:v>
                </c:pt>
                <c:pt idx="2230">
                  <c:v>0.27404495762191378</c:v>
                </c:pt>
                <c:pt idx="2231">
                  <c:v>0.27416779265446506</c:v>
                </c:pt>
                <c:pt idx="2232">
                  <c:v>0.27429062768701634</c:v>
                </c:pt>
                <c:pt idx="2233">
                  <c:v>0.27441346271956762</c:v>
                </c:pt>
                <c:pt idx="2234">
                  <c:v>0.27453629775211891</c:v>
                </c:pt>
                <c:pt idx="2235">
                  <c:v>0.27465913278467019</c:v>
                </c:pt>
                <c:pt idx="2236">
                  <c:v>0.27478196781722147</c:v>
                </c:pt>
                <c:pt idx="2237">
                  <c:v>0.27490480284977276</c:v>
                </c:pt>
                <c:pt idx="2238">
                  <c:v>0.27502763788232404</c:v>
                </c:pt>
                <c:pt idx="2239">
                  <c:v>0.27515047291487532</c:v>
                </c:pt>
                <c:pt idx="2240">
                  <c:v>0.2752733079474266</c:v>
                </c:pt>
                <c:pt idx="2241">
                  <c:v>0.27539614297997789</c:v>
                </c:pt>
                <c:pt idx="2242">
                  <c:v>0.27551897801252917</c:v>
                </c:pt>
                <c:pt idx="2243">
                  <c:v>0.27564181304508045</c:v>
                </c:pt>
                <c:pt idx="2244">
                  <c:v>0.27576464807763174</c:v>
                </c:pt>
                <c:pt idx="2245">
                  <c:v>0.27588748311018302</c:v>
                </c:pt>
                <c:pt idx="2246">
                  <c:v>0.2760103181427343</c:v>
                </c:pt>
                <c:pt idx="2247">
                  <c:v>0.27613315317528558</c:v>
                </c:pt>
                <c:pt idx="2248">
                  <c:v>0.27625598820783687</c:v>
                </c:pt>
                <c:pt idx="2249">
                  <c:v>0.27637882324038815</c:v>
                </c:pt>
                <c:pt idx="2250">
                  <c:v>0.27650165827293943</c:v>
                </c:pt>
                <c:pt idx="2251">
                  <c:v>0.27662449330549072</c:v>
                </c:pt>
                <c:pt idx="2252">
                  <c:v>0.276747328338042</c:v>
                </c:pt>
                <c:pt idx="2253">
                  <c:v>0.27687016337059328</c:v>
                </c:pt>
                <c:pt idx="2254">
                  <c:v>0.27699299840314456</c:v>
                </c:pt>
                <c:pt idx="2255">
                  <c:v>0.27711583343569585</c:v>
                </c:pt>
                <c:pt idx="2256">
                  <c:v>0.27723866846824713</c:v>
                </c:pt>
                <c:pt idx="2257">
                  <c:v>0.27736150350079841</c:v>
                </c:pt>
                <c:pt idx="2258">
                  <c:v>0.27748433853334969</c:v>
                </c:pt>
                <c:pt idx="2259">
                  <c:v>0.27760717356590098</c:v>
                </c:pt>
                <c:pt idx="2260">
                  <c:v>0.27773000859845226</c:v>
                </c:pt>
                <c:pt idx="2261">
                  <c:v>0.27785284363100354</c:v>
                </c:pt>
                <c:pt idx="2262">
                  <c:v>0.27797567866355483</c:v>
                </c:pt>
                <c:pt idx="2263">
                  <c:v>0.27809851369610611</c:v>
                </c:pt>
                <c:pt idx="2264">
                  <c:v>0.27822134872865739</c:v>
                </c:pt>
                <c:pt idx="2265">
                  <c:v>0.27834418376120867</c:v>
                </c:pt>
                <c:pt idx="2266">
                  <c:v>0.27846701879375996</c:v>
                </c:pt>
                <c:pt idx="2267">
                  <c:v>0.27858985382631124</c:v>
                </c:pt>
                <c:pt idx="2268">
                  <c:v>0.27871268885886252</c:v>
                </c:pt>
                <c:pt idx="2269">
                  <c:v>0.27883552389141381</c:v>
                </c:pt>
                <c:pt idx="2270">
                  <c:v>0.27895835892396509</c:v>
                </c:pt>
                <c:pt idx="2271">
                  <c:v>0.27908119395651637</c:v>
                </c:pt>
                <c:pt idx="2272">
                  <c:v>0.27920402898906771</c:v>
                </c:pt>
                <c:pt idx="2273">
                  <c:v>0.27932686402161899</c:v>
                </c:pt>
                <c:pt idx="2274">
                  <c:v>0.27944969905417028</c:v>
                </c:pt>
                <c:pt idx="2275">
                  <c:v>0.27957253408672156</c:v>
                </c:pt>
                <c:pt idx="2276">
                  <c:v>0.27969536911927284</c:v>
                </c:pt>
                <c:pt idx="2277">
                  <c:v>0.27981820415182412</c:v>
                </c:pt>
                <c:pt idx="2278">
                  <c:v>0.27994103918437541</c:v>
                </c:pt>
                <c:pt idx="2279">
                  <c:v>0.28006387421692669</c:v>
                </c:pt>
                <c:pt idx="2280">
                  <c:v>0.28018670924947797</c:v>
                </c:pt>
                <c:pt idx="2281">
                  <c:v>0.28030954428202925</c:v>
                </c:pt>
                <c:pt idx="2282">
                  <c:v>0.28043237931458054</c:v>
                </c:pt>
                <c:pt idx="2283">
                  <c:v>0.28055521434713182</c:v>
                </c:pt>
                <c:pt idx="2284">
                  <c:v>0.2806780493796831</c:v>
                </c:pt>
                <c:pt idx="2285">
                  <c:v>0.28080088441223439</c:v>
                </c:pt>
                <c:pt idx="2286">
                  <c:v>0.28092371944478567</c:v>
                </c:pt>
                <c:pt idx="2287">
                  <c:v>0.28104655447733695</c:v>
                </c:pt>
                <c:pt idx="2288">
                  <c:v>0.28116938950988823</c:v>
                </c:pt>
                <c:pt idx="2289">
                  <c:v>0.28129222454243952</c:v>
                </c:pt>
                <c:pt idx="2290">
                  <c:v>0.2814150595749908</c:v>
                </c:pt>
                <c:pt idx="2291">
                  <c:v>0.28153789460754208</c:v>
                </c:pt>
                <c:pt idx="2292">
                  <c:v>0.28166072964009337</c:v>
                </c:pt>
                <c:pt idx="2293">
                  <c:v>0.28178356467264465</c:v>
                </c:pt>
                <c:pt idx="2294">
                  <c:v>0.28190639970519593</c:v>
                </c:pt>
                <c:pt idx="2295">
                  <c:v>0.28202923473774721</c:v>
                </c:pt>
                <c:pt idx="2296">
                  <c:v>0.2821520697702985</c:v>
                </c:pt>
                <c:pt idx="2297">
                  <c:v>0.28227490480284978</c:v>
                </c:pt>
                <c:pt idx="2298">
                  <c:v>0.28239773983540106</c:v>
                </c:pt>
                <c:pt idx="2299">
                  <c:v>0.28252057486795235</c:v>
                </c:pt>
                <c:pt idx="2300">
                  <c:v>0.28264340990050363</c:v>
                </c:pt>
                <c:pt idx="2301">
                  <c:v>0.28276624493305491</c:v>
                </c:pt>
                <c:pt idx="2302">
                  <c:v>0.28288907996560619</c:v>
                </c:pt>
                <c:pt idx="2303">
                  <c:v>0.28301191499815748</c:v>
                </c:pt>
                <c:pt idx="2304">
                  <c:v>0.28313475003070876</c:v>
                </c:pt>
                <c:pt idx="2305">
                  <c:v>0.28325758506326004</c:v>
                </c:pt>
                <c:pt idx="2306">
                  <c:v>0.28338042009581133</c:v>
                </c:pt>
                <c:pt idx="2307">
                  <c:v>0.28350325512836261</c:v>
                </c:pt>
                <c:pt idx="2308">
                  <c:v>0.28362609016091389</c:v>
                </c:pt>
                <c:pt idx="2309">
                  <c:v>0.28374892519346517</c:v>
                </c:pt>
                <c:pt idx="2310">
                  <c:v>0.28387176022601646</c:v>
                </c:pt>
                <c:pt idx="2311">
                  <c:v>0.28399459525856774</c:v>
                </c:pt>
                <c:pt idx="2312">
                  <c:v>0.28411743029111902</c:v>
                </c:pt>
                <c:pt idx="2313">
                  <c:v>0.2842402653236703</c:v>
                </c:pt>
                <c:pt idx="2314">
                  <c:v>0.28436310035622159</c:v>
                </c:pt>
                <c:pt idx="2315">
                  <c:v>0.28448593538877287</c:v>
                </c:pt>
                <c:pt idx="2316">
                  <c:v>0.28460877042132415</c:v>
                </c:pt>
                <c:pt idx="2317">
                  <c:v>0.28473160545387544</c:v>
                </c:pt>
                <c:pt idx="2318">
                  <c:v>0.28485444048642672</c:v>
                </c:pt>
                <c:pt idx="2319">
                  <c:v>0.284977275518978</c:v>
                </c:pt>
                <c:pt idx="2320">
                  <c:v>0.28510011055152928</c:v>
                </c:pt>
                <c:pt idx="2321">
                  <c:v>0.28522294558408057</c:v>
                </c:pt>
                <c:pt idx="2322">
                  <c:v>0.28534578061663185</c:v>
                </c:pt>
                <c:pt idx="2323">
                  <c:v>0.28546861564918313</c:v>
                </c:pt>
                <c:pt idx="2324">
                  <c:v>0.28559145068173442</c:v>
                </c:pt>
                <c:pt idx="2325">
                  <c:v>0.2857142857142857</c:v>
                </c:pt>
                <c:pt idx="2326">
                  <c:v>0.28583712074683698</c:v>
                </c:pt>
                <c:pt idx="2327">
                  <c:v>0.28595995577938826</c:v>
                </c:pt>
                <c:pt idx="2328">
                  <c:v>0.28608279081193955</c:v>
                </c:pt>
                <c:pt idx="2329">
                  <c:v>0.28620562584449083</c:v>
                </c:pt>
                <c:pt idx="2330">
                  <c:v>0.28632846087704211</c:v>
                </c:pt>
                <c:pt idx="2331">
                  <c:v>0.2864512959095934</c:v>
                </c:pt>
                <c:pt idx="2332">
                  <c:v>0.28657413094214468</c:v>
                </c:pt>
                <c:pt idx="2333">
                  <c:v>0.28669696597469596</c:v>
                </c:pt>
                <c:pt idx="2334">
                  <c:v>0.28681980100724724</c:v>
                </c:pt>
                <c:pt idx="2335">
                  <c:v>0.28694263603979853</c:v>
                </c:pt>
                <c:pt idx="2336">
                  <c:v>0.28706547107234981</c:v>
                </c:pt>
                <c:pt idx="2337">
                  <c:v>0.28718830610490109</c:v>
                </c:pt>
                <c:pt idx="2338">
                  <c:v>0.28731114113745237</c:v>
                </c:pt>
                <c:pt idx="2339">
                  <c:v>0.28743397617000366</c:v>
                </c:pt>
                <c:pt idx="2340">
                  <c:v>0.287556811202555</c:v>
                </c:pt>
                <c:pt idx="2341">
                  <c:v>0.28767964623510628</c:v>
                </c:pt>
                <c:pt idx="2342">
                  <c:v>0.28780248126765756</c:v>
                </c:pt>
                <c:pt idx="2343">
                  <c:v>0.28792531630020884</c:v>
                </c:pt>
                <c:pt idx="2344">
                  <c:v>0.28804815133276013</c:v>
                </c:pt>
                <c:pt idx="2345">
                  <c:v>0.28817098636531141</c:v>
                </c:pt>
                <c:pt idx="2346">
                  <c:v>0.28829382139786269</c:v>
                </c:pt>
                <c:pt idx="2347">
                  <c:v>0.28841665643041398</c:v>
                </c:pt>
                <c:pt idx="2348">
                  <c:v>0.28853949146296526</c:v>
                </c:pt>
                <c:pt idx="2349">
                  <c:v>0.28866232649551654</c:v>
                </c:pt>
                <c:pt idx="2350">
                  <c:v>0.28878516152806782</c:v>
                </c:pt>
                <c:pt idx="2351">
                  <c:v>0.28890799656061911</c:v>
                </c:pt>
                <c:pt idx="2352">
                  <c:v>0.28903083159317039</c:v>
                </c:pt>
                <c:pt idx="2353">
                  <c:v>0.28915366662572167</c:v>
                </c:pt>
                <c:pt idx="2354">
                  <c:v>0.28927650165827296</c:v>
                </c:pt>
                <c:pt idx="2355">
                  <c:v>0.28939933669082424</c:v>
                </c:pt>
                <c:pt idx="2356">
                  <c:v>0.28952217172337552</c:v>
                </c:pt>
                <c:pt idx="2357">
                  <c:v>0.2896450067559268</c:v>
                </c:pt>
                <c:pt idx="2358">
                  <c:v>0.28976784178847809</c:v>
                </c:pt>
                <c:pt idx="2359">
                  <c:v>0.28989067682102937</c:v>
                </c:pt>
                <c:pt idx="2360">
                  <c:v>0.29001351185358065</c:v>
                </c:pt>
                <c:pt idx="2361">
                  <c:v>0.29013634688613194</c:v>
                </c:pt>
                <c:pt idx="2362">
                  <c:v>0.29025918191868322</c:v>
                </c:pt>
                <c:pt idx="2363">
                  <c:v>0.2903820169512345</c:v>
                </c:pt>
                <c:pt idx="2364">
                  <c:v>0.29050485198378578</c:v>
                </c:pt>
                <c:pt idx="2365">
                  <c:v>0.29062768701633707</c:v>
                </c:pt>
                <c:pt idx="2366">
                  <c:v>0.29075052204888835</c:v>
                </c:pt>
                <c:pt idx="2367">
                  <c:v>0.29087335708143963</c:v>
                </c:pt>
                <c:pt idx="2368">
                  <c:v>0.29099619211399091</c:v>
                </c:pt>
                <c:pt idx="2369">
                  <c:v>0.2911190271465422</c:v>
                </c:pt>
                <c:pt idx="2370">
                  <c:v>0.29124186217909348</c:v>
                </c:pt>
                <c:pt idx="2371">
                  <c:v>0.29136469721164476</c:v>
                </c:pt>
                <c:pt idx="2372">
                  <c:v>0.29148753224419605</c:v>
                </c:pt>
                <c:pt idx="2373">
                  <c:v>0.29161036727674733</c:v>
                </c:pt>
                <c:pt idx="2374">
                  <c:v>0.29173320230929861</c:v>
                </c:pt>
                <c:pt idx="2375">
                  <c:v>0.29185603734184989</c:v>
                </c:pt>
                <c:pt idx="2376">
                  <c:v>0.29197887237440118</c:v>
                </c:pt>
                <c:pt idx="2377">
                  <c:v>0.29210170740695246</c:v>
                </c:pt>
                <c:pt idx="2378">
                  <c:v>0.29222454243950374</c:v>
                </c:pt>
                <c:pt idx="2379">
                  <c:v>0.29234737747205503</c:v>
                </c:pt>
                <c:pt idx="2380">
                  <c:v>0.29247021250460631</c:v>
                </c:pt>
                <c:pt idx="2381">
                  <c:v>0.29259304753715759</c:v>
                </c:pt>
                <c:pt idx="2382">
                  <c:v>0.29271588256970887</c:v>
                </c:pt>
                <c:pt idx="2383">
                  <c:v>0.29283871760226016</c:v>
                </c:pt>
                <c:pt idx="2384">
                  <c:v>0.29296155263481144</c:v>
                </c:pt>
                <c:pt idx="2385">
                  <c:v>0.29308438766736272</c:v>
                </c:pt>
                <c:pt idx="2386">
                  <c:v>0.29320722269991401</c:v>
                </c:pt>
                <c:pt idx="2387">
                  <c:v>0.29333005773246529</c:v>
                </c:pt>
                <c:pt idx="2388">
                  <c:v>0.29345289276501657</c:v>
                </c:pt>
                <c:pt idx="2389">
                  <c:v>0.29357572779756785</c:v>
                </c:pt>
                <c:pt idx="2390">
                  <c:v>0.29369856283011914</c:v>
                </c:pt>
                <c:pt idx="2391">
                  <c:v>0.29382139786267042</c:v>
                </c:pt>
                <c:pt idx="2392">
                  <c:v>0.2939442328952217</c:v>
                </c:pt>
                <c:pt idx="2393">
                  <c:v>0.29406706792777298</c:v>
                </c:pt>
                <c:pt idx="2394">
                  <c:v>0.29418990296032427</c:v>
                </c:pt>
                <c:pt idx="2395">
                  <c:v>0.29431273799287555</c:v>
                </c:pt>
                <c:pt idx="2396">
                  <c:v>0.29443557302542683</c:v>
                </c:pt>
                <c:pt idx="2397">
                  <c:v>0.29455840805797812</c:v>
                </c:pt>
                <c:pt idx="2398">
                  <c:v>0.2946812430905294</c:v>
                </c:pt>
                <c:pt idx="2399">
                  <c:v>0.29480407812308068</c:v>
                </c:pt>
                <c:pt idx="2400">
                  <c:v>0.29492691315563196</c:v>
                </c:pt>
                <c:pt idx="2401">
                  <c:v>0.29504974818818325</c:v>
                </c:pt>
                <c:pt idx="2402">
                  <c:v>0.29517258322073453</c:v>
                </c:pt>
                <c:pt idx="2403">
                  <c:v>0.29529541825328581</c:v>
                </c:pt>
                <c:pt idx="2404">
                  <c:v>0.2954182532858371</c:v>
                </c:pt>
                <c:pt idx="2405">
                  <c:v>0.29554108831838838</c:v>
                </c:pt>
                <c:pt idx="2406">
                  <c:v>0.29566392335093966</c:v>
                </c:pt>
                <c:pt idx="2407">
                  <c:v>0.29578675838349094</c:v>
                </c:pt>
                <c:pt idx="2408">
                  <c:v>0.29590959341604228</c:v>
                </c:pt>
                <c:pt idx="2409">
                  <c:v>0.29603242844859357</c:v>
                </c:pt>
                <c:pt idx="2410">
                  <c:v>0.29615526348114485</c:v>
                </c:pt>
                <c:pt idx="2411">
                  <c:v>0.29627809851369613</c:v>
                </c:pt>
                <c:pt idx="2412">
                  <c:v>0.29640093354624741</c:v>
                </c:pt>
                <c:pt idx="2413">
                  <c:v>0.2965237685787987</c:v>
                </c:pt>
                <c:pt idx="2414">
                  <c:v>0.29664660361134998</c:v>
                </c:pt>
                <c:pt idx="2415">
                  <c:v>0.29676943864390126</c:v>
                </c:pt>
                <c:pt idx="2416">
                  <c:v>0.29689227367645254</c:v>
                </c:pt>
                <c:pt idx="2417">
                  <c:v>0.29701510870900383</c:v>
                </c:pt>
                <c:pt idx="2418">
                  <c:v>0.29713794374155511</c:v>
                </c:pt>
                <c:pt idx="2419">
                  <c:v>0.29726077877410639</c:v>
                </c:pt>
                <c:pt idx="2420">
                  <c:v>0.29738361380665768</c:v>
                </c:pt>
                <c:pt idx="2421">
                  <c:v>0.29750644883920896</c:v>
                </c:pt>
                <c:pt idx="2422">
                  <c:v>0.29762928387176024</c:v>
                </c:pt>
                <c:pt idx="2423">
                  <c:v>0.29775211890431152</c:v>
                </c:pt>
                <c:pt idx="2424">
                  <c:v>0.29787495393686281</c:v>
                </c:pt>
                <c:pt idx="2425">
                  <c:v>0.29799778896941409</c:v>
                </c:pt>
                <c:pt idx="2426">
                  <c:v>0.29812062400196537</c:v>
                </c:pt>
                <c:pt idx="2427">
                  <c:v>0.29824345903451666</c:v>
                </c:pt>
                <c:pt idx="2428">
                  <c:v>0.29836629406706794</c:v>
                </c:pt>
                <c:pt idx="2429">
                  <c:v>0.29848912909961922</c:v>
                </c:pt>
                <c:pt idx="2430">
                  <c:v>0.2986119641321705</c:v>
                </c:pt>
                <c:pt idx="2431">
                  <c:v>0.29873479916472179</c:v>
                </c:pt>
                <c:pt idx="2432">
                  <c:v>0.29885763419727307</c:v>
                </c:pt>
                <c:pt idx="2433">
                  <c:v>0.29898046922982435</c:v>
                </c:pt>
                <c:pt idx="2434">
                  <c:v>0.29910330426237564</c:v>
                </c:pt>
                <c:pt idx="2435">
                  <c:v>0.29922613929492692</c:v>
                </c:pt>
                <c:pt idx="2436">
                  <c:v>0.2993489743274782</c:v>
                </c:pt>
                <c:pt idx="2437">
                  <c:v>0.29947180936002948</c:v>
                </c:pt>
                <c:pt idx="2438">
                  <c:v>0.29959464439258077</c:v>
                </c:pt>
                <c:pt idx="2439">
                  <c:v>0.29971747942513205</c:v>
                </c:pt>
                <c:pt idx="2440">
                  <c:v>0.29984031445768333</c:v>
                </c:pt>
                <c:pt idx="2441">
                  <c:v>0.29996314949023462</c:v>
                </c:pt>
                <c:pt idx="2442">
                  <c:v>0.3000859845227859</c:v>
                </c:pt>
                <c:pt idx="2443">
                  <c:v>0.30020881955533718</c:v>
                </c:pt>
                <c:pt idx="2444">
                  <c:v>0.30033165458788846</c:v>
                </c:pt>
                <c:pt idx="2445">
                  <c:v>0.30045448962043975</c:v>
                </c:pt>
                <c:pt idx="2446">
                  <c:v>0.30057732465299103</c:v>
                </c:pt>
                <c:pt idx="2447">
                  <c:v>0.30070015968554231</c:v>
                </c:pt>
                <c:pt idx="2448">
                  <c:v>0.30082299471809359</c:v>
                </c:pt>
                <c:pt idx="2449">
                  <c:v>0.30094582975064488</c:v>
                </c:pt>
                <c:pt idx="2450">
                  <c:v>0.30106866478319616</c:v>
                </c:pt>
                <c:pt idx="2451">
                  <c:v>0.30119149981574744</c:v>
                </c:pt>
                <c:pt idx="2452">
                  <c:v>0.30131433484829873</c:v>
                </c:pt>
                <c:pt idx="2453">
                  <c:v>0.30143716988085001</c:v>
                </c:pt>
                <c:pt idx="2454">
                  <c:v>0.30156000491340129</c:v>
                </c:pt>
                <c:pt idx="2455">
                  <c:v>0.30168283994595257</c:v>
                </c:pt>
                <c:pt idx="2456">
                  <c:v>0.30180567497850386</c:v>
                </c:pt>
                <c:pt idx="2457">
                  <c:v>0.30192851001105514</c:v>
                </c:pt>
                <c:pt idx="2458">
                  <c:v>0.30205134504360642</c:v>
                </c:pt>
                <c:pt idx="2459">
                  <c:v>0.30217418007615771</c:v>
                </c:pt>
                <c:pt idx="2460">
                  <c:v>0.30229701510870899</c:v>
                </c:pt>
                <c:pt idx="2461">
                  <c:v>0.30241985014126027</c:v>
                </c:pt>
                <c:pt idx="2462">
                  <c:v>0.30254268517381155</c:v>
                </c:pt>
                <c:pt idx="2463">
                  <c:v>0.30266552020636284</c:v>
                </c:pt>
                <c:pt idx="2464">
                  <c:v>0.30278835523891412</c:v>
                </c:pt>
                <c:pt idx="2465">
                  <c:v>0.3029111902714654</c:v>
                </c:pt>
                <c:pt idx="2466">
                  <c:v>0.30303402530401669</c:v>
                </c:pt>
                <c:pt idx="2467">
                  <c:v>0.30315686033656797</c:v>
                </c:pt>
                <c:pt idx="2468">
                  <c:v>0.30327969536911925</c:v>
                </c:pt>
                <c:pt idx="2469">
                  <c:v>0.30340253040167053</c:v>
                </c:pt>
                <c:pt idx="2470">
                  <c:v>0.30352536543422182</c:v>
                </c:pt>
                <c:pt idx="2471">
                  <c:v>0.3036482004667731</c:v>
                </c:pt>
                <c:pt idx="2472">
                  <c:v>0.30377103549932438</c:v>
                </c:pt>
                <c:pt idx="2473">
                  <c:v>0.30389387053187567</c:v>
                </c:pt>
                <c:pt idx="2474">
                  <c:v>0.30401670556442695</c:v>
                </c:pt>
                <c:pt idx="2475">
                  <c:v>0.30413954059697823</c:v>
                </c:pt>
                <c:pt idx="2476">
                  <c:v>0.30426237562952957</c:v>
                </c:pt>
                <c:pt idx="2477">
                  <c:v>0.30438521066208085</c:v>
                </c:pt>
                <c:pt idx="2478">
                  <c:v>0.30450804569463213</c:v>
                </c:pt>
                <c:pt idx="2479">
                  <c:v>0.30463088072718342</c:v>
                </c:pt>
                <c:pt idx="2480">
                  <c:v>0.3047537157597347</c:v>
                </c:pt>
                <c:pt idx="2481">
                  <c:v>0.30487655079228598</c:v>
                </c:pt>
                <c:pt idx="2482">
                  <c:v>0.30499938582483727</c:v>
                </c:pt>
                <c:pt idx="2483">
                  <c:v>0.30512222085738855</c:v>
                </c:pt>
                <c:pt idx="2484">
                  <c:v>0.30524505588993983</c:v>
                </c:pt>
                <c:pt idx="2485">
                  <c:v>0.30536789092249111</c:v>
                </c:pt>
                <c:pt idx="2486">
                  <c:v>0.3054907259550424</c:v>
                </c:pt>
                <c:pt idx="2487">
                  <c:v>0.30561356098759368</c:v>
                </c:pt>
                <c:pt idx="2488">
                  <c:v>0.30573639602014496</c:v>
                </c:pt>
                <c:pt idx="2489">
                  <c:v>0.30585923105269625</c:v>
                </c:pt>
                <c:pt idx="2490">
                  <c:v>0.30598206608524753</c:v>
                </c:pt>
                <c:pt idx="2491">
                  <c:v>0.30610490111779881</c:v>
                </c:pt>
                <c:pt idx="2492">
                  <c:v>0.30622773615035009</c:v>
                </c:pt>
                <c:pt idx="2493">
                  <c:v>0.30635057118290138</c:v>
                </c:pt>
                <c:pt idx="2494">
                  <c:v>0.30647340621545266</c:v>
                </c:pt>
                <c:pt idx="2495">
                  <c:v>0.30659624124800394</c:v>
                </c:pt>
                <c:pt idx="2496">
                  <c:v>0.30671907628055523</c:v>
                </c:pt>
                <c:pt idx="2497">
                  <c:v>0.30684191131310651</c:v>
                </c:pt>
                <c:pt idx="2498">
                  <c:v>0.30696474634565779</c:v>
                </c:pt>
                <c:pt idx="2499">
                  <c:v>0.30708758137820907</c:v>
                </c:pt>
                <c:pt idx="2500">
                  <c:v>0.30721041641076036</c:v>
                </c:pt>
                <c:pt idx="2501">
                  <c:v>0.30733325144331164</c:v>
                </c:pt>
                <c:pt idx="2502">
                  <c:v>0.30745608647586292</c:v>
                </c:pt>
                <c:pt idx="2503">
                  <c:v>0.3075789215084142</c:v>
                </c:pt>
                <c:pt idx="2504">
                  <c:v>0.30770175654096549</c:v>
                </c:pt>
                <c:pt idx="2505">
                  <c:v>0.30782459157351677</c:v>
                </c:pt>
                <c:pt idx="2506">
                  <c:v>0.30794742660606805</c:v>
                </c:pt>
                <c:pt idx="2507">
                  <c:v>0.30807026163861934</c:v>
                </c:pt>
                <c:pt idx="2508">
                  <c:v>0.30819309667117062</c:v>
                </c:pt>
                <c:pt idx="2509">
                  <c:v>0.3083159317037219</c:v>
                </c:pt>
                <c:pt idx="2510">
                  <c:v>0.30843876673627318</c:v>
                </c:pt>
                <c:pt idx="2511">
                  <c:v>0.30856160176882447</c:v>
                </c:pt>
                <c:pt idx="2512">
                  <c:v>0.30868443680137575</c:v>
                </c:pt>
                <c:pt idx="2513">
                  <c:v>0.30880727183392703</c:v>
                </c:pt>
                <c:pt idx="2514">
                  <c:v>0.30893010686647832</c:v>
                </c:pt>
                <c:pt idx="2515">
                  <c:v>0.3090529418990296</c:v>
                </c:pt>
                <c:pt idx="2516">
                  <c:v>0.30917577693158088</c:v>
                </c:pt>
                <c:pt idx="2517">
                  <c:v>0.30929861196413216</c:v>
                </c:pt>
                <c:pt idx="2518">
                  <c:v>0.30942144699668345</c:v>
                </c:pt>
                <c:pt idx="2519">
                  <c:v>0.30954428202923473</c:v>
                </c:pt>
                <c:pt idx="2520">
                  <c:v>0.30966711706178601</c:v>
                </c:pt>
                <c:pt idx="2521">
                  <c:v>0.3097899520943373</c:v>
                </c:pt>
                <c:pt idx="2522">
                  <c:v>0.30991278712688858</c:v>
                </c:pt>
                <c:pt idx="2523">
                  <c:v>0.31003562215943986</c:v>
                </c:pt>
                <c:pt idx="2524">
                  <c:v>0.31015845719199114</c:v>
                </c:pt>
                <c:pt idx="2525">
                  <c:v>0.31028129222454243</c:v>
                </c:pt>
                <c:pt idx="2526">
                  <c:v>0.31040412725709371</c:v>
                </c:pt>
                <c:pt idx="2527">
                  <c:v>0.31052696228964499</c:v>
                </c:pt>
                <c:pt idx="2528">
                  <c:v>0.31064979732219627</c:v>
                </c:pt>
                <c:pt idx="2529">
                  <c:v>0.31077263235474756</c:v>
                </c:pt>
                <c:pt idx="2530">
                  <c:v>0.31089546738729884</c:v>
                </c:pt>
                <c:pt idx="2531">
                  <c:v>0.31101830241985012</c:v>
                </c:pt>
                <c:pt idx="2532">
                  <c:v>0.31114113745240141</c:v>
                </c:pt>
                <c:pt idx="2533">
                  <c:v>0.31126397248495269</c:v>
                </c:pt>
                <c:pt idx="2534">
                  <c:v>0.31138680751750397</c:v>
                </c:pt>
                <c:pt idx="2535">
                  <c:v>0.31150964255005525</c:v>
                </c:pt>
                <c:pt idx="2536">
                  <c:v>0.31163247758260654</c:v>
                </c:pt>
                <c:pt idx="2537">
                  <c:v>0.31175531261515782</c:v>
                </c:pt>
                <c:pt idx="2538">
                  <c:v>0.3118781476477091</c:v>
                </c:pt>
                <c:pt idx="2539">
                  <c:v>0.31200098268026039</c:v>
                </c:pt>
                <c:pt idx="2540">
                  <c:v>0.31212381771281167</c:v>
                </c:pt>
                <c:pt idx="2541">
                  <c:v>0.31224665274536295</c:v>
                </c:pt>
                <c:pt idx="2542">
                  <c:v>0.31236948777791423</c:v>
                </c:pt>
                <c:pt idx="2543">
                  <c:v>0.31249232281046552</c:v>
                </c:pt>
                <c:pt idx="2544">
                  <c:v>0.31261515784301686</c:v>
                </c:pt>
                <c:pt idx="2545">
                  <c:v>0.31273799287556814</c:v>
                </c:pt>
                <c:pt idx="2546">
                  <c:v>0.31286082790811942</c:v>
                </c:pt>
                <c:pt idx="2547">
                  <c:v>0.3129836629406707</c:v>
                </c:pt>
                <c:pt idx="2548">
                  <c:v>0.31310649797322199</c:v>
                </c:pt>
                <c:pt idx="2549">
                  <c:v>0.31322933300577327</c:v>
                </c:pt>
                <c:pt idx="2550">
                  <c:v>0.31335216803832455</c:v>
                </c:pt>
                <c:pt idx="2551">
                  <c:v>0.31347500307087584</c:v>
                </c:pt>
                <c:pt idx="2552">
                  <c:v>0.31359783810342712</c:v>
                </c:pt>
                <c:pt idx="2553">
                  <c:v>0.3137206731359784</c:v>
                </c:pt>
                <c:pt idx="2554">
                  <c:v>0.31384350816852968</c:v>
                </c:pt>
                <c:pt idx="2555">
                  <c:v>0.31396634320108097</c:v>
                </c:pt>
                <c:pt idx="2556">
                  <c:v>0.31408917823363225</c:v>
                </c:pt>
                <c:pt idx="2557">
                  <c:v>0.31421201326618353</c:v>
                </c:pt>
                <c:pt idx="2558">
                  <c:v>0.31433484829873481</c:v>
                </c:pt>
                <c:pt idx="2559">
                  <c:v>0.3144576833312861</c:v>
                </c:pt>
                <c:pt idx="2560">
                  <c:v>0.31458051836383738</c:v>
                </c:pt>
                <c:pt idx="2561">
                  <c:v>0.31470335339638866</c:v>
                </c:pt>
                <c:pt idx="2562">
                  <c:v>0.31482618842893995</c:v>
                </c:pt>
                <c:pt idx="2563">
                  <c:v>0.31494902346149123</c:v>
                </c:pt>
                <c:pt idx="2564">
                  <c:v>0.31507185849404251</c:v>
                </c:pt>
                <c:pt idx="2565">
                  <c:v>0.31519469352659379</c:v>
                </c:pt>
                <c:pt idx="2566">
                  <c:v>0.31531752855914508</c:v>
                </c:pt>
                <c:pt idx="2567">
                  <c:v>0.31544036359169636</c:v>
                </c:pt>
                <c:pt idx="2568">
                  <c:v>0.31556319862424764</c:v>
                </c:pt>
                <c:pt idx="2569">
                  <c:v>0.31568603365679893</c:v>
                </c:pt>
                <c:pt idx="2570">
                  <c:v>0.31580886868935021</c:v>
                </c:pt>
                <c:pt idx="2571">
                  <c:v>0.31593170372190149</c:v>
                </c:pt>
                <c:pt idx="2572">
                  <c:v>0.31605453875445277</c:v>
                </c:pt>
                <c:pt idx="2573">
                  <c:v>0.31617737378700406</c:v>
                </c:pt>
                <c:pt idx="2574">
                  <c:v>0.31630020881955534</c:v>
                </c:pt>
                <c:pt idx="2575">
                  <c:v>0.31642304385210662</c:v>
                </c:pt>
                <c:pt idx="2576">
                  <c:v>0.31654587888465791</c:v>
                </c:pt>
                <c:pt idx="2577">
                  <c:v>0.31666871391720919</c:v>
                </c:pt>
                <c:pt idx="2578">
                  <c:v>0.31679154894976047</c:v>
                </c:pt>
                <c:pt idx="2579">
                  <c:v>0.31691438398231175</c:v>
                </c:pt>
                <c:pt idx="2580">
                  <c:v>0.31703721901486304</c:v>
                </c:pt>
                <c:pt idx="2581">
                  <c:v>0.31716005404741432</c:v>
                </c:pt>
                <c:pt idx="2582">
                  <c:v>0.3172828890799656</c:v>
                </c:pt>
                <c:pt idx="2583">
                  <c:v>0.31740572411251688</c:v>
                </c:pt>
                <c:pt idx="2584">
                  <c:v>0.31752855914506817</c:v>
                </c:pt>
                <c:pt idx="2585">
                  <c:v>0.31765139417761945</c:v>
                </c:pt>
                <c:pt idx="2586">
                  <c:v>0.31777422921017073</c:v>
                </c:pt>
                <c:pt idx="2587">
                  <c:v>0.31789706424272202</c:v>
                </c:pt>
                <c:pt idx="2588">
                  <c:v>0.3180198992752733</c:v>
                </c:pt>
                <c:pt idx="2589">
                  <c:v>0.31814273430782458</c:v>
                </c:pt>
                <c:pt idx="2590">
                  <c:v>0.31826556934037586</c:v>
                </c:pt>
                <c:pt idx="2591">
                  <c:v>0.31838840437292715</c:v>
                </c:pt>
                <c:pt idx="2592">
                  <c:v>0.31851123940547843</c:v>
                </c:pt>
                <c:pt idx="2593">
                  <c:v>0.31863407443802971</c:v>
                </c:pt>
                <c:pt idx="2594">
                  <c:v>0.318756909470581</c:v>
                </c:pt>
                <c:pt idx="2595">
                  <c:v>0.31887974450313228</c:v>
                </c:pt>
                <c:pt idx="2596">
                  <c:v>0.31900257953568356</c:v>
                </c:pt>
                <c:pt idx="2597">
                  <c:v>0.31912541456823484</c:v>
                </c:pt>
                <c:pt idx="2598">
                  <c:v>0.31924824960078613</c:v>
                </c:pt>
                <c:pt idx="2599">
                  <c:v>0.31937108463333741</c:v>
                </c:pt>
                <c:pt idx="2600">
                  <c:v>0.31949391966588869</c:v>
                </c:pt>
                <c:pt idx="2601">
                  <c:v>0.31961675469843998</c:v>
                </c:pt>
                <c:pt idx="2602">
                  <c:v>0.31973958973099126</c:v>
                </c:pt>
                <c:pt idx="2603">
                  <c:v>0.31986242476354254</c:v>
                </c:pt>
                <c:pt idx="2604">
                  <c:v>0.31998525979609382</c:v>
                </c:pt>
                <c:pt idx="2605">
                  <c:v>0.32010809482864511</c:v>
                </c:pt>
                <c:pt idx="2606">
                  <c:v>0.32023092986119639</c:v>
                </c:pt>
                <c:pt idx="2607">
                  <c:v>0.32035376489374767</c:v>
                </c:pt>
                <c:pt idx="2608">
                  <c:v>0.32047659992629896</c:v>
                </c:pt>
                <c:pt idx="2609">
                  <c:v>0.32059943495885024</c:v>
                </c:pt>
                <c:pt idx="2610">
                  <c:v>0.32072226999140152</c:v>
                </c:pt>
                <c:pt idx="2611">
                  <c:v>0.32084510502395286</c:v>
                </c:pt>
                <c:pt idx="2612">
                  <c:v>0.32096794005650414</c:v>
                </c:pt>
                <c:pt idx="2613">
                  <c:v>0.32109077508905542</c:v>
                </c:pt>
                <c:pt idx="2614">
                  <c:v>0.32121361012160671</c:v>
                </c:pt>
                <c:pt idx="2615">
                  <c:v>0.32133644515415799</c:v>
                </c:pt>
                <c:pt idx="2616">
                  <c:v>0.32145928018670927</c:v>
                </c:pt>
                <c:pt idx="2617">
                  <c:v>0.32158211521926056</c:v>
                </c:pt>
                <c:pt idx="2618">
                  <c:v>0.32170495025181184</c:v>
                </c:pt>
                <c:pt idx="2619">
                  <c:v>0.32182778528436312</c:v>
                </c:pt>
                <c:pt idx="2620">
                  <c:v>0.3219506203169144</c:v>
                </c:pt>
                <c:pt idx="2621">
                  <c:v>0.32207345534946569</c:v>
                </c:pt>
                <c:pt idx="2622">
                  <c:v>0.32219629038201697</c:v>
                </c:pt>
                <c:pt idx="2623">
                  <c:v>0.32231912541456825</c:v>
                </c:pt>
                <c:pt idx="2624">
                  <c:v>0.32244196044711954</c:v>
                </c:pt>
                <c:pt idx="2625">
                  <c:v>0.32256479547967082</c:v>
                </c:pt>
                <c:pt idx="2626">
                  <c:v>0.3226876305122221</c:v>
                </c:pt>
                <c:pt idx="2627">
                  <c:v>0.32281046554477338</c:v>
                </c:pt>
                <c:pt idx="2628">
                  <c:v>0.32293330057732467</c:v>
                </c:pt>
                <c:pt idx="2629">
                  <c:v>0.32305613560987595</c:v>
                </c:pt>
                <c:pt idx="2630">
                  <c:v>0.32317897064242723</c:v>
                </c:pt>
                <c:pt idx="2631">
                  <c:v>0.32330180567497852</c:v>
                </c:pt>
                <c:pt idx="2632">
                  <c:v>0.3234246407075298</c:v>
                </c:pt>
                <c:pt idx="2633">
                  <c:v>0.32354747574008108</c:v>
                </c:pt>
                <c:pt idx="2634">
                  <c:v>0.32367031077263236</c:v>
                </c:pt>
                <c:pt idx="2635">
                  <c:v>0.32379314580518365</c:v>
                </c:pt>
                <c:pt idx="2636">
                  <c:v>0.32391598083773493</c:v>
                </c:pt>
                <c:pt idx="2637">
                  <c:v>0.32403881587028621</c:v>
                </c:pt>
                <c:pt idx="2638">
                  <c:v>0.32416165090283749</c:v>
                </c:pt>
                <c:pt idx="2639">
                  <c:v>0.32428448593538878</c:v>
                </c:pt>
                <c:pt idx="2640">
                  <c:v>0.32440732096794006</c:v>
                </c:pt>
                <c:pt idx="2641">
                  <c:v>0.32453015600049134</c:v>
                </c:pt>
                <c:pt idx="2642">
                  <c:v>0.32465299103304263</c:v>
                </c:pt>
                <c:pt idx="2643">
                  <c:v>0.32477582606559391</c:v>
                </c:pt>
                <c:pt idx="2644">
                  <c:v>0.32489866109814519</c:v>
                </c:pt>
                <c:pt idx="2645">
                  <c:v>0.32502149613069647</c:v>
                </c:pt>
                <c:pt idx="2646">
                  <c:v>0.32514433116324776</c:v>
                </c:pt>
                <c:pt idx="2647">
                  <c:v>0.32526716619579904</c:v>
                </c:pt>
                <c:pt idx="2648">
                  <c:v>0.32539000122835032</c:v>
                </c:pt>
                <c:pt idx="2649">
                  <c:v>0.32551283626090161</c:v>
                </c:pt>
                <c:pt idx="2650">
                  <c:v>0.32563567129345289</c:v>
                </c:pt>
                <c:pt idx="2651">
                  <c:v>0.32575850632600417</c:v>
                </c:pt>
                <c:pt idx="2652">
                  <c:v>0.32588134135855545</c:v>
                </c:pt>
                <c:pt idx="2653">
                  <c:v>0.32600417639110674</c:v>
                </c:pt>
                <c:pt idx="2654">
                  <c:v>0.32612701142365802</c:v>
                </c:pt>
                <c:pt idx="2655">
                  <c:v>0.3262498464562093</c:v>
                </c:pt>
                <c:pt idx="2656">
                  <c:v>0.32637268148876059</c:v>
                </c:pt>
                <c:pt idx="2657">
                  <c:v>0.32649551652131187</c:v>
                </c:pt>
                <c:pt idx="2658">
                  <c:v>0.32661835155386315</c:v>
                </c:pt>
                <c:pt idx="2659">
                  <c:v>0.32674118658641443</c:v>
                </c:pt>
                <c:pt idx="2660">
                  <c:v>0.32686402161896572</c:v>
                </c:pt>
                <c:pt idx="2661">
                  <c:v>0.326986856651517</c:v>
                </c:pt>
                <c:pt idx="2662">
                  <c:v>0.32710969168406828</c:v>
                </c:pt>
                <c:pt idx="2663">
                  <c:v>0.32723252671661957</c:v>
                </c:pt>
                <c:pt idx="2664">
                  <c:v>0.32735536174917085</c:v>
                </c:pt>
                <c:pt idx="2665">
                  <c:v>0.32747819678172213</c:v>
                </c:pt>
                <c:pt idx="2666">
                  <c:v>0.32760103181427341</c:v>
                </c:pt>
                <c:pt idx="2667">
                  <c:v>0.3277238668468247</c:v>
                </c:pt>
                <c:pt idx="2668">
                  <c:v>0.32784670187937598</c:v>
                </c:pt>
                <c:pt idx="2669">
                  <c:v>0.32796953691192726</c:v>
                </c:pt>
                <c:pt idx="2670">
                  <c:v>0.32809237194447854</c:v>
                </c:pt>
                <c:pt idx="2671">
                  <c:v>0.32821520697702983</c:v>
                </c:pt>
                <c:pt idx="2672">
                  <c:v>0.32833804200958111</c:v>
                </c:pt>
                <c:pt idx="2673">
                  <c:v>0.32846087704213239</c:v>
                </c:pt>
                <c:pt idx="2674">
                  <c:v>0.32858371207468368</c:v>
                </c:pt>
                <c:pt idx="2675">
                  <c:v>0.32870654710723496</c:v>
                </c:pt>
                <c:pt idx="2676">
                  <c:v>0.32882938213978624</c:v>
                </c:pt>
                <c:pt idx="2677">
                  <c:v>0.32895221717233752</c:v>
                </c:pt>
                <c:pt idx="2678">
                  <c:v>0.32907505220488881</c:v>
                </c:pt>
                <c:pt idx="2679">
                  <c:v>0.32919788723744015</c:v>
                </c:pt>
                <c:pt idx="2680">
                  <c:v>0.32932072226999143</c:v>
                </c:pt>
                <c:pt idx="2681">
                  <c:v>0.32944355730254271</c:v>
                </c:pt>
                <c:pt idx="2682">
                  <c:v>0.32956639233509399</c:v>
                </c:pt>
                <c:pt idx="2683">
                  <c:v>0.32968922736764528</c:v>
                </c:pt>
                <c:pt idx="2684">
                  <c:v>0.32981206240019656</c:v>
                </c:pt>
                <c:pt idx="2685">
                  <c:v>0.32993489743274784</c:v>
                </c:pt>
                <c:pt idx="2686">
                  <c:v>0.33005773246529913</c:v>
                </c:pt>
                <c:pt idx="2687">
                  <c:v>0.33018056749785041</c:v>
                </c:pt>
                <c:pt idx="2688">
                  <c:v>0.33030340253040169</c:v>
                </c:pt>
                <c:pt idx="2689">
                  <c:v>0.33042623756295297</c:v>
                </c:pt>
                <c:pt idx="2690">
                  <c:v>0.33054907259550426</c:v>
                </c:pt>
                <c:pt idx="2691">
                  <c:v>0.33067190762805554</c:v>
                </c:pt>
                <c:pt idx="2692">
                  <c:v>0.33079474266060682</c:v>
                </c:pt>
                <c:pt idx="2693">
                  <c:v>0.3309175776931581</c:v>
                </c:pt>
                <c:pt idx="2694">
                  <c:v>0.33104041272570939</c:v>
                </c:pt>
                <c:pt idx="2695">
                  <c:v>0.33116324775826067</c:v>
                </c:pt>
                <c:pt idx="2696">
                  <c:v>0.33128608279081195</c:v>
                </c:pt>
                <c:pt idx="2697">
                  <c:v>0.33140891782336324</c:v>
                </c:pt>
                <c:pt idx="2698">
                  <c:v>0.33153175285591452</c:v>
                </c:pt>
                <c:pt idx="2699">
                  <c:v>0.3316545878884658</c:v>
                </c:pt>
                <c:pt idx="2700">
                  <c:v>0.33177742292101708</c:v>
                </c:pt>
                <c:pt idx="2701">
                  <c:v>0.33190025795356837</c:v>
                </c:pt>
                <c:pt idx="2702">
                  <c:v>0.33202309298611965</c:v>
                </c:pt>
                <c:pt idx="2703">
                  <c:v>0.33214592801867093</c:v>
                </c:pt>
                <c:pt idx="2704">
                  <c:v>0.33226876305122222</c:v>
                </c:pt>
                <c:pt idx="2705">
                  <c:v>0.3323915980837735</c:v>
                </c:pt>
                <c:pt idx="2706">
                  <c:v>0.33251443311632478</c:v>
                </c:pt>
                <c:pt idx="2707">
                  <c:v>0.33263726814887606</c:v>
                </c:pt>
                <c:pt idx="2708">
                  <c:v>0.33276010318142735</c:v>
                </c:pt>
                <c:pt idx="2709">
                  <c:v>0.33288293821397863</c:v>
                </c:pt>
                <c:pt idx="2710">
                  <c:v>0.33300577324652991</c:v>
                </c:pt>
                <c:pt idx="2711">
                  <c:v>0.3331286082790812</c:v>
                </c:pt>
                <c:pt idx="2712">
                  <c:v>0.33325144331163248</c:v>
                </c:pt>
                <c:pt idx="2713">
                  <c:v>0.33337427834418376</c:v>
                </c:pt>
                <c:pt idx="2714">
                  <c:v>0.33349711337673504</c:v>
                </c:pt>
                <c:pt idx="2715">
                  <c:v>0.33361994840928633</c:v>
                </c:pt>
                <c:pt idx="2716">
                  <c:v>0.33374278344183761</c:v>
                </c:pt>
                <c:pt idx="2717">
                  <c:v>0.33386561847438889</c:v>
                </c:pt>
                <c:pt idx="2718">
                  <c:v>0.33398845350694017</c:v>
                </c:pt>
                <c:pt idx="2719">
                  <c:v>0.33411128853949146</c:v>
                </c:pt>
                <c:pt idx="2720">
                  <c:v>0.33423412357204274</c:v>
                </c:pt>
                <c:pt idx="2721">
                  <c:v>0.33435695860459402</c:v>
                </c:pt>
                <c:pt idx="2722">
                  <c:v>0.33447979363714531</c:v>
                </c:pt>
                <c:pt idx="2723">
                  <c:v>0.33460262866969659</c:v>
                </c:pt>
                <c:pt idx="2724">
                  <c:v>0.33472546370224787</c:v>
                </c:pt>
                <c:pt idx="2725">
                  <c:v>0.33484829873479915</c:v>
                </c:pt>
                <c:pt idx="2726">
                  <c:v>0.33497113376735044</c:v>
                </c:pt>
                <c:pt idx="2727">
                  <c:v>0.33509396879990172</c:v>
                </c:pt>
                <c:pt idx="2728">
                  <c:v>0.335216803832453</c:v>
                </c:pt>
                <c:pt idx="2729">
                  <c:v>0.33533963886500429</c:v>
                </c:pt>
                <c:pt idx="2730">
                  <c:v>0.33546247389755557</c:v>
                </c:pt>
                <c:pt idx="2731">
                  <c:v>0.33558530893010685</c:v>
                </c:pt>
                <c:pt idx="2732">
                  <c:v>0.33570814396265813</c:v>
                </c:pt>
                <c:pt idx="2733">
                  <c:v>0.33583097899520942</c:v>
                </c:pt>
                <c:pt idx="2734">
                  <c:v>0.3359538140277607</c:v>
                </c:pt>
                <c:pt idx="2735">
                  <c:v>0.33607664906031198</c:v>
                </c:pt>
                <c:pt idx="2736">
                  <c:v>0.33619948409286327</c:v>
                </c:pt>
                <c:pt idx="2737">
                  <c:v>0.33632231912541455</c:v>
                </c:pt>
                <c:pt idx="2738">
                  <c:v>0.33644515415796583</c:v>
                </c:pt>
                <c:pt idx="2739">
                  <c:v>0.33656798919051711</c:v>
                </c:pt>
                <c:pt idx="2740">
                  <c:v>0.3366908242230684</c:v>
                </c:pt>
                <c:pt idx="2741">
                  <c:v>0.33681365925561968</c:v>
                </c:pt>
                <c:pt idx="2742">
                  <c:v>0.33693649428817096</c:v>
                </c:pt>
                <c:pt idx="2743">
                  <c:v>0.33705932932072225</c:v>
                </c:pt>
                <c:pt idx="2744">
                  <c:v>0.33718216435327353</c:v>
                </c:pt>
                <c:pt idx="2745">
                  <c:v>0.33730499938582481</c:v>
                </c:pt>
                <c:pt idx="2746">
                  <c:v>0.33742783441837609</c:v>
                </c:pt>
                <c:pt idx="2747">
                  <c:v>0.33755066945092743</c:v>
                </c:pt>
                <c:pt idx="2748">
                  <c:v>0.33767350448347871</c:v>
                </c:pt>
                <c:pt idx="2749">
                  <c:v>0.33779633951603</c:v>
                </c:pt>
                <c:pt idx="2750">
                  <c:v>0.33791917454858128</c:v>
                </c:pt>
                <c:pt idx="2751">
                  <c:v>0.33804200958113256</c:v>
                </c:pt>
                <c:pt idx="2752">
                  <c:v>0.33816484461368385</c:v>
                </c:pt>
                <c:pt idx="2753">
                  <c:v>0.33828767964623513</c:v>
                </c:pt>
                <c:pt idx="2754">
                  <c:v>0.33841051467878641</c:v>
                </c:pt>
                <c:pt idx="2755">
                  <c:v>0.33853334971133769</c:v>
                </c:pt>
                <c:pt idx="2756">
                  <c:v>0.33865618474388898</c:v>
                </c:pt>
                <c:pt idx="2757">
                  <c:v>0.33877901977644026</c:v>
                </c:pt>
                <c:pt idx="2758">
                  <c:v>0.33890185480899154</c:v>
                </c:pt>
                <c:pt idx="2759">
                  <c:v>0.33902468984154283</c:v>
                </c:pt>
                <c:pt idx="2760">
                  <c:v>0.33914752487409411</c:v>
                </c:pt>
                <c:pt idx="2761">
                  <c:v>0.33927035990664539</c:v>
                </c:pt>
                <c:pt idx="2762">
                  <c:v>0.33939319493919667</c:v>
                </c:pt>
                <c:pt idx="2763">
                  <c:v>0.33951602997174796</c:v>
                </c:pt>
                <c:pt idx="2764">
                  <c:v>0.33963886500429924</c:v>
                </c:pt>
                <c:pt idx="2765">
                  <c:v>0.33976170003685052</c:v>
                </c:pt>
                <c:pt idx="2766">
                  <c:v>0.33988453506940181</c:v>
                </c:pt>
                <c:pt idx="2767">
                  <c:v>0.34000737010195309</c:v>
                </c:pt>
                <c:pt idx="2768">
                  <c:v>0.34013020513450437</c:v>
                </c:pt>
                <c:pt idx="2769">
                  <c:v>0.34025304016705565</c:v>
                </c:pt>
                <c:pt idx="2770">
                  <c:v>0.34037587519960694</c:v>
                </c:pt>
                <c:pt idx="2771">
                  <c:v>0.34049871023215822</c:v>
                </c:pt>
                <c:pt idx="2772">
                  <c:v>0.3406215452647095</c:v>
                </c:pt>
                <c:pt idx="2773">
                  <c:v>0.34074438029726078</c:v>
                </c:pt>
                <c:pt idx="2774">
                  <c:v>0.34086721532981207</c:v>
                </c:pt>
                <c:pt idx="2775">
                  <c:v>0.34099005036236335</c:v>
                </c:pt>
                <c:pt idx="2776">
                  <c:v>0.34111288539491463</c:v>
                </c:pt>
                <c:pt idx="2777">
                  <c:v>0.34123572042746592</c:v>
                </c:pt>
                <c:pt idx="2778">
                  <c:v>0.3413585554600172</c:v>
                </c:pt>
                <c:pt idx="2779">
                  <c:v>0.34148139049256848</c:v>
                </c:pt>
                <c:pt idx="2780">
                  <c:v>0.34160422552511976</c:v>
                </c:pt>
                <c:pt idx="2781">
                  <c:v>0.34172706055767105</c:v>
                </c:pt>
                <c:pt idx="2782">
                  <c:v>0.34184989559022233</c:v>
                </c:pt>
                <c:pt idx="2783">
                  <c:v>0.34197273062277361</c:v>
                </c:pt>
                <c:pt idx="2784">
                  <c:v>0.3420955656553249</c:v>
                </c:pt>
                <c:pt idx="2785">
                  <c:v>0.34221840068787618</c:v>
                </c:pt>
                <c:pt idx="2786">
                  <c:v>0.34234123572042746</c:v>
                </c:pt>
                <c:pt idx="2787">
                  <c:v>0.34246407075297874</c:v>
                </c:pt>
                <c:pt idx="2788">
                  <c:v>0.34258690578553003</c:v>
                </c:pt>
                <c:pt idx="2789">
                  <c:v>0.34270974081808131</c:v>
                </c:pt>
                <c:pt idx="2790">
                  <c:v>0.34283257585063259</c:v>
                </c:pt>
                <c:pt idx="2791">
                  <c:v>0.34295541088318388</c:v>
                </c:pt>
                <c:pt idx="2792">
                  <c:v>0.34307824591573516</c:v>
                </c:pt>
                <c:pt idx="2793">
                  <c:v>0.34320108094828644</c:v>
                </c:pt>
                <c:pt idx="2794">
                  <c:v>0.34332391598083772</c:v>
                </c:pt>
                <c:pt idx="2795">
                  <c:v>0.34344675101338901</c:v>
                </c:pt>
                <c:pt idx="2796">
                  <c:v>0.34356958604594029</c:v>
                </c:pt>
                <c:pt idx="2797">
                  <c:v>0.34369242107849157</c:v>
                </c:pt>
                <c:pt idx="2798">
                  <c:v>0.34381525611104286</c:v>
                </c:pt>
                <c:pt idx="2799">
                  <c:v>0.34393809114359414</c:v>
                </c:pt>
                <c:pt idx="2800">
                  <c:v>0.34406092617614542</c:v>
                </c:pt>
                <c:pt idx="2801">
                  <c:v>0.3441837612086967</c:v>
                </c:pt>
                <c:pt idx="2802">
                  <c:v>0.34430659624124799</c:v>
                </c:pt>
                <c:pt idx="2803">
                  <c:v>0.34442943127379927</c:v>
                </c:pt>
                <c:pt idx="2804">
                  <c:v>0.34455226630635055</c:v>
                </c:pt>
                <c:pt idx="2805">
                  <c:v>0.34467510133890183</c:v>
                </c:pt>
                <c:pt idx="2806">
                  <c:v>0.34479793637145312</c:v>
                </c:pt>
                <c:pt idx="2807">
                  <c:v>0.3449207714040044</c:v>
                </c:pt>
                <c:pt idx="2808">
                  <c:v>0.34504360643655568</c:v>
                </c:pt>
                <c:pt idx="2809">
                  <c:v>0.34516644146910697</c:v>
                </c:pt>
                <c:pt idx="2810">
                  <c:v>0.34528927650165825</c:v>
                </c:pt>
                <c:pt idx="2811">
                  <c:v>0.34541211153420953</c:v>
                </c:pt>
                <c:pt idx="2812">
                  <c:v>0.34553494656676081</c:v>
                </c:pt>
                <c:pt idx="2813">
                  <c:v>0.3456577815993121</c:v>
                </c:pt>
                <c:pt idx="2814">
                  <c:v>0.34578061663186338</c:v>
                </c:pt>
                <c:pt idx="2815">
                  <c:v>0.34590345166441472</c:v>
                </c:pt>
                <c:pt idx="2816">
                  <c:v>0.346026286696966</c:v>
                </c:pt>
                <c:pt idx="2817">
                  <c:v>0.34614912172951728</c:v>
                </c:pt>
                <c:pt idx="2818">
                  <c:v>0.34627195676206857</c:v>
                </c:pt>
                <c:pt idx="2819">
                  <c:v>0.34639479179461985</c:v>
                </c:pt>
                <c:pt idx="2820">
                  <c:v>0.34651762682717113</c:v>
                </c:pt>
                <c:pt idx="2821">
                  <c:v>0.34664046185972242</c:v>
                </c:pt>
                <c:pt idx="2822">
                  <c:v>0.3467632968922737</c:v>
                </c:pt>
                <c:pt idx="2823">
                  <c:v>0.34688613192482498</c:v>
                </c:pt>
                <c:pt idx="2824">
                  <c:v>0.34700896695737626</c:v>
                </c:pt>
                <c:pt idx="2825">
                  <c:v>0.34713180198992755</c:v>
                </c:pt>
                <c:pt idx="2826">
                  <c:v>0.34725463702247883</c:v>
                </c:pt>
                <c:pt idx="2827">
                  <c:v>0.34737747205503011</c:v>
                </c:pt>
                <c:pt idx="2828">
                  <c:v>0.34750030708758139</c:v>
                </c:pt>
                <c:pt idx="2829">
                  <c:v>0.34762314212013268</c:v>
                </c:pt>
                <c:pt idx="2830">
                  <c:v>0.34774597715268396</c:v>
                </c:pt>
                <c:pt idx="2831">
                  <c:v>0.34786881218523524</c:v>
                </c:pt>
                <c:pt idx="2832">
                  <c:v>0.34799164721778653</c:v>
                </c:pt>
                <c:pt idx="2833">
                  <c:v>0.34811448225033781</c:v>
                </c:pt>
                <c:pt idx="2834">
                  <c:v>0.34823731728288909</c:v>
                </c:pt>
                <c:pt idx="2835">
                  <c:v>0.34836015231544037</c:v>
                </c:pt>
                <c:pt idx="2836">
                  <c:v>0.34848298734799166</c:v>
                </c:pt>
                <c:pt idx="2837">
                  <c:v>0.34860582238054294</c:v>
                </c:pt>
                <c:pt idx="2838">
                  <c:v>0.34872865741309422</c:v>
                </c:pt>
                <c:pt idx="2839">
                  <c:v>0.34885149244564551</c:v>
                </c:pt>
                <c:pt idx="2840">
                  <c:v>0.34897432747819679</c:v>
                </c:pt>
                <c:pt idx="2841">
                  <c:v>0.34909716251074807</c:v>
                </c:pt>
                <c:pt idx="2842">
                  <c:v>0.34921999754329935</c:v>
                </c:pt>
                <c:pt idx="2843">
                  <c:v>0.34934283257585064</c:v>
                </c:pt>
                <c:pt idx="2844">
                  <c:v>0.34946566760840192</c:v>
                </c:pt>
                <c:pt idx="2845">
                  <c:v>0.3495885026409532</c:v>
                </c:pt>
                <c:pt idx="2846">
                  <c:v>0.34971133767350449</c:v>
                </c:pt>
                <c:pt idx="2847">
                  <c:v>0.34983417270605577</c:v>
                </c:pt>
                <c:pt idx="2848">
                  <c:v>0.34995700773860705</c:v>
                </c:pt>
                <c:pt idx="2849">
                  <c:v>0.35007984277115833</c:v>
                </c:pt>
                <c:pt idx="2850">
                  <c:v>0.35020267780370962</c:v>
                </c:pt>
                <c:pt idx="2851">
                  <c:v>0.3503255128362609</c:v>
                </c:pt>
                <c:pt idx="2852">
                  <c:v>0.35044834786881218</c:v>
                </c:pt>
                <c:pt idx="2853">
                  <c:v>0.35057118290136347</c:v>
                </c:pt>
                <c:pt idx="2854">
                  <c:v>0.35069401793391475</c:v>
                </c:pt>
                <c:pt idx="2855">
                  <c:v>0.35081685296646603</c:v>
                </c:pt>
                <c:pt idx="2856">
                  <c:v>0.35093968799901731</c:v>
                </c:pt>
                <c:pt idx="2857">
                  <c:v>0.3510625230315686</c:v>
                </c:pt>
                <c:pt idx="2858">
                  <c:v>0.35118535806411988</c:v>
                </c:pt>
                <c:pt idx="2859">
                  <c:v>0.35130819309667116</c:v>
                </c:pt>
                <c:pt idx="2860">
                  <c:v>0.35143102812922244</c:v>
                </c:pt>
                <c:pt idx="2861">
                  <c:v>0.35155386316177373</c:v>
                </c:pt>
                <c:pt idx="2862">
                  <c:v>0.35167669819432501</c:v>
                </c:pt>
                <c:pt idx="2863">
                  <c:v>0.35179953322687629</c:v>
                </c:pt>
                <c:pt idx="2864">
                  <c:v>0.35192236825942758</c:v>
                </c:pt>
                <c:pt idx="2865">
                  <c:v>0.35204520329197886</c:v>
                </c:pt>
                <c:pt idx="2866">
                  <c:v>0.35216803832453014</c:v>
                </c:pt>
                <c:pt idx="2867">
                  <c:v>0.35229087335708142</c:v>
                </c:pt>
                <c:pt idx="2868">
                  <c:v>0.35241370838963271</c:v>
                </c:pt>
                <c:pt idx="2869">
                  <c:v>0.35253654342218399</c:v>
                </c:pt>
                <c:pt idx="2870">
                  <c:v>0.35265937845473527</c:v>
                </c:pt>
                <c:pt idx="2871">
                  <c:v>0.35278221348728656</c:v>
                </c:pt>
                <c:pt idx="2872">
                  <c:v>0.35290504851983784</c:v>
                </c:pt>
                <c:pt idx="2873">
                  <c:v>0.35302788355238912</c:v>
                </c:pt>
                <c:pt idx="2874">
                  <c:v>0.3531507185849404</c:v>
                </c:pt>
                <c:pt idx="2875">
                  <c:v>0.35327355361749169</c:v>
                </c:pt>
                <c:pt idx="2876">
                  <c:v>0.35339638865004297</c:v>
                </c:pt>
                <c:pt idx="2877">
                  <c:v>0.35351922368259425</c:v>
                </c:pt>
                <c:pt idx="2878">
                  <c:v>0.35364205871514554</c:v>
                </c:pt>
                <c:pt idx="2879">
                  <c:v>0.35376489374769682</c:v>
                </c:pt>
                <c:pt idx="2880">
                  <c:v>0.3538877287802481</c:v>
                </c:pt>
                <c:pt idx="2881">
                  <c:v>0.35401056381279938</c:v>
                </c:pt>
                <c:pt idx="2882">
                  <c:v>0.35413339884535067</c:v>
                </c:pt>
                <c:pt idx="2883">
                  <c:v>0.354256233877902</c:v>
                </c:pt>
                <c:pt idx="2884">
                  <c:v>0.35437906891045329</c:v>
                </c:pt>
                <c:pt idx="2885">
                  <c:v>0.35450190394300457</c:v>
                </c:pt>
                <c:pt idx="2886">
                  <c:v>0.35462473897555585</c:v>
                </c:pt>
                <c:pt idx="2887">
                  <c:v>0.35474757400810714</c:v>
                </c:pt>
                <c:pt idx="2888">
                  <c:v>0.35487040904065842</c:v>
                </c:pt>
                <c:pt idx="2889">
                  <c:v>0.3549932440732097</c:v>
                </c:pt>
                <c:pt idx="2890">
                  <c:v>0.35511607910576098</c:v>
                </c:pt>
                <c:pt idx="2891">
                  <c:v>0.35523891413831227</c:v>
                </c:pt>
                <c:pt idx="2892">
                  <c:v>0.35536174917086355</c:v>
                </c:pt>
                <c:pt idx="2893">
                  <c:v>0.35548458420341483</c:v>
                </c:pt>
                <c:pt idx="2894">
                  <c:v>0.35560741923596612</c:v>
                </c:pt>
                <c:pt idx="2895">
                  <c:v>0.3557302542685174</c:v>
                </c:pt>
                <c:pt idx="2896">
                  <c:v>0.35585308930106868</c:v>
                </c:pt>
                <c:pt idx="2897">
                  <c:v>0.35597592433361996</c:v>
                </c:pt>
                <c:pt idx="2898">
                  <c:v>0.35609875936617125</c:v>
                </c:pt>
                <c:pt idx="2899">
                  <c:v>0.35622159439872253</c:v>
                </c:pt>
                <c:pt idx="2900">
                  <c:v>0.35634442943127381</c:v>
                </c:pt>
                <c:pt idx="2901">
                  <c:v>0.3564672644638251</c:v>
                </c:pt>
                <c:pt idx="2902">
                  <c:v>0.35659009949637638</c:v>
                </c:pt>
                <c:pt idx="2903">
                  <c:v>0.35671293452892766</c:v>
                </c:pt>
                <c:pt idx="2904">
                  <c:v>0.35683576956147894</c:v>
                </c:pt>
                <c:pt idx="2905">
                  <c:v>0.35695860459403023</c:v>
                </c:pt>
                <c:pt idx="2906">
                  <c:v>0.35708143962658151</c:v>
                </c:pt>
                <c:pt idx="2907">
                  <c:v>0.35720427465913279</c:v>
                </c:pt>
                <c:pt idx="2908">
                  <c:v>0.35732710969168407</c:v>
                </c:pt>
                <c:pt idx="2909">
                  <c:v>0.35744994472423536</c:v>
                </c:pt>
                <c:pt idx="2910">
                  <c:v>0.35757277975678664</c:v>
                </c:pt>
                <c:pt idx="2911">
                  <c:v>0.35769561478933792</c:v>
                </c:pt>
                <c:pt idx="2912">
                  <c:v>0.35781844982188921</c:v>
                </c:pt>
                <c:pt idx="2913">
                  <c:v>0.35794128485444049</c:v>
                </c:pt>
                <c:pt idx="2914">
                  <c:v>0.35806411988699177</c:v>
                </c:pt>
                <c:pt idx="2915">
                  <c:v>0.35818695491954305</c:v>
                </c:pt>
                <c:pt idx="2916">
                  <c:v>0.35830978995209434</c:v>
                </c:pt>
                <c:pt idx="2917">
                  <c:v>0.35843262498464562</c:v>
                </c:pt>
                <c:pt idx="2918">
                  <c:v>0.3585554600171969</c:v>
                </c:pt>
                <c:pt idx="2919">
                  <c:v>0.35867829504974819</c:v>
                </c:pt>
                <c:pt idx="2920">
                  <c:v>0.35880113008229947</c:v>
                </c:pt>
                <c:pt idx="2921">
                  <c:v>0.35892396511485075</c:v>
                </c:pt>
                <c:pt idx="2922">
                  <c:v>0.35904680014740203</c:v>
                </c:pt>
                <c:pt idx="2923">
                  <c:v>0.35916963517995332</c:v>
                </c:pt>
                <c:pt idx="2924">
                  <c:v>0.3592924702125046</c:v>
                </c:pt>
                <c:pt idx="2925">
                  <c:v>0.35941530524505588</c:v>
                </c:pt>
                <c:pt idx="2926">
                  <c:v>0.35953814027760717</c:v>
                </c:pt>
                <c:pt idx="2927">
                  <c:v>0.35966097531015845</c:v>
                </c:pt>
                <c:pt idx="2928">
                  <c:v>0.35978381034270973</c:v>
                </c:pt>
                <c:pt idx="2929">
                  <c:v>0.35990664537526101</c:v>
                </c:pt>
                <c:pt idx="2930">
                  <c:v>0.3600294804078123</c:v>
                </c:pt>
                <c:pt idx="2931">
                  <c:v>0.36015231544036358</c:v>
                </c:pt>
                <c:pt idx="2932">
                  <c:v>0.36027515047291486</c:v>
                </c:pt>
                <c:pt idx="2933">
                  <c:v>0.36039798550546615</c:v>
                </c:pt>
                <c:pt idx="2934">
                  <c:v>0.36052082053801743</c:v>
                </c:pt>
                <c:pt idx="2935">
                  <c:v>0.36064365557056871</c:v>
                </c:pt>
                <c:pt idx="2936">
                  <c:v>0.36076649060311999</c:v>
                </c:pt>
                <c:pt idx="2937">
                  <c:v>0.36088932563567128</c:v>
                </c:pt>
                <c:pt idx="2938">
                  <c:v>0.36101216066822256</c:v>
                </c:pt>
                <c:pt idx="2939">
                  <c:v>0.36113499570077384</c:v>
                </c:pt>
                <c:pt idx="2940">
                  <c:v>0.36125783073332512</c:v>
                </c:pt>
                <c:pt idx="2941">
                  <c:v>0.36138066576587641</c:v>
                </c:pt>
                <c:pt idx="2942">
                  <c:v>0.36150350079842769</c:v>
                </c:pt>
                <c:pt idx="2943">
                  <c:v>0.36162633583097897</c:v>
                </c:pt>
                <c:pt idx="2944">
                  <c:v>0.36174917086353026</c:v>
                </c:pt>
                <c:pt idx="2945">
                  <c:v>0.36187200589608154</c:v>
                </c:pt>
                <c:pt idx="2946">
                  <c:v>0.36199484092863282</c:v>
                </c:pt>
                <c:pt idx="2947">
                  <c:v>0.3621176759611841</c:v>
                </c:pt>
                <c:pt idx="2948">
                  <c:v>0.36224051099373539</c:v>
                </c:pt>
                <c:pt idx="2949">
                  <c:v>0.36236334602628667</c:v>
                </c:pt>
                <c:pt idx="2950">
                  <c:v>0.36248618105883795</c:v>
                </c:pt>
                <c:pt idx="2951">
                  <c:v>0.36260901609138929</c:v>
                </c:pt>
                <c:pt idx="2952">
                  <c:v>0.36273185112394057</c:v>
                </c:pt>
                <c:pt idx="2953">
                  <c:v>0.36285468615649186</c:v>
                </c:pt>
                <c:pt idx="2954">
                  <c:v>0.36297752118904314</c:v>
                </c:pt>
                <c:pt idx="2955">
                  <c:v>0.36310035622159442</c:v>
                </c:pt>
                <c:pt idx="2956">
                  <c:v>0.36322319125414571</c:v>
                </c:pt>
                <c:pt idx="2957">
                  <c:v>0.36334602628669699</c:v>
                </c:pt>
                <c:pt idx="2958">
                  <c:v>0.36346886131924827</c:v>
                </c:pt>
                <c:pt idx="2959">
                  <c:v>0.36359169635179955</c:v>
                </c:pt>
                <c:pt idx="2960">
                  <c:v>0.36371453138435084</c:v>
                </c:pt>
                <c:pt idx="2961">
                  <c:v>0.36383736641690212</c:v>
                </c:pt>
                <c:pt idx="2962">
                  <c:v>0.3639602014494534</c:v>
                </c:pt>
                <c:pt idx="2963">
                  <c:v>0.36408303648200468</c:v>
                </c:pt>
                <c:pt idx="2964">
                  <c:v>0.36420587151455597</c:v>
                </c:pt>
                <c:pt idx="2965">
                  <c:v>0.36432870654710725</c:v>
                </c:pt>
                <c:pt idx="2966">
                  <c:v>0.36445154157965853</c:v>
                </c:pt>
                <c:pt idx="2967">
                  <c:v>0.36457437661220982</c:v>
                </c:pt>
                <c:pt idx="2968">
                  <c:v>0.3646972116447611</c:v>
                </c:pt>
                <c:pt idx="2969">
                  <c:v>0.36482004667731238</c:v>
                </c:pt>
                <c:pt idx="2970">
                  <c:v>0.36494288170986366</c:v>
                </c:pt>
                <c:pt idx="2971">
                  <c:v>0.36506571674241495</c:v>
                </c:pt>
                <c:pt idx="2972">
                  <c:v>0.36518855177496623</c:v>
                </c:pt>
                <c:pt idx="2973">
                  <c:v>0.36531138680751751</c:v>
                </c:pt>
                <c:pt idx="2974">
                  <c:v>0.3654342218400688</c:v>
                </c:pt>
                <c:pt idx="2975">
                  <c:v>0.36555705687262008</c:v>
                </c:pt>
                <c:pt idx="2976">
                  <c:v>0.36567989190517136</c:v>
                </c:pt>
                <c:pt idx="2977">
                  <c:v>0.36580272693772264</c:v>
                </c:pt>
                <c:pt idx="2978">
                  <c:v>0.36592556197027393</c:v>
                </c:pt>
                <c:pt idx="2979">
                  <c:v>0.36604839700282521</c:v>
                </c:pt>
                <c:pt idx="2980">
                  <c:v>0.36617123203537649</c:v>
                </c:pt>
                <c:pt idx="2981">
                  <c:v>0.36629406706792778</c:v>
                </c:pt>
                <c:pt idx="2982">
                  <c:v>0.36641690210047906</c:v>
                </c:pt>
                <c:pt idx="2983">
                  <c:v>0.36653973713303034</c:v>
                </c:pt>
                <c:pt idx="2984">
                  <c:v>0.36666257216558162</c:v>
                </c:pt>
                <c:pt idx="2985">
                  <c:v>0.36678540719813291</c:v>
                </c:pt>
                <c:pt idx="2986">
                  <c:v>0.36690824223068419</c:v>
                </c:pt>
                <c:pt idx="2987">
                  <c:v>0.36703107726323547</c:v>
                </c:pt>
                <c:pt idx="2988">
                  <c:v>0.36715391229578676</c:v>
                </c:pt>
                <c:pt idx="2989">
                  <c:v>0.36727674732833804</c:v>
                </c:pt>
                <c:pt idx="2990">
                  <c:v>0.36739958236088932</c:v>
                </c:pt>
                <c:pt idx="2991">
                  <c:v>0.3675224173934406</c:v>
                </c:pt>
                <c:pt idx="2992">
                  <c:v>0.36764525242599189</c:v>
                </c:pt>
                <c:pt idx="2993">
                  <c:v>0.36776808745854317</c:v>
                </c:pt>
                <c:pt idx="2994">
                  <c:v>0.36789092249109445</c:v>
                </c:pt>
                <c:pt idx="2995">
                  <c:v>0.36801375752364573</c:v>
                </c:pt>
                <c:pt idx="2996">
                  <c:v>0.36813659255619702</c:v>
                </c:pt>
                <c:pt idx="2997">
                  <c:v>0.3682594275887483</c:v>
                </c:pt>
                <c:pt idx="2998">
                  <c:v>0.36838226262129958</c:v>
                </c:pt>
                <c:pt idx="2999">
                  <c:v>0.36850509765385087</c:v>
                </c:pt>
                <c:pt idx="3000">
                  <c:v>0.36862793268640215</c:v>
                </c:pt>
                <c:pt idx="3001">
                  <c:v>0.36875076771895343</c:v>
                </c:pt>
                <c:pt idx="3002">
                  <c:v>0.36887360275150471</c:v>
                </c:pt>
                <c:pt idx="3003">
                  <c:v>0.368996437784056</c:v>
                </c:pt>
                <c:pt idx="3004">
                  <c:v>0.36911927281660728</c:v>
                </c:pt>
                <c:pt idx="3005">
                  <c:v>0.36924210784915856</c:v>
                </c:pt>
                <c:pt idx="3006">
                  <c:v>0.36936494288170985</c:v>
                </c:pt>
                <c:pt idx="3007">
                  <c:v>0.36948777791426113</c:v>
                </c:pt>
                <c:pt idx="3008">
                  <c:v>0.36961061294681241</c:v>
                </c:pt>
                <c:pt idx="3009">
                  <c:v>0.36973344797936369</c:v>
                </c:pt>
                <c:pt idx="3010">
                  <c:v>0.36985628301191498</c:v>
                </c:pt>
                <c:pt idx="3011">
                  <c:v>0.36997911804446626</c:v>
                </c:pt>
                <c:pt idx="3012">
                  <c:v>0.37010195307701754</c:v>
                </c:pt>
                <c:pt idx="3013">
                  <c:v>0.37022478810956883</c:v>
                </c:pt>
                <c:pt idx="3014">
                  <c:v>0.37034762314212011</c:v>
                </c:pt>
                <c:pt idx="3015">
                  <c:v>0.37047045817467139</c:v>
                </c:pt>
                <c:pt idx="3016">
                  <c:v>0.37059329320722267</c:v>
                </c:pt>
                <c:pt idx="3017">
                  <c:v>0.37071612823977396</c:v>
                </c:pt>
                <c:pt idx="3018">
                  <c:v>0.37083896327232529</c:v>
                </c:pt>
                <c:pt idx="3019">
                  <c:v>0.37096179830487658</c:v>
                </c:pt>
                <c:pt idx="3020">
                  <c:v>0.37108463333742786</c:v>
                </c:pt>
                <c:pt idx="3021">
                  <c:v>0.37120746836997914</c:v>
                </c:pt>
                <c:pt idx="3022">
                  <c:v>0.37133030340253043</c:v>
                </c:pt>
                <c:pt idx="3023">
                  <c:v>0.37145313843508171</c:v>
                </c:pt>
                <c:pt idx="3024">
                  <c:v>0.37157597346763299</c:v>
                </c:pt>
                <c:pt idx="3025">
                  <c:v>0.37169880850018427</c:v>
                </c:pt>
                <c:pt idx="3026">
                  <c:v>0.37182164353273556</c:v>
                </c:pt>
                <c:pt idx="3027">
                  <c:v>0.37194447856528684</c:v>
                </c:pt>
                <c:pt idx="3028">
                  <c:v>0.37206731359783812</c:v>
                </c:pt>
                <c:pt idx="3029">
                  <c:v>0.37219014863038941</c:v>
                </c:pt>
                <c:pt idx="3030">
                  <c:v>0.37231298366294069</c:v>
                </c:pt>
                <c:pt idx="3031">
                  <c:v>0.37243581869549197</c:v>
                </c:pt>
                <c:pt idx="3032">
                  <c:v>0.37255865372804325</c:v>
                </c:pt>
                <c:pt idx="3033">
                  <c:v>0.37268148876059454</c:v>
                </c:pt>
                <c:pt idx="3034">
                  <c:v>0.37280432379314582</c:v>
                </c:pt>
                <c:pt idx="3035">
                  <c:v>0.3729271588256971</c:v>
                </c:pt>
                <c:pt idx="3036">
                  <c:v>0.37304999385824839</c:v>
                </c:pt>
                <c:pt idx="3037">
                  <c:v>0.37317282889079967</c:v>
                </c:pt>
                <c:pt idx="3038">
                  <c:v>0.37329566392335095</c:v>
                </c:pt>
                <c:pt idx="3039">
                  <c:v>0.37341849895590223</c:v>
                </c:pt>
                <c:pt idx="3040">
                  <c:v>0.37354133398845352</c:v>
                </c:pt>
                <c:pt idx="3041">
                  <c:v>0.3736641690210048</c:v>
                </c:pt>
                <c:pt idx="3042">
                  <c:v>0.37378700405355608</c:v>
                </c:pt>
                <c:pt idx="3043">
                  <c:v>0.37390983908610737</c:v>
                </c:pt>
                <c:pt idx="3044">
                  <c:v>0.37403267411865865</c:v>
                </c:pt>
                <c:pt idx="3045">
                  <c:v>0.37415550915120993</c:v>
                </c:pt>
                <c:pt idx="3046">
                  <c:v>0.37427834418376121</c:v>
                </c:pt>
                <c:pt idx="3047">
                  <c:v>0.3744011792163125</c:v>
                </c:pt>
                <c:pt idx="3048">
                  <c:v>0.37452401424886378</c:v>
                </c:pt>
                <c:pt idx="3049">
                  <c:v>0.37464684928141506</c:v>
                </c:pt>
                <c:pt idx="3050">
                  <c:v>0.37476968431396634</c:v>
                </c:pt>
                <c:pt idx="3051">
                  <c:v>0.37489251934651763</c:v>
                </c:pt>
                <c:pt idx="3052">
                  <c:v>0.37501535437906891</c:v>
                </c:pt>
                <c:pt idx="3053">
                  <c:v>0.37513818941162019</c:v>
                </c:pt>
                <c:pt idx="3054">
                  <c:v>0.37526102444417148</c:v>
                </c:pt>
                <c:pt idx="3055">
                  <c:v>0.37538385947672276</c:v>
                </c:pt>
                <c:pt idx="3056">
                  <c:v>0.37550669450927404</c:v>
                </c:pt>
                <c:pt idx="3057">
                  <c:v>0.37562952954182532</c:v>
                </c:pt>
                <c:pt idx="3058">
                  <c:v>0.37575236457437661</c:v>
                </c:pt>
                <c:pt idx="3059">
                  <c:v>0.37587519960692789</c:v>
                </c:pt>
                <c:pt idx="3060">
                  <c:v>0.37599803463947917</c:v>
                </c:pt>
                <c:pt idx="3061">
                  <c:v>0.37612086967203046</c:v>
                </c:pt>
                <c:pt idx="3062">
                  <c:v>0.37624370470458174</c:v>
                </c:pt>
                <c:pt idx="3063">
                  <c:v>0.37636653973713302</c:v>
                </c:pt>
                <c:pt idx="3064">
                  <c:v>0.3764893747696843</c:v>
                </c:pt>
                <c:pt idx="3065">
                  <c:v>0.37661220980223559</c:v>
                </c:pt>
                <c:pt idx="3066">
                  <c:v>0.37673504483478687</c:v>
                </c:pt>
                <c:pt idx="3067">
                  <c:v>0.37685787986733815</c:v>
                </c:pt>
                <c:pt idx="3068">
                  <c:v>0.37698071489988944</c:v>
                </c:pt>
                <c:pt idx="3069">
                  <c:v>0.37710354993244072</c:v>
                </c:pt>
                <c:pt idx="3070">
                  <c:v>0.377226384964992</c:v>
                </c:pt>
                <c:pt idx="3071">
                  <c:v>0.37734921999754328</c:v>
                </c:pt>
                <c:pt idx="3072">
                  <c:v>0.37747205503009457</c:v>
                </c:pt>
                <c:pt idx="3073">
                  <c:v>0.37759489006264585</c:v>
                </c:pt>
                <c:pt idx="3074">
                  <c:v>0.37771772509519713</c:v>
                </c:pt>
                <c:pt idx="3075">
                  <c:v>0.37784056012774841</c:v>
                </c:pt>
                <c:pt idx="3076">
                  <c:v>0.3779633951602997</c:v>
                </c:pt>
                <c:pt idx="3077">
                  <c:v>0.37808623019285098</c:v>
                </c:pt>
                <c:pt idx="3078">
                  <c:v>0.37820906522540226</c:v>
                </c:pt>
                <c:pt idx="3079">
                  <c:v>0.37833190025795355</c:v>
                </c:pt>
                <c:pt idx="3080">
                  <c:v>0.37845473529050483</c:v>
                </c:pt>
                <c:pt idx="3081">
                  <c:v>0.37857757032305611</c:v>
                </c:pt>
                <c:pt idx="3082">
                  <c:v>0.37870040535560739</c:v>
                </c:pt>
                <c:pt idx="3083">
                  <c:v>0.37882324038815868</c:v>
                </c:pt>
                <c:pt idx="3084">
                  <c:v>0.37894607542070996</c:v>
                </c:pt>
                <c:pt idx="3085">
                  <c:v>0.37906891045326124</c:v>
                </c:pt>
                <c:pt idx="3086">
                  <c:v>0.37919174548581258</c:v>
                </c:pt>
                <c:pt idx="3087">
                  <c:v>0.37931458051836386</c:v>
                </c:pt>
                <c:pt idx="3088">
                  <c:v>0.37943741555091515</c:v>
                </c:pt>
                <c:pt idx="3089">
                  <c:v>0.37956025058346643</c:v>
                </c:pt>
                <c:pt idx="3090">
                  <c:v>0.37968308561601771</c:v>
                </c:pt>
                <c:pt idx="3091">
                  <c:v>0.379805920648569</c:v>
                </c:pt>
                <c:pt idx="3092">
                  <c:v>0.37992875568112028</c:v>
                </c:pt>
                <c:pt idx="3093">
                  <c:v>0.38005159071367156</c:v>
                </c:pt>
                <c:pt idx="3094">
                  <c:v>0.38017442574622284</c:v>
                </c:pt>
                <c:pt idx="3095">
                  <c:v>0.38029726077877413</c:v>
                </c:pt>
                <c:pt idx="3096">
                  <c:v>0.38042009581132541</c:v>
                </c:pt>
                <c:pt idx="3097">
                  <c:v>0.38054293084387669</c:v>
                </c:pt>
                <c:pt idx="3098">
                  <c:v>0.38066576587642798</c:v>
                </c:pt>
                <c:pt idx="3099">
                  <c:v>0.38078860090897926</c:v>
                </c:pt>
                <c:pt idx="3100">
                  <c:v>0.38091143594153054</c:v>
                </c:pt>
                <c:pt idx="3101">
                  <c:v>0.38103427097408182</c:v>
                </c:pt>
                <c:pt idx="3102">
                  <c:v>0.38115710600663311</c:v>
                </c:pt>
                <c:pt idx="3103">
                  <c:v>0.38127994103918439</c:v>
                </c:pt>
                <c:pt idx="3104">
                  <c:v>0.38140277607173567</c:v>
                </c:pt>
                <c:pt idx="3105">
                  <c:v>0.38152561110428695</c:v>
                </c:pt>
                <c:pt idx="3106">
                  <c:v>0.38164844613683824</c:v>
                </c:pt>
                <c:pt idx="3107">
                  <c:v>0.38177128116938952</c:v>
                </c:pt>
                <c:pt idx="3108">
                  <c:v>0.3818941162019408</c:v>
                </c:pt>
                <c:pt idx="3109">
                  <c:v>0.38201695123449209</c:v>
                </c:pt>
                <c:pt idx="3110">
                  <c:v>0.38213978626704337</c:v>
                </c:pt>
                <c:pt idx="3111">
                  <c:v>0.38226262129959465</c:v>
                </c:pt>
                <c:pt idx="3112">
                  <c:v>0.38238545633214593</c:v>
                </c:pt>
                <c:pt idx="3113">
                  <c:v>0.38250829136469722</c:v>
                </c:pt>
                <c:pt idx="3114">
                  <c:v>0.3826311263972485</c:v>
                </c:pt>
                <c:pt idx="3115">
                  <c:v>0.38275396142979978</c:v>
                </c:pt>
                <c:pt idx="3116">
                  <c:v>0.38287679646235107</c:v>
                </c:pt>
                <c:pt idx="3117">
                  <c:v>0.38299963149490235</c:v>
                </c:pt>
                <c:pt idx="3118">
                  <c:v>0.38312246652745363</c:v>
                </c:pt>
                <c:pt idx="3119">
                  <c:v>0.38324530156000491</c:v>
                </c:pt>
                <c:pt idx="3120">
                  <c:v>0.3833681365925562</c:v>
                </c:pt>
                <c:pt idx="3121">
                  <c:v>0.38349097162510748</c:v>
                </c:pt>
                <c:pt idx="3122">
                  <c:v>0.38361380665765876</c:v>
                </c:pt>
                <c:pt idx="3123">
                  <c:v>0.38373664169021005</c:v>
                </c:pt>
                <c:pt idx="3124">
                  <c:v>0.38385947672276133</c:v>
                </c:pt>
                <c:pt idx="3125">
                  <c:v>0.38398231175531261</c:v>
                </c:pt>
                <c:pt idx="3126">
                  <c:v>0.38410514678786389</c:v>
                </c:pt>
                <c:pt idx="3127">
                  <c:v>0.38422798182041518</c:v>
                </c:pt>
                <c:pt idx="3128">
                  <c:v>0.38435081685296646</c:v>
                </c:pt>
                <c:pt idx="3129">
                  <c:v>0.38447365188551774</c:v>
                </c:pt>
                <c:pt idx="3130">
                  <c:v>0.38459648691806902</c:v>
                </c:pt>
                <c:pt idx="3131">
                  <c:v>0.38471932195062031</c:v>
                </c:pt>
                <c:pt idx="3132">
                  <c:v>0.38484215698317159</c:v>
                </c:pt>
                <c:pt idx="3133">
                  <c:v>0.38496499201572287</c:v>
                </c:pt>
                <c:pt idx="3134">
                  <c:v>0.38508782704827416</c:v>
                </c:pt>
                <c:pt idx="3135">
                  <c:v>0.38521066208082544</c:v>
                </c:pt>
                <c:pt idx="3136">
                  <c:v>0.38533349711337672</c:v>
                </c:pt>
                <c:pt idx="3137">
                  <c:v>0.385456332145928</c:v>
                </c:pt>
                <c:pt idx="3138">
                  <c:v>0.38557916717847929</c:v>
                </c:pt>
                <c:pt idx="3139">
                  <c:v>0.38570200221103057</c:v>
                </c:pt>
                <c:pt idx="3140">
                  <c:v>0.38582483724358185</c:v>
                </c:pt>
                <c:pt idx="3141">
                  <c:v>0.38594767227613314</c:v>
                </c:pt>
                <c:pt idx="3142">
                  <c:v>0.38607050730868442</c:v>
                </c:pt>
                <c:pt idx="3143">
                  <c:v>0.3861933423412357</c:v>
                </c:pt>
                <c:pt idx="3144">
                  <c:v>0.38631617737378698</c:v>
                </c:pt>
                <c:pt idx="3145">
                  <c:v>0.38643901240633827</c:v>
                </c:pt>
                <c:pt idx="3146">
                  <c:v>0.38656184743888955</c:v>
                </c:pt>
                <c:pt idx="3147">
                  <c:v>0.38668468247144083</c:v>
                </c:pt>
                <c:pt idx="3148">
                  <c:v>0.38680751750399212</c:v>
                </c:pt>
                <c:pt idx="3149">
                  <c:v>0.3869303525365434</c:v>
                </c:pt>
                <c:pt idx="3150">
                  <c:v>0.38705318756909468</c:v>
                </c:pt>
                <c:pt idx="3151">
                  <c:v>0.38717602260164596</c:v>
                </c:pt>
                <c:pt idx="3152">
                  <c:v>0.38729885763419725</c:v>
                </c:pt>
                <c:pt idx="3153">
                  <c:v>0.38742169266674853</c:v>
                </c:pt>
                <c:pt idx="3154">
                  <c:v>0.38754452769929987</c:v>
                </c:pt>
                <c:pt idx="3155">
                  <c:v>0.38766736273185115</c:v>
                </c:pt>
                <c:pt idx="3156">
                  <c:v>0.38779019776440243</c:v>
                </c:pt>
                <c:pt idx="3157">
                  <c:v>0.38791303279695372</c:v>
                </c:pt>
                <c:pt idx="3158">
                  <c:v>0.388035867829505</c:v>
                </c:pt>
                <c:pt idx="3159">
                  <c:v>0.38815870286205628</c:v>
                </c:pt>
                <c:pt idx="3160">
                  <c:v>0.38828153789460756</c:v>
                </c:pt>
                <c:pt idx="3161">
                  <c:v>0.38840437292715885</c:v>
                </c:pt>
                <c:pt idx="3162">
                  <c:v>0.38852720795971013</c:v>
                </c:pt>
                <c:pt idx="3163">
                  <c:v>0.38865004299226141</c:v>
                </c:pt>
                <c:pt idx="3164">
                  <c:v>0.3887728780248127</c:v>
                </c:pt>
                <c:pt idx="3165">
                  <c:v>0.38889571305736398</c:v>
                </c:pt>
                <c:pt idx="3166">
                  <c:v>0.38901854808991526</c:v>
                </c:pt>
                <c:pt idx="3167">
                  <c:v>0.38914138312246654</c:v>
                </c:pt>
                <c:pt idx="3168">
                  <c:v>0.38926421815501783</c:v>
                </c:pt>
                <c:pt idx="3169">
                  <c:v>0.38938705318756911</c:v>
                </c:pt>
                <c:pt idx="3170">
                  <c:v>0.38950988822012039</c:v>
                </c:pt>
                <c:pt idx="3171">
                  <c:v>0.38963272325267168</c:v>
                </c:pt>
                <c:pt idx="3172">
                  <c:v>0.38975555828522296</c:v>
                </c:pt>
                <c:pt idx="3173">
                  <c:v>0.38987839331777424</c:v>
                </c:pt>
                <c:pt idx="3174">
                  <c:v>0.39000122835032552</c:v>
                </c:pt>
                <c:pt idx="3175">
                  <c:v>0.39012406338287681</c:v>
                </c:pt>
                <c:pt idx="3176">
                  <c:v>0.39024689841542809</c:v>
                </c:pt>
                <c:pt idx="3177">
                  <c:v>0.39036973344797937</c:v>
                </c:pt>
                <c:pt idx="3178">
                  <c:v>0.39049256848053066</c:v>
                </c:pt>
                <c:pt idx="3179">
                  <c:v>0.39061540351308194</c:v>
                </c:pt>
                <c:pt idx="3180">
                  <c:v>0.39073823854563322</c:v>
                </c:pt>
                <c:pt idx="3181">
                  <c:v>0.3908610735781845</c:v>
                </c:pt>
                <c:pt idx="3182">
                  <c:v>0.39098390861073579</c:v>
                </c:pt>
                <c:pt idx="3183">
                  <c:v>0.39110674364328707</c:v>
                </c:pt>
                <c:pt idx="3184">
                  <c:v>0.39122957867583835</c:v>
                </c:pt>
                <c:pt idx="3185">
                  <c:v>0.39135241370838963</c:v>
                </c:pt>
                <c:pt idx="3186">
                  <c:v>0.39147524874094092</c:v>
                </c:pt>
                <c:pt idx="3187">
                  <c:v>0.3915980837734922</c:v>
                </c:pt>
                <c:pt idx="3188">
                  <c:v>0.39172091880604348</c:v>
                </c:pt>
                <c:pt idx="3189">
                  <c:v>0.39184375383859477</c:v>
                </c:pt>
                <c:pt idx="3190">
                  <c:v>0.39196658887114605</c:v>
                </c:pt>
                <c:pt idx="3191">
                  <c:v>0.39208942390369733</c:v>
                </c:pt>
                <c:pt idx="3192">
                  <c:v>0.39221225893624861</c:v>
                </c:pt>
                <c:pt idx="3193">
                  <c:v>0.3923350939687999</c:v>
                </c:pt>
                <c:pt idx="3194">
                  <c:v>0.39245792900135118</c:v>
                </c:pt>
                <c:pt idx="3195">
                  <c:v>0.39258076403390246</c:v>
                </c:pt>
                <c:pt idx="3196">
                  <c:v>0.39270359906645375</c:v>
                </c:pt>
                <c:pt idx="3197">
                  <c:v>0.39282643409900503</c:v>
                </c:pt>
                <c:pt idx="3198">
                  <c:v>0.39294926913155631</c:v>
                </c:pt>
                <c:pt idx="3199">
                  <c:v>0.39307210416410759</c:v>
                </c:pt>
                <c:pt idx="3200">
                  <c:v>0.39319493919665888</c:v>
                </c:pt>
                <c:pt idx="3201">
                  <c:v>0.39331777422921016</c:v>
                </c:pt>
                <c:pt idx="3202">
                  <c:v>0.39344060926176144</c:v>
                </c:pt>
                <c:pt idx="3203">
                  <c:v>0.39356344429431273</c:v>
                </c:pt>
                <c:pt idx="3204">
                  <c:v>0.39368627932686401</c:v>
                </c:pt>
                <c:pt idx="3205">
                  <c:v>0.39380911435941529</c:v>
                </c:pt>
                <c:pt idx="3206">
                  <c:v>0.39393194939196657</c:v>
                </c:pt>
                <c:pt idx="3207">
                  <c:v>0.39405478442451786</c:v>
                </c:pt>
                <c:pt idx="3208">
                  <c:v>0.39417761945706914</c:v>
                </c:pt>
                <c:pt idx="3209">
                  <c:v>0.39430045448962042</c:v>
                </c:pt>
                <c:pt idx="3210">
                  <c:v>0.39442328952217171</c:v>
                </c:pt>
                <c:pt idx="3211">
                  <c:v>0.39454612455472299</c:v>
                </c:pt>
                <c:pt idx="3212">
                  <c:v>0.39466895958727427</c:v>
                </c:pt>
                <c:pt idx="3213">
                  <c:v>0.39479179461982555</c:v>
                </c:pt>
                <c:pt idx="3214">
                  <c:v>0.39491462965237684</c:v>
                </c:pt>
                <c:pt idx="3215">
                  <c:v>0.39503746468492812</c:v>
                </c:pt>
                <c:pt idx="3216">
                  <c:v>0.3951602997174794</c:v>
                </c:pt>
                <c:pt idx="3217">
                  <c:v>0.39528313475003068</c:v>
                </c:pt>
                <c:pt idx="3218">
                  <c:v>0.39540596978258197</c:v>
                </c:pt>
                <c:pt idx="3219">
                  <c:v>0.39552880481513325</c:v>
                </c:pt>
                <c:pt idx="3220">
                  <c:v>0.39565163984768453</c:v>
                </c:pt>
                <c:pt idx="3221">
                  <c:v>0.39577447488023582</c:v>
                </c:pt>
                <c:pt idx="3222">
                  <c:v>0.39589730991278715</c:v>
                </c:pt>
                <c:pt idx="3223">
                  <c:v>0.39602014494533844</c:v>
                </c:pt>
                <c:pt idx="3224">
                  <c:v>0.39614297997788972</c:v>
                </c:pt>
                <c:pt idx="3225">
                  <c:v>0.396265815010441</c:v>
                </c:pt>
                <c:pt idx="3226">
                  <c:v>0.39638865004299229</c:v>
                </c:pt>
                <c:pt idx="3227">
                  <c:v>0.39651148507554357</c:v>
                </c:pt>
                <c:pt idx="3228">
                  <c:v>0.39663432010809485</c:v>
                </c:pt>
                <c:pt idx="3229">
                  <c:v>0.39675715514064613</c:v>
                </c:pt>
                <c:pt idx="3230">
                  <c:v>0.39687999017319742</c:v>
                </c:pt>
                <c:pt idx="3231">
                  <c:v>0.3970028252057487</c:v>
                </c:pt>
                <c:pt idx="3232">
                  <c:v>0.39712566023829998</c:v>
                </c:pt>
                <c:pt idx="3233">
                  <c:v>0.39724849527085127</c:v>
                </c:pt>
                <c:pt idx="3234">
                  <c:v>0.39737133030340255</c:v>
                </c:pt>
                <c:pt idx="3235">
                  <c:v>0.39749416533595383</c:v>
                </c:pt>
                <c:pt idx="3236">
                  <c:v>0.39761700036850511</c:v>
                </c:pt>
                <c:pt idx="3237">
                  <c:v>0.3977398354010564</c:v>
                </c:pt>
                <c:pt idx="3238">
                  <c:v>0.39786267043360768</c:v>
                </c:pt>
                <c:pt idx="3239">
                  <c:v>0.39798550546615896</c:v>
                </c:pt>
                <c:pt idx="3240">
                  <c:v>0.39810834049871024</c:v>
                </c:pt>
                <c:pt idx="3241">
                  <c:v>0.39823117553126153</c:v>
                </c:pt>
                <c:pt idx="3242">
                  <c:v>0.39835401056381281</c:v>
                </c:pt>
                <c:pt idx="3243">
                  <c:v>0.39847684559636409</c:v>
                </c:pt>
                <c:pt idx="3244">
                  <c:v>0.39859968062891538</c:v>
                </c:pt>
                <c:pt idx="3245">
                  <c:v>0.39872251566146666</c:v>
                </c:pt>
                <c:pt idx="3246">
                  <c:v>0.39884535069401794</c:v>
                </c:pt>
                <c:pt idx="3247">
                  <c:v>0.39896818572656922</c:v>
                </c:pt>
                <c:pt idx="3248">
                  <c:v>0.39909102075912051</c:v>
                </c:pt>
                <c:pt idx="3249">
                  <c:v>0.39921385579167179</c:v>
                </c:pt>
                <c:pt idx="3250">
                  <c:v>0.39933669082422307</c:v>
                </c:pt>
                <c:pt idx="3251">
                  <c:v>0.39945952585677436</c:v>
                </c:pt>
                <c:pt idx="3252">
                  <c:v>0.39958236088932564</c:v>
                </c:pt>
                <c:pt idx="3253">
                  <c:v>0.39970519592187692</c:v>
                </c:pt>
                <c:pt idx="3254">
                  <c:v>0.3998280309544282</c:v>
                </c:pt>
                <c:pt idx="3255">
                  <c:v>0.39995086598697949</c:v>
                </c:pt>
                <c:pt idx="3256">
                  <c:v>0.40007370101953077</c:v>
                </c:pt>
                <c:pt idx="3257">
                  <c:v>0.40019653605208205</c:v>
                </c:pt>
                <c:pt idx="3258">
                  <c:v>0.40031937108463334</c:v>
                </c:pt>
                <c:pt idx="3259">
                  <c:v>0.40044220611718462</c:v>
                </c:pt>
                <c:pt idx="3260">
                  <c:v>0.4005650411497359</c:v>
                </c:pt>
                <c:pt idx="3261">
                  <c:v>0.40068787618228718</c:v>
                </c:pt>
                <c:pt idx="3262">
                  <c:v>0.40081071121483847</c:v>
                </c:pt>
                <c:pt idx="3263">
                  <c:v>0.40093354624738975</c:v>
                </c:pt>
                <c:pt idx="3264">
                  <c:v>0.40105638127994103</c:v>
                </c:pt>
                <c:pt idx="3265">
                  <c:v>0.40117921631249231</c:v>
                </c:pt>
                <c:pt idx="3266">
                  <c:v>0.4013020513450436</c:v>
                </c:pt>
                <c:pt idx="3267">
                  <c:v>0.40142488637759488</c:v>
                </c:pt>
                <c:pt idx="3268">
                  <c:v>0.40154772141014616</c:v>
                </c:pt>
                <c:pt idx="3269">
                  <c:v>0.40167055644269745</c:v>
                </c:pt>
                <c:pt idx="3270">
                  <c:v>0.40179339147524873</c:v>
                </c:pt>
                <c:pt idx="3271">
                  <c:v>0.40191622650780001</c:v>
                </c:pt>
                <c:pt idx="3272">
                  <c:v>0.40203906154035129</c:v>
                </c:pt>
                <c:pt idx="3273">
                  <c:v>0.40216189657290258</c:v>
                </c:pt>
                <c:pt idx="3274">
                  <c:v>0.40228473160545386</c:v>
                </c:pt>
                <c:pt idx="3275">
                  <c:v>0.40240756663800514</c:v>
                </c:pt>
                <c:pt idx="3276">
                  <c:v>0.40253040167055643</c:v>
                </c:pt>
                <c:pt idx="3277">
                  <c:v>0.40265323670310771</c:v>
                </c:pt>
                <c:pt idx="3278">
                  <c:v>0.40277607173565899</c:v>
                </c:pt>
                <c:pt idx="3279">
                  <c:v>0.40289890676821027</c:v>
                </c:pt>
                <c:pt idx="3280">
                  <c:v>0.40302174180076156</c:v>
                </c:pt>
                <c:pt idx="3281">
                  <c:v>0.40314457683331284</c:v>
                </c:pt>
                <c:pt idx="3282">
                  <c:v>0.40326741186586412</c:v>
                </c:pt>
                <c:pt idx="3283">
                  <c:v>0.40339024689841541</c:v>
                </c:pt>
                <c:pt idx="3284">
                  <c:v>0.40351308193096669</c:v>
                </c:pt>
                <c:pt idx="3285">
                  <c:v>0.40363591696351797</c:v>
                </c:pt>
                <c:pt idx="3286">
                  <c:v>0.40375875199606925</c:v>
                </c:pt>
                <c:pt idx="3287">
                  <c:v>0.40388158702862054</c:v>
                </c:pt>
                <c:pt idx="3288">
                  <c:v>0.40400442206117182</c:v>
                </c:pt>
                <c:pt idx="3289">
                  <c:v>0.4041272570937231</c:v>
                </c:pt>
                <c:pt idx="3290">
                  <c:v>0.40425009212627444</c:v>
                </c:pt>
                <c:pt idx="3291">
                  <c:v>0.40437292715882572</c:v>
                </c:pt>
                <c:pt idx="3292">
                  <c:v>0.40449576219137701</c:v>
                </c:pt>
                <c:pt idx="3293">
                  <c:v>0.40461859722392829</c:v>
                </c:pt>
                <c:pt idx="3294">
                  <c:v>0.40474143225647957</c:v>
                </c:pt>
                <c:pt idx="3295">
                  <c:v>0.40486426728903085</c:v>
                </c:pt>
                <c:pt idx="3296">
                  <c:v>0.40498710232158214</c:v>
                </c:pt>
                <c:pt idx="3297">
                  <c:v>0.40510993735413342</c:v>
                </c:pt>
                <c:pt idx="3298">
                  <c:v>0.4052327723866847</c:v>
                </c:pt>
                <c:pt idx="3299">
                  <c:v>0.40535560741923599</c:v>
                </c:pt>
                <c:pt idx="3300">
                  <c:v>0.40547844245178727</c:v>
                </c:pt>
                <c:pt idx="3301">
                  <c:v>0.40560127748433855</c:v>
                </c:pt>
                <c:pt idx="3302">
                  <c:v>0.40572411251688983</c:v>
                </c:pt>
                <c:pt idx="3303">
                  <c:v>0.40584694754944112</c:v>
                </c:pt>
                <c:pt idx="3304">
                  <c:v>0.4059697825819924</c:v>
                </c:pt>
                <c:pt idx="3305">
                  <c:v>0.40609261761454368</c:v>
                </c:pt>
                <c:pt idx="3306">
                  <c:v>0.40621545264709497</c:v>
                </c:pt>
                <c:pt idx="3307">
                  <c:v>0.40633828767964625</c:v>
                </c:pt>
                <c:pt idx="3308">
                  <c:v>0.40646112271219753</c:v>
                </c:pt>
                <c:pt idx="3309">
                  <c:v>0.40658395774474881</c:v>
                </c:pt>
                <c:pt idx="3310">
                  <c:v>0.4067067927773001</c:v>
                </c:pt>
                <c:pt idx="3311">
                  <c:v>0.40682962780985138</c:v>
                </c:pt>
                <c:pt idx="3312">
                  <c:v>0.40695246284240266</c:v>
                </c:pt>
                <c:pt idx="3313">
                  <c:v>0.40707529787495395</c:v>
                </c:pt>
                <c:pt idx="3314">
                  <c:v>0.40719813290750523</c:v>
                </c:pt>
                <c:pt idx="3315">
                  <c:v>0.40732096794005651</c:v>
                </c:pt>
                <c:pt idx="3316">
                  <c:v>0.40744380297260779</c:v>
                </c:pt>
                <c:pt idx="3317">
                  <c:v>0.40756663800515908</c:v>
                </c:pt>
                <c:pt idx="3318">
                  <c:v>0.40768947303771036</c:v>
                </c:pt>
                <c:pt idx="3319">
                  <c:v>0.40781230807026164</c:v>
                </c:pt>
                <c:pt idx="3320">
                  <c:v>0.40793514310281292</c:v>
                </c:pt>
                <c:pt idx="3321">
                  <c:v>0.40805797813536421</c:v>
                </c:pt>
                <c:pt idx="3322">
                  <c:v>0.40818081316791549</c:v>
                </c:pt>
                <c:pt idx="3323">
                  <c:v>0.40830364820046677</c:v>
                </c:pt>
                <c:pt idx="3324">
                  <c:v>0.40842648323301806</c:v>
                </c:pt>
                <c:pt idx="3325">
                  <c:v>0.40854931826556934</c:v>
                </c:pt>
                <c:pt idx="3326">
                  <c:v>0.40867215329812062</c:v>
                </c:pt>
                <c:pt idx="3327">
                  <c:v>0.4087949883306719</c:v>
                </c:pt>
                <c:pt idx="3328">
                  <c:v>0.40891782336322319</c:v>
                </c:pt>
                <c:pt idx="3329">
                  <c:v>0.40904065839577447</c:v>
                </c:pt>
                <c:pt idx="3330">
                  <c:v>0.40916349342832575</c:v>
                </c:pt>
                <c:pt idx="3331">
                  <c:v>0.40928632846087704</c:v>
                </c:pt>
                <c:pt idx="3332">
                  <c:v>0.40940916349342832</c:v>
                </c:pt>
                <c:pt idx="3333">
                  <c:v>0.4095319985259796</c:v>
                </c:pt>
                <c:pt idx="3334">
                  <c:v>0.40965483355853088</c:v>
                </c:pt>
                <c:pt idx="3335">
                  <c:v>0.40977766859108217</c:v>
                </c:pt>
                <c:pt idx="3336">
                  <c:v>0.40990050362363345</c:v>
                </c:pt>
                <c:pt idx="3337">
                  <c:v>0.41002333865618473</c:v>
                </c:pt>
                <c:pt idx="3338">
                  <c:v>0.41014617368873602</c:v>
                </c:pt>
                <c:pt idx="3339">
                  <c:v>0.4102690087212873</c:v>
                </c:pt>
                <c:pt idx="3340">
                  <c:v>0.41039184375383858</c:v>
                </c:pt>
                <c:pt idx="3341">
                  <c:v>0.41051467878638986</c:v>
                </c:pt>
                <c:pt idx="3342">
                  <c:v>0.41063751381894115</c:v>
                </c:pt>
                <c:pt idx="3343">
                  <c:v>0.41076034885149243</c:v>
                </c:pt>
                <c:pt idx="3344">
                  <c:v>0.41088318388404371</c:v>
                </c:pt>
                <c:pt idx="3345">
                  <c:v>0.411006018916595</c:v>
                </c:pt>
                <c:pt idx="3346">
                  <c:v>0.41112885394914628</c:v>
                </c:pt>
                <c:pt idx="3347">
                  <c:v>0.41125168898169756</c:v>
                </c:pt>
                <c:pt idx="3348">
                  <c:v>0.41137452401424884</c:v>
                </c:pt>
                <c:pt idx="3349">
                  <c:v>0.41149735904680013</c:v>
                </c:pt>
                <c:pt idx="3350">
                  <c:v>0.41162019407935141</c:v>
                </c:pt>
                <c:pt idx="3351">
                  <c:v>0.41174302911190269</c:v>
                </c:pt>
                <c:pt idx="3352">
                  <c:v>0.41186586414445397</c:v>
                </c:pt>
                <c:pt idx="3353">
                  <c:v>0.41198869917700526</c:v>
                </c:pt>
                <c:pt idx="3354">
                  <c:v>0.41211153420955654</c:v>
                </c:pt>
                <c:pt idx="3355">
                  <c:v>0.41223436924210782</c:v>
                </c:pt>
                <c:pt idx="3356">
                  <c:v>0.41235720427465911</c:v>
                </c:pt>
                <c:pt idx="3357">
                  <c:v>0.41248003930721039</c:v>
                </c:pt>
                <c:pt idx="3358">
                  <c:v>0.41260287433976173</c:v>
                </c:pt>
                <c:pt idx="3359">
                  <c:v>0.41272570937231301</c:v>
                </c:pt>
                <c:pt idx="3360">
                  <c:v>0.41284854440486429</c:v>
                </c:pt>
                <c:pt idx="3361">
                  <c:v>0.41297137943741558</c:v>
                </c:pt>
                <c:pt idx="3362">
                  <c:v>0.41309421446996686</c:v>
                </c:pt>
                <c:pt idx="3363">
                  <c:v>0.41321704950251814</c:v>
                </c:pt>
                <c:pt idx="3364">
                  <c:v>0.41333988453506942</c:v>
                </c:pt>
                <c:pt idx="3365">
                  <c:v>0.41346271956762071</c:v>
                </c:pt>
                <c:pt idx="3366">
                  <c:v>0.41358555460017199</c:v>
                </c:pt>
                <c:pt idx="3367">
                  <c:v>0.41370838963272327</c:v>
                </c:pt>
                <c:pt idx="3368">
                  <c:v>0.41383122466527456</c:v>
                </c:pt>
                <c:pt idx="3369">
                  <c:v>0.41395405969782584</c:v>
                </c:pt>
                <c:pt idx="3370">
                  <c:v>0.41407689473037712</c:v>
                </c:pt>
                <c:pt idx="3371">
                  <c:v>0.4141997297629284</c:v>
                </c:pt>
                <c:pt idx="3372">
                  <c:v>0.41432256479547969</c:v>
                </c:pt>
                <c:pt idx="3373">
                  <c:v>0.41444539982803097</c:v>
                </c:pt>
                <c:pt idx="3374">
                  <c:v>0.41456823486058225</c:v>
                </c:pt>
                <c:pt idx="3375">
                  <c:v>0.41469106989313353</c:v>
                </c:pt>
                <c:pt idx="3376">
                  <c:v>0.41481390492568482</c:v>
                </c:pt>
                <c:pt idx="3377">
                  <c:v>0.4149367399582361</c:v>
                </c:pt>
                <c:pt idx="3378">
                  <c:v>0.41505957499078738</c:v>
                </c:pt>
                <c:pt idx="3379">
                  <c:v>0.41518241002333867</c:v>
                </c:pt>
                <c:pt idx="3380">
                  <c:v>0.41530524505588995</c:v>
                </c:pt>
                <c:pt idx="3381">
                  <c:v>0.41542808008844123</c:v>
                </c:pt>
                <c:pt idx="3382">
                  <c:v>0.41555091512099251</c:v>
                </c:pt>
                <c:pt idx="3383">
                  <c:v>0.4156737501535438</c:v>
                </c:pt>
                <c:pt idx="3384">
                  <c:v>0.41579658518609508</c:v>
                </c:pt>
                <c:pt idx="3385">
                  <c:v>0.41591942021864636</c:v>
                </c:pt>
                <c:pt idx="3386">
                  <c:v>0.41604225525119765</c:v>
                </c:pt>
                <c:pt idx="3387">
                  <c:v>0.41616509028374893</c:v>
                </c:pt>
                <c:pt idx="3388">
                  <c:v>0.41628792531630021</c:v>
                </c:pt>
                <c:pt idx="3389">
                  <c:v>0.41641076034885149</c:v>
                </c:pt>
                <c:pt idx="3390">
                  <c:v>0.41653359538140278</c:v>
                </c:pt>
                <c:pt idx="3391">
                  <c:v>0.41665643041395406</c:v>
                </c:pt>
                <c:pt idx="3392">
                  <c:v>0.41677926544650534</c:v>
                </c:pt>
                <c:pt idx="3393">
                  <c:v>0.41690210047905663</c:v>
                </c:pt>
                <c:pt idx="3394">
                  <c:v>0.41702493551160791</c:v>
                </c:pt>
                <c:pt idx="3395">
                  <c:v>0.41714777054415919</c:v>
                </c:pt>
                <c:pt idx="3396">
                  <c:v>0.41727060557671047</c:v>
                </c:pt>
                <c:pt idx="3397">
                  <c:v>0.41739344060926176</c:v>
                </c:pt>
                <c:pt idx="3398">
                  <c:v>0.41751627564181304</c:v>
                </c:pt>
                <c:pt idx="3399">
                  <c:v>0.41763911067436432</c:v>
                </c:pt>
                <c:pt idx="3400">
                  <c:v>0.41776194570691561</c:v>
                </c:pt>
                <c:pt idx="3401">
                  <c:v>0.41788478073946689</c:v>
                </c:pt>
                <c:pt idx="3402">
                  <c:v>0.41800761577201817</c:v>
                </c:pt>
                <c:pt idx="3403">
                  <c:v>0.41813045080456945</c:v>
                </c:pt>
                <c:pt idx="3404">
                  <c:v>0.41825328583712074</c:v>
                </c:pt>
                <c:pt idx="3405">
                  <c:v>0.41837612086967202</c:v>
                </c:pt>
                <c:pt idx="3406">
                  <c:v>0.4184989559022233</c:v>
                </c:pt>
                <c:pt idx="3407">
                  <c:v>0.41862179093477458</c:v>
                </c:pt>
                <c:pt idx="3408">
                  <c:v>0.41874462596732587</c:v>
                </c:pt>
                <c:pt idx="3409">
                  <c:v>0.41886746099987715</c:v>
                </c:pt>
                <c:pt idx="3410">
                  <c:v>0.41899029603242843</c:v>
                </c:pt>
                <c:pt idx="3411">
                  <c:v>0.41911313106497972</c:v>
                </c:pt>
                <c:pt idx="3412">
                  <c:v>0.419235966097531</c:v>
                </c:pt>
                <c:pt idx="3413">
                  <c:v>0.41935880113008228</c:v>
                </c:pt>
                <c:pt idx="3414">
                  <c:v>0.41948163616263356</c:v>
                </c:pt>
                <c:pt idx="3415">
                  <c:v>0.41960447119518485</c:v>
                </c:pt>
                <c:pt idx="3416">
                  <c:v>0.41972730622773613</c:v>
                </c:pt>
                <c:pt idx="3417">
                  <c:v>0.41985014126028741</c:v>
                </c:pt>
                <c:pt idx="3418">
                  <c:v>0.4199729762928387</c:v>
                </c:pt>
                <c:pt idx="3419">
                  <c:v>0.42009581132538998</c:v>
                </c:pt>
                <c:pt idx="3420">
                  <c:v>0.42021864635794126</c:v>
                </c:pt>
                <c:pt idx="3421">
                  <c:v>0.42034148139049254</c:v>
                </c:pt>
                <c:pt idx="3422">
                  <c:v>0.42046431642304383</c:v>
                </c:pt>
                <c:pt idx="3423">
                  <c:v>0.42058715145559511</c:v>
                </c:pt>
                <c:pt idx="3424">
                  <c:v>0.42070998648814639</c:v>
                </c:pt>
                <c:pt idx="3425">
                  <c:v>0.42083282152069768</c:v>
                </c:pt>
                <c:pt idx="3426">
                  <c:v>0.42095565655324901</c:v>
                </c:pt>
                <c:pt idx="3427">
                  <c:v>0.4210784915858003</c:v>
                </c:pt>
                <c:pt idx="3428">
                  <c:v>0.42120132661835158</c:v>
                </c:pt>
                <c:pt idx="3429">
                  <c:v>0.42132416165090286</c:v>
                </c:pt>
                <c:pt idx="3430">
                  <c:v>0.42144699668345414</c:v>
                </c:pt>
                <c:pt idx="3431">
                  <c:v>0.42156983171600543</c:v>
                </c:pt>
                <c:pt idx="3432">
                  <c:v>0.42169266674855671</c:v>
                </c:pt>
                <c:pt idx="3433">
                  <c:v>0.42181550178110799</c:v>
                </c:pt>
                <c:pt idx="3434">
                  <c:v>0.42193833681365928</c:v>
                </c:pt>
                <c:pt idx="3435">
                  <c:v>0.42206117184621056</c:v>
                </c:pt>
                <c:pt idx="3436">
                  <c:v>0.42218400687876184</c:v>
                </c:pt>
                <c:pt idx="3437">
                  <c:v>0.42230684191131312</c:v>
                </c:pt>
                <c:pt idx="3438">
                  <c:v>0.42242967694386441</c:v>
                </c:pt>
                <c:pt idx="3439">
                  <c:v>0.42255251197641569</c:v>
                </c:pt>
                <c:pt idx="3440">
                  <c:v>0.42267534700896697</c:v>
                </c:pt>
                <c:pt idx="3441">
                  <c:v>0.42279818204151826</c:v>
                </c:pt>
                <c:pt idx="3442">
                  <c:v>0.42292101707406954</c:v>
                </c:pt>
                <c:pt idx="3443">
                  <c:v>0.42304385210662082</c:v>
                </c:pt>
                <c:pt idx="3444">
                  <c:v>0.4231666871391721</c:v>
                </c:pt>
                <c:pt idx="3445">
                  <c:v>0.42328952217172339</c:v>
                </c:pt>
                <c:pt idx="3446">
                  <c:v>0.42341235720427467</c:v>
                </c:pt>
                <c:pt idx="3447">
                  <c:v>0.42353519223682595</c:v>
                </c:pt>
                <c:pt idx="3448">
                  <c:v>0.42365802726937724</c:v>
                </c:pt>
                <c:pt idx="3449">
                  <c:v>0.42378086230192852</c:v>
                </c:pt>
                <c:pt idx="3450">
                  <c:v>0.4239036973344798</c:v>
                </c:pt>
                <c:pt idx="3451">
                  <c:v>0.42402653236703108</c:v>
                </c:pt>
                <c:pt idx="3452">
                  <c:v>0.42414936739958237</c:v>
                </c:pt>
                <c:pt idx="3453">
                  <c:v>0.42427220243213365</c:v>
                </c:pt>
                <c:pt idx="3454">
                  <c:v>0.42439503746468493</c:v>
                </c:pt>
                <c:pt idx="3455">
                  <c:v>0.42451787249723621</c:v>
                </c:pt>
                <c:pt idx="3456">
                  <c:v>0.4246407075297875</c:v>
                </c:pt>
                <c:pt idx="3457">
                  <c:v>0.42476354256233878</c:v>
                </c:pt>
                <c:pt idx="3458">
                  <c:v>0.42488637759489006</c:v>
                </c:pt>
                <c:pt idx="3459">
                  <c:v>0.42500921262744135</c:v>
                </c:pt>
                <c:pt idx="3460">
                  <c:v>0.42513204765999263</c:v>
                </c:pt>
                <c:pt idx="3461">
                  <c:v>0.42525488269254391</c:v>
                </c:pt>
                <c:pt idx="3462">
                  <c:v>0.42537771772509519</c:v>
                </c:pt>
                <c:pt idx="3463">
                  <c:v>0.42550055275764648</c:v>
                </c:pt>
                <c:pt idx="3464">
                  <c:v>0.42562338779019776</c:v>
                </c:pt>
                <c:pt idx="3465">
                  <c:v>0.42574622282274904</c:v>
                </c:pt>
                <c:pt idx="3466">
                  <c:v>0.42586905785530033</c:v>
                </c:pt>
                <c:pt idx="3467">
                  <c:v>0.42599189288785161</c:v>
                </c:pt>
                <c:pt idx="3468">
                  <c:v>0.42611472792040289</c:v>
                </c:pt>
                <c:pt idx="3469">
                  <c:v>0.42623756295295417</c:v>
                </c:pt>
                <c:pt idx="3470">
                  <c:v>0.42636039798550546</c:v>
                </c:pt>
                <c:pt idx="3471">
                  <c:v>0.42648323301805674</c:v>
                </c:pt>
                <c:pt idx="3472">
                  <c:v>0.42660606805060802</c:v>
                </c:pt>
                <c:pt idx="3473">
                  <c:v>0.42672890308315931</c:v>
                </c:pt>
                <c:pt idx="3474">
                  <c:v>0.42685173811571059</c:v>
                </c:pt>
                <c:pt idx="3475">
                  <c:v>0.42697457314826187</c:v>
                </c:pt>
                <c:pt idx="3476">
                  <c:v>0.42709740818081315</c:v>
                </c:pt>
                <c:pt idx="3477">
                  <c:v>0.42722024321336444</c:v>
                </c:pt>
                <c:pt idx="3478">
                  <c:v>0.42734307824591572</c:v>
                </c:pt>
                <c:pt idx="3479">
                  <c:v>0.427465913278467</c:v>
                </c:pt>
                <c:pt idx="3480">
                  <c:v>0.42758874831101829</c:v>
                </c:pt>
                <c:pt idx="3481">
                  <c:v>0.42771158334356957</c:v>
                </c:pt>
                <c:pt idx="3482">
                  <c:v>0.42783441837612085</c:v>
                </c:pt>
                <c:pt idx="3483">
                  <c:v>0.42795725340867213</c:v>
                </c:pt>
                <c:pt idx="3484">
                  <c:v>0.42808008844122342</c:v>
                </c:pt>
                <c:pt idx="3485">
                  <c:v>0.4282029234737747</c:v>
                </c:pt>
                <c:pt idx="3486">
                  <c:v>0.42832575850632598</c:v>
                </c:pt>
                <c:pt idx="3487">
                  <c:v>0.42844859353887726</c:v>
                </c:pt>
                <c:pt idx="3488">
                  <c:v>0.42857142857142855</c:v>
                </c:pt>
                <c:pt idx="3489">
                  <c:v>0.42869426360397983</c:v>
                </c:pt>
                <c:pt idx="3490">
                  <c:v>0.42881709863653111</c:v>
                </c:pt>
                <c:pt idx="3491">
                  <c:v>0.4289399336690824</c:v>
                </c:pt>
                <c:pt idx="3492">
                  <c:v>0.42906276870163368</c:v>
                </c:pt>
                <c:pt idx="3493">
                  <c:v>0.42918560373418502</c:v>
                </c:pt>
                <c:pt idx="3494">
                  <c:v>0.4293084387667363</c:v>
                </c:pt>
                <c:pt idx="3495">
                  <c:v>0.42943127379928758</c:v>
                </c:pt>
                <c:pt idx="3496">
                  <c:v>0.42955410883183887</c:v>
                </c:pt>
                <c:pt idx="3497">
                  <c:v>0.42967694386439015</c:v>
                </c:pt>
                <c:pt idx="3498">
                  <c:v>0.42979977889694143</c:v>
                </c:pt>
                <c:pt idx="3499">
                  <c:v>0.42992261392949271</c:v>
                </c:pt>
                <c:pt idx="3500">
                  <c:v>0.430045448962044</c:v>
                </c:pt>
                <c:pt idx="3501">
                  <c:v>0.43016828399459528</c:v>
                </c:pt>
                <c:pt idx="3502">
                  <c:v>0.43029111902714656</c:v>
                </c:pt>
                <c:pt idx="3503">
                  <c:v>0.43041395405969785</c:v>
                </c:pt>
                <c:pt idx="3504">
                  <c:v>0.43053678909224913</c:v>
                </c:pt>
                <c:pt idx="3505">
                  <c:v>0.43065962412480041</c:v>
                </c:pt>
                <c:pt idx="3506">
                  <c:v>0.43078245915735169</c:v>
                </c:pt>
                <c:pt idx="3507">
                  <c:v>0.43090529418990298</c:v>
                </c:pt>
                <c:pt idx="3508">
                  <c:v>0.43102812922245426</c:v>
                </c:pt>
                <c:pt idx="3509">
                  <c:v>0.43115096425500554</c:v>
                </c:pt>
                <c:pt idx="3510">
                  <c:v>0.43127379928755682</c:v>
                </c:pt>
                <c:pt idx="3511">
                  <c:v>0.43139663432010811</c:v>
                </c:pt>
                <c:pt idx="3512">
                  <c:v>0.43151946935265939</c:v>
                </c:pt>
                <c:pt idx="3513">
                  <c:v>0.43164230438521067</c:v>
                </c:pt>
                <c:pt idx="3514">
                  <c:v>0.43176513941776196</c:v>
                </c:pt>
                <c:pt idx="3515">
                  <c:v>0.43188797445031324</c:v>
                </c:pt>
                <c:pt idx="3516">
                  <c:v>0.43201080948286452</c:v>
                </c:pt>
                <c:pt idx="3517">
                  <c:v>0.4321336445154158</c:v>
                </c:pt>
                <c:pt idx="3518">
                  <c:v>0.43225647954796709</c:v>
                </c:pt>
                <c:pt idx="3519">
                  <c:v>0.43237931458051837</c:v>
                </c:pt>
                <c:pt idx="3520">
                  <c:v>0.43250214961306965</c:v>
                </c:pt>
                <c:pt idx="3521">
                  <c:v>0.43262498464562094</c:v>
                </c:pt>
                <c:pt idx="3522">
                  <c:v>0.43274781967817222</c:v>
                </c:pt>
                <c:pt idx="3523">
                  <c:v>0.4328706547107235</c:v>
                </c:pt>
                <c:pt idx="3524">
                  <c:v>0.43299348974327478</c:v>
                </c:pt>
                <c:pt idx="3525">
                  <c:v>0.43311632477582607</c:v>
                </c:pt>
                <c:pt idx="3526">
                  <c:v>0.43323915980837735</c:v>
                </c:pt>
                <c:pt idx="3527">
                  <c:v>0.43336199484092863</c:v>
                </c:pt>
                <c:pt idx="3528">
                  <c:v>0.43348482987347992</c:v>
                </c:pt>
                <c:pt idx="3529">
                  <c:v>0.4336076649060312</c:v>
                </c:pt>
                <c:pt idx="3530">
                  <c:v>0.43373049993858248</c:v>
                </c:pt>
                <c:pt idx="3531">
                  <c:v>0.43385333497113376</c:v>
                </c:pt>
                <c:pt idx="3532">
                  <c:v>0.43397617000368505</c:v>
                </c:pt>
                <c:pt idx="3533">
                  <c:v>0.43409900503623633</c:v>
                </c:pt>
                <c:pt idx="3534">
                  <c:v>0.43422184006878761</c:v>
                </c:pt>
                <c:pt idx="3535">
                  <c:v>0.4343446751013389</c:v>
                </c:pt>
                <c:pt idx="3536">
                  <c:v>0.43446751013389018</c:v>
                </c:pt>
                <c:pt idx="3537">
                  <c:v>0.43459034516644146</c:v>
                </c:pt>
                <c:pt idx="3538">
                  <c:v>0.43471318019899274</c:v>
                </c:pt>
                <c:pt idx="3539">
                  <c:v>0.43483601523154403</c:v>
                </c:pt>
                <c:pt idx="3540">
                  <c:v>0.43495885026409531</c:v>
                </c:pt>
                <c:pt idx="3541">
                  <c:v>0.43508168529664659</c:v>
                </c:pt>
                <c:pt idx="3542">
                  <c:v>0.43520452032919787</c:v>
                </c:pt>
                <c:pt idx="3543">
                  <c:v>0.43532735536174916</c:v>
                </c:pt>
                <c:pt idx="3544">
                  <c:v>0.43545019039430044</c:v>
                </c:pt>
                <c:pt idx="3545">
                  <c:v>0.43557302542685172</c:v>
                </c:pt>
                <c:pt idx="3546">
                  <c:v>0.43569586045940301</c:v>
                </c:pt>
                <c:pt idx="3547">
                  <c:v>0.43581869549195429</c:v>
                </c:pt>
                <c:pt idx="3548">
                  <c:v>0.43594153052450557</c:v>
                </c:pt>
                <c:pt idx="3549">
                  <c:v>0.43606436555705685</c:v>
                </c:pt>
                <c:pt idx="3550">
                  <c:v>0.43618720058960814</c:v>
                </c:pt>
                <c:pt idx="3551">
                  <c:v>0.43631003562215942</c:v>
                </c:pt>
                <c:pt idx="3552">
                  <c:v>0.4364328706547107</c:v>
                </c:pt>
                <c:pt idx="3553">
                  <c:v>0.43655570568726199</c:v>
                </c:pt>
                <c:pt idx="3554">
                  <c:v>0.43667854071981327</c:v>
                </c:pt>
                <c:pt idx="3555">
                  <c:v>0.43680137575236455</c:v>
                </c:pt>
                <c:pt idx="3556">
                  <c:v>0.43692421078491583</c:v>
                </c:pt>
                <c:pt idx="3557">
                  <c:v>0.43704704581746712</c:v>
                </c:pt>
                <c:pt idx="3558">
                  <c:v>0.4371698808500184</c:v>
                </c:pt>
                <c:pt idx="3559">
                  <c:v>0.43729271588256968</c:v>
                </c:pt>
                <c:pt idx="3560">
                  <c:v>0.43741555091512097</c:v>
                </c:pt>
                <c:pt idx="3561">
                  <c:v>0.4375383859476723</c:v>
                </c:pt>
                <c:pt idx="3562">
                  <c:v>0.43766122098022359</c:v>
                </c:pt>
                <c:pt idx="3563">
                  <c:v>0.43778405601277487</c:v>
                </c:pt>
                <c:pt idx="3564">
                  <c:v>0.43790689104532615</c:v>
                </c:pt>
                <c:pt idx="3565">
                  <c:v>0.43802972607787743</c:v>
                </c:pt>
                <c:pt idx="3566">
                  <c:v>0.43815256111042872</c:v>
                </c:pt>
                <c:pt idx="3567">
                  <c:v>0.43827539614298</c:v>
                </c:pt>
                <c:pt idx="3568">
                  <c:v>0.43839823117553128</c:v>
                </c:pt>
                <c:pt idx="3569">
                  <c:v>0.43852106620808257</c:v>
                </c:pt>
                <c:pt idx="3570">
                  <c:v>0.43864390124063385</c:v>
                </c:pt>
                <c:pt idx="3571">
                  <c:v>0.43876673627318513</c:v>
                </c:pt>
                <c:pt idx="3572">
                  <c:v>0.43888957130573641</c:v>
                </c:pt>
                <c:pt idx="3573">
                  <c:v>0.4390124063382877</c:v>
                </c:pt>
                <c:pt idx="3574">
                  <c:v>0.43913524137083898</c:v>
                </c:pt>
                <c:pt idx="3575">
                  <c:v>0.43925807640339026</c:v>
                </c:pt>
                <c:pt idx="3576">
                  <c:v>0.43938091143594155</c:v>
                </c:pt>
                <c:pt idx="3577">
                  <c:v>0.43950374646849283</c:v>
                </c:pt>
                <c:pt idx="3578">
                  <c:v>0.43962658150104411</c:v>
                </c:pt>
                <c:pt idx="3579">
                  <c:v>0.43974941653359539</c:v>
                </c:pt>
                <c:pt idx="3580">
                  <c:v>0.43987225156614668</c:v>
                </c:pt>
                <c:pt idx="3581">
                  <c:v>0.43999508659869796</c:v>
                </c:pt>
                <c:pt idx="3582">
                  <c:v>0.44011792163124924</c:v>
                </c:pt>
                <c:pt idx="3583">
                  <c:v>0.44024075666380053</c:v>
                </c:pt>
                <c:pt idx="3584">
                  <c:v>0.44036359169635181</c:v>
                </c:pt>
                <c:pt idx="3585">
                  <c:v>0.44048642672890309</c:v>
                </c:pt>
                <c:pt idx="3586">
                  <c:v>0.44060926176145437</c:v>
                </c:pt>
                <c:pt idx="3587">
                  <c:v>0.44073209679400566</c:v>
                </c:pt>
                <c:pt idx="3588">
                  <c:v>0.44085493182655694</c:v>
                </c:pt>
                <c:pt idx="3589">
                  <c:v>0.44097776685910822</c:v>
                </c:pt>
                <c:pt idx="3590">
                  <c:v>0.44110060189165951</c:v>
                </c:pt>
                <c:pt idx="3591">
                  <c:v>0.44122343692421079</c:v>
                </c:pt>
                <c:pt idx="3592">
                  <c:v>0.44134627195676207</c:v>
                </c:pt>
                <c:pt idx="3593">
                  <c:v>0.44146910698931335</c:v>
                </c:pt>
                <c:pt idx="3594">
                  <c:v>0.44159194202186464</c:v>
                </c:pt>
                <c:pt idx="3595">
                  <c:v>0.44171477705441592</c:v>
                </c:pt>
                <c:pt idx="3596">
                  <c:v>0.4418376120869672</c:v>
                </c:pt>
                <c:pt idx="3597">
                  <c:v>0.44196044711951848</c:v>
                </c:pt>
                <c:pt idx="3598">
                  <c:v>0.44208328215206977</c:v>
                </c:pt>
                <c:pt idx="3599">
                  <c:v>0.44220611718462105</c:v>
                </c:pt>
                <c:pt idx="3600">
                  <c:v>0.44232895221717233</c:v>
                </c:pt>
                <c:pt idx="3601">
                  <c:v>0.44245178724972362</c:v>
                </c:pt>
                <c:pt idx="3602">
                  <c:v>0.4425746222822749</c:v>
                </c:pt>
                <c:pt idx="3603">
                  <c:v>0.44269745731482618</c:v>
                </c:pt>
                <c:pt idx="3604">
                  <c:v>0.44282029234737746</c:v>
                </c:pt>
                <c:pt idx="3605">
                  <c:v>0.44294312737992875</c:v>
                </c:pt>
                <c:pt idx="3606">
                  <c:v>0.44306596241248003</c:v>
                </c:pt>
                <c:pt idx="3607">
                  <c:v>0.44318879744503131</c:v>
                </c:pt>
                <c:pt idx="3608">
                  <c:v>0.4433116324775826</c:v>
                </c:pt>
                <c:pt idx="3609">
                  <c:v>0.44343446751013388</c:v>
                </c:pt>
                <c:pt idx="3610">
                  <c:v>0.44355730254268516</c:v>
                </c:pt>
                <c:pt idx="3611">
                  <c:v>0.44368013757523644</c:v>
                </c:pt>
                <c:pt idx="3612">
                  <c:v>0.44380297260778773</c:v>
                </c:pt>
                <c:pt idx="3613">
                  <c:v>0.44392580764033901</c:v>
                </c:pt>
                <c:pt idx="3614">
                  <c:v>0.44404864267289029</c:v>
                </c:pt>
                <c:pt idx="3615">
                  <c:v>0.44417147770544158</c:v>
                </c:pt>
                <c:pt idx="3616">
                  <c:v>0.44429431273799286</c:v>
                </c:pt>
                <c:pt idx="3617">
                  <c:v>0.44441714777054414</c:v>
                </c:pt>
                <c:pt idx="3618">
                  <c:v>0.44453998280309542</c:v>
                </c:pt>
                <c:pt idx="3619">
                  <c:v>0.44466281783564671</c:v>
                </c:pt>
                <c:pt idx="3620">
                  <c:v>0.44478565286819799</c:v>
                </c:pt>
                <c:pt idx="3621">
                  <c:v>0.44490848790074927</c:v>
                </c:pt>
                <c:pt idx="3622">
                  <c:v>0.44503132293330055</c:v>
                </c:pt>
                <c:pt idx="3623">
                  <c:v>0.44515415796585184</c:v>
                </c:pt>
                <c:pt idx="3624">
                  <c:v>0.44527699299840312</c:v>
                </c:pt>
                <c:pt idx="3625">
                  <c:v>0.4453998280309544</c:v>
                </c:pt>
                <c:pt idx="3626">
                  <c:v>0.44552266306350569</c:v>
                </c:pt>
                <c:pt idx="3627">
                  <c:v>0.44564549809605697</c:v>
                </c:pt>
                <c:pt idx="3628">
                  <c:v>0.44576833312860825</c:v>
                </c:pt>
                <c:pt idx="3629">
                  <c:v>0.44589116816115959</c:v>
                </c:pt>
                <c:pt idx="3630">
                  <c:v>0.44601400319371087</c:v>
                </c:pt>
                <c:pt idx="3631">
                  <c:v>0.44613683822626216</c:v>
                </c:pt>
                <c:pt idx="3632">
                  <c:v>0.44625967325881344</c:v>
                </c:pt>
                <c:pt idx="3633">
                  <c:v>0.44638250829136472</c:v>
                </c:pt>
                <c:pt idx="3634">
                  <c:v>0.446505343323916</c:v>
                </c:pt>
                <c:pt idx="3635">
                  <c:v>0.44662817835646729</c:v>
                </c:pt>
                <c:pt idx="3636">
                  <c:v>0.44675101338901857</c:v>
                </c:pt>
                <c:pt idx="3637">
                  <c:v>0.44687384842156985</c:v>
                </c:pt>
                <c:pt idx="3638">
                  <c:v>0.44699668345412114</c:v>
                </c:pt>
                <c:pt idx="3639">
                  <c:v>0.44711951848667242</c:v>
                </c:pt>
                <c:pt idx="3640">
                  <c:v>0.4472423535192237</c:v>
                </c:pt>
                <c:pt idx="3641">
                  <c:v>0.44736518855177498</c:v>
                </c:pt>
                <c:pt idx="3642">
                  <c:v>0.44748802358432627</c:v>
                </c:pt>
                <c:pt idx="3643">
                  <c:v>0.44761085861687755</c:v>
                </c:pt>
                <c:pt idx="3644">
                  <c:v>0.44773369364942883</c:v>
                </c:pt>
                <c:pt idx="3645">
                  <c:v>0.44785652868198012</c:v>
                </c:pt>
                <c:pt idx="3646">
                  <c:v>0.4479793637145314</c:v>
                </c:pt>
                <c:pt idx="3647">
                  <c:v>0.44810219874708268</c:v>
                </c:pt>
                <c:pt idx="3648">
                  <c:v>0.44822503377963396</c:v>
                </c:pt>
                <c:pt idx="3649">
                  <c:v>0.44834786881218525</c:v>
                </c:pt>
                <c:pt idx="3650">
                  <c:v>0.44847070384473653</c:v>
                </c:pt>
                <c:pt idx="3651">
                  <c:v>0.44859353887728781</c:v>
                </c:pt>
                <c:pt idx="3652">
                  <c:v>0.44871637390983909</c:v>
                </c:pt>
                <c:pt idx="3653">
                  <c:v>0.44883920894239038</c:v>
                </c:pt>
                <c:pt idx="3654">
                  <c:v>0.44896204397494166</c:v>
                </c:pt>
                <c:pt idx="3655">
                  <c:v>0.44908487900749294</c:v>
                </c:pt>
                <c:pt idx="3656">
                  <c:v>0.44920771404004423</c:v>
                </c:pt>
                <c:pt idx="3657">
                  <c:v>0.44933054907259551</c:v>
                </c:pt>
                <c:pt idx="3658">
                  <c:v>0.44945338410514679</c:v>
                </c:pt>
                <c:pt idx="3659">
                  <c:v>0.44957621913769807</c:v>
                </c:pt>
                <c:pt idx="3660">
                  <c:v>0.44969905417024936</c:v>
                </c:pt>
                <c:pt idx="3661">
                  <c:v>0.44982188920280064</c:v>
                </c:pt>
                <c:pt idx="3662">
                  <c:v>0.44994472423535192</c:v>
                </c:pt>
                <c:pt idx="3663">
                  <c:v>0.45006755926790321</c:v>
                </c:pt>
                <c:pt idx="3664">
                  <c:v>0.45019039430045449</c:v>
                </c:pt>
                <c:pt idx="3665">
                  <c:v>0.45031322933300577</c:v>
                </c:pt>
                <c:pt idx="3666">
                  <c:v>0.45043606436555705</c:v>
                </c:pt>
                <c:pt idx="3667">
                  <c:v>0.45055889939810834</c:v>
                </c:pt>
                <c:pt idx="3668">
                  <c:v>0.45068173443065962</c:v>
                </c:pt>
                <c:pt idx="3669">
                  <c:v>0.4508045694632109</c:v>
                </c:pt>
                <c:pt idx="3670">
                  <c:v>0.45092740449576219</c:v>
                </c:pt>
                <c:pt idx="3671">
                  <c:v>0.45105023952831347</c:v>
                </c:pt>
                <c:pt idx="3672">
                  <c:v>0.45117307456086475</c:v>
                </c:pt>
                <c:pt idx="3673">
                  <c:v>0.45129590959341603</c:v>
                </c:pt>
                <c:pt idx="3674">
                  <c:v>0.45141874462596732</c:v>
                </c:pt>
                <c:pt idx="3675">
                  <c:v>0.4515415796585186</c:v>
                </c:pt>
                <c:pt idx="3676">
                  <c:v>0.45166441469106988</c:v>
                </c:pt>
                <c:pt idx="3677">
                  <c:v>0.45178724972362116</c:v>
                </c:pt>
                <c:pt idx="3678">
                  <c:v>0.45191008475617245</c:v>
                </c:pt>
                <c:pt idx="3679">
                  <c:v>0.45203291978872373</c:v>
                </c:pt>
                <c:pt idx="3680">
                  <c:v>0.45215575482127501</c:v>
                </c:pt>
                <c:pt idx="3681">
                  <c:v>0.4522785898538263</c:v>
                </c:pt>
                <c:pt idx="3682">
                  <c:v>0.45240142488637758</c:v>
                </c:pt>
                <c:pt idx="3683">
                  <c:v>0.45252425991892886</c:v>
                </c:pt>
                <c:pt idx="3684">
                  <c:v>0.45264709495148014</c:v>
                </c:pt>
                <c:pt idx="3685">
                  <c:v>0.45276992998403143</c:v>
                </c:pt>
                <c:pt idx="3686">
                  <c:v>0.45289276501658271</c:v>
                </c:pt>
                <c:pt idx="3687">
                  <c:v>0.45301560004913399</c:v>
                </c:pt>
                <c:pt idx="3688">
                  <c:v>0.45313843508168528</c:v>
                </c:pt>
                <c:pt idx="3689">
                  <c:v>0.45326127011423656</c:v>
                </c:pt>
                <c:pt idx="3690">
                  <c:v>0.45338410514678784</c:v>
                </c:pt>
                <c:pt idx="3691">
                  <c:v>0.45350694017933912</c:v>
                </c:pt>
                <c:pt idx="3692">
                  <c:v>0.45362977521189041</c:v>
                </c:pt>
                <c:pt idx="3693">
                  <c:v>0.45375261024444169</c:v>
                </c:pt>
                <c:pt idx="3694">
                  <c:v>0.45387544527699297</c:v>
                </c:pt>
                <c:pt idx="3695">
                  <c:v>0.45399828030954426</c:v>
                </c:pt>
                <c:pt idx="3696">
                  <c:v>0.45412111534209554</c:v>
                </c:pt>
                <c:pt idx="3697">
                  <c:v>0.45424395037464688</c:v>
                </c:pt>
                <c:pt idx="3698">
                  <c:v>0.45436678540719816</c:v>
                </c:pt>
                <c:pt idx="3699">
                  <c:v>0.45448962043974944</c:v>
                </c:pt>
                <c:pt idx="3700">
                  <c:v>0.45461245547230072</c:v>
                </c:pt>
                <c:pt idx="3701">
                  <c:v>0.45473529050485201</c:v>
                </c:pt>
                <c:pt idx="3702">
                  <c:v>0.45485812553740329</c:v>
                </c:pt>
                <c:pt idx="3703">
                  <c:v>0.45498096056995457</c:v>
                </c:pt>
                <c:pt idx="3704">
                  <c:v>0.45510379560250586</c:v>
                </c:pt>
                <c:pt idx="3705">
                  <c:v>0.45522663063505714</c:v>
                </c:pt>
                <c:pt idx="3706">
                  <c:v>0.45534946566760842</c:v>
                </c:pt>
                <c:pt idx="3707">
                  <c:v>0.4554723007001597</c:v>
                </c:pt>
                <c:pt idx="3708">
                  <c:v>0.45559513573271099</c:v>
                </c:pt>
                <c:pt idx="3709">
                  <c:v>0.45571797076526227</c:v>
                </c:pt>
                <c:pt idx="3710">
                  <c:v>0.45584080579781355</c:v>
                </c:pt>
                <c:pt idx="3711">
                  <c:v>0.45596364083036484</c:v>
                </c:pt>
                <c:pt idx="3712">
                  <c:v>0.45608647586291612</c:v>
                </c:pt>
                <c:pt idx="3713">
                  <c:v>0.4562093108954674</c:v>
                </c:pt>
                <c:pt idx="3714">
                  <c:v>0.45633214592801868</c:v>
                </c:pt>
                <c:pt idx="3715">
                  <c:v>0.45645498096056997</c:v>
                </c:pt>
                <c:pt idx="3716">
                  <c:v>0.45657781599312125</c:v>
                </c:pt>
                <c:pt idx="3717">
                  <c:v>0.45670065102567253</c:v>
                </c:pt>
                <c:pt idx="3718">
                  <c:v>0.45682348605822382</c:v>
                </c:pt>
                <c:pt idx="3719">
                  <c:v>0.4569463210907751</c:v>
                </c:pt>
                <c:pt idx="3720">
                  <c:v>0.45706915612332638</c:v>
                </c:pt>
                <c:pt idx="3721">
                  <c:v>0.45719199115587766</c:v>
                </c:pt>
                <c:pt idx="3722">
                  <c:v>0.45731482618842895</c:v>
                </c:pt>
                <c:pt idx="3723">
                  <c:v>0.45743766122098023</c:v>
                </c:pt>
                <c:pt idx="3724">
                  <c:v>0.45756049625353151</c:v>
                </c:pt>
                <c:pt idx="3725">
                  <c:v>0.4576833312860828</c:v>
                </c:pt>
                <c:pt idx="3726">
                  <c:v>0.45780616631863408</c:v>
                </c:pt>
                <c:pt idx="3727">
                  <c:v>0.45792900135118536</c:v>
                </c:pt>
                <c:pt idx="3728">
                  <c:v>0.45805183638373664</c:v>
                </c:pt>
                <c:pt idx="3729">
                  <c:v>0.45817467141628793</c:v>
                </c:pt>
                <c:pt idx="3730">
                  <c:v>0.45829750644883921</c:v>
                </c:pt>
                <c:pt idx="3731">
                  <c:v>0.45842034148139049</c:v>
                </c:pt>
                <c:pt idx="3732">
                  <c:v>0.45854317651394177</c:v>
                </c:pt>
                <c:pt idx="3733">
                  <c:v>0.45866601154649306</c:v>
                </c:pt>
                <c:pt idx="3734">
                  <c:v>0.45878884657904434</c:v>
                </c:pt>
                <c:pt idx="3735">
                  <c:v>0.45891168161159562</c:v>
                </c:pt>
                <c:pt idx="3736">
                  <c:v>0.45903451664414691</c:v>
                </c:pt>
                <c:pt idx="3737">
                  <c:v>0.45915735167669819</c:v>
                </c:pt>
                <c:pt idx="3738">
                  <c:v>0.45928018670924947</c:v>
                </c:pt>
                <c:pt idx="3739">
                  <c:v>0.45940302174180075</c:v>
                </c:pt>
                <c:pt idx="3740">
                  <c:v>0.45952585677435204</c:v>
                </c:pt>
                <c:pt idx="3741">
                  <c:v>0.45964869180690332</c:v>
                </c:pt>
                <c:pt idx="3742">
                  <c:v>0.4597715268394546</c:v>
                </c:pt>
                <c:pt idx="3743">
                  <c:v>0.45989436187200589</c:v>
                </c:pt>
                <c:pt idx="3744">
                  <c:v>0.46001719690455717</c:v>
                </c:pt>
                <c:pt idx="3745">
                  <c:v>0.46014003193710845</c:v>
                </c:pt>
                <c:pt idx="3746">
                  <c:v>0.46026286696965973</c:v>
                </c:pt>
                <c:pt idx="3747">
                  <c:v>0.46038570200221102</c:v>
                </c:pt>
                <c:pt idx="3748">
                  <c:v>0.4605085370347623</c:v>
                </c:pt>
                <c:pt idx="3749">
                  <c:v>0.46063137206731358</c:v>
                </c:pt>
                <c:pt idx="3750">
                  <c:v>0.46075420709986487</c:v>
                </c:pt>
                <c:pt idx="3751">
                  <c:v>0.46087704213241615</c:v>
                </c:pt>
                <c:pt idx="3752">
                  <c:v>0.46099987716496743</c:v>
                </c:pt>
                <c:pt idx="3753">
                  <c:v>0.46112271219751871</c:v>
                </c:pt>
                <c:pt idx="3754">
                  <c:v>0.46124554723007</c:v>
                </c:pt>
                <c:pt idx="3755">
                  <c:v>0.46136838226262128</c:v>
                </c:pt>
                <c:pt idx="3756">
                  <c:v>0.46149121729517256</c:v>
                </c:pt>
                <c:pt idx="3757">
                  <c:v>0.46161405232772384</c:v>
                </c:pt>
                <c:pt idx="3758">
                  <c:v>0.46173688736027513</c:v>
                </c:pt>
                <c:pt idx="3759">
                  <c:v>0.46185972239282641</c:v>
                </c:pt>
                <c:pt idx="3760">
                  <c:v>0.46198255742537769</c:v>
                </c:pt>
                <c:pt idx="3761">
                  <c:v>0.46210539245792898</c:v>
                </c:pt>
                <c:pt idx="3762">
                  <c:v>0.46222822749048026</c:v>
                </c:pt>
                <c:pt idx="3763">
                  <c:v>0.46235106252303154</c:v>
                </c:pt>
                <c:pt idx="3764">
                  <c:v>0.46247389755558282</c:v>
                </c:pt>
                <c:pt idx="3765">
                  <c:v>0.46259673258813416</c:v>
                </c:pt>
                <c:pt idx="3766">
                  <c:v>0.46271956762068545</c:v>
                </c:pt>
                <c:pt idx="3767">
                  <c:v>0.46284240265323673</c:v>
                </c:pt>
                <c:pt idx="3768">
                  <c:v>0.46296523768578801</c:v>
                </c:pt>
                <c:pt idx="3769">
                  <c:v>0.46308807271833929</c:v>
                </c:pt>
                <c:pt idx="3770">
                  <c:v>0.46321090775089058</c:v>
                </c:pt>
                <c:pt idx="3771">
                  <c:v>0.46333374278344186</c:v>
                </c:pt>
                <c:pt idx="3772">
                  <c:v>0.46345657781599314</c:v>
                </c:pt>
                <c:pt idx="3773">
                  <c:v>0.46357941284854443</c:v>
                </c:pt>
                <c:pt idx="3774">
                  <c:v>0.46370224788109571</c:v>
                </c:pt>
                <c:pt idx="3775">
                  <c:v>0.46382508291364699</c:v>
                </c:pt>
                <c:pt idx="3776">
                  <c:v>0.46394791794619827</c:v>
                </c:pt>
                <c:pt idx="3777">
                  <c:v>0.46407075297874956</c:v>
                </c:pt>
                <c:pt idx="3778">
                  <c:v>0.46419358801130084</c:v>
                </c:pt>
                <c:pt idx="3779">
                  <c:v>0.46431642304385212</c:v>
                </c:pt>
                <c:pt idx="3780">
                  <c:v>0.46443925807640341</c:v>
                </c:pt>
                <c:pt idx="3781">
                  <c:v>0.46456209310895469</c:v>
                </c:pt>
                <c:pt idx="3782">
                  <c:v>0.46468492814150597</c:v>
                </c:pt>
                <c:pt idx="3783">
                  <c:v>0.46480776317405725</c:v>
                </c:pt>
                <c:pt idx="3784">
                  <c:v>0.46493059820660854</c:v>
                </c:pt>
                <c:pt idx="3785">
                  <c:v>0.46505343323915982</c:v>
                </c:pt>
                <c:pt idx="3786">
                  <c:v>0.4651762682717111</c:v>
                </c:pt>
                <c:pt idx="3787">
                  <c:v>0.46529910330426238</c:v>
                </c:pt>
                <c:pt idx="3788">
                  <c:v>0.46542193833681367</c:v>
                </c:pt>
                <c:pt idx="3789">
                  <c:v>0.46554477336936495</c:v>
                </c:pt>
                <c:pt idx="3790">
                  <c:v>0.46566760840191623</c:v>
                </c:pt>
                <c:pt idx="3791">
                  <c:v>0.46579044343446752</c:v>
                </c:pt>
                <c:pt idx="3792">
                  <c:v>0.4659132784670188</c:v>
                </c:pt>
                <c:pt idx="3793">
                  <c:v>0.46603611349957008</c:v>
                </c:pt>
                <c:pt idx="3794">
                  <c:v>0.46615894853212136</c:v>
                </c:pt>
                <c:pt idx="3795">
                  <c:v>0.46628178356467265</c:v>
                </c:pt>
                <c:pt idx="3796">
                  <c:v>0.46640461859722393</c:v>
                </c:pt>
                <c:pt idx="3797">
                  <c:v>0.46652745362977521</c:v>
                </c:pt>
                <c:pt idx="3798">
                  <c:v>0.4666502886623265</c:v>
                </c:pt>
                <c:pt idx="3799">
                  <c:v>0.46677312369487778</c:v>
                </c:pt>
                <c:pt idx="3800">
                  <c:v>0.46689595872742906</c:v>
                </c:pt>
                <c:pt idx="3801">
                  <c:v>0.46701879375998034</c:v>
                </c:pt>
                <c:pt idx="3802">
                  <c:v>0.46714162879253163</c:v>
                </c:pt>
                <c:pt idx="3803">
                  <c:v>0.46726446382508291</c:v>
                </c:pt>
                <c:pt idx="3804">
                  <c:v>0.46738729885763419</c:v>
                </c:pt>
                <c:pt idx="3805">
                  <c:v>0.46751013389018548</c:v>
                </c:pt>
                <c:pt idx="3806">
                  <c:v>0.46763296892273676</c:v>
                </c:pt>
                <c:pt idx="3807">
                  <c:v>0.46775580395528804</c:v>
                </c:pt>
                <c:pt idx="3808">
                  <c:v>0.46787863898783932</c:v>
                </c:pt>
                <c:pt idx="3809">
                  <c:v>0.46800147402039061</c:v>
                </c:pt>
                <c:pt idx="3810">
                  <c:v>0.46812430905294189</c:v>
                </c:pt>
                <c:pt idx="3811">
                  <c:v>0.46824714408549317</c:v>
                </c:pt>
                <c:pt idx="3812">
                  <c:v>0.46836997911804445</c:v>
                </c:pt>
                <c:pt idx="3813">
                  <c:v>0.46849281415059574</c:v>
                </c:pt>
                <c:pt idx="3814">
                  <c:v>0.46861564918314702</c:v>
                </c:pt>
                <c:pt idx="3815">
                  <c:v>0.4687384842156983</c:v>
                </c:pt>
                <c:pt idx="3816">
                  <c:v>0.46886131924824959</c:v>
                </c:pt>
                <c:pt idx="3817">
                  <c:v>0.46898415428080087</c:v>
                </c:pt>
                <c:pt idx="3818">
                  <c:v>0.46910698931335215</c:v>
                </c:pt>
                <c:pt idx="3819">
                  <c:v>0.46922982434590343</c:v>
                </c:pt>
                <c:pt idx="3820">
                  <c:v>0.46935265937845472</c:v>
                </c:pt>
                <c:pt idx="3821">
                  <c:v>0.469475494411006</c:v>
                </c:pt>
                <c:pt idx="3822">
                  <c:v>0.46959832944355728</c:v>
                </c:pt>
                <c:pt idx="3823">
                  <c:v>0.46972116447610857</c:v>
                </c:pt>
                <c:pt idx="3824">
                  <c:v>0.46984399950865985</c:v>
                </c:pt>
                <c:pt idx="3825">
                  <c:v>0.46996683454121113</c:v>
                </c:pt>
                <c:pt idx="3826">
                  <c:v>0.47008966957376241</c:v>
                </c:pt>
                <c:pt idx="3827">
                  <c:v>0.4702125046063137</c:v>
                </c:pt>
                <c:pt idx="3828">
                  <c:v>0.47033533963886498</c:v>
                </c:pt>
                <c:pt idx="3829">
                  <c:v>0.47045817467141626</c:v>
                </c:pt>
                <c:pt idx="3830">
                  <c:v>0.47058100970396755</c:v>
                </c:pt>
                <c:pt idx="3831">
                  <c:v>0.47070384473651883</c:v>
                </c:pt>
                <c:pt idx="3832">
                  <c:v>0.47082667976907011</c:v>
                </c:pt>
                <c:pt idx="3833">
                  <c:v>0.47094951480162145</c:v>
                </c:pt>
                <c:pt idx="3834">
                  <c:v>0.47107234983417273</c:v>
                </c:pt>
                <c:pt idx="3835">
                  <c:v>0.47119518486672402</c:v>
                </c:pt>
                <c:pt idx="3836">
                  <c:v>0.4713180198992753</c:v>
                </c:pt>
                <c:pt idx="3837">
                  <c:v>0.47144085493182658</c:v>
                </c:pt>
                <c:pt idx="3838">
                  <c:v>0.47156368996437786</c:v>
                </c:pt>
                <c:pt idx="3839">
                  <c:v>0.47168652499692915</c:v>
                </c:pt>
                <c:pt idx="3840">
                  <c:v>0.47180936002948043</c:v>
                </c:pt>
                <c:pt idx="3841">
                  <c:v>0.47193219506203171</c:v>
                </c:pt>
                <c:pt idx="3842">
                  <c:v>0.47205503009458299</c:v>
                </c:pt>
                <c:pt idx="3843">
                  <c:v>0.47217786512713428</c:v>
                </c:pt>
                <c:pt idx="3844">
                  <c:v>0.47230070015968556</c:v>
                </c:pt>
                <c:pt idx="3845">
                  <c:v>0.47242353519223684</c:v>
                </c:pt>
                <c:pt idx="3846">
                  <c:v>0.47254637022478813</c:v>
                </c:pt>
                <c:pt idx="3847">
                  <c:v>0.47266920525733941</c:v>
                </c:pt>
                <c:pt idx="3848">
                  <c:v>0.47279204028989069</c:v>
                </c:pt>
                <c:pt idx="3849">
                  <c:v>0.47291487532244197</c:v>
                </c:pt>
                <c:pt idx="3850">
                  <c:v>0.47303771035499326</c:v>
                </c:pt>
                <c:pt idx="3851">
                  <c:v>0.47316054538754454</c:v>
                </c:pt>
                <c:pt idx="3852">
                  <c:v>0.47328338042009582</c:v>
                </c:pt>
                <c:pt idx="3853">
                  <c:v>0.47340621545264711</c:v>
                </c:pt>
                <c:pt idx="3854">
                  <c:v>0.47352905048519839</c:v>
                </c:pt>
                <c:pt idx="3855">
                  <c:v>0.47365188551774967</c:v>
                </c:pt>
                <c:pt idx="3856">
                  <c:v>0.47377472055030095</c:v>
                </c:pt>
                <c:pt idx="3857">
                  <c:v>0.47389755558285224</c:v>
                </c:pt>
                <c:pt idx="3858">
                  <c:v>0.47402039061540352</c:v>
                </c:pt>
                <c:pt idx="3859">
                  <c:v>0.4741432256479548</c:v>
                </c:pt>
                <c:pt idx="3860">
                  <c:v>0.47426606068050609</c:v>
                </c:pt>
                <c:pt idx="3861">
                  <c:v>0.47438889571305737</c:v>
                </c:pt>
                <c:pt idx="3862">
                  <c:v>0.47451173074560865</c:v>
                </c:pt>
                <c:pt idx="3863">
                  <c:v>0.47463456577815993</c:v>
                </c:pt>
                <c:pt idx="3864">
                  <c:v>0.47475740081071122</c:v>
                </c:pt>
                <c:pt idx="3865">
                  <c:v>0.4748802358432625</c:v>
                </c:pt>
                <c:pt idx="3866">
                  <c:v>0.47500307087581378</c:v>
                </c:pt>
                <c:pt idx="3867">
                  <c:v>0.47512590590836506</c:v>
                </c:pt>
                <c:pt idx="3868">
                  <c:v>0.47524874094091635</c:v>
                </c:pt>
                <c:pt idx="3869">
                  <c:v>0.47537157597346763</c:v>
                </c:pt>
                <c:pt idx="3870">
                  <c:v>0.47549441100601891</c:v>
                </c:pt>
                <c:pt idx="3871">
                  <c:v>0.4756172460385702</c:v>
                </c:pt>
                <c:pt idx="3872">
                  <c:v>0.47574008107112148</c:v>
                </c:pt>
                <c:pt idx="3873">
                  <c:v>0.47586291610367276</c:v>
                </c:pt>
                <c:pt idx="3874">
                  <c:v>0.47598575113622404</c:v>
                </c:pt>
                <c:pt idx="3875">
                  <c:v>0.47610858616877533</c:v>
                </c:pt>
                <c:pt idx="3876">
                  <c:v>0.47623142120132661</c:v>
                </c:pt>
                <c:pt idx="3877">
                  <c:v>0.47635425623387789</c:v>
                </c:pt>
                <c:pt idx="3878">
                  <c:v>0.47647709126642918</c:v>
                </c:pt>
                <c:pt idx="3879">
                  <c:v>0.47659992629898046</c:v>
                </c:pt>
                <c:pt idx="3880">
                  <c:v>0.47672276133153174</c:v>
                </c:pt>
                <c:pt idx="3881">
                  <c:v>0.47684559636408302</c:v>
                </c:pt>
                <c:pt idx="3882">
                  <c:v>0.47696843139663431</c:v>
                </c:pt>
                <c:pt idx="3883">
                  <c:v>0.47709126642918559</c:v>
                </c:pt>
                <c:pt idx="3884">
                  <c:v>0.47721410146173687</c:v>
                </c:pt>
                <c:pt idx="3885">
                  <c:v>0.47733693649428816</c:v>
                </c:pt>
                <c:pt idx="3886">
                  <c:v>0.47745977152683944</c:v>
                </c:pt>
                <c:pt idx="3887">
                  <c:v>0.47758260655939072</c:v>
                </c:pt>
                <c:pt idx="3888">
                  <c:v>0.477705441591942</c:v>
                </c:pt>
                <c:pt idx="3889">
                  <c:v>0.47782827662449329</c:v>
                </c:pt>
                <c:pt idx="3890">
                  <c:v>0.47795111165704457</c:v>
                </c:pt>
                <c:pt idx="3891">
                  <c:v>0.47807394668959585</c:v>
                </c:pt>
                <c:pt idx="3892">
                  <c:v>0.47819678172214714</c:v>
                </c:pt>
                <c:pt idx="3893">
                  <c:v>0.47831961675469842</c:v>
                </c:pt>
                <c:pt idx="3894">
                  <c:v>0.4784424517872497</c:v>
                </c:pt>
                <c:pt idx="3895">
                  <c:v>0.47856528681980098</c:v>
                </c:pt>
                <c:pt idx="3896">
                  <c:v>0.47868812185235227</c:v>
                </c:pt>
                <c:pt idx="3897">
                  <c:v>0.47881095688490355</c:v>
                </c:pt>
                <c:pt idx="3898">
                  <c:v>0.47893379191745483</c:v>
                </c:pt>
                <c:pt idx="3899">
                  <c:v>0.47905662695000611</c:v>
                </c:pt>
                <c:pt idx="3900">
                  <c:v>0.47917946198255745</c:v>
                </c:pt>
                <c:pt idx="3901">
                  <c:v>0.47930229701510874</c:v>
                </c:pt>
                <c:pt idx="3902">
                  <c:v>0.47942513204766002</c:v>
                </c:pt>
                <c:pt idx="3903">
                  <c:v>0.4795479670802113</c:v>
                </c:pt>
                <c:pt idx="3904">
                  <c:v>0.47967080211276258</c:v>
                </c:pt>
                <c:pt idx="3905">
                  <c:v>0.47979363714531387</c:v>
                </c:pt>
                <c:pt idx="3906">
                  <c:v>0.47991647217786515</c:v>
                </c:pt>
                <c:pt idx="3907">
                  <c:v>0.48003930721041643</c:v>
                </c:pt>
                <c:pt idx="3908">
                  <c:v>0.48016214224296772</c:v>
                </c:pt>
                <c:pt idx="3909">
                  <c:v>0.480284977275519</c:v>
                </c:pt>
                <c:pt idx="3910">
                  <c:v>0.48040781230807028</c:v>
                </c:pt>
                <c:pt idx="3911">
                  <c:v>0.48053064734062156</c:v>
                </c:pt>
                <c:pt idx="3912">
                  <c:v>0.48065348237317285</c:v>
                </c:pt>
                <c:pt idx="3913">
                  <c:v>0.48077631740572413</c:v>
                </c:pt>
                <c:pt idx="3914">
                  <c:v>0.48089915243827541</c:v>
                </c:pt>
                <c:pt idx="3915">
                  <c:v>0.4810219874708267</c:v>
                </c:pt>
                <c:pt idx="3916">
                  <c:v>0.48114482250337798</c:v>
                </c:pt>
                <c:pt idx="3917">
                  <c:v>0.48126765753592926</c:v>
                </c:pt>
                <c:pt idx="3918">
                  <c:v>0.48139049256848054</c:v>
                </c:pt>
                <c:pt idx="3919">
                  <c:v>0.48151332760103183</c:v>
                </c:pt>
                <c:pt idx="3920">
                  <c:v>0.48163616263358311</c:v>
                </c:pt>
                <c:pt idx="3921">
                  <c:v>0.48175899766613439</c:v>
                </c:pt>
                <c:pt idx="3922">
                  <c:v>0.48188183269868567</c:v>
                </c:pt>
                <c:pt idx="3923">
                  <c:v>0.48200466773123696</c:v>
                </c:pt>
                <c:pt idx="3924">
                  <c:v>0.48212750276378824</c:v>
                </c:pt>
                <c:pt idx="3925">
                  <c:v>0.48225033779633952</c:v>
                </c:pt>
                <c:pt idx="3926">
                  <c:v>0.48237317282889081</c:v>
                </c:pt>
                <c:pt idx="3927">
                  <c:v>0.48249600786144209</c:v>
                </c:pt>
                <c:pt idx="3928">
                  <c:v>0.48261884289399337</c:v>
                </c:pt>
                <c:pt idx="3929">
                  <c:v>0.48274167792654465</c:v>
                </c:pt>
                <c:pt idx="3930">
                  <c:v>0.48286451295909594</c:v>
                </c:pt>
                <c:pt idx="3931">
                  <c:v>0.48298734799164722</c:v>
                </c:pt>
                <c:pt idx="3932">
                  <c:v>0.4831101830241985</c:v>
                </c:pt>
                <c:pt idx="3933">
                  <c:v>0.48323301805674979</c:v>
                </c:pt>
                <c:pt idx="3934">
                  <c:v>0.48335585308930107</c:v>
                </c:pt>
                <c:pt idx="3935">
                  <c:v>0.48347868812185235</c:v>
                </c:pt>
                <c:pt idx="3936">
                  <c:v>0.48360152315440363</c:v>
                </c:pt>
                <c:pt idx="3937">
                  <c:v>0.48372435818695492</c:v>
                </c:pt>
                <c:pt idx="3938">
                  <c:v>0.4838471932195062</c:v>
                </c:pt>
                <c:pt idx="3939">
                  <c:v>0.48397002825205748</c:v>
                </c:pt>
                <c:pt idx="3940">
                  <c:v>0.48409286328460877</c:v>
                </c:pt>
                <c:pt idx="3941">
                  <c:v>0.48421569831716005</c:v>
                </c:pt>
                <c:pt idx="3942">
                  <c:v>0.48433853334971133</c:v>
                </c:pt>
                <c:pt idx="3943">
                  <c:v>0.48446136838226261</c:v>
                </c:pt>
                <c:pt idx="3944">
                  <c:v>0.4845842034148139</c:v>
                </c:pt>
                <c:pt idx="3945">
                  <c:v>0.48470703844736518</c:v>
                </c:pt>
                <c:pt idx="3946">
                  <c:v>0.48482987347991646</c:v>
                </c:pt>
                <c:pt idx="3947">
                  <c:v>0.48495270851246775</c:v>
                </c:pt>
                <c:pt idx="3948">
                  <c:v>0.48507554354501903</c:v>
                </c:pt>
                <c:pt idx="3949">
                  <c:v>0.48519837857757031</c:v>
                </c:pt>
                <c:pt idx="3950">
                  <c:v>0.48532121361012159</c:v>
                </c:pt>
                <c:pt idx="3951">
                  <c:v>0.48544404864267288</c:v>
                </c:pt>
                <c:pt idx="3952">
                  <c:v>0.48556688367522416</c:v>
                </c:pt>
                <c:pt idx="3953">
                  <c:v>0.48568971870777544</c:v>
                </c:pt>
                <c:pt idx="3954">
                  <c:v>0.48581255374032672</c:v>
                </c:pt>
                <c:pt idx="3955">
                  <c:v>0.48593538877287801</c:v>
                </c:pt>
                <c:pt idx="3956">
                  <c:v>0.48605822380542929</c:v>
                </c:pt>
                <c:pt idx="3957">
                  <c:v>0.48618105883798057</c:v>
                </c:pt>
                <c:pt idx="3958">
                  <c:v>0.48630389387053186</c:v>
                </c:pt>
                <c:pt idx="3959">
                  <c:v>0.48642672890308314</c:v>
                </c:pt>
                <c:pt idx="3960">
                  <c:v>0.48654956393563442</c:v>
                </c:pt>
                <c:pt idx="3961">
                  <c:v>0.4866723989681857</c:v>
                </c:pt>
                <c:pt idx="3962">
                  <c:v>0.48679523400073699</c:v>
                </c:pt>
                <c:pt idx="3963">
                  <c:v>0.48691806903328827</c:v>
                </c:pt>
                <c:pt idx="3964">
                  <c:v>0.48704090406583955</c:v>
                </c:pt>
                <c:pt idx="3965">
                  <c:v>0.48716373909839084</c:v>
                </c:pt>
                <c:pt idx="3966">
                  <c:v>0.48728657413094212</c:v>
                </c:pt>
                <c:pt idx="3967">
                  <c:v>0.4874094091634934</c:v>
                </c:pt>
                <c:pt idx="3968">
                  <c:v>0.48753224419604474</c:v>
                </c:pt>
                <c:pt idx="3969">
                  <c:v>0.48765507922859602</c:v>
                </c:pt>
                <c:pt idx="3970">
                  <c:v>0.48777791426114731</c:v>
                </c:pt>
                <c:pt idx="3971">
                  <c:v>0.48790074929369859</c:v>
                </c:pt>
                <c:pt idx="3972">
                  <c:v>0.48802358432624987</c:v>
                </c:pt>
                <c:pt idx="3973">
                  <c:v>0.48814641935880115</c:v>
                </c:pt>
                <c:pt idx="3974">
                  <c:v>0.48826925439135244</c:v>
                </c:pt>
                <c:pt idx="3975">
                  <c:v>0.48839208942390372</c:v>
                </c:pt>
                <c:pt idx="3976">
                  <c:v>0.488514924456455</c:v>
                </c:pt>
                <c:pt idx="3977">
                  <c:v>0.48863775948900628</c:v>
                </c:pt>
                <c:pt idx="3978">
                  <c:v>0.48876059452155757</c:v>
                </c:pt>
                <c:pt idx="3979">
                  <c:v>0.48888342955410885</c:v>
                </c:pt>
                <c:pt idx="3980">
                  <c:v>0.48900626458666013</c:v>
                </c:pt>
                <c:pt idx="3981">
                  <c:v>0.48912909961921142</c:v>
                </c:pt>
                <c:pt idx="3982">
                  <c:v>0.4892519346517627</c:v>
                </c:pt>
                <c:pt idx="3983">
                  <c:v>0.48937476968431398</c:v>
                </c:pt>
                <c:pt idx="3984">
                  <c:v>0.48949760471686526</c:v>
                </c:pt>
                <c:pt idx="3985">
                  <c:v>0.48962043974941655</c:v>
                </c:pt>
                <c:pt idx="3986">
                  <c:v>0.48974327478196783</c:v>
                </c:pt>
                <c:pt idx="3987">
                  <c:v>0.48986610981451911</c:v>
                </c:pt>
                <c:pt idx="3988">
                  <c:v>0.4899889448470704</c:v>
                </c:pt>
                <c:pt idx="3989">
                  <c:v>0.49011177987962168</c:v>
                </c:pt>
                <c:pt idx="3990">
                  <c:v>0.49023461491217296</c:v>
                </c:pt>
                <c:pt idx="3991">
                  <c:v>0.49035744994472424</c:v>
                </c:pt>
                <c:pt idx="3992">
                  <c:v>0.49048028497727553</c:v>
                </c:pt>
                <c:pt idx="3993">
                  <c:v>0.49060312000982681</c:v>
                </c:pt>
                <c:pt idx="3994">
                  <c:v>0.49072595504237809</c:v>
                </c:pt>
                <c:pt idx="3995">
                  <c:v>0.49084879007492938</c:v>
                </c:pt>
                <c:pt idx="3996">
                  <c:v>0.49097162510748066</c:v>
                </c:pt>
                <c:pt idx="3997">
                  <c:v>0.49109446014003194</c:v>
                </c:pt>
                <c:pt idx="3998">
                  <c:v>0.49121729517258322</c:v>
                </c:pt>
                <c:pt idx="3999">
                  <c:v>0.49134013020513451</c:v>
                </c:pt>
                <c:pt idx="4000">
                  <c:v>0.49146296523768579</c:v>
                </c:pt>
                <c:pt idx="4001">
                  <c:v>0.49158580027023707</c:v>
                </c:pt>
                <c:pt idx="4002">
                  <c:v>0.49170863530278835</c:v>
                </c:pt>
                <c:pt idx="4003">
                  <c:v>0.49183147033533964</c:v>
                </c:pt>
                <c:pt idx="4004">
                  <c:v>0.49195430536789092</c:v>
                </c:pt>
                <c:pt idx="4005">
                  <c:v>0.4920771404004422</c:v>
                </c:pt>
                <c:pt idx="4006">
                  <c:v>0.49219997543299349</c:v>
                </c:pt>
                <c:pt idx="4007">
                  <c:v>0.49232281046554477</c:v>
                </c:pt>
                <c:pt idx="4008">
                  <c:v>0.49244564549809605</c:v>
                </c:pt>
                <c:pt idx="4009">
                  <c:v>0.49256848053064733</c:v>
                </c:pt>
                <c:pt idx="4010">
                  <c:v>0.49269131556319862</c:v>
                </c:pt>
                <c:pt idx="4011">
                  <c:v>0.4928141505957499</c:v>
                </c:pt>
                <c:pt idx="4012">
                  <c:v>0.49293698562830118</c:v>
                </c:pt>
                <c:pt idx="4013">
                  <c:v>0.49305982066085247</c:v>
                </c:pt>
                <c:pt idx="4014">
                  <c:v>0.49318265569340375</c:v>
                </c:pt>
                <c:pt idx="4015">
                  <c:v>0.49330549072595503</c:v>
                </c:pt>
                <c:pt idx="4016">
                  <c:v>0.49342832575850631</c:v>
                </c:pt>
                <c:pt idx="4017">
                  <c:v>0.4935511607910576</c:v>
                </c:pt>
                <c:pt idx="4018">
                  <c:v>0.49367399582360888</c:v>
                </c:pt>
                <c:pt idx="4019">
                  <c:v>0.49379683085616016</c:v>
                </c:pt>
                <c:pt idx="4020">
                  <c:v>0.49391966588871145</c:v>
                </c:pt>
                <c:pt idx="4021">
                  <c:v>0.49404250092126273</c:v>
                </c:pt>
                <c:pt idx="4022">
                  <c:v>0.49416533595381401</c:v>
                </c:pt>
                <c:pt idx="4023">
                  <c:v>0.49428817098636529</c:v>
                </c:pt>
                <c:pt idx="4024">
                  <c:v>0.49441100601891658</c:v>
                </c:pt>
                <c:pt idx="4025">
                  <c:v>0.49453384105146786</c:v>
                </c:pt>
                <c:pt idx="4026">
                  <c:v>0.49465667608401914</c:v>
                </c:pt>
                <c:pt idx="4027">
                  <c:v>0.49477951111657043</c:v>
                </c:pt>
                <c:pt idx="4028">
                  <c:v>0.49490234614912171</c:v>
                </c:pt>
                <c:pt idx="4029">
                  <c:v>0.49502518118167299</c:v>
                </c:pt>
                <c:pt idx="4030">
                  <c:v>0.49514801621422427</c:v>
                </c:pt>
                <c:pt idx="4031">
                  <c:v>0.49527085124677556</c:v>
                </c:pt>
                <c:pt idx="4032">
                  <c:v>0.49539368627932684</c:v>
                </c:pt>
                <c:pt idx="4033">
                  <c:v>0.49551652131187812</c:v>
                </c:pt>
                <c:pt idx="4034">
                  <c:v>0.4956393563444294</c:v>
                </c:pt>
                <c:pt idx="4035">
                  <c:v>0.49576219137698069</c:v>
                </c:pt>
                <c:pt idx="4036">
                  <c:v>0.49588502640953203</c:v>
                </c:pt>
                <c:pt idx="4037">
                  <c:v>0.49600786144208331</c:v>
                </c:pt>
                <c:pt idx="4038">
                  <c:v>0.49613069647463459</c:v>
                </c:pt>
                <c:pt idx="4039">
                  <c:v>0.49625353150718587</c:v>
                </c:pt>
                <c:pt idx="4040">
                  <c:v>0.49637636653973716</c:v>
                </c:pt>
                <c:pt idx="4041">
                  <c:v>0.49649920157228844</c:v>
                </c:pt>
                <c:pt idx="4042">
                  <c:v>0.49662203660483972</c:v>
                </c:pt>
                <c:pt idx="4043">
                  <c:v>0.49674487163739101</c:v>
                </c:pt>
                <c:pt idx="4044">
                  <c:v>0.49686770666994229</c:v>
                </c:pt>
                <c:pt idx="4045">
                  <c:v>0.49699054170249357</c:v>
                </c:pt>
                <c:pt idx="4046">
                  <c:v>0.49711337673504485</c:v>
                </c:pt>
                <c:pt idx="4047">
                  <c:v>0.49723621176759614</c:v>
                </c:pt>
                <c:pt idx="4048">
                  <c:v>0.49735904680014742</c:v>
                </c:pt>
                <c:pt idx="4049">
                  <c:v>0.4974818818326987</c:v>
                </c:pt>
                <c:pt idx="4050">
                  <c:v>0.49760471686524999</c:v>
                </c:pt>
                <c:pt idx="4051">
                  <c:v>0.49772755189780127</c:v>
                </c:pt>
                <c:pt idx="4052">
                  <c:v>0.49785038693035255</c:v>
                </c:pt>
                <c:pt idx="4053">
                  <c:v>0.49797322196290383</c:v>
                </c:pt>
                <c:pt idx="4054">
                  <c:v>0.49809605699545512</c:v>
                </c:pt>
                <c:pt idx="4055">
                  <c:v>0.4982188920280064</c:v>
                </c:pt>
                <c:pt idx="4056">
                  <c:v>0.49834172706055768</c:v>
                </c:pt>
                <c:pt idx="4057">
                  <c:v>0.49846456209310896</c:v>
                </c:pt>
                <c:pt idx="4058">
                  <c:v>0.49858739712566025</c:v>
                </c:pt>
                <c:pt idx="4059">
                  <c:v>0.49871023215821153</c:v>
                </c:pt>
                <c:pt idx="4060">
                  <c:v>0.49883306719076281</c:v>
                </c:pt>
                <c:pt idx="4061">
                  <c:v>0.4989559022233141</c:v>
                </c:pt>
                <c:pt idx="4062">
                  <c:v>0.49907873725586538</c:v>
                </c:pt>
                <c:pt idx="4063">
                  <c:v>0.49920157228841666</c:v>
                </c:pt>
                <c:pt idx="4064">
                  <c:v>0.49932440732096794</c:v>
                </c:pt>
                <c:pt idx="4065">
                  <c:v>0.49944724235351923</c:v>
                </c:pt>
                <c:pt idx="4066">
                  <c:v>0.49957007738607051</c:v>
                </c:pt>
                <c:pt idx="4067">
                  <c:v>0.49969291241862179</c:v>
                </c:pt>
                <c:pt idx="4068">
                  <c:v>0.49981574745117308</c:v>
                </c:pt>
                <c:pt idx="4069">
                  <c:v>0.49993858248372436</c:v>
                </c:pt>
                <c:pt idx="4070">
                  <c:v>0.50006141751627564</c:v>
                </c:pt>
                <c:pt idx="4071">
                  <c:v>0.50018425254882692</c:v>
                </c:pt>
                <c:pt idx="4072">
                  <c:v>0.50030708758137821</c:v>
                </c:pt>
                <c:pt idx="4073">
                  <c:v>0.50042992261392949</c:v>
                </c:pt>
                <c:pt idx="4074">
                  <c:v>0.50055275764648077</c:v>
                </c:pt>
                <c:pt idx="4075">
                  <c:v>0.50067559267903206</c:v>
                </c:pt>
                <c:pt idx="4076">
                  <c:v>0.50079842771158334</c:v>
                </c:pt>
                <c:pt idx="4077">
                  <c:v>0.50092126274413462</c:v>
                </c:pt>
                <c:pt idx="4078">
                  <c:v>0.5010440977766859</c:v>
                </c:pt>
                <c:pt idx="4079">
                  <c:v>0.50116693280923719</c:v>
                </c:pt>
                <c:pt idx="4080">
                  <c:v>0.50128976784178847</c:v>
                </c:pt>
                <c:pt idx="4081">
                  <c:v>0.50141260287433975</c:v>
                </c:pt>
                <c:pt idx="4082">
                  <c:v>0.50153543790689104</c:v>
                </c:pt>
                <c:pt idx="4083">
                  <c:v>0.50165827293944232</c:v>
                </c:pt>
                <c:pt idx="4084">
                  <c:v>0.5017811079719936</c:v>
                </c:pt>
                <c:pt idx="4085">
                  <c:v>0.50190394300454488</c:v>
                </c:pt>
                <c:pt idx="4086">
                  <c:v>0.50202677803709617</c:v>
                </c:pt>
                <c:pt idx="4087">
                  <c:v>0.50214961306964745</c:v>
                </c:pt>
                <c:pt idx="4088">
                  <c:v>0.50227244810219873</c:v>
                </c:pt>
                <c:pt idx="4089">
                  <c:v>0.50239528313475001</c:v>
                </c:pt>
                <c:pt idx="4090">
                  <c:v>0.5025181181673013</c:v>
                </c:pt>
                <c:pt idx="4091">
                  <c:v>0.50264095319985258</c:v>
                </c:pt>
                <c:pt idx="4092">
                  <c:v>0.50276378823240386</c:v>
                </c:pt>
                <c:pt idx="4093">
                  <c:v>0.50288662326495515</c:v>
                </c:pt>
                <c:pt idx="4094">
                  <c:v>0.50300945829750643</c:v>
                </c:pt>
                <c:pt idx="4095">
                  <c:v>0.50313229333005771</c:v>
                </c:pt>
                <c:pt idx="4096">
                  <c:v>0.50325512836260899</c:v>
                </c:pt>
                <c:pt idx="4097">
                  <c:v>0.50337796339516028</c:v>
                </c:pt>
                <c:pt idx="4098">
                  <c:v>0.50350079842771156</c:v>
                </c:pt>
                <c:pt idx="4099">
                  <c:v>0.50362363346026284</c:v>
                </c:pt>
                <c:pt idx="4100">
                  <c:v>0.50374646849281413</c:v>
                </c:pt>
                <c:pt idx="4101">
                  <c:v>0.50386930352536541</c:v>
                </c:pt>
                <c:pt idx="4102">
                  <c:v>0.50399213855791669</c:v>
                </c:pt>
                <c:pt idx="4103">
                  <c:v>0.50411497359046797</c:v>
                </c:pt>
                <c:pt idx="4104">
                  <c:v>0.50423780862301926</c:v>
                </c:pt>
                <c:pt idx="4105">
                  <c:v>0.50436064365557054</c:v>
                </c:pt>
                <c:pt idx="4106">
                  <c:v>0.50448347868812182</c:v>
                </c:pt>
                <c:pt idx="4107">
                  <c:v>0.50460631372067311</c:v>
                </c:pt>
                <c:pt idx="4108">
                  <c:v>0.50472914875322439</c:v>
                </c:pt>
                <c:pt idx="4109">
                  <c:v>0.50485198378577567</c:v>
                </c:pt>
                <c:pt idx="4110">
                  <c:v>0.50497481881832695</c:v>
                </c:pt>
                <c:pt idx="4111">
                  <c:v>0.50509765385087824</c:v>
                </c:pt>
                <c:pt idx="4112">
                  <c:v>0.50522048888342952</c:v>
                </c:pt>
                <c:pt idx="4113">
                  <c:v>0.5053433239159808</c:v>
                </c:pt>
                <c:pt idx="4114">
                  <c:v>0.50546615894853208</c:v>
                </c:pt>
                <c:pt idx="4115">
                  <c:v>0.50558899398108337</c:v>
                </c:pt>
                <c:pt idx="4116">
                  <c:v>0.50571182901363465</c:v>
                </c:pt>
                <c:pt idx="4117">
                  <c:v>0.50583466404618593</c:v>
                </c:pt>
                <c:pt idx="4118">
                  <c:v>0.50595749907873722</c:v>
                </c:pt>
                <c:pt idx="4119">
                  <c:v>0.5060803341112885</c:v>
                </c:pt>
                <c:pt idx="4120">
                  <c:v>0.50620316914383978</c:v>
                </c:pt>
                <c:pt idx="4121">
                  <c:v>0.50632600417639106</c:v>
                </c:pt>
                <c:pt idx="4122">
                  <c:v>0.50644883920894235</c:v>
                </c:pt>
                <c:pt idx="4123">
                  <c:v>0.50657167424149363</c:v>
                </c:pt>
                <c:pt idx="4124">
                  <c:v>0.50669450927404491</c:v>
                </c:pt>
                <c:pt idx="4125">
                  <c:v>0.5068173443065962</c:v>
                </c:pt>
                <c:pt idx="4126">
                  <c:v>0.50694017933914748</c:v>
                </c:pt>
                <c:pt idx="4127">
                  <c:v>0.50706301437169876</c:v>
                </c:pt>
                <c:pt idx="4128">
                  <c:v>0.50718584940425004</c:v>
                </c:pt>
                <c:pt idx="4129">
                  <c:v>0.50730868443680133</c:v>
                </c:pt>
                <c:pt idx="4130">
                  <c:v>0.50743151946935261</c:v>
                </c:pt>
                <c:pt idx="4131">
                  <c:v>0.50755435450190389</c:v>
                </c:pt>
                <c:pt idx="4132">
                  <c:v>0.50767718953445518</c:v>
                </c:pt>
                <c:pt idx="4133">
                  <c:v>0.50780002456700646</c:v>
                </c:pt>
                <c:pt idx="4134">
                  <c:v>0.50792285959955774</c:v>
                </c:pt>
                <c:pt idx="4135">
                  <c:v>0.50804569463210902</c:v>
                </c:pt>
                <c:pt idx="4136">
                  <c:v>0.50816852966466031</c:v>
                </c:pt>
                <c:pt idx="4137">
                  <c:v>0.50829136469721159</c:v>
                </c:pt>
                <c:pt idx="4138">
                  <c:v>0.50841419972976298</c:v>
                </c:pt>
                <c:pt idx="4139">
                  <c:v>0.50853703476231427</c:v>
                </c:pt>
                <c:pt idx="4140">
                  <c:v>0.50865986979486555</c:v>
                </c:pt>
                <c:pt idx="4141">
                  <c:v>0.50878270482741683</c:v>
                </c:pt>
                <c:pt idx="4142">
                  <c:v>0.50890553985996811</c:v>
                </c:pt>
                <c:pt idx="4143">
                  <c:v>0.5090283748925194</c:v>
                </c:pt>
                <c:pt idx="4144">
                  <c:v>0.50915120992507068</c:v>
                </c:pt>
                <c:pt idx="4145">
                  <c:v>0.50927404495762196</c:v>
                </c:pt>
                <c:pt idx="4146">
                  <c:v>0.50939687999017325</c:v>
                </c:pt>
                <c:pt idx="4147">
                  <c:v>0.50951971502272453</c:v>
                </c:pt>
                <c:pt idx="4148">
                  <c:v>0.50964255005527581</c:v>
                </c:pt>
                <c:pt idx="4149">
                  <c:v>0.50976538508782709</c:v>
                </c:pt>
                <c:pt idx="4150">
                  <c:v>0.50988822012037838</c:v>
                </c:pt>
                <c:pt idx="4151">
                  <c:v>0.51001105515292966</c:v>
                </c:pt>
                <c:pt idx="4152">
                  <c:v>0.51013389018548094</c:v>
                </c:pt>
                <c:pt idx="4153">
                  <c:v>0.51025672521803223</c:v>
                </c:pt>
                <c:pt idx="4154">
                  <c:v>0.51037956025058351</c:v>
                </c:pt>
                <c:pt idx="4155">
                  <c:v>0.51050239528313479</c:v>
                </c:pt>
                <c:pt idx="4156">
                  <c:v>0.51062523031568607</c:v>
                </c:pt>
                <c:pt idx="4157">
                  <c:v>0.51074806534823736</c:v>
                </c:pt>
                <c:pt idx="4158">
                  <c:v>0.51087090038078864</c:v>
                </c:pt>
                <c:pt idx="4159">
                  <c:v>0.51099373541333992</c:v>
                </c:pt>
                <c:pt idx="4160">
                  <c:v>0.51111657044589121</c:v>
                </c:pt>
                <c:pt idx="4161">
                  <c:v>0.51123940547844249</c:v>
                </c:pt>
                <c:pt idx="4162">
                  <c:v>0.51136224051099377</c:v>
                </c:pt>
                <c:pt idx="4163">
                  <c:v>0.51148507554354505</c:v>
                </c:pt>
                <c:pt idx="4164">
                  <c:v>0.51160791057609634</c:v>
                </c:pt>
                <c:pt idx="4165">
                  <c:v>0.51173074560864762</c:v>
                </c:pt>
                <c:pt idx="4166">
                  <c:v>0.5118535806411989</c:v>
                </c:pt>
                <c:pt idx="4167">
                  <c:v>0.51197641567375018</c:v>
                </c:pt>
                <c:pt idx="4168">
                  <c:v>0.51209925070630147</c:v>
                </c:pt>
                <c:pt idx="4169">
                  <c:v>0.51222208573885275</c:v>
                </c:pt>
                <c:pt idx="4170">
                  <c:v>0.51234492077140403</c:v>
                </c:pt>
                <c:pt idx="4171">
                  <c:v>0.51246775580395532</c:v>
                </c:pt>
                <c:pt idx="4172">
                  <c:v>0.5125905908365066</c:v>
                </c:pt>
                <c:pt idx="4173">
                  <c:v>0.51271342586905788</c:v>
                </c:pt>
                <c:pt idx="4174">
                  <c:v>0.51283626090160916</c:v>
                </c:pt>
                <c:pt idx="4175">
                  <c:v>0.51295909593416045</c:v>
                </c:pt>
                <c:pt idx="4176">
                  <c:v>0.51308193096671173</c:v>
                </c:pt>
                <c:pt idx="4177">
                  <c:v>0.51320476599926301</c:v>
                </c:pt>
                <c:pt idx="4178">
                  <c:v>0.5133276010318143</c:v>
                </c:pt>
                <c:pt idx="4179">
                  <c:v>0.51345043606436558</c:v>
                </c:pt>
                <c:pt idx="4180">
                  <c:v>0.51357327109691686</c:v>
                </c:pt>
                <c:pt idx="4181">
                  <c:v>0.51369610612946814</c:v>
                </c:pt>
                <c:pt idx="4182">
                  <c:v>0.51381894116201943</c:v>
                </c:pt>
                <c:pt idx="4183">
                  <c:v>0.51394177619457071</c:v>
                </c:pt>
                <c:pt idx="4184">
                  <c:v>0.51406461122712199</c:v>
                </c:pt>
                <c:pt idx="4185">
                  <c:v>0.51418744625967328</c:v>
                </c:pt>
                <c:pt idx="4186">
                  <c:v>0.51431028129222456</c:v>
                </c:pt>
                <c:pt idx="4187">
                  <c:v>0.51443311632477584</c:v>
                </c:pt>
                <c:pt idx="4188">
                  <c:v>0.51455595135732712</c:v>
                </c:pt>
                <c:pt idx="4189">
                  <c:v>0.51467878638987841</c:v>
                </c:pt>
                <c:pt idx="4190">
                  <c:v>0.51480162142242969</c:v>
                </c:pt>
                <c:pt idx="4191">
                  <c:v>0.51492445645498097</c:v>
                </c:pt>
                <c:pt idx="4192">
                  <c:v>0.51504729148753225</c:v>
                </c:pt>
                <c:pt idx="4193">
                  <c:v>0.51517012652008354</c:v>
                </c:pt>
                <c:pt idx="4194">
                  <c:v>0.51529296155263482</c:v>
                </c:pt>
                <c:pt idx="4195">
                  <c:v>0.5154157965851861</c:v>
                </c:pt>
                <c:pt idx="4196">
                  <c:v>0.51553863161773739</c:v>
                </c:pt>
                <c:pt idx="4197">
                  <c:v>0.51566146665028867</c:v>
                </c:pt>
                <c:pt idx="4198">
                  <c:v>0.51578430168283995</c:v>
                </c:pt>
                <c:pt idx="4199">
                  <c:v>0.51590713671539123</c:v>
                </c:pt>
                <c:pt idx="4200">
                  <c:v>0.51602997174794252</c:v>
                </c:pt>
                <c:pt idx="4201">
                  <c:v>0.5161528067804938</c:v>
                </c:pt>
                <c:pt idx="4202">
                  <c:v>0.51627564181304508</c:v>
                </c:pt>
                <c:pt idx="4203">
                  <c:v>0.51639847684559637</c:v>
                </c:pt>
                <c:pt idx="4204">
                  <c:v>0.51652131187814765</c:v>
                </c:pt>
                <c:pt idx="4205">
                  <c:v>0.51664414691069893</c:v>
                </c:pt>
                <c:pt idx="4206">
                  <c:v>0.51676698194325021</c:v>
                </c:pt>
                <c:pt idx="4207">
                  <c:v>0.5168898169758015</c:v>
                </c:pt>
                <c:pt idx="4208">
                  <c:v>0.51701265200835278</c:v>
                </c:pt>
                <c:pt idx="4209">
                  <c:v>0.51713548704090406</c:v>
                </c:pt>
                <c:pt idx="4210">
                  <c:v>0.51725832207345535</c:v>
                </c:pt>
                <c:pt idx="4211">
                  <c:v>0.51738115710600663</c:v>
                </c:pt>
                <c:pt idx="4212">
                  <c:v>0.51750399213855791</c:v>
                </c:pt>
                <c:pt idx="4213">
                  <c:v>0.51762682717110919</c:v>
                </c:pt>
                <c:pt idx="4214">
                  <c:v>0.51774966220366048</c:v>
                </c:pt>
                <c:pt idx="4215">
                  <c:v>0.51787249723621176</c:v>
                </c:pt>
                <c:pt idx="4216">
                  <c:v>0.51799533226876304</c:v>
                </c:pt>
                <c:pt idx="4217">
                  <c:v>0.51811816730131433</c:v>
                </c:pt>
                <c:pt idx="4218">
                  <c:v>0.51824100233386561</c:v>
                </c:pt>
                <c:pt idx="4219">
                  <c:v>0.51836383736641689</c:v>
                </c:pt>
                <c:pt idx="4220">
                  <c:v>0.51848667239896817</c:v>
                </c:pt>
                <c:pt idx="4221">
                  <c:v>0.51860950743151946</c:v>
                </c:pt>
                <c:pt idx="4222">
                  <c:v>0.51873234246407074</c:v>
                </c:pt>
                <c:pt idx="4223">
                  <c:v>0.51885517749662202</c:v>
                </c:pt>
                <c:pt idx="4224">
                  <c:v>0.5189780125291733</c:v>
                </c:pt>
                <c:pt idx="4225">
                  <c:v>0.51910084756172459</c:v>
                </c:pt>
                <c:pt idx="4226">
                  <c:v>0.51922368259427587</c:v>
                </c:pt>
                <c:pt idx="4227">
                  <c:v>0.51934651762682715</c:v>
                </c:pt>
                <c:pt idx="4228">
                  <c:v>0.51946935265937844</c:v>
                </c:pt>
                <c:pt idx="4229">
                  <c:v>0.51959218769192972</c:v>
                </c:pt>
                <c:pt idx="4230">
                  <c:v>0.519715022724481</c:v>
                </c:pt>
                <c:pt idx="4231">
                  <c:v>0.51983785775703228</c:v>
                </c:pt>
                <c:pt idx="4232">
                  <c:v>0.51996069278958357</c:v>
                </c:pt>
                <c:pt idx="4233">
                  <c:v>0.52008352782213485</c:v>
                </c:pt>
                <c:pt idx="4234">
                  <c:v>0.52020636285468613</c:v>
                </c:pt>
                <c:pt idx="4235">
                  <c:v>0.52032919788723742</c:v>
                </c:pt>
                <c:pt idx="4236">
                  <c:v>0.5204520329197887</c:v>
                </c:pt>
                <c:pt idx="4237">
                  <c:v>0.52057486795233998</c:v>
                </c:pt>
                <c:pt idx="4238">
                  <c:v>0.52069770298489126</c:v>
                </c:pt>
                <c:pt idx="4239">
                  <c:v>0.52082053801744255</c:v>
                </c:pt>
                <c:pt idx="4240">
                  <c:v>0.52094337304999383</c:v>
                </c:pt>
                <c:pt idx="4241">
                  <c:v>0.52106620808254511</c:v>
                </c:pt>
                <c:pt idx="4242">
                  <c:v>0.5211890431150964</c:v>
                </c:pt>
                <c:pt idx="4243">
                  <c:v>0.52131187814764768</c:v>
                </c:pt>
                <c:pt idx="4244">
                  <c:v>0.52143471318019896</c:v>
                </c:pt>
                <c:pt idx="4245">
                  <c:v>0.52155754821275024</c:v>
                </c:pt>
                <c:pt idx="4246">
                  <c:v>0.52168038324530153</c:v>
                </c:pt>
                <c:pt idx="4247">
                  <c:v>0.52180321827785281</c:v>
                </c:pt>
                <c:pt idx="4248">
                  <c:v>0.52192605331040409</c:v>
                </c:pt>
                <c:pt idx="4249">
                  <c:v>0.52204888834295538</c:v>
                </c:pt>
                <c:pt idx="4250">
                  <c:v>0.52217172337550666</c:v>
                </c:pt>
                <c:pt idx="4251">
                  <c:v>0.52229455840805794</c:v>
                </c:pt>
                <c:pt idx="4252">
                  <c:v>0.52241739344060922</c:v>
                </c:pt>
                <c:pt idx="4253">
                  <c:v>0.52254022847316051</c:v>
                </c:pt>
                <c:pt idx="4254">
                  <c:v>0.52266306350571179</c:v>
                </c:pt>
                <c:pt idx="4255">
                  <c:v>0.52278589853826307</c:v>
                </c:pt>
                <c:pt idx="4256">
                  <c:v>0.52290873357081435</c:v>
                </c:pt>
                <c:pt idx="4257">
                  <c:v>0.52303156860336564</c:v>
                </c:pt>
                <c:pt idx="4258">
                  <c:v>0.52315440363591692</c:v>
                </c:pt>
                <c:pt idx="4259">
                  <c:v>0.5232772386684682</c:v>
                </c:pt>
                <c:pt idx="4260">
                  <c:v>0.52340007370101949</c:v>
                </c:pt>
                <c:pt idx="4261">
                  <c:v>0.52352290873357077</c:v>
                </c:pt>
                <c:pt idx="4262">
                  <c:v>0.52364574376612205</c:v>
                </c:pt>
                <c:pt idx="4263">
                  <c:v>0.52376857879867333</c:v>
                </c:pt>
                <c:pt idx="4264">
                  <c:v>0.52389141383122462</c:v>
                </c:pt>
                <c:pt idx="4265">
                  <c:v>0.5240142488637759</c:v>
                </c:pt>
                <c:pt idx="4266">
                  <c:v>0.52413708389632718</c:v>
                </c:pt>
                <c:pt idx="4267">
                  <c:v>0.52425991892887847</c:v>
                </c:pt>
                <c:pt idx="4268">
                  <c:v>0.52438275396142975</c:v>
                </c:pt>
                <c:pt idx="4269">
                  <c:v>0.52450558899398103</c:v>
                </c:pt>
                <c:pt idx="4270">
                  <c:v>0.52462842402653231</c:v>
                </c:pt>
                <c:pt idx="4271">
                  <c:v>0.5247512590590836</c:v>
                </c:pt>
                <c:pt idx="4272">
                  <c:v>0.52487409409163488</c:v>
                </c:pt>
                <c:pt idx="4273">
                  <c:v>0.52499692912418616</c:v>
                </c:pt>
                <c:pt idx="4274">
                  <c:v>0.52511976415673756</c:v>
                </c:pt>
                <c:pt idx="4275">
                  <c:v>0.52524259918928884</c:v>
                </c:pt>
                <c:pt idx="4276">
                  <c:v>0.52536543422184012</c:v>
                </c:pt>
                <c:pt idx="4277">
                  <c:v>0.5254882692543914</c:v>
                </c:pt>
                <c:pt idx="4278">
                  <c:v>0.52561110428694269</c:v>
                </c:pt>
                <c:pt idx="4279">
                  <c:v>0.52573393931949397</c:v>
                </c:pt>
                <c:pt idx="4280">
                  <c:v>0.52585677435204525</c:v>
                </c:pt>
                <c:pt idx="4281">
                  <c:v>0.52597960938459654</c:v>
                </c:pt>
                <c:pt idx="4282">
                  <c:v>0.52610244441714782</c:v>
                </c:pt>
                <c:pt idx="4283">
                  <c:v>0.5262252794496991</c:v>
                </c:pt>
                <c:pt idx="4284">
                  <c:v>0.52634811448225038</c:v>
                </c:pt>
                <c:pt idx="4285">
                  <c:v>0.52647094951480167</c:v>
                </c:pt>
                <c:pt idx="4286">
                  <c:v>0.52659378454735295</c:v>
                </c:pt>
                <c:pt idx="4287">
                  <c:v>0.52671661957990423</c:v>
                </c:pt>
                <c:pt idx="4288">
                  <c:v>0.52683945461245552</c:v>
                </c:pt>
                <c:pt idx="4289">
                  <c:v>0.5269622896450068</c:v>
                </c:pt>
                <c:pt idx="4290">
                  <c:v>0.52708512467755808</c:v>
                </c:pt>
                <c:pt idx="4291">
                  <c:v>0.52720795971010936</c:v>
                </c:pt>
                <c:pt idx="4292">
                  <c:v>0.52733079474266065</c:v>
                </c:pt>
                <c:pt idx="4293">
                  <c:v>0.52745362977521193</c:v>
                </c:pt>
                <c:pt idx="4294">
                  <c:v>0.52757646480776321</c:v>
                </c:pt>
                <c:pt idx="4295">
                  <c:v>0.5276992998403145</c:v>
                </c:pt>
                <c:pt idx="4296">
                  <c:v>0.52782213487286578</c:v>
                </c:pt>
                <c:pt idx="4297">
                  <c:v>0.52794496990541706</c:v>
                </c:pt>
                <c:pt idx="4298">
                  <c:v>0.52806780493796834</c:v>
                </c:pt>
                <c:pt idx="4299">
                  <c:v>0.52819063997051963</c:v>
                </c:pt>
                <c:pt idx="4300">
                  <c:v>0.52831347500307091</c:v>
                </c:pt>
                <c:pt idx="4301">
                  <c:v>0.52843631003562219</c:v>
                </c:pt>
                <c:pt idx="4302">
                  <c:v>0.52855914506817347</c:v>
                </c:pt>
                <c:pt idx="4303">
                  <c:v>0.52868198010072476</c:v>
                </c:pt>
                <c:pt idx="4304">
                  <c:v>0.52880481513327604</c:v>
                </c:pt>
                <c:pt idx="4305">
                  <c:v>0.52892765016582732</c:v>
                </c:pt>
                <c:pt idx="4306">
                  <c:v>0.52905048519837861</c:v>
                </c:pt>
                <c:pt idx="4307">
                  <c:v>0.52917332023092989</c:v>
                </c:pt>
                <c:pt idx="4308">
                  <c:v>0.52929615526348117</c:v>
                </c:pt>
                <c:pt idx="4309">
                  <c:v>0.52941899029603245</c:v>
                </c:pt>
                <c:pt idx="4310">
                  <c:v>0.52954182532858374</c:v>
                </c:pt>
                <c:pt idx="4311">
                  <c:v>0.52966466036113502</c:v>
                </c:pt>
                <c:pt idx="4312">
                  <c:v>0.5297874953936863</c:v>
                </c:pt>
                <c:pt idx="4313">
                  <c:v>0.52991033042623759</c:v>
                </c:pt>
                <c:pt idx="4314">
                  <c:v>0.53003316545878887</c:v>
                </c:pt>
                <c:pt idx="4315">
                  <c:v>0.53015600049134015</c:v>
                </c:pt>
                <c:pt idx="4316">
                  <c:v>0.53027883552389143</c:v>
                </c:pt>
                <c:pt idx="4317">
                  <c:v>0.53040167055644272</c:v>
                </c:pt>
                <c:pt idx="4318">
                  <c:v>0.530524505588994</c:v>
                </c:pt>
                <c:pt idx="4319">
                  <c:v>0.53064734062154528</c:v>
                </c:pt>
                <c:pt idx="4320">
                  <c:v>0.53077017565409657</c:v>
                </c:pt>
                <c:pt idx="4321">
                  <c:v>0.53089301068664785</c:v>
                </c:pt>
                <c:pt idx="4322">
                  <c:v>0.53101584571919913</c:v>
                </c:pt>
                <c:pt idx="4323">
                  <c:v>0.53113868075175041</c:v>
                </c:pt>
                <c:pt idx="4324">
                  <c:v>0.5312615157843017</c:v>
                </c:pt>
                <c:pt idx="4325">
                  <c:v>0.53138435081685298</c:v>
                </c:pt>
                <c:pt idx="4326">
                  <c:v>0.53150718584940426</c:v>
                </c:pt>
                <c:pt idx="4327">
                  <c:v>0.53163002088195555</c:v>
                </c:pt>
                <c:pt idx="4328">
                  <c:v>0.53175285591450683</c:v>
                </c:pt>
                <c:pt idx="4329">
                  <c:v>0.53187569094705811</c:v>
                </c:pt>
                <c:pt idx="4330">
                  <c:v>0.53199852597960939</c:v>
                </c:pt>
                <c:pt idx="4331">
                  <c:v>0.53212136101216068</c:v>
                </c:pt>
                <c:pt idx="4332">
                  <c:v>0.53224419604471196</c:v>
                </c:pt>
                <c:pt idx="4333">
                  <c:v>0.53236703107726324</c:v>
                </c:pt>
                <c:pt idx="4334">
                  <c:v>0.53248986610981452</c:v>
                </c:pt>
                <c:pt idx="4335">
                  <c:v>0.53261270114236581</c:v>
                </c:pt>
                <c:pt idx="4336">
                  <c:v>0.53273553617491709</c:v>
                </c:pt>
                <c:pt idx="4337">
                  <c:v>0.53285837120746837</c:v>
                </c:pt>
                <c:pt idx="4338">
                  <c:v>0.53298120624001966</c:v>
                </c:pt>
                <c:pt idx="4339">
                  <c:v>0.53310404127257094</c:v>
                </c:pt>
                <c:pt idx="4340">
                  <c:v>0.53322687630512222</c:v>
                </c:pt>
                <c:pt idx="4341">
                  <c:v>0.5333497113376735</c:v>
                </c:pt>
                <c:pt idx="4342">
                  <c:v>0.53347254637022479</c:v>
                </c:pt>
                <c:pt idx="4343">
                  <c:v>0.53359538140277607</c:v>
                </c:pt>
                <c:pt idx="4344">
                  <c:v>0.53371821643532735</c:v>
                </c:pt>
                <c:pt idx="4345">
                  <c:v>0.53384105146787864</c:v>
                </c:pt>
                <c:pt idx="4346">
                  <c:v>0.53396388650042992</c:v>
                </c:pt>
                <c:pt idx="4347">
                  <c:v>0.5340867215329812</c:v>
                </c:pt>
                <c:pt idx="4348">
                  <c:v>0.53420955656553248</c:v>
                </c:pt>
                <c:pt idx="4349">
                  <c:v>0.53433239159808377</c:v>
                </c:pt>
                <c:pt idx="4350">
                  <c:v>0.53445522663063505</c:v>
                </c:pt>
                <c:pt idx="4351">
                  <c:v>0.53457806166318633</c:v>
                </c:pt>
                <c:pt idx="4352">
                  <c:v>0.53470089669573762</c:v>
                </c:pt>
                <c:pt idx="4353">
                  <c:v>0.5348237317282889</c:v>
                </c:pt>
                <c:pt idx="4354">
                  <c:v>0.53494656676084018</c:v>
                </c:pt>
                <c:pt idx="4355">
                  <c:v>0.53506940179339146</c:v>
                </c:pt>
                <c:pt idx="4356">
                  <c:v>0.53519223682594275</c:v>
                </c:pt>
                <c:pt idx="4357">
                  <c:v>0.53531507185849403</c:v>
                </c:pt>
                <c:pt idx="4358">
                  <c:v>0.53543790689104531</c:v>
                </c:pt>
                <c:pt idx="4359">
                  <c:v>0.53556074192359659</c:v>
                </c:pt>
                <c:pt idx="4360">
                  <c:v>0.53568357695614788</c:v>
                </c:pt>
                <c:pt idx="4361">
                  <c:v>0.53580641198869916</c:v>
                </c:pt>
                <c:pt idx="4362">
                  <c:v>0.53592924702125044</c:v>
                </c:pt>
                <c:pt idx="4363">
                  <c:v>0.53605208205380173</c:v>
                </c:pt>
                <c:pt idx="4364">
                  <c:v>0.53617491708635301</c:v>
                </c:pt>
                <c:pt idx="4365">
                  <c:v>0.53629775211890429</c:v>
                </c:pt>
                <c:pt idx="4366">
                  <c:v>0.53642058715145557</c:v>
                </c:pt>
                <c:pt idx="4367">
                  <c:v>0.53654342218400686</c:v>
                </c:pt>
                <c:pt idx="4368">
                  <c:v>0.53666625721655814</c:v>
                </c:pt>
                <c:pt idx="4369">
                  <c:v>0.53678909224910942</c:v>
                </c:pt>
                <c:pt idx="4370">
                  <c:v>0.53691192728166071</c:v>
                </c:pt>
                <c:pt idx="4371">
                  <c:v>0.53703476231421199</c:v>
                </c:pt>
                <c:pt idx="4372">
                  <c:v>0.53715759734676327</c:v>
                </c:pt>
                <c:pt idx="4373">
                  <c:v>0.53728043237931455</c:v>
                </c:pt>
                <c:pt idx="4374">
                  <c:v>0.53740326741186584</c:v>
                </c:pt>
                <c:pt idx="4375">
                  <c:v>0.53752610244441712</c:v>
                </c:pt>
                <c:pt idx="4376">
                  <c:v>0.5376489374769684</c:v>
                </c:pt>
                <c:pt idx="4377">
                  <c:v>0.53777177250951969</c:v>
                </c:pt>
                <c:pt idx="4378">
                  <c:v>0.53789460754207097</c:v>
                </c:pt>
                <c:pt idx="4379">
                  <c:v>0.53801744257462225</c:v>
                </c:pt>
                <c:pt idx="4380">
                  <c:v>0.53814027760717353</c:v>
                </c:pt>
                <c:pt idx="4381">
                  <c:v>0.53826311263972482</c:v>
                </c:pt>
                <c:pt idx="4382">
                  <c:v>0.5383859476722761</c:v>
                </c:pt>
                <c:pt idx="4383">
                  <c:v>0.53850878270482738</c:v>
                </c:pt>
                <c:pt idx="4384">
                  <c:v>0.53863161773737867</c:v>
                </c:pt>
                <c:pt idx="4385">
                  <c:v>0.53875445276992995</c:v>
                </c:pt>
                <c:pt idx="4386">
                  <c:v>0.53887728780248123</c:v>
                </c:pt>
                <c:pt idx="4387">
                  <c:v>0.53900012283503251</c:v>
                </c:pt>
                <c:pt idx="4388">
                  <c:v>0.5391229578675838</c:v>
                </c:pt>
                <c:pt idx="4389">
                  <c:v>0.53924579290013508</c:v>
                </c:pt>
                <c:pt idx="4390">
                  <c:v>0.53936862793268636</c:v>
                </c:pt>
                <c:pt idx="4391">
                  <c:v>0.53949146296523764</c:v>
                </c:pt>
                <c:pt idx="4392">
                  <c:v>0.53961429799778893</c:v>
                </c:pt>
                <c:pt idx="4393">
                  <c:v>0.53973713303034021</c:v>
                </c:pt>
                <c:pt idx="4394">
                  <c:v>0.53985996806289149</c:v>
                </c:pt>
                <c:pt idx="4395">
                  <c:v>0.53998280309544278</c:v>
                </c:pt>
                <c:pt idx="4396">
                  <c:v>0.54010563812799406</c:v>
                </c:pt>
                <c:pt idx="4397">
                  <c:v>0.54022847316054534</c:v>
                </c:pt>
                <c:pt idx="4398">
                  <c:v>0.54035130819309662</c:v>
                </c:pt>
                <c:pt idx="4399">
                  <c:v>0.54047414322564791</c:v>
                </c:pt>
                <c:pt idx="4400">
                  <c:v>0.54059697825819919</c:v>
                </c:pt>
                <c:pt idx="4401">
                  <c:v>0.54071981329075047</c:v>
                </c:pt>
                <c:pt idx="4402">
                  <c:v>0.54084264832330176</c:v>
                </c:pt>
                <c:pt idx="4403">
                  <c:v>0.54096548335585304</c:v>
                </c:pt>
                <c:pt idx="4404">
                  <c:v>0.54108831838840432</c:v>
                </c:pt>
                <c:pt idx="4405">
                  <c:v>0.5412111534209556</c:v>
                </c:pt>
                <c:pt idx="4406">
                  <c:v>0.54133398845350689</c:v>
                </c:pt>
                <c:pt idx="4407">
                  <c:v>0.54145682348605817</c:v>
                </c:pt>
                <c:pt idx="4408">
                  <c:v>0.54157965851860945</c:v>
                </c:pt>
                <c:pt idx="4409">
                  <c:v>0.54170249355116085</c:v>
                </c:pt>
                <c:pt idx="4410">
                  <c:v>0.54182532858371213</c:v>
                </c:pt>
                <c:pt idx="4411">
                  <c:v>0.54194816361626341</c:v>
                </c:pt>
                <c:pt idx="4412">
                  <c:v>0.54207099864881469</c:v>
                </c:pt>
                <c:pt idx="4413">
                  <c:v>0.54219383368136598</c:v>
                </c:pt>
                <c:pt idx="4414">
                  <c:v>0.54231666871391726</c:v>
                </c:pt>
                <c:pt idx="4415">
                  <c:v>0.54243950374646854</c:v>
                </c:pt>
                <c:pt idx="4416">
                  <c:v>0.54256233877901983</c:v>
                </c:pt>
                <c:pt idx="4417">
                  <c:v>0.54268517381157111</c:v>
                </c:pt>
                <c:pt idx="4418">
                  <c:v>0.54280800884412239</c:v>
                </c:pt>
                <c:pt idx="4419">
                  <c:v>0.54293084387667367</c:v>
                </c:pt>
                <c:pt idx="4420">
                  <c:v>0.54305367890922496</c:v>
                </c:pt>
                <c:pt idx="4421">
                  <c:v>0.54317651394177624</c:v>
                </c:pt>
                <c:pt idx="4422">
                  <c:v>0.54329934897432752</c:v>
                </c:pt>
                <c:pt idx="4423">
                  <c:v>0.54342218400687881</c:v>
                </c:pt>
                <c:pt idx="4424">
                  <c:v>0.54354501903943009</c:v>
                </c:pt>
                <c:pt idx="4425">
                  <c:v>0.54366785407198137</c:v>
                </c:pt>
                <c:pt idx="4426">
                  <c:v>0.54379068910453265</c:v>
                </c:pt>
                <c:pt idx="4427">
                  <c:v>0.54391352413708394</c:v>
                </c:pt>
                <c:pt idx="4428">
                  <c:v>0.54403635916963522</c:v>
                </c:pt>
                <c:pt idx="4429">
                  <c:v>0.5441591942021865</c:v>
                </c:pt>
                <c:pt idx="4430">
                  <c:v>0.54428202923473779</c:v>
                </c:pt>
                <c:pt idx="4431">
                  <c:v>0.54440486426728907</c:v>
                </c:pt>
                <c:pt idx="4432">
                  <c:v>0.54452769929984035</c:v>
                </c:pt>
                <c:pt idx="4433">
                  <c:v>0.54465053433239163</c:v>
                </c:pt>
                <c:pt idx="4434">
                  <c:v>0.54477336936494292</c:v>
                </c:pt>
                <c:pt idx="4435">
                  <c:v>0.5448962043974942</c:v>
                </c:pt>
                <c:pt idx="4436">
                  <c:v>0.54501903943004548</c:v>
                </c:pt>
                <c:pt idx="4437">
                  <c:v>0.54514187446259676</c:v>
                </c:pt>
                <c:pt idx="4438">
                  <c:v>0.54526470949514805</c:v>
                </c:pt>
                <c:pt idx="4439">
                  <c:v>0.54538754452769933</c:v>
                </c:pt>
                <c:pt idx="4440">
                  <c:v>0.54551037956025061</c:v>
                </c:pt>
                <c:pt idx="4441">
                  <c:v>0.5456332145928019</c:v>
                </c:pt>
                <c:pt idx="4442">
                  <c:v>0.54575604962535318</c:v>
                </c:pt>
                <c:pt idx="4443">
                  <c:v>0.54587888465790446</c:v>
                </c:pt>
                <c:pt idx="4444">
                  <c:v>0.54600171969045574</c:v>
                </c:pt>
                <c:pt idx="4445">
                  <c:v>0.54612455472300703</c:v>
                </c:pt>
                <c:pt idx="4446">
                  <c:v>0.54624738975555831</c:v>
                </c:pt>
                <c:pt idx="4447">
                  <c:v>0.54637022478810959</c:v>
                </c:pt>
                <c:pt idx="4448">
                  <c:v>0.54649305982066088</c:v>
                </c:pt>
                <c:pt idx="4449">
                  <c:v>0.54661589485321216</c:v>
                </c:pt>
                <c:pt idx="4450">
                  <c:v>0.54673872988576344</c:v>
                </c:pt>
                <c:pt idx="4451">
                  <c:v>0.54686156491831472</c:v>
                </c:pt>
                <c:pt idx="4452">
                  <c:v>0.54698439995086601</c:v>
                </c:pt>
                <c:pt idx="4453">
                  <c:v>0.54710723498341729</c:v>
                </c:pt>
                <c:pt idx="4454">
                  <c:v>0.54723007001596857</c:v>
                </c:pt>
                <c:pt idx="4455">
                  <c:v>0.54735290504851986</c:v>
                </c:pt>
                <c:pt idx="4456">
                  <c:v>0.54747574008107114</c:v>
                </c:pt>
                <c:pt idx="4457">
                  <c:v>0.54759857511362242</c:v>
                </c:pt>
                <c:pt idx="4458">
                  <c:v>0.5477214101461737</c:v>
                </c:pt>
                <c:pt idx="4459">
                  <c:v>0.54784424517872499</c:v>
                </c:pt>
                <c:pt idx="4460">
                  <c:v>0.54796708021127627</c:v>
                </c:pt>
                <c:pt idx="4461">
                  <c:v>0.54808991524382755</c:v>
                </c:pt>
                <c:pt idx="4462">
                  <c:v>0.54821275027637884</c:v>
                </c:pt>
                <c:pt idx="4463">
                  <c:v>0.54833558530893012</c:v>
                </c:pt>
                <c:pt idx="4464">
                  <c:v>0.5484584203414814</c:v>
                </c:pt>
                <c:pt idx="4465">
                  <c:v>0.54858125537403268</c:v>
                </c:pt>
                <c:pt idx="4466">
                  <c:v>0.54870409040658397</c:v>
                </c:pt>
                <c:pt idx="4467">
                  <c:v>0.54882692543913525</c:v>
                </c:pt>
                <c:pt idx="4468">
                  <c:v>0.54894976047168653</c:v>
                </c:pt>
                <c:pt idx="4469">
                  <c:v>0.54907259550423781</c:v>
                </c:pt>
                <c:pt idx="4470">
                  <c:v>0.5491954305367891</c:v>
                </c:pt>
                <c:pt idx="4471">
                  <c:v>0.54931826556934038</c:v>
                </c:pt>
                <c:pt idx="4472">
                  <c:v>0.54944110060189166</c:v>
                </c:pt>
                <c:pt idx="4473">
                  <c:v>0.54956393563444295</c:v>
                </c:pt>
                <c:pt idx="4474">
                  <c:v>0.54968677066699423</c:v>
                </c:pt>
                <c:pt idx="4475">
                  <c:v>0.54980960569954551</c:v>
                </c:pt>
                <c:pt idx="4476">
                  <c:v>0.54993244073209679</c:v>
                </c:pt>
                <c:pt idx="4477">
                  <c:v>0.55005527576464808</c:v>
                </c:pt>
                <c:pt idx="4478">
                  <c:v>0.55017811079719936</c:v>
                </c:pt>
                <c:pt idx="4479">
                  <c:v>0.55030094582975064</c:v>
                </c:pt>
                <c:pt idx="4480">
                  <c:v>0.55042378086230193</c:v>
                </c:pt>
                <c:pt idx="4481">
                  <c:v>0.55054661589485321</c:v>
                </c:pt>
                <c:pt idx="4482">
                  <c:v>0.55066945092740449</c:v>
                </c:pt>
                <c:pt idx="4483">
                  <c:v>0.55079228595995577</c:v>
                </c:pt>
                <c:pt idx="4484">
                  <c:v>0.55091512099250706</c:v>
                </c:pt>
                <c:pt idx="4485">
                  <c:v>0.55103795602505834</c:v>
                </c:pt>
                <c:pt idx="4486">
                  <c:v>0.55116079105760962</c:v>
                </c:pt>
                <c:pt idx="4487">
                  <c:v>0.55128362609016091</c:v>
                </c:pt>
                <c:pt idx="4488">
                  <c:v>0.55140646112271219</c:v>
                </c:pt>
                <c:pt idx="4489">
                  <c:v>0.55152929615526347</c:v>
                </c:pt>
                <c:pt idx="4490">
                  <c:v>0.55165213118781475</c:v>
                </c:pt>
                <c:pt idx="4491">
                  <c:v>0.55177496622036604</c:v>
                </c:pt>
                <c:pt idx="4492">
                  <c:v>0.55189780125291732</c:v>
                </c:pt>
                <c:pt idx="4493">
                  <c:v>0.5520206362854686</c:v>
                </c:pt>
                <c:pt idx="4494">
                  <c:v>0.55214347131801988</c:v>
                </c:pt>
                <c:pt idx="4495">
                  <c:v>0.55226630635057117</c:v>
                </c:pt>
                <c:pt idx="4496">
                  <c:v>0.55238914138312245</c:v>
                </c:pt>
                <c:pt idx="4497">
                  <c:v>0.55251197641567373</c:v>
                </c:pt>
                <c:pt idx="4498">
                  <c:v>0.55263481144822502</c:v>
                </c:pt>
                <c:pt idx="4499">
                  <c:v>0.5527576464807763</c:v>
                </c:pt>
                <c:pt idx="4500">
                  <c:v>0.55288048151332758</c:v>
                </c:pt>
                <c:pt idx="4501">
                  <c:v>0.55300331654587886</c:v>
                </c:pt>
                <c:pt idx="4502">
                  <c:v>0.55312615157843015</c:v>
                </c:pt>
                <c:pt idx="4503">
                  <c:v>0.55324898661098143</c:v>
                </c:pt>
                <c:pt idx="4504">
                  <c:v>0.55337182164353271</c:v>
                </c:pt>
                <c:pt idx="4505">
                  <c:v>0.553494656676084</c:v>
                </c:pt>
                <c:pt idx="4506">
                  <c:v>0.55361749170863528</c:v>
                </c:pt>
                <c:pt idx="4507">
                  <c:v>0.55374032674118656</c:v>
                </c:pt>
                <c:pt idx="4508">
                  <c:v>0.55386316177373784</c:v>
                </c:pt>
                <c:pt idx="4509">
                  <c:v>0.55398599680628913</c:v>
                </c:pt>
                <c:pt idx="4510">
                  <c:v>0.55410883183884041</c:v>
                </c:pt>
                <c:pt idx="4511">
                  <c:v>0.55423166687139169</c:v>
                </c:pt>
                <c:pt idx="4512">
                  <c:v>0.55435450190394298</c:v>
                </c:pt>
                <c:pt idx="4513">
                  <c:v>0.55447733693649426</c:v>
                </c:pt>
                <c:pt idx="4514">
                  <c:v>0.55460017196904554</c:v>
                </c:pt>
                <c:pt idx="4515">
                  <c:v>0.55472300700159682</c:v>
                </c:pt>
                <c:pt idx="4516">
                  <c:v>0.55484584203414811</c:v>
                </c:pt>
                <c:pt idx="4517">
                  <c:v>0.55496867706669939</c:v>
                </c:pt>
                <c:pt idx="4518">
                  <c:v>0.55509151209925067</c:v>
                </c:pt>
                <c:pt idx="4519">
                  <c:v>0.55521434713180196</c:v>
                </c:pt>
                <c:pt idx="4520">
                  <c:v>0.55533718216435324</c:v>
                </c:pt>
                <c:pt idx="4521">
                  <c:v>0.55546001719690452</c:v>
                </c:pt>
                <c:pt idx="4522">
                  <c:v>0.5555828522294558</c:v>
                </c:pt>
                <c:pt idx="4523">
                  <c:v>0.55570568726200709</c:v>
                </c:pt>
                <c:pt idx="4524">
                  <c:v>0.55582852229455837</c:v>
                </c:pt>
                <c:pt idx="4525">
                  <c:v>0.55595135732710965</c:v>
                </c:pt>
                <c:pt idx="4526">
                  <c:v>0.55607419235966093</c:v>
                </c:pt>
                <c:pt idx="4527">
                  <c:v>0.55619702739221222</c:v>
                </c:pt>
                <c:pt idx="4528">
                  <c:v>0.5563198624247635</c:v>
                </c:pt>
                <c:pt idx="4529">
                  <c:v>0.55644269745731478</c:v>
                </c:pt>
                <c:pt idx="4530">
                  <c:v>0.55656553248986607</c:v>
                </c:pt>
                <c:pt idx="4531">
                  <c:v>0.55668836752241735</c:v>
                </c:pt>
                <c:pt idx="4532">
                  <c:v>0.55681120255496863</c:v>
                </c:pt>
                <c:pt idx="4533">
                  <c:v>0.55693403758751991</c:v>
                </c:pt>
                <c:pt idx="4534">
                  <c:v>0.5570568726200712</c:v>
                </c:pt>
                <c:pt idx="4535">
                  <c:v>0.55717970765262248</c:v>
                </c:pt>
                <c:pt idx="4536">
                  <c:v>0.55730254268517376</c:v>
                </c:pt>
                <c:pt idx="4537">
                  <c:v>0.55742537771772505</c:v>
                </c:pt>
                <c:pt idx="4538">
                  <c:v>0.55754821275027633</c:v>
                </c:pt>
                <c:pt idx="4539">
                  <c:v>0.55767104778282761</c:v>
                </c:pt>
                <c:pt idx="4540">
                  <c:v>0.55779388281537889</c:v>
                </c:pt>
                <c:pt idx="4541">
                  <c:v>0.55791671784793018</c:v>
                </c:pt>
                <c:pt idx="4542">
                  <c:v>0.55803955288048146</c:v>
                </c:pt>
                <c:pt idx="4543">
                  <c:v>0.55816238791303274</c:v>
                </c:pt>
                <c:pt idx="4544">
                  <c:v>0.55828522294558403</c:v>
                </c:pt>
                <c:pt idx="4545">
                  <c:v>0.55840805797813542</c:v>
                </c:pt>
                <c:pt idx="4546">
                  <c:v>0.5585308930106867</c:v>
                </c:pt>
                <c:pt idx="4547">
                  <c:v>0.55865372804323798</c:v>
                </c:pt>
                <c:pt idx="4548">
                  <c:v>0.55877656307578927</c:v>
                </c:pt>
                <c:pt idx="4549">
                  <c:v>0.55889939810834055</c:v>
                </c:pt>
                <c:pt idx="4550">
                  <c:v>0.55902223314089183</c:v>
                </c:pt>
                <c:pt idx="4551">
                  <c:v>0.55914506817344312</c:v>
                </c:pt>
                <c:pt idx="4552">
                  <c:v>0.5592679032059944</c:v>
                </c:pt>
                <c:pt idx="4553">
                  <c:v>0.55939073823854568</c:v>
                </c:pt>
                <c:pt idx="4554">
                  <c:v>0.55951357327109696</c:v>
                </c:pt>
                <c:pt idx="4555">
                  <c:v>0.55963640830364825</c:v>
                </c:pt>
                <c:pt idx="4556">
                  <c:v>0.55975924333619953</c:v>
                </c:pt>
                <c:pt idx="4557">
                  <c:v>0.55988207836875081</c:v>
                </c:pt>
                <c:pt idx="4558">
                  <c:v>0.5600049134013021</c:v>
                </c:pt>
                <c:pt idx="4559">
                  <c:v>0.56012774843385338</c:v>
                </c:pt>
                <c:pt idx="4560">
                  <c:v>0.56025058346640466</c:v>
                </c:pt>
                <c:pt idx="4561">
                  <c:v>0.56037341849895594</c:v>
                </c:pt>
                <c:pt idx="4562">
                  <c:v>0.56049625353150723</c:v>
                </c:pt>
                <c:pt idx="4563">
                  <c:v>0.56061908856405851</c:v>
                </c:pt>
                <c:pt idx="4564">
                  <c:v>0.56074192359660979</c:v>
                </c:pt>
                <c:pt idx="4565">
                  <c:v>0.56086475862916108</c:v>
                </c:pt>
                <c:pt idx="4566">
                  <c:v>0.56098759366171236</c:v>
                </c:pt>
                <c:pt idx="4567">
                  <c:v>0.56111042869426364</c:v>
                </c:pt>
                <c:pt idx="4568">
                  <c:v>0.56123326372681492</c:v>
                </c:pt>
                <c:pt idx="4569">
                  <c:v>0.56135609875936621</c:v>
                </c:pt>
                <c:pt idx="4570">
                  <c:v>0.56147893379191749</c:v>
                </c:pt>
                <c:pt idx="4571">
                  <c:v>0.56160176882446877</c:v>
                </c:pt>
                <c:pt idx="4572">
                  <c:v>0.56172460385702006</c:v>
                </c:pt>
                <c:pt idx="4573">
                  <c:v>0.56184743888957134</c:v>
                </c:pt>
                <c:pt idx="4574">
                  <c:v>0.56197027392212262</c:v>
                </c:pt>
                <c:pt idx="4575">
                  <c:v>0.5620931089546739</c:v>
                </c:pt>
                <c:pt idx="4576">
                  <c:v>0.56221594398722519</c:v>
                </c:pt>
                <c:pt idx="4577">
                  <c:v>0.56233877901977647</c:v>
                </c:pt>
                <c:pt idx="4578">
                  <c:v>0.56246161405232775</c:v>
                </c:pt>
                <c:pt idx="4579">
                  <c:v>0.56258444908487903</c:v>
                </c:pt>
                <c:pt idx="4580">
                  <c:v>0.56270728411743032</c:v>
                </c:pt>
                <c:pt idx="4581">
                  <c:v>0.5628301191499816</c:v>
                </c:pt>
                <c:pt idx="4582">
                  <c:v>0.56295295418253288</c:v>
                </c:pt>
                <c:pt idx="4583">
                  <c:v>0.56307578921508417</c:v>
                </c:pt>
                <c:pt idx="4584">
                  <c:v>0.56319862424763545</c:v>
                </c:pt>
                <c:pt idx="4585">
                  <c:v>0.56332145928018673</c:v>
                </c:pt>
                <c:pt idx="4586">
                  <c:v>0.56344429431273801</c:v>
                </c:pt>
                <c:pt idx="4587">
                  <c:v>0.5635671293452893</c:v>
                </c:pt>
                <c:pt idx="4588">
                  <c:v>0.56368996437784058</c:v>
                </c:pt>
                <c:pt idx="4589">
                  <c:v>0.56381279941039186</c:v>
                </c:pt>
                <c:pt idx="4590">
                  <c:v>0.56393563444294315</c:v>
                </c:pt>
                <c:pt idx="4591">
                  <c:v>0.56405846947549443</c:v>
                </c:pt>
                <c:pt idx="4592">
                  <c:v>0.56418130450804571</c:v>
                </c:pt>
                <c:pt idx="4593">
                  <c:v>0.56430413954059699</c:v>
                </c:pt>
                <c:pt idx="4594">
                  <c:v>0.56442697457314828</c:v>
                </c:pt>
                <c:pt idx="4595">
                  <c:v>0.56454980960569956</c:v>
                </c:pt>
                <c:pt idx="4596">
                  <c:v>0.56467264463825084</c:v>
                </c:pt>
                <c:pt idx="4597">
                  <c:v>0.56479547967080213</c:v>
                </c:pt>
                <c:pt idx="4598">
                  <c:v>0.56491831470335341</c:v>
                </c:pt>
                <c:pt idx="4599">
                  <c:v>0.56504114973590469</c:v>
                </c:pt>
                <c:pt idx="4600">
                  <c:v>0.56516398476845597</c:v>
                </c:pt>
                <c:pt idx="4601">
                  <c:v>0.56528681980100726</c:v>
                </c:pt>
                <c:pt idx="4602">
                  <c:v>0.56540965483355854</c:v>
                </c:pt>
                <c:pt idx="4603">
                  <c:v>0.56553248986610982</c:v>
                </c:pt>
                <c:pt idx="4604">
                  <c:v>0.5656553248986611</c:v>
                </c:pt>
                <c:pt idx="4605">
                  <c:v>0.56577815993121239</c:v>
                </c:pt>
                <c:pt idx="4606">
                  <c:v>0.56590099496376367</c:v>
                </c:pt>
                <c:pt idx="4607">
                  <c:v>0.56602382999631495</c:v>
                </c:pt>
                <c:pt idx="4608">
                  <c:v>0.56614666502886624</c:v>
                </c:pt>
                <c:pt idx="4609">
                  <c:v>0.56626950006141752</c:v>
                </c:pt>
                <c:pt idx="4610">
                  <c:v>0.5663923350939688</c:v>
                </c:pt>
                <c:pt idx="4611">
                  <c:v>0.56651517012652008</c:v>
                </c:pt>
                <c:pt idx="4612">
                  <c:v>0.56663800515907137</c:v>
                </c:pt>
                <c:pt idx="4613">
                  <c:v>0.56676084019162265</c:v>
                </c:pt>
                <c:pt idx="4614">
                  <c:v>0.56688367522417393</c:v>
                </c:pt>
                <c:pt idx="4615">
                  <c:v>0.56700651025672522</c:v>
                </c:pt>
                <c:pt idx="4616">
                  <c:v>0.5671293452892765</c:v>
                </c:pt>
                <c:pt idx="4617">
                  <c:v>0.56725218032182778</c:v>
                </c:pt>
                <c:pt idx="4618">
                  <c:v>0.56737501535437906</c:v>
                </c:pt>
                <c:pt idx="4619">
                  <c:v>0.56749785038693035</c:v>
                </c:pt>
                <c:pt idx="4620">
                  <c:v>0.56762068541948163</c:v>
                </c:pt>
                <c:pt idx="4621">
                  <c:v>0.56774352045203291</c:v>
                </c:pt>
                <c:pt idx="4622">
                  <c:v>0.5678663554845842</c:v>
                </c:pt>
                <c:pt idx="4623">
                  <c:v>0.56798919051713548</c:v>
                </c:pt>
                <c:pt idx="4624">
                  <c:v>0.56811202554968676</c:v>
                </c:pt>
                <c:pt idx="4625">
                  <c:v>0.56823486058223804</c:v>
                </c:pt>
                <c:pt idx="4626">
                  <c:v>0.56835769561478933</c:v>
                </c:pt>
                <c:pt idx="4627">
                  <c:v>0.56848053064734061</c:v>
                </c:pt>
                <c:pt idx="4628">
                  <c:v>0.56860336567989189</c:v>
                </c:pt>
                <c:pt idx="4629">
                  <c:v>0.56872620071244318</c:v>
                </c:pt>
                <c:pt idx="4630">
                  <c:v>0.56884903574499446</c:v>
                </c:pt>
                <c:pt idx="4631">
                  <c:v>0.56897187077754574</c:v>
                </c:pt>
                <c:pt idx="4632">
                  <c:v>0.56909470581009702</c:v>
                </c:pt>
                <c:pt idx="4633">
                  <c:v>0.56921754084264831</c:v>
                </c:pt>
                <c:pt idx="4634">
                  <c:v>0.56934037587519959</c:v>
                </c:pt>
                <c:pt idx="4635">
                  <c:v>0.56946321090775087</c:v>
                </c:pt>
                <c:pt idx="4636">
                  <c:v>0.56958604594030215</c:v>
                </c:pt>
                <c:pt idx="4637">
                  <c:v>0.56970888097285344</c:v>
                </c:pt>
                <c:pt idx="4638">
                  <c:v>0.56983171600540472</c:v>
                </c:pt>
                <c:pt idx="4639">
                  <c:v>0.569954551037956</c:v>
                </c:pt>
                <c:pt idx="4640">
                  <c:v>0.57007738607050729</c:v>
                </c:pt>
                <c:pt idx="4641">
                  <c:v>0.57020022110305857</c:v>
                </c:pt>
                <c:pt idx="4642">
                  <c:v>0.57032305613560985</c:v>
                </c:pt>
                <c:pt idx="4643">
                  <c:v>0.57044589116816113</c:v>
                </c:pt>
                <c:pt idx="4644">
                  <c:v>0.57056872620071242</c:v>
                </c:pt>
                <c:pt idx="4645">
                  <c:v>0.5706915612332637</c:v>
                </c:pt>
                <c:pt idx="4646">
                  <c:v>0.57081439626581498</c:v>
                </c:pt>
                <c:pt idx="4647">
                  <c:v>0.57093723129836627</c:v>
                </c:pt>
                <c:pt idx="4648">
                  <c:v>0.57106006633091755</c:v>
                </c:pt>
                <c:pt idx="4649">
                  <c:v>0.57118290136346883</c:v>
                </c:pt>
                <c:pt idx="4650">
                  <c:v>0.57130573639602011</c:v>
                </c:pt>
                <c:pt idx="4651">
                  <c:v>0.5714285714285714</c:v>
                </c:pt>
                <c:pt idx="4652">
                  <c:v>0.57155140646112268</c:v>
                </c:pt>
                <c:pt idx="4653">
                  <c:v>0.57167424149367396</c:v>
                </c:pt>
                <c:pt idx="4654">
                  <c:v>0.57179707652622525</c:v>
                </c:pt>
                <c:pt idx="4655">
                  <c:v>0.57191991155877653</c:v>
                </c:pt>
                <c:pt idx="4656">
                  <c:v>0.57204274659132781</c:v>
                </c:pt>
                <c:pt idx="4657">
                  <c:v>0.57216558162387909</c:v>
                </c:pt>
                <c:pt idx="4658">
                  <c:v>0.57228841665643038</c:v>
                </c:pt>
                <c:pt idx="4659">
                  <c:v>0.57241125168898166</c:v>
                </c:pt>
                <c:pt idx="4660">
                  <c:v>0.57253408672153294</c:v>
                </c:pt>
                <c:pt idx="4661">
                  <c:v>0.57265692175408422</c:v>
                </c:pt>
                <c:pt idx="4662">
                  <c:v>0.57277975678663551</c:v>
                </c:pt>
                <c:pt idx="4663">
                  <c:v>0.57290259181918679</c:v>
                </c:pt>
                <c:pt idx="4664">
                  <c:v>0.57302542685173807</c:v>
                </c:pt>
                <c:pt idx="4665">
                  <c:v>0.57314826188428936</c:v>
                </c:pt>
                <c:pt idx="4666">
                  <c:v>0.57327109691684064</c:v>
                </c:pt>
                <c:pt idx="4667">
                  <c:v>0.57339393194939192</c:v>
                </c:pt>
                <c:pt idx="4668">
                  <c:v>0.5735167669819432</c:v>
                </c:pt>
                <c:pt idx="4669">
                  <c:v>0.57363960201449449</c:v>
                </c:pt>
                <c:pt idx="4670">
                  <c:v>0.57376243704704577</c:v>
                </c:pt>
                <c:pt idx="4671">
                  <c:v>0.57388527207959705</c:v>
                </c:pt>
                <c:pt idx="4672">
                  <c:v>0.57400810711214834</c:v>
                </c:pt>
                <c:pt idx="4673">
                  <c:v>0.57413094214469962</c:v>
                </c:pt>
                <c:pt idx="4674">
                  <c:v>0.5742537771772509</c:v>
                </c:pt>
                <c:pt idx="4675">
                  <c:v>0.57437661220980218</c:v>
                </c:pt>
                <c:pt idx="4676">
                  <c:v>0.57449944724235347</c:v>
                </c:pt>
                <c:pt idx="4677">
                  <c:v>0.57462228227490475</c:v>
                </c:pt>
                <c:pt idx="4678">
                  <c:v>0.57474511730745603</c:v>
                </c:pt>
                <c:pt idx="4679">
                  <c:v>0.57486795234000732</c:v>
                </c:pt>
                <c:pt idx="4680">
                  <c:v>0.5749907873725586</c:v>
                </c:pt>
                <c:pt idx="4681">
                  <c:v>0.57511362240510999</c:v>
                </c:pt>
                <c:pt idx="4682">
                  <c:v>0.57523645743766127</c:v>
                </c:pt>
                <c:pt idx="4683">
                  <c:v>0.57535929247021256</c:v>
                </c:pt>
                <c:pt idx="4684">
                  <c:v>0.57548212750276384</c:v>
                </c:pt>
                <c:pt idx="4685">
                  <c:v>0.57560496253531512</c:v>
                </c:pt>
                <c:pt idx="4686">
                  <c:v>0.57572779756786641</c:v>
                </c:pt>
                <c:pt idx="4687">
                  <c:v>0.57585063260041769</c:v>
                </c:pt>
                <c:pt idx="4688">
                  <c:v>0.57597346763296897</c:v>
                </c:pt>
                <c:pt idx="4689">
                  <c:v>0.57609630266552025</c:v>
                </c:pt>
                <c:pt idx="4690">
                  <c:v>0.57621913769807154</c:v>
                </c:pt>
                <c:pt idx="4691">
                  <c:v>0.57634197273062282</c:v>
                </c:pt>
                <c:pt idx="4692">
                  <c:v>0.5764648077631741</c:v>
                </c:pt>
                <c:pt idx="4693">
                  <c:v>0.57658764279572539</c:v>
                </c:pt>
                <c:pt idx="4694">
                  <c:v>0.57671047782827667</c:v>
                </c:pt>
                <c:pt idx="4695">
                  <c:v>0.57683331286082795</c:v>
                </c:pt>
                <c:pt idx="4696">
                  <c:v>0.57695614789337923</c:v>
                </c:pt>
                <c:pt idx="4697">
                  <c:v>0.57707898292593052</c:v>
                </c:pt>
                <c:pt idx="4698">
                  <c:v>0.5772018179584818</c:v>
                </c:pt>
                <c:pt idx="4699">
                  <c:v>0.57732465299103308</c:v>
                </c:pt>
                <c:pt idx="4700">
                  <c:v>0.57744748802358437</c:v>
                </c:pt>
                <c:pt idx="4701">
                  <c:v>0.57757032305613565</c:v>
                </c:pt>
                <c:pt idx="4702">
                  <c:v>0.57769315808868693</c:v>
                </c:pt>
                <c:pt idx="4703">
                  <c:v>0.57781599312123821</c:v>
                </c:pt>
                <c:pt idx="4704">
                  <c:v>0.5779388281537895</c:v>
                </c:pt>
                <c:pt idx="4705">
                  <c:v>0.57806166318634078</c:v>
                </c:pt>
                <c:pt idx="4706">
                  <c:v>0.57818449821889206</c:v>
                </c:pt>
                <c:pt idx="4707">
                  <c:v>0.57830733325144335</c:v>
                </c:pt>
                <c:pt idx="4708">
                  <c:v>0.57843016828399463</c:v>
                </c:pt>
                <c:pt idx="4709">
                  <c:v>0.57855300331654591</c:v>
                </c:pt>
                <c:pt idx="4710">
                  <c:v>0.57867583834909719</c:v>
                </c:pt>
                <c:pt idx="4711">
                  <c:v>0.57879867338164848</c:v>
                </c:pt>
                <c:pt idx="4712">
                  <c:v>0.57892150841419976</c:v>
                </c:pt>
                <c:pt idx="4713">
                  <c:v>0.57904434344675104</c:v>
                </c:pt>
                <c:pt idx="4714">
                  <c:v>0.57916717847930232</c:v>
                </c:pt>
                <c:pt idx="4715">
                  <c:v>0.57929001351185361</c:v>
                </c:pt>
                <c:pt idx="4716">
                  <c:v>0.57941284854440489</c:v>
                </c:pt>
                <c:pt idx="4717">
                  <c:v>0.57953568357695617</c:v>
                </c:pt>
                <c:pt idx="4718">
                  <c:v>0.57965851860950746</c:v>
                </c:pt>
                <c:pt idx="4719">
                  <c:v>0.57978135364205874</c:v>
                </c:pt>
                <c:pt idx="4720">
                  <c:v>0.57990418867461002</c:v>
                </c:pt>
                <c:pt idx="4721">
                  <c:v>0.5800270237071613</c:v>
                </c:pt>
                <c:pt idx="4722">
                  <c:v>0.58014985873971259</c:v>
                </c:pt>
                <c:pt idx="4723">
                  <c:v>0.58027269377226387</c:v>
                </c:pt>
                <c:pt idx="4724">
                  <c:v>0.58039552880481515</c:v>
                </c:pt>
                <c:pt idx="4725">
                  <c:v>0.58051836383736644</c:v>
                </c:pt>
                <c:pt idx="4726">
                  <c:v>0.58064119886991772</c:v>
                </c:pt>
                <c:pt idx="4727">
                  <c:v>0.580764033902469</c:v>
                </c:pt>
                <c:pt idx="4728">
                  <c:v>0.58088686893502028</c:v>
                </c:pt>
                <c:pt idx="4729">
                  <c:v>0.58100970396757157</c:v>
                </c:pt>
                <c:pt idx="4730">
                  <c:v>0.58113253900012285</c:v>
                </c:pt>
                <c:pt idx="4731">
                  <c:v>0.58125537403267413</c:v>
                </c:pt>
                <c:pt idx="4732">
                  <c:v>0.58137820906522542</c:v>
                </c:pt>
                <c:pt idx="4733">
                  <c:v>0.5815010440977767</c:v>
                </c:pt>
                <c:pt idx="4734">
                  <c:v>0.58162387913032798</c:v>
                </c:pt>
                <c:pt idx="4735">
                  <c:v>0.58174671416287926</c:v>
                </c:pt>
                <c:pt idx="4736">
                  <c:v>0.58186954919543055</c:v>
                </c:pt>
                <c:pt idx="4737">
                  <c:v>0.58199238422798183</c:v>
                </c:pt>
                <c:pt idx="4738">
                  <c:v>0.58211521926053311</c:v>
                </c:pt>
                <c:pt idx="4739">
                  <c:v>0.58223805429308439</c:v>
                </c:pt>
                <c:pt idx="4740">
                  <c:v>0.58236088932563568</c:v>
                </c:pt>
                <c:pt idx="4741">
                  <c:v>0.58248372435818696</c:v>
                </c:pt>
                <c:pt idx="4742">
                  <c:v>0.58260655939073824</c:v>
                </c:pt>
                <c:pt idx="4743">
                  <c:v>0.58272939442328953</c:v>
                </c:pt>
                <c:pt idx="4744">
                  <c:v>0.58285222945584081</c:v>
                </c:pt>
                <c:pt idx="4745">
                  <c:v>0.58297506448839209</c:v>
                </c:pt>
                <c:pt idx="4746">
                  <c:v>0.58309789952094337</c:v>
                </c:pt>
                <c:pt idx="4747">
                  <c:v>0.58322073455349466</c:v>
                </c:pt>
                <c:pt idx="4748">
                  <c:v>0.58334356958604594</c:v>
                </c:pt>
                <c:pt idx="4749">
                  <c:v>0.58346640461859722</c:v>
                </c:pt>
                <c:pt idx="4750">
                  <c:v>0.58358923965114851</c:v>
                </c:pt>
                <c:pt idx="4751">
                  <c:v>0.58371207468369979</c:v>
                </c:pt>
                <c:pt idx="4752">
                  <c:v>0.58383490971625107</c:v>
                </c:pt>
                <c:pt idx="4753">
                  <c:v>0.58395774474880235</c:v>
                </c:pt>
                <c:pt idx="4754">
                  <c:v>0.58408057978135364</c:v>
                </c:pt>
                <c:pt idx="4755">
                  <c:v>0.58420341481390492</c:v>
                </c:pt>
                <c:pt idx="4756">
                  <c:v>0.5843262498464562</c:v>
                </c:pt>
                <c:pt idx="4757">
                  <c:v>0.58444908487900749</c:v>
                </c:pt>
                <c:pt idx="4758">
                  <c:v>0.58457191991155877</c:v>
                </c:pt>
                <c:pt idx="4759">
                  <c:v>0.58469475494411005</c:v>
                </c:pt>
                <c:pt idx="4760">
                  <c:v>0.58481758997666133</c:v>
                </c:pt>
                <c:pt idx="4761">
                  <c:v>0.58494042500921262</c:v>
                </c:pt>
                <c:pt idx="4762">
                  <c:v>0.5850632600417639</c:v>
                </c:pt>
                <c:pt idx="4763">
                  <c:v>0.58518609507431518</c:v>
                </c:pt>
                <c:pt idx="4764">
                  <c:v>0.58530893010686647</c:v>
                </c:pt>
                <c:pt idx="4765">
                  <c:v>0.58543176513941775</c:v>
                </c:pt>
                <c:pt idx="4766">
                  <c:v>0.58555460017196903</c:v>
                </c:pt>
                <c:pt idx="4767">
                  <c:v>0.58567743520452031</c:v>
                </c:pt>
                <c:pt idx="4768">
                  <c:v>0.5858002702370716</c:v>
                </c:pt>
                <c:pt idx="4769">
                  <c:v>0.58592310526962288</c:v>
                </c:pt>
                <c:pt idx="4770">
                  <c:v>0.58604594030217416</c:v>
                </c:pt>
                <c:pt idx="4771">
                  <c:v>0.58616877533472544</c:v>
                </c:pt>
                <c:pt idx="4772">
                  <c:v>0.58629161036727673</c:v>
                </c:pt>
                <c:pt idx="4773">
                  <c:v>0.58641444539982801</c:v>
                </c:pt>
                <c:pt idx="4774">
                  <c:v>0.58653728043237929</c:v>
                </c:pt>
                <c:pt idx="4775">
                  <c:v>0.58666011546493058</c:v>
                </c:pt>
                <c:pt idx="4776">
                  <c:v>0.58678295049748186</c:v>
                </c:pt>
                <c:pt idx="4777">
                  <c:v>0.58690578553003314</c:v>
                </c:pt>
                <c:pt idx="4778">
                  <c:v>0.58702862056258442</c:v>
                </c:pt>
                <c:pt idx="4779">
                  <c:v>0.58715145559513571</c:v>
                </c:pt>
                <c:pt idx="4780">
                  <c:v>0.58727429062768699</c:v>
                </c:pt>
                <c:pt idx="4781">
                  <c:v>0.58739712566023827</c:v>
                </c:pt>
                <c:pt idx="4782">
                  <c:v>0.58751996069278956</c:v>
                </c:pt>
                <c:pt idx="4783">
                  <c:v>0.58764279572534084</c:v>
                </c:pt>
                <c:pt idx="4784">
                  <c:v>0.58776563075789212</c:v>
                </c:pt>
                <c:pt idx="4785">
                  <c:v>0.5878884657904434</c:v>
                </c:pt>
                <c:pt idx="4786">
                  <c:v>0.58801130082299469</c:v>
                </c:pt>
                <c:pt idx="4787">
                  <c:v>0.58813413585554597</c:v>
                </c:pt>
                <c:pt idx="4788">
                  <c:v>0.58825697088809725</c:v>
                </c:pt>
                <c:pt idx="4789">
                  <c:v>0.58837980592064854</c:v>
                </c:pt>
                <c:pt idx="4790">
                  <c:v>0.58850264095319982</c:v>
                </c:pt>
                <c:pt idx="4791">
                  <c:v>0.5886254759857511</c:v>
                </c:pt>
                <c:pt idx="4792">
                  <c:v>0.58874831101830238</c:v>
                </c:pt>
                <c:pt idx="4793">
                  <c:v>0.58887114605085367</c:v>
                </c:pt>
                <c:pt idx="4794">
                  <c:v>0.58899398108340495</c:v>
                </c:pt>
                <c:pt idx="4795">
                  <c:v>0.58911681611595623</c:v>
                </c:pt>
                <c:pt idx="4796">
                  <c:v>0.58923965114850752</c:v>
                </c:pt>
                <c:pt idx="4797">
                  <c:v>0.5893624861810588</c:v>
                </c:pt>
                <c:pt idx="4798">
                  <c:v>0.58948532121361008</c:v>
                </c:pt>
                <c:pt idx="4799">
                  <c:v>0.58960815624616136</c:v>
                </c:pt>
                <c:pt idx="4800">
                  <c:v>0.58973099127871265</c:v>
                </c:pt>
                <c:pt idx="4801">
                  <c:v>0.58985382631126393</c:v>
                </c:pt>
                <c:pt idx="4802">
                  <c:v>0.58997666134381521</c:v>
                </c:pt>
                <c:pt idx="4803">
                  <c:v>0.59009949637636649</c:v>
                </c:pt>
                <c:pt idx="4804">
                  <c:v>0.59022233140891778</c:v>
                </c:pt>
                <c:pt idx="4805">
                  <c:v>0.59034516644146906</c:v>
                </c:pt>
                <c:pt idx="4806">
                  <c:v>0.59046800147402034</c:v>
                </c:pt>
                <c:pt idx="4807">
                  <c:v>0.59059083650657163</c:v>
                </c:pt>
                <c:pt idx="4808">
                  <c:v>0.59071367153912291</c:v>
                </c:pt>
                <c:pt idx="4809">
                  <c:v>0.59083650657167419</c:v>
                </c:pt>
                <c:pt idx="4810">
                  <c:v>0.59095934160422547</c:v>
                </c:pt>
                <c:pt idx="4811">
                  <c:v>0.59108217663677676</c:v>
                </c:pt>
                <c:pt idx="4812">
                  <c:v>0.59120501166932804</c:v>
                </c:pt>
                <c:pt idx="4813">
                  <c:v>0.59132784670187932</c:v>
                </c:pt>
                <c:pt idx="4814">
                  <c:v>0.59145068173443061</c:v>
                </c:pt>
                <c:pt idx="4815">
                  <c:v>0.59157351676698189</c:v>
                </c:pt>
                <c:pt idx="4816">
                  <c:v>0.59169635179953328</c:v>
                </c:pt>
                <c:pt idx="4817">
                  <c:v>0.59181918683208456</c:v>
                </c:pt>
                <c:pt idx="4818">
                  <c:v>0.59194202186463585</c:v>
                </c:pt>
                <c:pt idx="4819">
                  <c:v>0.59206485689718713</c:v>
                </c:pt>
                <c:pt idx="4820">
                  <c:v>0.59218769192973841</c:v>
                </c:pt>
                <c:pt idx="4821">
                  <c:v>0.5923105269622897</c:v>
                </c:pt>
                <c:pt idx="4822">
                  <c:v>0.59243336199484098</c:v>
                </c:pt>
                <c:pt idx="4823">
                  <c:v>0.59255619702739226</c:v>
                </c:pt>
                <c:pt idx="4824">
                  <c:v>0.59267903205994354</c:v>
                </c:pt>
                <c:pt idx="4825">
                  <c:v>0.59280186709249483</c:v>
                </c:pt>
                <c:pt idx="4826">
                  <c:v>0.59292470212504611</c:v>
                </c:pt>
                <c:pt idx="4827">
                  <c:v>0.59304753715759739</c:v>
                </c:pt>
                <c:pt idx="4828">
                  <c:v>0.59317037219014868</c:v>
                </c:pt>
                <c:pt idx="4829">
                  <c:v>0.59329320722269996</c:v>
                </c:pt>
                <c:pt idx="4830">
                  <c:v>0.59341604225525124</c:v>
                </c:pt>
                <c:pt idx="4831">
                  <c:v>0.59353887728780252</c:v>
                </c:pt>
                <c:pt idx="4832">
                  <c:v>0.59366171232035381</c:v>
                </c:pt>
                <c:pt idx="4833">
                  <c:v>0.59378454735290509</c:v>
                </c:pt>
                <c:pt idx="4834">
                  <c:v>0.59390738238545637</c:v>
                </c:pt>
                <c:pt idx="4835">
                  <c:v>0.59403021741800766</c:v>
                </c:pt>
                <c:pt idx="4836">
                  <c:v>0.59415305245055894</c:v>
                </c:pt>
                <c:pt idx="4837">
                  <c:v>0.59427588748311022</c:v>
                </c:pt>
                <c:pt idx="4838">
                  <c:v>0.5943987225156615</c:v>
                </c:pt>
                <c:pt idx="4839">
                  <c:v>0.59452155754821279</c:v>
                </c:pt>
                <c:pt idx="4840">
                  <c:v>0.59464439258076407</c:v>
                </c:pt>
                <c:pt idx="4841">
                  <c:v>0.59476722761331535</c:v>
                </c:pt>
                <c:pt idx="4842">
                  <c:v>0.59489006264586664</c:v>
                </c:pt>
                <c:pt idx="4843">
                  <c:v>0.59501289767841792</c:v>
                </c:pt>
                <c:pt idx="4844">
                  <c:v>0.5951357327109692</c:v>
                </c:pt>
                <c:pt idx="4845">
                  <c:v>0.59525856774352048</c:v>
                </c:pt>
                <c:pt idx="4846">
                  <c:v>0.59538140277607177</c:v>
                </c:pt>
                <c:pt idx="4847">
                  <c:v>0.59550423780862305</c:v>
                </c:pt>
                <c:pt idx="4848">
                  <c:v>0.59562707284117433</c:v>
                </c:pt>
                <c:pt idx="4849">
                  <c:v>0.59574990787372561</c:v>
                </c:pt>
                <c:pt idx="4850">
                  <c:v>0.5958727429062769</c:v>
                </c:pt>
                <c:pt idx="4851">
                  <c:v>0.59599557793882818</c:v>
                </c:pt>
                <c:pt idx="4852">
                  <c:v>0.59611841297137946</c:v>
                </c:pt>
                <c:pt idx="4853">
                  <c:v>0.59624124800393075</c:v>
                </c:pt>
                <c:pt idx="4854">
                  <c:v>0.59636408303648203</c:v>
                </c:pt>
                <c:pt idx="4855">
                  <c:v>0.59648691806903331</c:v>
                </c:pt>
                <c:pt idx="4856">
                  <c:v>0.59660975310158459</c:v>
                </c:pt>
                <c:pt idx="4857">
                  <c:v>0.59673258813413588</c:v>
                </c:pt>
                <c:pt idx="4858">
                  <c:v>0.59685542316668716</c:v>
                </c:pt>
                <c:pt idx="4859">
                  <c:v>0.59697825819923844</c:v>
                </c:pt>
                <c:pt idx="4860">
                  <c:v>0.59710109323178973</c:v>
                </c:pt>
                <c:pt idx="4861">
                  <c:v>0.59722392826434101</c:v>
                </c:pt>
                <c:pt idx="4862">
                  <c:v>0.59734676329689229</c:v>
                </c:pt>
                <c:pt idx="4863">
                  <c:v>0.59746959832944357</c:v>
                </c:pt>
                <c:pt idx="4864">
                  <c:v>0.59759243336199486</c:v>
                </c:pt>
                <c:pt idx="4865">
                  <c:v>0.59771526839454614</c:v>
                </c:pt>
                <c:pt idx="4866">
                  <c:v>0.59783810342709742</c:v>
                </c:pt>
                <c:pt idx="4867">
                  <c:v>0.59796093845964871</c:v>
                </c:pt>
                <c:pt idx="4868">
                  <c:v>0.59808377349219999</c:v>
                </c:pt>
                <c:pt idx="4869">
                  <c:v>0.59820660852475127</c:v>
                </c:pt>
                <c:pt idx="4870">
                  <c:v>0.59832944355730255</c:v>
                </c:pt>
                <c:pt idx="4871">
                  <c:v>0.59845227858985384</c:v>
                </c:pt>
                <c:pt idx="4872">
                  <c:v>0.59857511362240512</c:v>
                </c:pt>
                <c:pt idx="4873">
                  <c:v>0.5986979486549564</c:v>
                </c:pt>
                <c:pt idx="4874">
                  <c:v>0.59882078368750769</c:v>
                </c:pt>
                <c:pt idx="4875">
                  <c:v>0.59894361872005897</c:v>
                </c:pt>
                <c:pt idx="4876">
                  <c:v>0.59906645375261025</c:v>
                </c:pt>
                <c:pt idx="4877">
                  <c:v>0.59918928878516153</c:v>
                </c:pt>
                <c:pt idx="4878">
                  <c:v>0.59931212381771282</c:v>
                </c:pt>
                <c:pt idx="4879">
                  <c:v>0.5994349588502641</c:v>
                </c:pt>
                <c:pt idx="4880">
                  <c:v>0.59955779388281538</c:v>
                </c:pt>
                <c:pt idx="4881">
                  <c:v>0.59968062891536666</c:v>
                </c:pt>
                <c:pt idx="4882">
                  <c:v>0.59980346394791795</c:v>
                </c:pt>
                <c:pt idx="4883">
                  <c:v>0.59992629898046923</c:v>
                </c:pt>
                <c:pt idx="4884">
                  <c:v>0.60004913401302051</c:v>
                </c:pt>
                <c:pt idx="4885">
                  <c:v>0.6001719690455718</c:v>
                </c:pt>
                <c:pt idx="4886">
                  <c:v>0.60029480407812308</c:v>
                </c:pt>
                <c:pt idx="4887">
                  <c:v>0.60041763911067436</c:v>
                </c:pt>
                <c:pt idx="4888">
                  <c:v>0.60054047414322564</c:v>
                </c:pt>
                <c:pt idx="4889">
                  <c:v>0.60066330917577693</c:v>
                </c:pt>
                <c:pt idx="4890">
                  <c:v>0.60078614420832821</c:v>
                </c:pt>
                <c:pt idx="4891">
                  <c:v>0.60090897924087949</c:v>
                </c:pt>
                <c:pt idx="4892">
                  <c:v>0.60103181427343078</c:v>
                </c:pt>
                <c:pt idx="4893">
                  <c:v>0.60115464930598206</c:v>
                </c:pt>
                <c:pt idx="4894">
                  <c:v>0.60127748433853334</c:v>
                </c:pt>
                <c:pt idx="4895">
                  <c:v>0.60140031937108462</c:v>
                </c:pt>
                <c:pt idx="4896">
                  <c:v>0.60152315440363591</c:v>
                </c:pt>
                <c:pt idx="4897">
                  <c:v>0.60164598943618719</c:v>
                </c:pt>
                <c:pt idx="4898">
                  <c:v>0.60176882446873847</c:v>
                </c:pt>
                <c:pt idx="4899">
                  <c:v>0.60189165950128976</c:v>
                </c:pt>
                <c:pt idx="4900">
                  <c:v>0.60201449453384104</c:v>
                </c:pt>
                <c:pt idx="4901">
                  <c:v>0.60213732956639232</c:v>
                </c:pt>
                <c:pt idx="4902">
                  <c:v>0.6022601645989436</c:v>
                </c:pt>
                <c:pt idx="4903">
                  <c:v>0.60238299963149489</c:v>
                </c:pt>
                <c:pt idx="4904">
                  <c:v>0.60250583466404617</c:v>
                </c:pt>
                <c:pt idx="4905">
                  <c:v>0.60262866969659745</c:v>
                </c:pt>
                <c:pt idx="4906">
                  <c:v>0.60275150472914873</c:v>
                </c:pt>
                <c:pt idx="4907">
                  <c:v>0.60287433976170002</c:v>
                </c:pt>
                <c:pt idx="4908">
                  <c:v>0.6029971747942513</c:v>
                </c:pt>
                <c:pt idx="4909">
                  <c:v>0.60312000982680258</c:v>
                </c:pt>
                <c:pt idx="4910">
                  <c:v>0.60324284485935387</c:v>
                </c:pt>
                <c:pt idx="4911">
                  <c:v>0.60336567989190515</c:v>
                </c:pt>
                <c:pt idx="4912">
                  <c:v>0.60348851492445643</c:v>
                </c:pt>
                <c:pt idx="4913">
                  <c:v>0.60361134995700771</c:v>
                </c:pt>
                <c:pt idx="4914">
                  <c:v>0.603734184989559</c:v>
                </c:pt>
                <c:pt idx="4915">
                  <c:v>0.60385702002211028</c:v>
                </c:pt>
                <c:pt idx="4916">
                  <c:v>0.60397985505466156</c:v>
                </c:pt>
                <c:pt idx="4917">
                  <c:v>0.60410269008721285</c:v>
                </c:pt>
                <c:pt idx="4918">
                  <c:v>0.60422552511976413</c:v>
                </c:pt>
                <c:pt idx="4919">
                  <c:v>0.60434836015231541</c:v>
                </c:pt>
                <c:pt idx="4920">
                  <c:v>0.60447119518486669</c:v>
                </c:pt>
                <c:pt idx="4921">
                  <c:v>0.60459403021741798</c:v>
                </c:pt>
                <c:pt idx="4922">
                  <c:v>0.60471686524996926</c:v>
                </c:pt>
                <c:pt idx="4923">
                  <c:v>0.60483970028252054</c:v>
                </c:pt>
                <c:pt idx="4924">
                  <c:v>0.60496253531507183</c:v>
                </c:pt>
                <c:pt idx="4925">
                  <c:v>0.60508537034762311</c:v>
                </c:pt>
                <c:pt idx="4926">
                  <c:v>0.60520820538017439</c:v>
                </c:pt>
                <c:pt idx="4927">
                  <c:v>0.60533104041272567</c:v>
                </c:pt>
                <c:pt idx="4928">
                  <c:v>0.60545387544527696</c:v>
                </c:pt>
                <c:pt idx="4929">
                  <c:v>0.60557671047782824</c:v>
                </c:pt>
                <c:pt idx="4930">
                  <c:v>0.60569954551037952</c:v>
                </c:pt>
                <c:pt idx="4931">
                  <c:v>0.60582238054293081</c:v>
                </c:pt>
                <c:pt idx="4932">
                  <c:v>0.60594521557548209</c:v>
                </c:pt>
                <c:pt idx="4933">
                  <c:v>0.60606805060803337</c:v>
                </c:pt>
                <c:pt idx="4934">
                  <c:v>0.60619088564058465</c:v>
                </c:pt>
                <c:pt idx="4935">
                  <c:v>0.60631372067313594</c:v>
                </c:pt>
                <c:pt idx="4936">
                  <c:v>0.60643655570568722</c:v>
                </c:pt>
                <c:pt idx="4937">
                  <c:v>0.6065593907382385</c:v>
                </c:pt>
                <c:pt idx="4938">
                  <c:v>0.60668222577078978</c:v>
                </c:pt>
                <c:pt idx="4939">
                  <c:v>0.60680506080334107</c:v>
                </c:pt>
                <c:pt idx="4940">
                  <c:v>0.60692789583589235</c:v>
                </c:pt>
                <c:pt idx="4941">
                  <c:v>0.60705073086844363</c:v>
                </c:pt>
                <c:pt idx="4942">
                  <c:v>0.60717356590099492</c:v>
                </c:pt>
                <c:pt idx="4943">
                  <c:v>0.6072964009335462</c:v>
                </c:pt>
                <c:pt idx="4944">
                  <c:v>0.60741923596609748</c:v>
                </c:pt>
                <c:pt idx="4945">
                  <c:v>0.60754207099864876</c:v>
                </c:pt>
                <c:pt idx="4946">
                  <c:v>0.60766490603120005</c:v>
                </c:pt>
                <c:pt idx="4947">
                  <c:v>0.60778774106375133</c:v>
                </c:pt>
                <c:pt idx="4948">
                  <c:v>0.60791057609630261</c:v>
                </c:pt>
                <c:pt idx="4949">
                  <c:v>0.6080334111288539</c:v>
                </c:pt>
                <c:pt idx="4950">
                  <c:v>0.60815624616140518</c:v>
                </c:pt>
                <c:pt idx="4951">
                  <c:v>0.60827908119395646</c:v>
                </c:pt>
                <c:pt idx="4952">
                  <c:v>0.60840191622650786</c:v>
                </c:pt>
                <c:pt idx="4953">
                  <c:v>0.60852475125905914</c:v>
                </c:pt>
                <c:pt idx="4954">
                  <c:v>0.60864758629161042</c:v>
                </c:pt>
                <c:pt idx="4955">
                  <c:v>0.6087704213241617</c:v>
                </c:pt>
                <c:pt idx="4956">
                  <c:v>0.60889325635671299</c:v>
                </c:pt>
                <c:pt idx="4957">
                  <c:v>0.60901609138926427</c:v>
                </c:pt>
                <c:pt idx="4958">
                  <c:v>0.60913892642181555</c:v>
                </c:pt>
                <c:pt idx="4959">
                  <c:v>0.60926176145436683</c:v>
                </c:pt>
                <c:pt idx="4960">
                  <c:v>0.60938459648691812</c:v>
                </c:pt>
                <c:pt idx="4961">
                  <c:v>0.6095074315194694</c:v>
                </c:pt>
                <c:pt idx="4962">
                  <c:v>0.60963026655202068</c:v>
                </c:pt>
                <c:pt idx="4963">
                  <c:v>0.60975310158457197</c:v>
                </c:pt>
                <c:pt idx="4964">
                  <c:v>0.60987593661712325</c:v>
                </c:pt>
                <c:pt idx="4965">
                  <c:v>0.60999877164967453</c:v>
                </c:pt>
                <c:pt idx="4966">
                  <c:v>0.61012160668222581</c:v>
                </c:pt>
                <c:pt idx="4967">
                  <c:v>0.6102444417147771</c:v>
                </c:pt>
                <c:pt idx="4968">
                  <c:v>0.61036727674732838</c:v>
                </c:pt>
                <c:pt idx="4969">
                  <c:v>0.61049011177987966</c:v>
                </c:pt>
                <c:pt idx="4970">
                  <c:v>0.61061294681243095</c:v>
                </c:pt>
                <c:pt idx="4971">
                  <c:v>0.61073578184498223</c:v>
                </c:pt>
                <c:pt idx="4972">
                  <c:v>0.61085861687753351</c:v>
                </c:pt>
                <c:pt idx="4973">
                  <c:v>0.61098145191008479</c:v>
                </c:pt>
                <c:pt idx="4974">
                  <c:v>0.61110428694263608</c:v>
                </c:pt>
                <c:pt idx="4975">
                  <c:v>0.61122712197518736</c:v>
                </c:pt>
                <c:pt idx="4976">
                  <c:v>0.61134995700773864</c:v>
                </c:pt>
                <c:pt idx="4977">
                  <c:v>0.61147279204028993</c:v>
                </c:pt>
                <c:pt idx="4978">
                  <c:v>0.61159562707284121</c:v>
                </c:pt>
                <c:pt idx="4979">
                  <c:v>0.61171846210539249</c:v>
                </c:pt>
                <c:pt idx="4980">
                  <c:v>0.61184129713794377</c:v>
                </c:pt>
                <c:pt idx="4981">
                  <c:v>0.61196413217049506</c:v>
                </c:pt>
                <c:pt idx="4982">
                  <c:v>0.61208696720304634</c:v>
                </c:pt>
                <c:pt idx="4983">
                  <c:v>0.61220980223559762</c:v>
                </c:pt>
                <c:pt idx="4984">
                  <c:v>0.6123326372681489</c:v>
                </c:pt>
                <c:pt idx="4985">
                  <c:v>0.61245547230070019</c:v>
                </c:pt>
                <c:pt idx="4986">
                  <c:v>0.61257830733325147</c:v>
                </c:pt>
                <c:pt idx="4987">
                  <c:v>0.61270114236580275</c:v>
                </c:pt>
                <c:pt idx="4988">
                  <c:v>0.61282397739835404</c:v>
                </c:pt>
                <c:pt idx="4989">
                  <c:v>0.61294681243090532</c:v>
                </c:pt>
                <c:pt idx="4990">
                  <c:v>0.6130696474634566</c:v>
                </c:pt>
                <c:pt idx="4991">
                  <c:v>0.61319248249600788</c:v>
                </c:pt>
                <c:pt idx="4992">
                  <c:v>0.61331531752855917</c:v>
                </c:pt>
                <c:pt idx="4993">
                  <c:v>0.61343815256111045</c:v>
                </c:pt>
                <c:pt idx="4994">
                  <c:v>0.61356098759366173</c:v>
                </c:pt>
                <c:pt idx="4995">
                  <c:v>0.61368382262621302</c:v>
                </c:pt>
                <c:pt idx="4996">
                  <c:v>0.6138066576587643</c:v>
                </c:pt>
                <c:pt idx="4997">
                  <c:v>0.61392949269131558</c:v>
                </c:pt>
                <c:pt idx="4998">
                  <c:v>0.61405232772386686</c:v>
                </c:pt>
                <c:pt idx="4999">
                  <c:v>0.61417516275641815</c:v>
                </c:pt>
                <c:pt idx="5000">
                  <c:v>0.61429799778896943</c:v>
                </c:pt>
                <c:pt idx="5001">
                  <c:v>0.61442083282152071</c:v>
                </c:pt>
                <c:pt idx="5002">
                  <c:v>0.614543667854072</c:v>
                </c:pt>
                <c:pt idx="5003">
                  <c:v>0.61466650288662328</c:v>
                </c:pt>
                <c:pt idx="5004">
                  <c:v>0.61478933791917456</c:v>
                </c:pt>
                <c:pt idx="5005">
                  <c:v>0.61491217295172584</c:v>
                </c:pt>
                <c:pt idx="5006">
                  <c:v>0.61503500798427713</c:v>
                </c:pt>
                <c:pt idx="5007">
                  <c:v>0.61515784301682841</c:v>
                </c:pt>
                <c:pt idx="5008">
                  <c:v>0.61528067804937969</c:v>
                </c:pt>
                <c:pt idx="5009">
                  <c:v>0.61540351308193098</c:v>
                </c:pt>
                <c:pt idx="5010">
                  <c:v>0.61552634811448226</c:v>
                </c:pt>
                <c:pt idx="5011">
                  <c:v>0.61564918314703354</c:v>
                </c:pt>
                <c:pt idx="5012">
                  <c:v>0.61577201817958482</c:v>
                </c:pt>
                <c:pt idx="5013">
                  <c:v>0.61589485321213611</c:v>
                </c:pt>
                <c:pt idx="5014">
                  <c:v>0.61601768824468739</c:v>
                </c:pt>
                <c:pt idx="5015">
                  <c:v>0.61614052327723867</c:v>
                </c:pt>
                <c:pt idx="5016">
                  <c:v>0.61626335830978995</c:v>
                </c:pt>
                <c:pt idx="5017">
                  <c:v>0.61638619334234124</c:v>
                </c:pt>
                <c:pt idx="5018">
                  <c:v>0.61650902837489252</c:v>
                </c:pt>
                <c:pt idx="5019">
                  <c:v>0.6166318634074438</c:v>
                </c:pt>
                <c:pt idx="5020">
                  <c:v>0.61675469843999509</c:v>
                </c:pt>
                <c:pt idx="5021">
                  <c:v>0.61687753347254637</c:v>
                </c:pt>
                <c:pt idx="5022">
                  <c:v>0.61700036850509765</c:v>
                </c:pt>
                <c:pt idx="5023">
                  <c:v>0.61712320353764893</c:v>
                </c:pt>
                <c:pt idx="5024">
                  <c:v>0.61724603857020022</c:v>
                </c:pt>
                <c:pt idx="5025">
                  <c:v>0.6173688736027515</c:v>
                </c:pt>
                <c:pt idx="5026">
                  <c:v>0.61749170863530278</c:v>
                </c:pt>
                <c:pt idx="5027">
                  <c:v>0.61761454366785407</c:v>
                </c:pt>
                <c:pt idx="5028">
                  <c:v>0.61773737870040535</c:v>
                </c:pt>
                <c:pt idx="5029">
                  <c:v>0.61786021373295663</c:v>
                </c:pt>
                <c:pt idx="5030">
                  <c:v>0.61798304876550791</c:v>
                </c:pt>
                <c:pt idx="5031">
                  <c:v>0.6181058837980592</c:v>
                </c:pt>
                <c:pt idx="5032">
                  <c:v>0.61822871883061048</c:v>
                </c:pt>
                <c:pt idx="5033">
                  <c:v>0.61835155386316176</c:v>
                </c:pt>
                <c:pt idx="5034">
                  <c:v>0.61847438889571305</c:v>
                </c:pt>
                <c:pt idx="5035">
                  <c:v>0.61859722392826433</c:v>
                </c:pt>
                <c:pt idx="5036">
                  <c:v>0.61872005896081561</c:v>
                </c:pt>
                <c:pt idx="5037">
                  <c:v>0.61884289399336689</c:v>
                </c:pt>
                <c:pt idx="5038">
                  <c:v>0.61896572902591818</c:v>
                </c:pt>
                <c:pt idx="5039">
                  <c:v>0.61908856405846946</c:v>
                </c:pt>
                <c:pt idx="5040">
                  <c:v>0.61921139909102074</c:v>
                </c:pt>
                <c:pt idx="5041">
                  <c:v>0.61933423412357202</c:v>
                </c:pt>
                <c:pt idx="5042">
                  <c:v>0.61945706915612331</c:v>
                </c:pt>
                <c:pt idx="5043">
                  <c:v>0.61957990418867459</c:v>
                </c:pt>
                <c:pt idx="5044">
                  <c:v>0.61970273922122587</c:v>
                </c:pt>
                <c:pt idx="5045">
                  <c:v>0.61982557425377716</c:v>
                </c:pt>
                <c:pt idx="5046">
                  <c:v>0.61994840928632844</c:v>
                </c:pt>
                <c:pt idx="5047">
                  <c:v>0.62007124431887972</c:v>
                </c:pt>
                <c:pt idx="5048">
                  <c:v>0.620194079351431</c:v>
                </c:pt>
                <c:pt idx="5049">
                  <c:v>0.62031691438398229</c:v>
                </c:pt>
                <c:pt idx="5050">
                  <c:v>0.62043974941653357</c:v>
                </c:pt>
                <c:pt idx="5051">
                  <c:v>0.62056258444908485</c:v>
                </c:pt>
                <c:pt idx="5052">
                  <c:v>0.62068541948163614</c:v>
                </c:pt>
                <c:pt idx="5053">
                  <c:v>0.62080825451418742</c:v>
                </c:pt>
                <c:pt idx="5054">
                  <c:v>0.6209310895467387</c:v>
                </c:pt>
                <c:pt idx="5055">
                  <c:v>0.62105392457928998</c:v>
                </c:pt>
                <c:pt idx="5056">
                  <c:v>0.62117675961184127</c:v>
                </c:pt>
                <c:pt idx="5057">
                  <c:v>0.62129959464439255</c:v>
                </c:pt>
                <c:pt idx="5058">
                  <c:v>0.62142242967694383</c:v>
                </c:pt>
                <c:pt idx="5059">
                  <c:v>0.62154526470949512</c:v>
                </c:pt>
                <c:pt idx="5060">
                  <c:v>0.6216680997420464</c:v>
                </c:pt>
                <c:pt idx="5061">
                  <c:v>0.62179093477459768</c:v>
                </c:pt>
                <c:pt idx="5062">
                  <c:v>0.62191376980714896</c:v>
                </c:pt>
                <c:pt idx="5063">
                  <c:v>0.62203660483970025</c:v>
                </c:pt>
                <c:pt idx="5064">
                  <c:v>0.62215943987225153</c:v>
                </c:pt>
                <c:pt idx="5065">
                  <c:v>0.62228227490480281</c:v>
                </c:pt>
                <c:pt idx="5066">
                  <c:v>0.6224051099373541</c:v>
                </c:pt>
                <c:pt idx="5067">
                  <c:v>0.62252794496990538</c:v>
                </c:pt>
                <c:pt idx="5068">
                  <c:v>0.62265078000245666</c:v>
                </c:pt>
                <c:pt idx="5069">
                  <c:v>0.62277361503500794</c:v>
                </c:pt>
                <c:pt idx="5070">
                  <c:v>0.62289645006755923</c:v>
                </c:pt>
                <c:pt idx="5071">
                  <c:v>0.62301928510011051</c:v>
                </c:pt>
                <c:pt idx="5072">
                  <c:v>0.62314212013266179</c:v>
                </c:pt>
                <c:pt idx="5073">
                  <c:v>0.62326495516521307</c:v>
                </c:pt>
                <c:pt idx="5074">
                  <c:v>0.62338779019776436</c:v>
                </c:pt>
                <c:pt idx="5075">
                  <c:v>0.62351062523031564</c:v>
                </c:pt>
                <c:pt idx="5076">
                  <c:v>0.62363346026286692</c:v>
                </c:pt>
                <c:pt idx="5077">
                  <c:v>0.62375629529541821</c:v>
                </c:pt>
                <c:pt idx="5078">
                  <c:v>0.62387913032796949</c:v>
                </c:pt>
                <c:pt idx="5079">
                  <c:v>0.62400196536052077</c:v>
                </c:pt>
                <c:pt idx="5080">
                  <c:v>0.62412480039307205</c:v>
                </c:pt>
                <c:pt idx="5081">
                  <c:v>0.62424763542562334</c:v>
                </c:pt>
                <c:pt idx="5082">
                  <c:v>0.62437047045817462</c:v>
                </c:pt>
                <c:pt idx="5083">
                  <c:v>0.6244933054907259</c:v>
                </c:pt>
                <c:pt idx="5084">
                  <c:v>0.62461614052327719</c:v>
                </c:pt>
                <c:pt idx="5085">
                  <c:v>0.62473897555582847</c:v>
                </c:pt>
                <c:pt idx="5086">
                  <c:v>0.62486181058837975</c:v>
                </c:pt>
                <c:pt idx="5087">
                  <c:v>0.62498464562093103</c:v>
                </c:pt>
                <c:pt idx="5088">
                  <c:v>0.62510748065348243</c:v>
                </c:pt>
                <c:pt idx="5089">
                  <c:v>0.62523031568603371</c:v>
                </c:pt>
                <c:pt idx="5090">
                  <c:v>0.62535315071858499</c:v>
                </c:pt>
                <c:pt idx="5091">
                  <c:v>0.62547598575113628</c:v>
                </c:pt>
                <c:pt idx="5092">
                  <c:v>0.62559882078368756</c:v>
                </c:pt>
                <c:pt idx="5093">
                  <c:v>0.62572165581623884</c:v>
                </c:pt>
                <c:pt idx="5094">
                  <c:v>0.62584449084879012</c:v>
                </c:pt>
                <c:pt idx="5095">
                  <c:v>0.62596732588134141</c:v>
                </c:pt>
                <c:pt idx="5096">
                  <c:v>0.62609016091389269</c:v>
                </c:pt>
                <c:pt idx="5097">
                  <c:v>0.62621299594644397</c:v>
                </c:pt>
                <c:pt idx="5098">
                  <c:v>0.62633583097899526</c:v>
                </c:pt>
                <c:pt idx="5099">
                  <c:v>0.62645866601154654</c:v>
                </c:pt>
                <c:pt idx="5100">
                  <c:v>0.62658150104409782</c:v>
                </c:pt>
                <c:pt idx="5101">
                  <c:v>0.6267043360766491</c:v>
                </c:pt>
                <c:pt idx="5102">
                  <c:v>0.62682717110920039</c:v>
                </c:pt>
                <c:pt idx="5103">
                  <c:v>0.62695000614175167</c:v>
                </c:pt>
                <c:pt idx="5104">
                  <c:v>0.62707284117430295</c:v>
                </c:pt>
                <c:pt idx="5105">
                  <c:v>0.62719567620685424</c:v>
                </c:pt>
                <c:pt idx="5106">
                  <c:v>0.62731851123940552</c:v>
                </c:pt>
                <c:pt idx="5107">
                  <c:v>0.6274413462719568</c:v>
                </c:pt>
                <c:pt idx="5108">
                  <c:v>0.62756418130450808</c:v>
                </c:pt>
                <c:pt idx="5109">
                  <c:v>0.62768701633705937</c:v>
                </c:pt>
                <c:pt idx="5110">
                  <c:v>0.62780985136961065</c:v>
                </c:pt>
                <c:pt idx="5111">
                  <c:v>0.62793268640216193</c:v>
                </c:pt>
                <c:pt idx="5112">
                  <c:v>0.62805552143471322</c:v>
                </c:pt>
                <c:pt idx="5113">
                  <c:v>0.6281783564672645</c:v>
                </c:pt>
                <c:pt idx="5114">
                  <c:v>0.62830119149981578</c:v>
                </c:pt>
                <c:pt idx="5115">
                  <c:v>0.62842402653236706</c:v>
                </c:pt>
                <c:pt idx="5116">
                  <c:v>0.62854686156491835</c:v>
                </c:pt>
                <c:pt idx="5117">
                  <c:v>0.62866969659746963</c:v>
                </c:pt>
                <c:pt idx="5118">
                  <c:v>0.62879253163002091</c:v>
                </c:pt>
                <c:pt idx="5119">
                  <c:v>0.6289153666625722</c:v>
                </c:pt>
                <c:pt idx="5120">
                  <c:v>0.62903820169512348</c:v>
                </c:pt>
                <c:pt idx="5121">
                  <c:v>0.62916103672767476</c:v>
                </c:pt>
                <c:pt idx="5122">
                  <c:v>0.62928387176022604</c:v>
                </c:pt>
                <c:pt idx="5123">
                  <c:v>0.62940670679277733</c:v>
                </c:pt>
                <c:pt idx="5124">
                  <c:v>0.62952954182532861</c:v>
                </c:pt>
                <c:pt idx="5125">
                  <c:v>0.62965237685787989</c:v>
                </c:pt>
                <c:pt idx="5126">
                  <c:v>0.62977521189043117</c:v>
                </c:pt>
                <c:pt idx="5127">
                  <c:v>0.62989804692298246</c:v>
                </c:pt>
                <c:pt idx="5128">
                  <c:v>0.63002088195553374</c:v>
                </c:pt>
                <c:pt idx="5129">
                  <c:v>0.63014371698808502</c:v>
                </c:pt>
                <c:pt idx="5130">
                  <c:v>0.63026655202063631</c:v>
                </c:pt>
                <c:pt idx="5131">
                  <c:v>0.63038938705318759</c:v>
                </c:pt>
                <c:pt idx="5132">
                  <c:v>0.63051222208573887</c:v>
                </c:pt>
                <c:pt idx="5133">
                  <c:v>0.63063505711829015</c:v>
                </c:pt>
                <c:pt idx="5134">
                  <c:v>0.63075789215084144</c:v>
                </c:pt>
                <c:pt idx="5135">
                  <c:v>0.63088072718339272</c:v>
                </c:pt>
                <c:pt idx="5136">
                  <c:v>0.631003562215944</c:v>
                </c:pt>
                <c:pt idx="5137">
                  <c:v>0.63112639724849529</c:v>
                </c:pt>
                <c:pt idx="5138">
                  <c:v>0.63124923228104657</c:v>
                </c:pt>
                <c:pt idx="5139">
                  <c:v>0.63137206731359785</c:v>
                </c:pt>
                <c:pt idx="5140">
                  <c:v>0.63149490234614913</c:v>
                </c:pt>
                <c:pt idx="5141">
                  <c:v>0.63161773737870042</c:v>
                </c:pt>
                <c:pt idx="5142">
                  <c:v>0.6317405724112517</c:v>
                </c:pt>
                <c:pt idx="5143">
                  <c:v>0.63186340744380298</c:v>
                </c:pt>
                <c:pt idx="5144">
                  <c:v>0.63198624247635427</c:v>
                </c:pt>
                <c:pt idx="5145">
                  <c:v>0.63210907750890555</c:v>
                </c:pt>
                <c:pt idx="5146">
                  <c:v>0.63223191254145683</c:v>
                </c:pt>
                <c:pt idx="5147">
                  <c:v>0.63235474757400811</c:v>
                </c:pt>
                <c:pt idx="5148">
                  <c:v>0.6324775826065594</c:v>
                </c:pt>
                <c:pt idx="5149">
                  <c:v>0.63260041763911068</c:v>
                </c:pt>
                <c:pt idx="5150">
                  <c:v>0.63272325267166196</c:v>
                </c:pt>
                <c:pt idx="5151">
                  <c:v>0.63284608770421324</c:v>
                </c:pt>
                <c:pt idx="5152">
                  <c:v>0.63296892273676453</c:v>
                </c:pt>
                <c:pt idx="5153">
                  <c:v>0.63309175776931581</c:v>
                </c:pt>
                <c:pt idx="5154">
                  <c:v>0.63321459280186709</c:v>
                </c:pt>
                <c:pt idx="5155">
                  <c:v>0.63333742783441838</c:v>
                </c:pt>
                <c:pt idx="5156">
                  <c:v>0.63346026286696966</c:v>
                </c:pt>
                <c:pt idx="5157">
                  <c:v>0.63358309789952094</c:v>
                </c:pt>
                <c:pt idx="5158">
                  <c:v>0.63370593293207222</c:v>
                </c:pt>
                <c:pt idx="5159">
                  <c:v>0.63382876796462351</c:v>
                </c:pt>
                <c:pt idx="5160">
                  <c:v>0.63395160299717479</c:v>
                </c:pt>
                <c:pt idx="5161">
                  <c:v>0.63407443802972607</c:v>
                </c:pt>
                <c:pt idx="5162">
                  <c:v>0.63419727306227736</c:v>
                </c:pt>
                <c:pt idx="5163">
                  <c:v>0.63432010809482864</c:v>
                </c:pt>
                <c:pt idx="5164">
                  <c:v>0.63444294312737992</c:v>
                </c:pt>
                <c:pt idx="5165">
                  <c:v>0.6345657781599312</c:v>
                </c:pt>
                <c:pt idx="5166">
                  <c:v>0.63468861319248249</c:v>
                </c:pt>
                <c:pt idx="5167">
                  <c:v>0.63481144822503377</c:v>
                </c:pt>
                <c:pt idx="5168">
                  <c:v>0.63493428325758505</c:v>
                </c:pt>
                <c:pt idx="5169">
                  <c:v>0.63505711829013634</c:v>
                </c:pt>
                <c:pt idx="5170">
                  <c:v>0.63517995332268762</c:v>
                </c:pt>
                <c:pt idx="5171">
                  <c:v>0.6353027883552389</c:v>
                </c:pt>
                <c:pt idx="5172">
                  <c:v>0.63542562338779018</c:v>
                </c:pt>
                <c:pt idx="5173">
                  <c:v>0.63554845842034147</c:v>
                </c:pt>
                <c:pt idx="5174">
                  <c:v>0.63567129345289275</c:v>
                </c:pt>
                <c:pt idx="5175">
                  <c:v>0.63579412848544403</c:v>
                </c:pt>
                <c:pt idx="5176">
                  <c:v>0.63591696351799532</c:v>
                </c:pt>
                <c:pt idx="5177">
                  <c:v>0.6360397985505466</c:v>
                </c:pt>
                <c:pt idx="5178">
                  <c:v>0.63616263358309788</c:v>
                </c:pt>
                <c:pt idx="5179">
                  <c:v>0.63628546861564916</c:v>
                </c:pt>
                <c:pt idx="5180">
                  <c:v>0.63640830364820045</c:v>
                </c:pt>
                <c:pt idx="5181">
                  <c:v>0.63653113868075173</c:v>
                </c:pt>
                <c:pt idx="5182">
                  <c:v>0.63665397371330301</c:v>
                </c:pt>
                <c:pt idx="5183">
                  <c:v>0.63677680874585429</c:v>
                </c:pt>
                <c:pt idx="5184">
                  <c:v>0.63689964377840558</c:v>
                </c:pt>
                <c:pt idx="5185">
                  <c:v>0.63702247881095686</c:v>
                </c:pt>
                <c:pt idx="5186">
                  <c:v>0.63714531384350814</c:v>
                </c:pt>
                <c:pt idx="5187">
                  <c:v>0.63726814887605943</c:v>
                </c:pt>
                <c:pt idx="5188">
                  <c:v>0.63739098390861071</c:v>
                </c:pt>
                <c:pt idx="5189">
                  <c:v>0.63751381894116199</c:v>
                </c:pt>
                <c:pt idx="5190">
                  <c:v>0.63763665397371327</c:v>
                </c:pt>
                <c:pt idx="5191">
                  <c:v>0.63775948900626456</c:v>
                </c:pt>
                <c:pt idx="5192">
                  <c:v>0.63788232403881584</c:v>
                </c:pt>
                <c:pt idx="5193">
                  <c:v>0.63800515907136712</c:v>
                </c:pt>
                <c:pt idx="5194">
                  <c:v>0.63812799410391841</c:v>
                </c:pt>
                <c:pt idx="5195">
                  <c:v>0.63825082913646969</c:v>
                </c:pt>
                <c:pt idx="5196">
                  <c:v>0.63837366416902097</c:v>
                </c:pt>
                <c:pt idx="5197">
                  <c:v>0.63849649920157225</c:v>
                </c:pt>
                <c:pt idx="5198">
                  <c:v>0.63861933423412354</c:v>
                </c:pt>
                <c:pt idx="5199">
                  <c:v>0.63874216926667482</c:v>
                </c:pt>
                <c:pt idx="5200">
                  <c:v>0.6388650042992261</c:v>
                </c:pt>
                <c:pt idx="5201">
                  <c:v>0.63898783933177739</c:v>
                </c:pt>
                <c:pt idx="5202">
                  <c:v>0.63911067436432867</c:v>
                </c:pt>
                <c:pt idx="5203">
                  <c:v>0.63923350939687995</c:v>
                </c:pt>
                <c:pt idx="5204">
                  <c:v>0.63935634442943123</c:v>
                </c:pt>
                <c:pt idx="5205">
                  <c:v>0.63947917946198252</c:v>
                </c:pt>
                <c:pt idx="5206">
                  <c:v>0.6396020144945338</c:v>
                </c:pt>
                <c:pt idx="5207">
                  <c:v>0.63972484952708508</c:v>
                </c:pt>
                <c:pt idx="5208">
                  <c:v>0.63984768455963636</c:v>
                </c:pt>
                <c:pt idx="5209">
                  <c:v>0.63997051959218765</c:v>
                </c:pt>
                <c:pt idx="5210">
                  <c:v>0.64009335462473893</c:v>
                </c:pt>
                <c:pt idx="5211">
                  <c:v>0.64021618965729021</c:v>
                </c:pt>
                <c:pt idx="5212">
                  <c:v>0.6403390246898415</c:v>
                </c:pt>
                <c:pt idx="5213">
                  <c:v>0.64046185972239278</c:v>
                </c:pt>
                <c:pt idx="5214">
                  <c:v>0.64058469475494406</c:v>
                </c:pt>
                <c:pt idx="5215">
                  <c:v>0.64070752978749534</c:v>
                </c:pt>
                <c:pt idx="5216">
                  <c:v>0.64083036482004663</c:v>
                </c:pt>
                <c:pt idx="5217">
                  <c:v>0.64095319985259791</c:v>
                </c:pt>
                <c:pt idx="5218">
                  <c:v>0.64107603488514919</c:v>
                </c:pt>
                <c:pt idx="5219">
                  <c:v>0.64119886991770048</c:v>
                </c:pt>
                <c:pt idx="5220">
                  <c:v>0.64132170495025176</c:v>
                </c:pt>
                <c:pt idx="5221">
                  <c:v>0.64144453998280304</c:v>
                </c:pt>
                <c:pt idx="5222">
                  <c:v>0.64156737501535432</c:v>
                </c:pt>
                <c:pt idx="5223">
                  <c:v>0.64169021004790572</c:v>
                </c:pt>
                <c:pt idx="5224">
                  <c:v>0.641813045080457</c:v>
                </c:pt>
                <c:pt idx="5225">
                  <c:v>0.64193588011300828</c:v>
                </c:pt>
                <c:pt idx="5226">
                  <c:v>0.64205871514555957</c:v>
                </c:pt>
                <c:pt idx="5227">
                  <c:v>0.64218155017811085</c:v>
                </c:pt>
                <c:pt idx="5228">
                  <c:v>0.64230438521066213</c:v>
                </c:pt>
                <c:pt idx="5229">
                  <c:v>0.64242722024321341</c:v>
                </c:pt>
                <c:pt idx="5230">
                  <c:v>0.6425500552757647</c:v>
                </c:pt>
                <c:pt idx="5231">
                  <c:v>0.64267289030831598</c:v>
                </c:pt>
                <c:pt idx="5232">
                  <c:v>0.64279572534086726</c:v>
                </c:pt>
                <c:pt idx="5233">
                  <c:v>0.64291856037341855</c:v>
                </c:pt>
                <c:pt idx="5234">
                  <c:v>0.64304139540596983</c:v>
                </c:pt>
                <c:pt idx="5235">
                  <c:v>0.64316423043852111</c:v>
                </c:pt>
                <c:pt idx="5236">
                  <c:v>0.64328706547107239</c:v>
                </c:pt>
                <c:pt idx="5237">
                  <c:v>0.64340990050362368</c:v>
                </c:pt>
                <c:pt idx="5238">
                  <c:v>0.64353273553617496</c:v>
                </c:pt>
                <c:pt idx="5239">
                  <c:v>0.64365557056872624</c:v>
                </c:pt>
                <c:pt idx="5240">
                  <c:v>0.64377840560127753</c:v>
                </c:pt>
                <c:pt idx="5241">
                  <c:v>0.64390124063382881</c:v>
                </c:pt>
                <c:pt idx="5242">
                  <c:v>0.64402407566638009</c:v>
                </c:pt>
                <c:pt idx="5243">
                  <c:v>0.64414691069893137</c:v>
                </c:pt>
                <c:pt idx="5244">
                  <c:v>0.64426974573148266</c:v>
                </c:pt>
                <c:pt idx="5245">
                  <c:v>0.64439258076403394</c:v>
                </c:pt>
                <c:pt idx="5246">
                  <c:v>0.64451541579658522</c:v>
                </c:pt>
                <c:pt idx="5247">
                  <c:v>0.64463825082913651</c:v>
                </c:pt>
                <c:pt idx="5248">
                  <c:v>0.64476108586168779</c:v>
                </c:pt>
                <c:pt idx="5249">
                  <c:v>0.64488392089423907</c:v>
                </c:pt>
                <c:pt idx="5250">
                  <c:v>0.64500675592679035</c:v>
                </c:pt>
                <c:pt idx="5251">
                  <c:v>0.64512959095934164</c:v>
                </c:pt>
                <c:pt idx="5252">
                  <c:v>0.64525242599189292</c:v>
                </c:pt>
                <c:pt idx="5253">
                  <c:v>0.6453752610244442</c:v>
                </c:pt>
                <c:pt idx="5254">
                  <c:v>0.64549809605699549</c:v>
                </c:pt>
                <c:pt idx="5255">
                  <c:v>0.64562093108954677</c:v>
                </c:pt>
                <c:pt idx="5256">
                  <c:v>0.64574376612209805</c:v>
                </c:pt>
                <c:pt idx="5257">
                  <c:v>0.64586660115464933</c:v>
                </c:pt>
                <c:pt idx="5258">
                  <c:v>0.64598943618720062</c:v>
                </c:pt>
                <c:pt idx="5259">
                  <c:v>0.6461122712197519</c:v>
                </c:pt>
                <c:pt idx="5260">
                  <c:v>0.64623510625230318</c:v>
                </c:pt>
                <c:pt idx="5261">
                  <c:v>0.64635794128485446</c:v>
                </c:pt>
                <c:pt idx="5262">
                  <c:v>0.64648077631740575</c:v>
                </c:pt>
                <c:pt idx="5263">
                  <c:v>0.64660361134995703</c:v>
                </c:pt>
                <c:pt idx="5264">
                  <c:v>0.64672644638250831</c:v>
                </c:pt>
                <c:pt idx="5265">
                  <c:v>0.6468492814150596</c:v>
                </c:pt>
                <c:pt idx="5266">
                  <c:v>0.64697211644761088</c:v>
                </c:pt>
                <c:pt idx="5267">
                  <c:v>0.64709495148016216</c:v>
                </c:pt>
                <c:pt idx="5268">
                  <c:v>0.64721778651271344</c:v>
                </c:pt>
                <c:pt idx="5269">
                  <c:v>0.64734062154526473</c:v>
                </c:pt>
                <c:pt idx="5270">
                  <c:v>0.64746345657781601</c:v>
                </c:pt>
                <c:pt idx="5271">
                  <c:v>0.64758629161036729</c:v>
                </c:pt>
                <c:pt idx="5272">
                  <c:v>0.64770912664291858</c:v>
                </c:pt>
                <c:pt idx="5273">
                  <c:v>0.64783196167546986</c:v>
                </c:pt>
                <c:pt idx="5274">
                  <c:v>0.64795479670802114</c:v>
                </c:pt>
                <c:pt idx="5275">
                  <c:v>0.64807763174057242</c:v>
                </c:pt>
                <c:pt idx="5276">
                  <c:v>0.64820046677312371</c:v>
                </c:pt>
                <c:pt idx="5277">
                  <c:v>0.64832330180567499</c:v>
                </c:pt>
                <c:pt idx="5278">
                  <c:v>0.64844613683822627</c:v>
                </c:pt>
                <c:pt idx="5279">
                  <c:v>0.64856897187077756</c:v>
                </c:pt>
                <c:pt idx="5280">
                  <c:v>0.64869180690332884</c:v>
                </c:pt>
                <c:pt idx="5281">
                  <c:v>0.64881464193588012</c:v>
                </c:pt>
                <c:pt idx="5282">
                  <c:v>0.6489374769684314</c:v>
                </c:pt>
                <c:pt idx="5283">
                  <c:v>0.64906031200098269</c:v>
                </c:pt>
                <c:pt idx="5284">
                  <c:v>0.64918314703353397</c:v>
                </c:pt>
                <c:pt idx="5285">
                  <c:v>0.64930598206608525</c:v>
                </c:pt>
                <c:pt idx="5286">
                  <c:v>0.64942881709863653</c:v>
                </c:pt>
                <c:pt idx="5287">
                  <c:v>0.64955165213118782</c:v>
                </c:pt>
                <c:pt idx="5288">
                  <c:v>0.6496744871637391</c:v>
                </c:pt>
                <c:pt idx="5289">
                  <c:v>0.64979732219629038</c:v>
                </c:pt>
                <c:pt idx="5290">
                  <c:v>0.64992015722884167</c:v>
                </c:pt>
                <c:pt idx="5291">
                  <c:v>0.65004299226139295</c:v>
                </c:pt>
                <c:pt idx="5292">
                  <c:v>0.65016582729394423</c:v>
                </c:pt>
                <c:pt idx="5293">
                  <c:v>0.65028866232649551</c:v>
                </c:pt>
                <c:pt idx="5294">
                  <c:v>0.6504114973590468</c:v>
                </c:pt>
                <c:pt idx="5295">
                  <c:v>0.65053433239159808</c:v>
                </c:pt>
                <c:pt idx="5296">
                  <c:v>0.65065716742414936</c:v>
                </c:pt>
                <c:pt idx="5297">
                  <c:v>0.65078000245670065</c:v>
                </c:pt>
                <c:pt idx="5298">
                  <c:v>0.65090283748925193</c:v>
                </c:pt>
                <c:pt idx="5299">
                  <c:v>0.65102567252180321</c:v>
                </c:pt>
                <c:pt idx="5300">
                  <c:v>0.65114850755435449</c:v>
                </c:pt>
                <c:pt idx="5301">
                  <c:v>0.65127134258690578</c:v>
                </c:pt>
                <c:pt idx="5302">
                  <c:v>0.65139417761945706</c:v>
                </c:pt>
                <c:pt idx="5303">
                  <c:v>0.65151701265200834</c:v>
                </c:pt>
                <c:pt idx="5304">
                  <c:v>0.65163984768455963</c:v>
                </c:pt>
                <c:pt idx="5305">
                  <c:v>0.65176268271711091</c:v>
                </c:pt>
                <c:pt idx="5306">
                  <c:v>0.65188551774966219</c:v>
                </c:pt>
                <c:pt idx="5307">
                  <c:v>0.65200835278221347</c:v>
                </c:pt>
                <c:pt idx="5308">
                  <c:v>0.65213118781476476</c:v>
                </c:pt>
                <c:pt idx="5309">
                  <c:v>0.65225402284731604</c:v>
                </c:pt>
                <c:pt idx="5310">
                  <c:v>0.65237685787986732</c:v>
                </c:pt>
                <c:pt idx="5311">
                  <c:v>0.65249969291241861</c:v>
                </c:pt>
                <c:pt idx="5312">
                  <c:v>0.65262252794496989</c:v>
                </c:pt>
                <c:pt idx="5313">
                  <c:v>0.65274536297752117</c:v>
                </c:pt>
                <c:pt idx="5314">
                  <c:v>0.65286819801007245</c:v>
                </c:pt>
                <c:pt idx="5315">
                  <c:v>0.65299103304262374</c:v>
                </c:pt>
                <c:pt idx="5316">
                  <c:v>0.65311386807517502</c:v>
                </c:pt>
                <c:pt idx="5317">
                  <c:v>0.6532367031077263</c:v>
                </c:pt>
                <c:pt idx="5318">
                  <c:v>0.65335953814027758</c:v>
                </c:pt>
                <c:pt idx="5319">
                  <c:v>0.65348237317282887</c:v>
                </c:pt>
                <c:pt idx="5320">
                  <c:v>0.65360520820538015</c:v>
                </c:pt>
                <c:pt idx="5321">
                  <c:v>0.65372804323793143</c:v>
                </c:pt>
                <c:pt idx="5322">
                  <c:v>0.65385087827048272</c:v>
                </c:pt>
                <c:pt idx="5323">
                  <c:v>0.653973713303034</c:v>
                </c:pt>
                <c:pt idx="5324">
                  <c:v>0.65409654833558528</c:v>
                </c:pt>
                <c:pt idx="5325">
                  <c:v>0.65421938336813656</c:v>
                </c:pt>
                <c:pt idx="5326">
                  <c:v>0.65434221840068785</c:v>
                </c:pt>
                <c:pt idx="5327">
                  <c:v>0.65446505343323913</c:v>
                </c:pt>
                <c:pt idx="5328">
                  <c:v>0.65458788846579041</c:v>
                </c:pt>
                <c:pt idx="5329">
                  <c:v>0.6547107234983417</c:v>
                </c:pt>
                <c:pt idx="5330">
                  <c:v>0.65483355853089298</c:v>
                </c:pt>
                <c:pt idx="5331">
                  <c:v>0.65495639356344426</c:v>
                </c:pt>
                <c:pt idx="5332">
                  <c:v>0.65507922859599554</c:v>
                </c:pt>
                <c:pt idx="5333">
                  <c:v>0.65520206362854683</c:v>
                </c:pt>
                <c:pt idx="5334">
                  <c:v>0.65532489866109811</c:v>
                </c:pt>
                <c:pt idx="5335">
                  <c:v>0.65544773369364939</c:v>
                </c:pt>
                <c:pt idx="5336">
                  <c:v>0.65557056872620068</c:v>
                </c:pt>
                <c:pt idx="5337">
                  <c:v>0.65569340375875196</c:v>
                </c:pt>
                <c:pt idx="5338">
                  <c:v>0.65581623879130324</c:v>
                </c:pt>
                <c:pt idx="5339">
                  <c:v>0.65593907382385452</c:v>
                </c:pt>
                <c:pt idx="5340">
                  <c:v>0.65606190885640581</c:v>
                </c:pt>
                <c:pt idx="5341">
                  <c:v>0.65618474388895709</c:v>
                </c:pt>
                <c:pt idx="5342">
                  <c:v>0.65630757892150837</c:v>
                </c:pt>
                <c:pt idx="5343">
                  <c:v>0.65643041395405965</c:v>
                </c:pt>
                <c:pt idx="5344">
                  <c:v>0.65655324898661094</c:v>
                </c:pt>
                <c:pt idx="5345">
                  <c:v>0.65667608401916222</c:v>
                </c:pt>
                <c:pt idx="5346">
                  <c:v>0.6567989190517135</c:v>
                </c:pt>
                <c:pt idx="5347">
                  <c:v>0.65692175408426479</c:v>
                </c:pt>
                <c:pt idx="5348">
                  <c:v>0.65704458911681607</c:v>
                </c:pt>
                <c:pt idx="5349">
                  <c:v>0.65716742414936735</c:v>
                </c:pt>
                <c:pt idx="5350">
                  <c:v>0.65729025918191863</c:v>
                </c:pt>
                <c:pt idx="5351">
                  <c:v>0.65741309421446992</c:v>
                </c:pt>
                <c:pt idx="5352">
                  <c:v>0.6575359292470212</c:v>
                </c:pt>
                <c:pt idx="5353">
                  <c:v>0.65765876427957248</c:v>
                </c:pt>
                <c:pt idx="5354">
                  <c:v>0.65778159931212377</c:v>
                </c:pt>
                <c:pt idx="5355">
                  <c:v>0.65790443434467505</c:v>
                </c:pt>
                <c:pt idx="5356">
                  <c:v>0.65802726937722633</c:v>
                </c:pt>
                <c:pt idx="5357">
                  <c:v>0.65815010440977761</c:v>
                </c:pt>
                <c:pt idx="5358">
                  <c:v>0.6582729394423289</c:v>
                </c:pt>
                <c:pt idx="5359">
                  <c:v>0.65839577447488029</c:v>
                </c:pt>
                <c:pt idx="5360">
                  <c:v>0.65851860950743157</c:v>
                </c:pt>
                <c:pt idx="5361">
                  <c:v>0.65864144453998286</c:v>
                </c:pt>
                <c:pt idx="5362">
                  <c:v>0.65876427957253414</c:v>
                </c:pt>
                <c:pt idx="5363">
                  <c:v>0.65888711460508542</c:v>
                </c:pt>
                <c:pt idx="5364">
                  <c:v>0.6590099496376367</c:v>
                </c:pt>
                <c:pt idx="5365">
                  <c:v>0.65913278467018799</c:v>
                </c:pt>
                <c:pt idx="5366">
                  <c:v>0.65925561970273927</c:v>
                </c:pt>
                <c:pt idx="5367">
                  <c:v>0.65937845473529055</c:v>
                </c:pt>
                <c:pt idx="5368">
                  <c:v>0.65950128976784184</c:v>
                </c:pt>
                <c:pt idx="5369">
                  <c:v>0.65962412480039312</c:v>
                </c:pt>
                <c:pt idx="5370">
                  <c:v>0.6597469598329444</c:v>
                </c:pt>
                <c:pt idx="5371">
                  <c:v>0.65986979486549568</c:v>
                </c:pt>
                <c:pt idx="5372">
                  <c:v>0.65999262989804697</c:v>
                </c:pt>
                <c:pt idx="5373">
                  <c:v>0.66011546493059825</c:v>
                </c:pt>
                <c:pt idx="5374">
                  <c:v>0.66023829996314953</c:v>
                </c:pt>
                <c:pt idx="5375">
                  <c:v>0.66036113499570082</c:v>
                </c:pt>
                <c:pt idx="5376">
                  <c:v>0.6604839700282521</c:v>
                </c:pt>
                <c:pt idx="5377">
                  <c:v>0.66060680506080338</c:v>
                </c:pt>
                <c:pt idx="5378">
                  <c:v>0.66072964009335466</c:v>
                </c:pt>
                <c:pt idx="5379">
                  <c:v>0.66085247512590595</c:v>
                </c:pt>
                <c:pt idx="5380">
                  <c:v>0.66097531015845723</c:v>
                </c:pt>
                <c:pt idx="5381">
                  <c:v>0.66109814519100851</c:v>
                </c:pt>
                <c:pt idx="5382">
                  <c:v>0.6612209802235598</c:v>
                </c:pt>
                <c:pt idx="5383">
                  <c:v>0.66134381525611108</c:v>
                </c:pt>
                <c:pt idx="5384">
                  <c:v>0.66146665028866236</c:v>
                </c:pt>
                <c:pt idx="5385">
                  <c:v>0.66158948532121364</c:v>
                </c:pt>
                <c:pt idx="5386">
                  <c:v>0.66171232035376493</c:v>
                </c:pt>
                <c:pt idx="5387">
                  <c:v>0.66183515538631621</c:v>
                </c:pt>
                <c:pt idx="5388">
                  <c:v>0.66195799041886749</c:v>
                </c:pt>
                <c:pt idx="5389">
                  <c:v>0.66208082545141878</c:v>
                </c:pt>
                <c:pt idx="5390">
                  <c:v>0.66220366048397006</c:v>
                </c:pt>
                <c:pt idx="5391">
                  <c:v>0.66232649551652134</c:v>
                </c:pt>
                <c:pt idx="5392">
                  <c:v>0.66244933054907262</c:v>
                </c:pt>
                <c:pt idx="5393">
                  <c:v>0.66257216558162391</c:v>
                </c:pt>
                <c:pt idx="5394">
                  <c:v>0.66269500061417519</c:v>
                </c:pt>
                <c:pt idx="5395">
                  <c:v>0.66281783564672647</c:v>
                </c:pt>
                <c:pt idx="5396">
                  <c:v>0.66294067067927775</c:v>
                </c:pt>
                <c:pt idx="5397">
                  <c:v>0.66306350571182904</c:v>
                </c:pt>
                <c:pt idx="5398">
                  <c:v>0.66318634074438032</c:v>
                </c:pt>
                <c:pt idx="5399">
                  <c:v>0.6633091757769316</c:v>
                </c:pt>
                <c:pt idx="5400">
                  <c:v>0.66343201080948289</c:v>
                </c:pt>
                <c:pt idx="5401">
                  <c:v>0.66355484584203417</c:v>
                </c:pt>
                <c:pt idx="5402">
                  <c:v>0.66367768087458545</c:v>
                </c:pt>
                <c:pt idx="5403">
                  <c:v>0.66380051590713673</c:v>
                </c:pt>
                <c:pt idx="5404">
                  <c:v>0.66392335093968802</c:v>
                </c:pt>
                <c:pt idx="5405">
                  <c:v>0.6640461859722393</c:v>
                </c:pt>
                <c:pt idx="5406">
                  <c:v>0.66416902100479058</c:v>
                </c:pt>
                <c:pt idx="5407">
                  <c:v>0.66429185603734187</c:v>
                </c:pt>
                <c:pt idx="5408">
                  <c:v>0.66441469106989315</c:v>
                </c:pt>
                <c:pt idx="5409">
                  <c:v>0.66453752610244443</c:v>
                </c:pt>
                <c:pt idx="5410">
                  <c:v>0.66466036113499571</c:v>
                </c:pt>
                <c:pt idx="5411">
                  <c:v>0.664783196167547</c:v>
                </c:pt>
                <c:pt idx="5412">
                  <c:v>0.66490603120009828</c:v>
                </c:pt>
                <c:pt idx="5413">
                  <c:v>0.66502886623264956</c:v>
                </c:pt>
                <c:pt idx="5414">
                  <c:v>0.66515170126520085</c:v>
                </c:pt>
                <c:pt idx="5415">
                  <c:v>0.66527453629775213</c:v>
                </c:pt>
                <c:pt idx="5416">
                  <c:v>0.66539737133030341</c:v>
                </c:pt>
                <c:pt idx="5417">
                  <c:v>0.66552020636285469</c:v>
                </c:pt>
                <c:pt idx="5418">
                  <c:v>0.66564304139540598</c:v>
                </c:pt>
                <c:pt idx="5419">
                  <c:v>0.66576587642795726</c:v>
                </c:pt>
                <c:pt idx="5420">
                  <c:v>0.66588871146050854</c:v>
                </c:pt>
                <c:pt idx="5421">
                  <c:v>0.66601154649305983</c:v>
                </c:pt>
                <c:pt idx="5422">
                  <c:v>0.66613438152561111</c:v>
                </c:pt>
                <c:pt idx="5423">
                  <c:v>0.66625721655816239</c:v>
                </c:pt>
                <c:pt idx="5424">
                  <c:v>0.66638005159071367</c:v>
                </c:pt>
                <c:pt idx="5425">
                  <c:v>0.66650288662326496</c:v>
                </c:pt>
                <c:pt idx="5426">
                  <c:v>0.66662572165581624</c:v>
                </c:pt>
                <c:pt idx="5427">
                  <c:v>0.66674855668836752</c:v>
                </c:pt>
                <c:pt idx="5428">
                  <c:v>0.6668713917209188</c:v>
                </c:pt>
                <c:pt idx="5429">
                  <c:v>0.66699422675347009</c:v>
                </c:pt>
                <c:pt idx="5430">
                  <c:v>0.66711706178602137</c:v>
                </c:pt>
                <c:pt idx="5431">
                  <c:v>0.66723989681857265</c:v>
                </c:pt>
                <c:pt idx="5432">
                  <c:v>0.66736273185112394</c:v>
                </c:pt>
                <c:pt idx="5433">
                  <c:v>0.66748556688367522</c:v>
                </c:pt>
                <c:pt idx="5434">
                  <c:v>0.6676084019162265</c:v>
                </c:pt>
                <c:pt idx="5435">
                  <c:v>0.66773123694877778</c:v>
                </c:pt>
                <c:pt idx="5436">
                  <c:v>0.66785407198132907</c:v>
                </c:pt>
                <c:pt idx="5437">
                  <c:v>0.66797690701388035</c:v>
                </c:pt>
                <c:pt idx="5438">
                  <c:v>0.66809974204643163</c:v>
                </c:pt>
                <c:pt idx="5439">
                  <c:v>0.66822257707898292</c:v>
                </c:pt>
                <c:pt idx="5440">
                  <c:v>0.6683454121115342</c:v>
                </c:pt>
                <c:pt idx="5441">
                  <c:v>0.66846824714408548</c:v>
                </c:pt>
                <c:pt idx="5442">
                  <c:v>0.66859108217663676</c:v>
                </c:pt>
                <c:pt idx="5443">
                  <c:v>0.66871391720918805</c:v>
                </c:pt>
                <c:pt idx="5444">
                  <c:v>0.66883675224173933</c:v>
                </c:pt>
                <c:pt idx="5445">
                  <c:v>0.66895958727429061</c:v>
                </c:pt>
                <c:pt idx="5446">
                  <c:v>0.6690824223068419</c:v>
                </c:pt>
                <c:pt idx="5447">
                  <c:v>0.66920525733939318</c:v>
                </c:pt>
                <c:pt idx="5448">
                  <c:v>0.66932809237194446</c:v>
                </c:pt>
                <c:pt idx="5449">
                  <c:v>0.66945092740449574</c:v>
                </c:pt>
                <c:pt idx="5450">
                  <c:v>0.66957376243704703</c:v>
                </c:pt>
                <c:pt idx="5451">
                  <c:v>0.66969659746959831</c:v>
                </c:pt>
                <c:pt idx="5452">
                  <c:v>0.66981943250214959</c:v>
                </c:pt>
                <c:pt idx="5453">
                  <c:v>0.66994226753470087</c:v>
                </c:pt>
                <c:pt idx="5454">
                  <c:v>0.67006510256725216</c:v>
                </c:pt>
                <c:pt idx="5455">
                  <c:v>0.67018793759980344</c:v>
                </c:pt>
                <c:pt idx="5456">
                  <c:v>0.67031077263235472</c:v>
                </c:pt>
                <c:pt idx="5457">
                  <c:v>0.67043360766490601</c:v>
                </c:pt>
                <c:pt idx="5458">
                  <c:v>0.67055644269745729</c:v>
                </c:pt>
                <c:pt idx="5459">
                  <c:v>0.67067927773000857</c:v>
                </c:pt>
                <c:pt idx="5460">
                  <c:v>0.67080211276255985</c:v>
                </c:pt>
                <c:pt idx="5461">
                  <c:v>0.67092494779511114</c:v>
                </c:pt>
                <c:pt idx="5462">
                  <c:v>0.67104778282766242</c:v>
                </c:pt>
                <c:pt idx="5463">
                  <c:v>0.6711706178602137</c:v>
                </c:pt>
                <c:pt idx="5464">
                  <c:v>0.67129345289276499</c:v>
                </c:pt>
                <c:pt idx="5465">
                  <c:v>0.67141628792531627</c:v>
                </c:pt>
                <c:pt idx="5466">
                  <c:v>0.67153912295786755</c:v>
                </c:pt>
                <c:pt idx="5467">
                  <c:v>0.67166195799041883</c:v>
                </c:pt>
                <c:pt idx="5468">
                  <c:v>0.67178479302297012</c:v>
                </c:pt>
                <c:pt idx="5469">
                  <c:v>0.6719076280555214</c:v>
                </c:pt>
                <c:pt idx="5470">
                  <c:v>0.67203046308807268</c:v>
                </c:pt>
                <c:pt idx="5471">
                  <c:v>0.67215329812062397</c:v>
                </c:pt>
                <c:pt idx="5472">
                  <c:v>0.67227613315317525</c:v>
                </c:pt>
                <c:pt idx="5473">
                  <c:v>0.67239896818572653</c:v>
                </c:pt>
                <c:pt idx="5474">
                  <c:v>0.67252180321827781</c:v>
                </c:pt>
                <c:pt idx="5475">
                  <c:v>0.6726446382508291</c:v>
                </c:pt>
                <c:pt idx="5476">
                  <c:v>0.67276747328338038</c:v>
                </c:pt>
                <c:pt idx="5477">
                  <c:v>0.67289030831593166</c:v>
                </c:pt>
                <c:pt idx="5478">
                  <c:v>0.67301314334848295</c:v>
                </c:pt>
                <c:pt idx="5479">
                  <c:v>0.67313597838103423</c:v>
                </c:pt>
                <c:pt idx="5480">
                  <c:v>0.67325881341358551</c:v>
                </c:pt>
                <c:pt idx="5481">
                  <c:v>0.67338164844613679</c:v>
                </c:pt>
                <c:pt idx="5482">
                  <c:v>0.67350448347868808</c:v>
                </c:pt>
                <c:pt idx="5483">
                  <c:v>0.67362731851123936</c:v>
                </c:pt>
                <c:pt idx="5484">
                  <c:v>0.67375015354379064</c:v>
                </c:pt>
                <c:pt idx="5485">
                  <c:v>0.67387298857634192</c:v>
                </c:pt>
                <c:pt idx="5486">
                  <c:v>0.67399582360889321</c:v>
                </c:pt>
                <c:pt idx="5487">
                  <c:v>0.67411865864144449</c:v>
                </c:pt>
                <c:pt idx="5488">
                  <c:v>0.67424149367399577</c:v>
                </c:pt>
                <c:pt idx="5489">
                  <c:v>0.67436432870654706</c:v>
                </c:pt>
                <c:pt idx="5490">
                  <c:v>0.67448716373909834</c:v>
                </c:pt>
                <c:pt idx="5491">
                  <c:v>0.67460999877164962</c:v>
                </c:pt>
                <c:pt idx="5492">
                  <c:v>0.6747328338042009</c:v>
                </c:pt>
                <c:pt idx="5493">
                  <c:v>0.67485566883675219</c:v>
                </c:pt>
                <c:pt idx="5494">
                  <c:v>0.67497850386930347</c:v>
                </c:pt>
                <c:pt idx="5495">
                  <c:v>0.67510133890185486</c:v>
                </c:pt>
                <c:pt idx="5496">
                  <c:v>0.67522417393440615</c:v>
                </c:pt>
                <c:pt idx="5497">
                  <c:v>0.67534700896695743</c:v>
                </c:pt>
                <c:pt idx="5498">
                  <c:v>0.67546984399950871</c:v>
                </c:pt>
                <c:pt idx="5499">
                  <c:v>0.67559267903206</c:v>
                </c:pt>
                <c:pt idx="5500">
                  <c:v>0.67571551406461128</c:v>
                </c:pt>
                <c:pt idx="5501">
                  <c:v>0.67583834909716256</c:v>
                </c:pt>
                <c:pt idx="5502">
                  <c:v>0.67596118412971384</c:v>
                </c:pt>
                <c:pt idx="5503">
                  <c:v>0.67608401916226513</c:v>
                </c:pt>
                <c:pt idx="5504">
                  <c:v>0.67620685419481641</c:v>
                </c:pt>
                <c:pt idx="5505">
                  <c:v>0.67632968922736769</c:v>
                </c:pt>
                <c:pt idx="5506">
                  <c:v>0.67645252425991897</c:v>
                </c:pt>
                <c:pt idx="5507">
                  <c:v>0.67657535929247026</c:v>
                </c:pt>
                <c:pt idx="5508">
                  <c:v>0.67669819432502154</c:v>
                </c:pt>
                <c:pt idx="5509">
                  <c:v>0.67682102935757282</c:v>
                </c:pt>
                <c:pt idx="5510">
                  <c:v>0.67694386439012411</c:v>
                </c:pt>
                <c:pt idx="5511">
                  <c:v>0.67706669942267539</c:v>
                </c:pt>
                <c:pt idx="5512">
                  <c:v>0.67718953445522667</c:v>
                </c:pt>
                <c:pt idx="5513">
                  <c:v>0.67731236948777795</c:v>
                </c:pt>
                <c:pt idx="5514">
                  <c:v>0.67743520452032924</c:v>
                </c:pt>
                <c:pt idx="5515">
                  <c:v>0.67755803955288052</c:v>
                </c:pt>
                <c:pt idx="5516">
                  <c:v>0.6776808745854318</c:v>
                </c:pt>
                <c:pt idx="5517">
                  <c:v>0.67780370961798309</c:v>
                </c:pt>
                <c:pt idx="5518">
                  <c:v>0.67792654465053437</c:v>
                </c:pt>
                <c:pt idx="5519">
                  <c:v>0.67804937968308565</c:v>
                </c:pt>
                <c:pt idx="5520">
                  <c:v>0.67817221471563693</c:v>
                </c:pt>
                <c:pt idx="5521">
                  <c:v>0.67829504974818822</c:v>
                </c:pt>
                <c:pt idx="5522">
                  <c:v>0.6784178847807395</c:v>
                </c:pt>
                <c:pt idx="5523">
                  <c:v>0.67854071981329078</c:v>
                </c:pt>
                <c:pt idx="5524">
                  <c:v>0.67866355484584207</c:v>
                </c:pt>
                <c:pt idx="5525">
                  <c:v>0.67878638987839335</c:v>
                </c:pt>
                <c:pt idx="5526">
                  <c:v>0.67890922491094463</c:v>
                </c:pt>
                <c:pt idx="5527">
                  <c:v>0.67903205994349591</c:v>
                </c:pt>
                <c:pt idx="5528">
                  <c:v>0.6791548949760472</c:v>
                </c:pt>
                <c:pt idx="5529">
                  <c:v>0.67927773000859848</c:v>
                </c:pt>
                <c:pt idx="5530">
                  <c:v>0.67940056504114976</c:v>
                </c:pt>
                <c:pt idx="5531">
                  <c:v>0.67952340007370104</c:v>
                </c:pt>
                <c:pt idx="5532">
                  <c:v>0.67964623510625233</c:v>
                </c:pt>
                <c:pt idx="5533">
                  <c:v>0.67976907013880361</c:v>
                </c:pt>
                <c:pt idx="5534">
                  <c:v>0.67989190517135489</c:v>
                </c:pt>
                <c:pt idx="5535">
                  <c:v>0.68001474020390618</c:v>
                </c:pt>
                <c:pt idx="5536">
                  <c:v>0.68013757523645746</c:v>
                </c:pt>
                <c:pt idx="5537">
                  <c:v>0.68026041026900874</c:v>
                </c:pt>
                <c:pt idx="5538">
                  <c:v>0.68038324530156002</c:v>
                </c:pt>
                <c:pt idx="5539">
                  <c:v>0.68050608033411131</c:v>
                </c:pt>
                <c:pt idx="5540">
                  <c:v>0.68062891536666259</c:v>
                </c:pt>
                <c:pt idx="5541">
                  <c:v>0.68075175039921387</c:v>
                </c:pt>
                <c:pt idx="5542">
                  <c:v>0.68087458543176516</c:v>
                </c:pt>
                <c:pt idx="5543">
                  <c:v>0.68099742046431644</c:v>
                </c:pt>
                <c:pt idx="5544">
                  <c:v>0.68112025549686772</c:v>
                </c:pt>
                <c:pt idx="5545">
                  <c:v>0.681243090529419</c:v>
                </c:pt>
                <c:pt idx="5546">
                  <c:v>0.68136592556197029</c:v>
                </c:pt>
                <c:pt idx="5547">
                  <c:v>0.68148876059452157</c:v>
                </c:pt>
                <c:pt idx="5548">
                  <c:v>0.68161159562707285</c:v>
                </c:pt>
                <c:pt idx="5549">
                  <c:v>0.68173443065962414</c:v>
                </c:pt>
                <c:pt idx="5550">
                  <c:v>0.68185726569217542</c:v>
                </c:pt>
                <c:pt idx="5551">
                  <c:v>0.6819801007247267</c:v>
                </c:pt>
                <c:pt idx="5552">
                  <c:v>0.68210293575727798</c:v>
                </c:pt>
                <c:pt idx="5553">
                  <c:v>0.68222577078982927</c:v>
                </c:pt>
                <c:pt idx="5554">
                  <c:v>0.68234860582238055</c:v>
                </c:pt>
                <c:pt idx="5555">
                  <c:v>0.68247144085493183</c:v>
                </c:pt>
                <c:pt idx="5556">
                  <c:v>0.68259427588748312</c:v>
                </c:pt>
                <c:pt idx="5557">
                  <c:v>0.6827171109200344</c:v>
                </c:pt>
                <c:pt idx="5558">
                  <c:v>0.68283994595258568</c:v>
                </c:pt>
                <c:pt idx="5559">
                  <c:v>0.68296278098513696</c:v>
                </c:pt>
                <c:pt idx="5560">
                  <c:v>0.68308561601768825</c:v>
                </c:pt>
                <c:pt idx="5561">
                  <c:v>0.68320845105023953</c:v>
                </c:pt>
                <c:pt idx="5562">
                  <c:v>0.68333128608279081</c:v>
                </c:pt>
                <c:pt idx="5563">
                  <c:v>0.68345412111534209</c:v>
                </c:pt>
                <c:pt idx="5564">
                  <c:v>0.68357695614789338</c:v>
                </c:pt>
                <c:pt idx="5565">
                  <c:v>0.68369979118044466</c:v>
                </c:pt>
                <c:pt idx="5566">
                  <c:v>0.68382262621299594</c:v>
                </c:pt>
                <c:pt idx="5567">
                  <c:v>0.68394546124554723</c:v>
                </c:pt>
                <c:pt idx="5568">
                  <c:v>0.68406829627809851</c:v>
                </c:pt>
                <c:pt idx="5569">
                  <c:v>0.68419113131064979</c:v>
                </c:pt>
                <c:pt idx="5570">
                  <c:v>0.68431396634320107</c:v>
                </c:pt>
                <c:pt idx="5571">
                  <c:v>0.68443680137575236</c:v>
                </c:pt>
                <c:pt idx="5572">
                  <c:v>0.68455963640830364</c:v>
                </c:pt>
                <c:pt idx="5573">
                  <c:v>0.68468247144085492</c:v>
                </c:pt>
                <c:pt idx="5574">
                  <c:v>0.68480530647340621</c:v>
                </c:pt>
                <c:pt idx="5575">
                  <c:v>0.68492814150595749</c:v>
                </c:pt>
                <c:pt idx="5576">
                  <c:v>0.68505097653850877</c:v>
                </c:pt>
                <c:pt idx="5577">
                  <c:v>0.68517381157106005</c:v>
                </c:pt>
                <c:pt idx="5578">
                  <c:v>0.68529664660361134</c:v>
                </c:pt>
                <c:pt idx="5579">
                  <c:v>0.68541948163616262</c:v>
                </c:pt>
                <c:pt idx="5580">
                  <c:v>0.6855423166687139</c:v>
                </c:pt>
                <c:pt idx="5581">
                  <c:v>0.68566515170126519</c:v>
                </c:pt>
                <c:pt idx="5582">
                  <c:v>0.68578798673381647</c:v>
                </c:pt>
                <c:pt idx="5583">
                  <c:v>0.68591082176636775</c:v>
                </c:pt>
                <c:pt idx="5584">
                  <c:v>0.68603365679891903</c:v>
                </c:pt>
                <c:pt idx="5585">
                  <c:v>0.68615649183147032</c:v>
                </c:pt>
                <c:pt idx="5586">
                  <c:v>0.6862793268640216</c:v>
                </c:pt>
                <c:pt idx="5587">
                  <c:v>0.68640216189657288</c:v>
                </c:pt>
                <c:pt idx="5588">
                  <c:v>0.68652499692912416</c:v>
                </c:pt>
                <c:pt idx="5589">
                  <c:v>0.68664783196167545</c:v>
                </c:pt>
                <c:pt idx="5590">
                  <c:v>0.68677066699422673</c:v>
                </c:pt>
                <c:pt idx="5591">
                  <c:v>0.68689350202677801</c:v>
                </c:pt>
                <c:pt idx="5592">
                  <c:v>0.6870163370593293</c:v>
                </c:pt>
                <c:pt idx="5593">
                  <c:v>0.68713917209188058</c:v>
                </c:pt>
                <c:pt idx="5594">
                  <c:v>0.68726200712443186</c:v>
                </c:pt>
                <c:pt idx="5595">
                  <c:v>0.68738484215698314</c:v>
                </c:pt>
                <c:pt idx="5596">
                  <c:v>0.68750767718953443</c:v>
                </c:pt>
                <c:pt idx="5597">
                  <c:v>0.68763051222208571</c:v>
                </c:pt>
                <c:pt idx="5598">
                  <c:v>0.68775334725463699</c:v>
                </c:pt>
                <c:pt idx="5599">
                  <c:v>0.68787618228718828</c:v>
                </c:pt>
                <c:pt idx="5600">
                  <c:v>0.68799901731973956</c:v>
                </c:pt>
                <c:pt idx="5601">
                  <c:v>0.68812185235229084</c:v>
                </c:pt>
                <c:pt idx="5602">
                  <c:v>0.68824468738484212</c:v>
                </c:pt>
                <c:pt idx="5603">
                  <c:v>0.68836752241739341</c:v>
                </c:pt>
                <c:pt idx="5604">
                  <c:v>0.68849035744994469</c:v>
                </c:pt>
                <c:pt idx="5605">
                  <c:v>0.68861319248249597</c:v>
                </c:pt>
                <c:pt idx="5606">
                  <c:v>0.68873602751504726</c:v>
                </c:pt>
                <c:pt idx="5607">
                  <c:v>0.68885886254759854</c:v>
                </c:pt>
                <c:pt idx="5608">
                  <c:v>0.68898169758014982</c:v>
                </c:pt>
                <c:pt idx="5609">
                  <c:v>0.6891045326127011</c:v>
                </c:pt>
                <c:pt idx="5610">
                  <c:v>0.68922736764525239</c:v>
                </c:pt>
                <c:pt idx="5611">
                  <c:v>0.68935020267780367</c:v>
                </c:pt>
                <c:pt idx="5612">
                  <c:v>0.68947303771035495</c:v>
                </c:pt>
                <c:pt idx="5613">
                  <c:v>0.68959587274290624</c:v>
                </c:pt>
                <c:pt idx="5614">
                  <c:v>0.68971870777545752</c:v>
                </c:pt>
                <c:pt idx="5615">
                  <c:v>0.6898415428080088</c:v>
                </c:pt>
                <c:pt idx="5616">
                  <c:v>0.68996437784056008</c:v>
                </c:pt>
                <c:pt idx="5617">
                  <c:v>0.69008721287311137</c:v>
                </c:pt>
                <c:pt idx="5618">
                  <c:v>0.69021004790566265</c:v>
                </c:pt>
                <c:pt idx="5619">
                  <c:v>0.69033288293821393</c:v>
                </c:pt>
                <c:pt idx="5620">
                  <c:v>0.69045571797076521</c:v>
                </c:pt>
                <c:pt idx="5621">
                  <c:v>0.6905785530033165</c:v>
                </c:pt>
                <c:pt idx="5622">
                  <c:v>0.69070138803586778</c:v>
                </c:pt>
                <c:pt idx="5623">
                  <c:v>0.69082422306841906</c:v>
                </c:pt>
                <c:pt idx="5624">
                  <c:v>0.69094705810097035</c:v>
                </c:pt>
                <c:pt idx="5625">
                  <c:v>0.69106989313352163</c:v>
                </c:pt>
                <c:pt idx="5626">
                  <c:v>0.69119272816607291</c:v>
                </c:pt>
                <c:pt idx="5627">
                  <c:v>0.69131556319862419</c:v>
                </c:pt>
                <c:pt idx="5628">
                  <c:v>0.69143839823117548</c:v>
                </c:pt>
                <c:pt idx="5629">
                  <c:v>0.69156123326372676</c:v>
                </c:pt>
                <c:pt idx="5630">
                  <c:v>0.69168406829627815</c:v>
                </c:pt>
                <c:pt idx="5631">
                  <c:v>0.69180690332882944</c:v>
                </c:pt>
                <c:pt idx="5632">
                  <c:v>0.69192973836138072</c:v>
                </c:pt>
                <c:pt idx="5633">
                  <c:v>0.692052573393932</c:v>
                </c:pt>
                <c:pt idx="5634">
                  <c:v>0.69217540842648329</c:v>
                </c:pt>
                <c:pt idx="5635">
                  <c:v>0.69229824345903457</c:v>
                </c:pt>
                <c:pt idx="5636">
                  <c:v>0.69242107849158585</c:v>
                </c:pt>
                <c:pt idx="5637">
                  <c:v>0.69254391352413713</c:v>
                </c:pt>
                <c:pt idx="5638">
                  <c:v>0.69266674855668842</c:v>
                </c:pt>
                <c:pt idx="5639">
                  <c:v>0.6927895835892397</c:v>
                </c:pt>
                <c:pt idx="5640">
                  <c:v>0.69291241862179098</c:v>
                </c:pt>
                <c:pt idx="5641">
                  <c:v>0.69303525365434226</c:v>
                </c:pt>
                <c:pt idx="5642">
                  <c:v>0.69315808868689355</c:v>
                </c:pt>
                <c:pt idx="5643">
                  <c:v>0.69328092371944483</c:v>
                </c:pt>
                <c:pt idx="5644">
                  <c:v>0.69340375875199611</c:v>
                </c:pt>
                <c:pt idx="5645">
                  <c:v>0.6935265937845474</c:v>
                </c:pt>
                <c:pt idx="5646">
                  <c:v>0.69364942881709868</c:v>
                </c:pt>
                <c:pt idx="5647">
                  <c:v>0.69377226384964996</c:v>
                </c:pt>
                <c:pt idx="5648">
                  <c:v>0.69389509888220124</c:v>
                </c:pt>
                <c:pt idx="5649">
                  <c:v>0.69401793391475253</c:v>
                </c:pt>
                <c:pt idx="5650">
                  <c:v>0.69414076894730381</c:v>
                </c:pt>
                <c:pt idx="5651">
                  <c:v>0.69426360397985509</c:v>
                </c:pt>
                <c:pt idx="5652">
                  <c:v>0.69438643901240638</c:v>
                </c:pt>
                <c:pt idx="5653">
                  <c:v>0.69450927404495766</c:v>
                </c:pt>
                <c:pt idx="5654">
                  <c:v>0.69463210907750894</c:v>
                </c:pt>
                <c:pt idx="5655">
                  <c:v>0.69475494411006022</c:v>
                </c:pt>
                <c:pt idx="5656">
                  <c:v>0.69487777914261151</c:v>
                </c:pt>
                <c:pt idx="5657">
                  <c:v>0.69500061417516279</c:v>
                </c:pt>
                <c:pt idx="5658">
                  <c:v>0.69512344920771407</c:v>
                </c:pt>
                <c:pt idx="5659">
                  <c:v>0.69524628424026536</c:v>
                </c:pt>
                <c:pt idx="5660">
                  <c:v>0.69536911927281664</c:v>
                </c:pt>
                <c:pt idx="5661">
                  <c:v>0.69549195430536792</c:v>
                </c:pt>
                <c:pt idx="5662">
                  <c:v>0.6956147893379192</c:v>
                </c:pt>
                <c:pt idx="5663">
                  <c:v>0.69573762437047049</c:v>
                </c:pt>
                <c:pt idx="5664">
                  <c:v>0.69586045940302177</c:v>
                </c:pt>
                <c:pt idx="5665">
                  <c:v>0.69598329443557305</c:v>
                </c:pt>
                <c:pt idx="5666">
                  <c:v>0.69610612946812433</c:v>
                </c:pt>
                <c:pt idx="5667">
                  <c:v>0.69622896450067562</c:v>
                </c:pt>
                <c:pt idx="5668">
                  <c:v>0.6963517995332269</c:v>
                </c:pt>
                <c:pt idx="5669">
                  <c:v>0.69647463456577818</c:v>
                </c:pt>
                <c:pt idx="5670">
                  <c:v>0.69659746959832947</c:v>
                </c:pt>
                <c:pt idx="5671">
                  <c:v>0.69672030463088075</c:v>
                </c:pt>
                <c:pt idx="5672">
                  <c:v>0.69684313966343203</c:v>
                </c:pt>
                <c:pt idx="5673">
                  <c:v>0.69696597469598331</c:v>
                </c:pt>
                <c:pt idx="5674">
                  <c:v>0.6970888097285346</c:v>
                </c:pt>
                <c:pt idx="5675">
                  <c:v>0.69721164476108588</c:v>
                </c:pt>
                <c:pt idx="5676">
                  <c:v>0.69733447979363716</c:v>
                </c:pt>
                <c:pt idx="5677">
                  <c:v>0.69745731482618845</c:v>
                </c:pt>
                <c:pt idx="5678">
                  <c:v>0.69758014985873973</c:v>
                </c:pt>
                <c:pt idx="5679">
                  <c:v>0.69770298489129101</c:v>
                </c:pt>
                <c:pt idx="5680">
                  <c:v>0.69782581992384229</c:v>
                </c:pt>
                <c:pt idx="5681">
                  <c:v>0.69794865495639358</c:v>
                </c:pt>
                <c:pt idx="5682">
                  <c:v>0.69807148998894486</c:v>
                </c:pt>
                <c:pt idx="5683">
                  <c:v>0.69819432502149614</c:v>
                </c:pt>
                <c:pt idx="5684">
                  <c:v>0.69831716005404743</c:v>
                </c:pt>
                <c:pt idx="5685">
                  <c:v>0.69843999508659871</c:v>
                </c:pt>
                <c:pt idx="5686">
                  <c:v>0.69856283011914999</c:v>
                </c:pt>
                <c:pt idx="5687">
                  <c:v>0.69868566515170127</c:v>
                </c:pt>
                <c:pt idx="5688">
                  <c:v>0.69880850018425256</c:v>
                </c:pt>
                <c:pt idx="5689">
                  <c:v>0.69893133521680384</c:v>
                </c:pt>
                <c:pt idx="5690">
                  <c:v>0.69905417024935512</c:v>
                </c:pt>
                <c:pt idx="5691">
                  <c:v>0.69917700528190641</c:v>
                </c:pt>
                <c:pt idx="5692">
                  <c:v>0.69929984031445769</c:v>
                </c:pt>
                <c:pt idx="5693">
                  <c:v>0.69942267534700897</c:v>
                </c:pt>
                <c:pt idx="5694">
                  <c:v>0.69954551037956025</c:v>
                </c:pt>
                <c:pt idx="5695">
                  <c:v>0.69966834541211154</c:v>
                </c:pt>
                <c:pt idx="5696">
                  <c:v>0.69979118044466282</c:v>
                </c:pt>
                <c:pt idx="5697">
                  <c:v>0.6999140154772141</c:v>
                </c:pt>
                <c:pt idx="5698">
                  <c:v>0.70003685050976538</c:v>
                </c:pt>
                <c:pt idx="5699">
                  <c:v>0.70015968554231667</c:v>
                </c:pt>
                <c:pt idx="5700">
                  <c:v>0.70028252057486795</c:v>
                </c:pt>
                <c:pt idx="5701">
                  <c:v>0.70040535560741923</c:v>
                </c:pt>
                <c:pt idx="5702">
                  <c:v>0.70052819063997052</c:v>
                </c:pt>
                <c:pt idx="5703">
                  <c:v>0.7006510256725218</c:v>
                </c:pt>
                <c:pt idx="5704">
                  <c:v>0.70077386070507308</c:v>
                </c:pt>
                <c:pt idx="5705">
                  <c:v>0.70089669573762436</c:v>
                </c:pt>
                <c:pt idx="5706">
                  <c:v>0.70101953077017565</c:v>
                </c:pt>
                <c:pt idx="5707">
                  <c:v>0.70114236580272693</c:v>
                </c:pt>
                <c:pt idx="5708">
                  <c:v>0.70126520083527821</c:v>
                </c:pt>
                <c:pt idx="5709">
                  <c:v>0.7013880358678295</c:v>
                </c:pt>
                <c:pt idx="5710">
                  <c:v>0.70151087090038078</c:v>
                </c:pt>
                <c:pt idx="5711">
                  <c:v>0.70163370593293206</c:v>
                </c:pt>
                <c:pt idx="5712">
                  <c:v>0.70175654096548334</c:v>
                </c:pt>
                <c:pt idx="5713">
                  <c:v>0.70187937599803463</c:v>
                </c:pt>
                <c:pt idx="5714">
                  <c:v>0.70200221103058591</c:v>
                </c:pt>
                <c:pt idx="5715">
                  <c:v>0.70212504606313719</c:v>
                </c:pt>
                <c:pt idx="5716">
                  <c:v>0.70224788109568848</c:v>
                </c:pt>
                <c:pt idx="5717">
                  <c:v>0.70237071612823976</c:v>
                </c:pt>
                <c:pt idx="5718">
                  <c:v>0.70249355116079104</c:v>
                </c:pt>
                <c:pt idx="5719">
                  <c:v>0.70261638619334232</c:v>
                </c:pt>
                <c:pt idx="5720">
                  <c:v>0.70273922122589361</c:v>
                </c:pt>
                <c:pt idx="5721">
                  <c:v>0.70286205625844489</c:v>
                </c:pt>
                <c:pt idx="5722">
                  <c:v>0.70298489129099617</c:v>
                </c:pt>
                <c:pt idx="5723">
                  <c:v>0.70310772632354746</c:v>
                </c:pt>
                <c:pt idx="5724">
                  <c:v>0.70323056135609874</c:v>
                </c:pt>
                <c:pt idx="5725">
                  <c:v>0.70335339638865002</c:v>
                </c:pt>
                <c:pt idx="5726">
                  <c:v>0.7034762314212013</c:v>
                </c:pt>
                <c:pt idx="5727">
                  <c:v>0.70359906645375259</c:v>
                </c:pt>
                <c:pt idx="5728">
                  <c:v>0.70372190148630387</c:v>
                </c:pt>
                <c:pt idx="5729">
                  <c:v>0.70384473651885515</c:v>
                </c:pt>
                <c:pt idx="5730">
                  <c:v>0.70396757155140643</c:v>
                </c:pt>
                <c:pt idx="5731">
                  <c:v>0.70409040658395772</c:v>
                </c:pt>
                <c:pt idx="5732">
                  <c:v>0.704213241616509</c:v>
                </c:pt>
                <c:pt idx="5733">
                  <c:v>0.70433607664906028</c:v>
                </c:pt>
                <c:pt idx="5734">
                  <c:v>0.70445891168161157</c:v>
                </c:pt>
                <c:pt idx="5735">
                  <c:v>0.70458174671416285</c:v>
                </c:pt>
                <c:pt idx="5736">
                  <c:v>0.70470458174671413</c:v>
                </c:pt>
                <c:pt idx="5737">
                  <c:v>0.70482741677926541</c:v>
                </c:pt>
                <c:pt idx="5738">
                  <c:v>0.7049502518118167</c:v>
                </c:pt>
                <c:pt idx="5739">
                  <c:v>0.70507308684436798</c:v>
                </c:pt>
                <c:pt idx="5740">
                  <c:v>0.70519592187691926</c:v>
                </c:pt>
                <c:pt idx="5741">
                  <c:v>0.70531875690947055</c:v>
                </c:pt>
                <c:pt idx="5742">
                  <c:v>0.70544159194202183</c:v>
                </c:pt>
                <c:pt idx="5743">
                  <c:v>0.70556442697457311</c:v>
                </c:pt>
                <c:pt idx="5744">
                  <c:v>0.70568726200712439</c:v>
                </c:pt>
                <c:pt idx="5745">
                  <c:v>0.70581009703967568</c:v>
                </c:pt>
                <c:pt idx="5746">
                  <c:v>0.70593293207222696</c:v>
                </c:pt>
                <c:pt idx="5747">
                  <c:v>0.70605576710477824</c:v>
                </c:pt>
                <c:pt idx="5748">
                  <c:v>0.70617860213732953</c:v>
                </c:pt>
                <c:pt idx="5749">
                  <c:v>0.70630143716988081</c:v>
                </c:pt>
                <c:pt idx="5750">
                  <c:v>0.70642427220243209</c:v>
                </c:pt>
                <c:pt idx="5751">
                  <c:v>0.70654710723498337</c:v>
                </c:pt>
                <c:pt idx="5752">
                  <c:v>0.70666994226753466</c:v>
                </c:pt>
                <c:pt idx="5753">
                  <c:v>0.70679277730008594</c:v>
                </c:pt>
                <c:pt idx="5754">
                  <c:v>0.70691561233263722</c:v>
                </c:pt>
                <c:pt idx="5755">
                  <c:v>0.7070384473651885</c:v>
                </c:pt>
                <c:pt idx="5756">
                  <c:v>0.70716128239773979</c:v>
                </c:pt>
                <c:pt idx="5757">
                  <c:v>0.70728411743029107</c:v>
                </c:pt>
                <c:pt idx="5758">
                  <c:v>0.70740695246284235</c:v>
                </c:pt>
                <c:pt idx="5759">
                  <c:v>0.70752978749539364</c:v>
                </c:pt>
                <c:pt idx="5760">
                  <c:v>0.70765262252794492</c:v>
                </c:pt>
                <c:pt idx="5761">
                  <c:v>0.7077754575604962</c:v>
                </c:pt>
                <c:pt idx="5762">
                  <c:v>0.70789829259304748</c:v>
                </c:pt>
                <c:pt idx="5763">
                  <c:v>0.70802112762559877</c:v>
                </c:pt>
                <c:pt idx="5764">
                  <c:v>0.70814396265815005</c:v>
                </c:pt>
                <c:pt idx="5765">
                  <c:v>0.70826679769070133</c:v>
                </c:pt>
                <c:pt idx="5766">
                  <c:v>0.70838963272325273</c:v>
                </c:pt>
                <c:pt idx="5767">
                  <c:v>0.70851246775580401</c:v>
                </c:pt>
                <c:pt idx="5768">
                  <c:v>0.70863530278835529</c:v>
                </c:pt>
                <c:pt idx="5769">
                  <c:v>0.70875813782090658</c:v>
                </c:pt>
                <c:pt idx="5770">
                  <c:v>0.70888097285345786</c:v>
                </c:pt>
                <c:pt idx="5771">
                  <c:v>0.70900380788600914</c:v>
                </c:pt>
                <c:pt idx="5772">
                  <c:v>0.70912664291856042</c:v>
                </c:pt>
                <c:pt idx="5773">
                  <c:v>0.70924947795111171</c:v>
                </c:pt>
                <c:pt idx="5774">
                  <c:v>0.70937231298366299</c:v>
                </c:pt>
                <c:pt idx="5775">
                  <c:v>0.70949514801621427</c:v>
                </c:pt>
                <c:pt idx="5776">
                  <c:v>0.70961798304876555</c:v>
                </c:pt>
                <c:pt idx="5777">
                  <c:v>0.70974081808131684</c:v>
                </c:pt>
                <c:pt idx="5778">
                  <c:v>0.70986365311386812</c:v>
                </c:pt>
                <c:pt idx="5779">
                  <c:v>0.7099864881464194</c:v>
                </c:pt>
                <c:pt idx="5780">
                  <c:v>0.71010932317897069</c:v>
                </c:pt>
                <c:pt idx="5781">
                  <c:v>0.71023215821152197</c:v>
                </c:pt>
                <c:pt idx="5782">
                  <c:v>0.71035499324407325</c:v>
                </c:pt>
                <c:pt idx="5783">
                  <c:v>0.71047782827662453</c:v>
                </c:pt>
                <c:pt idx="5784">
                  <c:v>0.71060066330917582</c:v>
                </c:pt>
                <c:pt idx="5785">
                  <c:v>0.7107234983417271</c:v>
                </c:pt>
                <c:pt idx="5786">
                  <c:v>0.71084633337427838</c:v>
                </c:pt>
                <c:pt idx="5787">
                  <c:v>0.71096916840682967</c:v>
                </c:pt>
                <c:pt idx="5788">
                  <c:v>0.71109200343938095</c:v>
                </c:pt>
                <c:pt idx="5789">
                  <c:v>0.71121483847193223</c:v>
                </c:pt>
                <c:pt idx="5790">
                  <c:v>0.71133767350448351</c:v>
                </c:pt>
                <c:pt idx="5791">
                  <c:v>0.7114605085370348</c:v>
                </c:pt>
                <c:pt idx="5792">
                  <c:v>0.71158334356958608</c:v>
                </c:pt>
                <c:pt idx="5793">
                  <c:v>0.71170617860213736</c:v>
                </c:pt>
                <c:pt idx="5794">
                  <c:v>0.71182901363468865</c:v>
                </c:pt>
                <c:pt idx="5795">
                  <c:v>0.71195184866723993</c:v>
                </c:pt>
                <c:pt idx="5796">
                  <c:v>0.71207468369979121</c:v>
                </c:pt>
                <c:pt idx="5797">
                  <c:v>0.71219751873234249</c:v>
                </c:pt>
                <c:pt idx="5798">
                  <c:v>0.71232035376489378</c:v>
                </c:pt>
                <c:pt idx="5799">
                  <c:v>0.71244318879744506</c:v>
                </c:pt>
                <c:pt idx="5800">
                  <c:v>0.71256602382999634</c:v>
                </c:pt>
                <c:pt idx="5801">
                  <c:v>0.71268885886254763</c:v>
                </c:pt>
                <c:pt idx="5802">
                  <c:v>0.71281169389509891</c:v>
                </c:pt>
                <c:pt idx="5803">
                  <c:v>0.71293452892765019</c:v>
                </c:pt>
                <c:pt idx="5804">
                  <c:v>0.71305736396020147</c:v>
                </c:pt>
                <c:pt idx="5805">
                  <c:v>0.71318019899275276</c:v>
                </c:pt>
                <c:pt idx="5806">
                  <c:v>0.71330303402530404</c:v>
                </c:pt>
                <c:pt idx="5807">
                  <c:v>0.71342586905785532</c:v>
                </c:pt>
                <c:pt idx="5808">
                  <c:v>0.7135487040904066</c:v>
                </c:pt>
                <c:pt idx="5809">
                  <c:v>0.71367153912295789</c:v>
                </c:pt>
                <c:pt idx="5810">
                  <c:v>0.71379437415550917</c:v>
                </c:pt>
                <c:pt idx="5811">
                  <c:v>0.71391720918806045</c:v>
                </c:pt>
                <c:pt idx="5812">
                  <c:v>0.71404004422061174</c:v>
                </c:pt>
                <c:pt idx="5813">
                  <c:v>0.71416287925316302</c:v>
                </c:pt>
                <c:pt idx="5814">
                  <c:v>0.7142857142857143</c:v>
                </c:pt>
                <c:pt idx="5815">
                  <c:v>0.71440854931826558</c:v>
                </c:pt>
                <c:pt idx="5816">
                  <c:v>0.71453138435081687</c:v>
                </c:pt>
                <c:pt idx="5817">
                  <c:v>0.71465421938336815</c:v>
                </c:pt>
                <c:pt idx="5818">
                  <c:v>0.71477705441591943</c:v>
                </c:pt>
                <c:pt idx="5819">
                  <c:v>0.71489988944847072</c:v>
                </c:pt>
                <c:pt idx="5820">
                  <c:v>0.715022724481022</c:v>
                </c:pt>
                <c:pt idx="5821">
                  <c:v>0.71514555951357328</c:v>
                </c:pt>
                <c:pt idx="5822">
                  <c:v>0.71526839454612456</c:v>
                </c:pt>
                <c:pt idx="5823">
                  <c:v>0.71539122957867585</c:v>
                </c:pt>
                <c:pt idx="5824">
                  <c:v>0.71551406461122713</c:v>
                </c:pt>
                <c:pt idx="5825">
                  <c:v>0.71563689964377841</c:v>
                </c:pt>
                <c:pt idx="5826">
                  <c:v>0.7157597346763297</c:v>
                </c:pt>
                <c:pt idx="5827">
                  <c:v>0.71588256970888098</c:v>
                </c:pt>
                <c:pt idx="5828">
                  <c:v>0.71600540474143226</c:v>
                </c:pt>
                <c:pt idx="5829">
                  <c:v>0.71612823977398354</c:v>
                </c:pt>
                <c:pt idx="5830">
                  <c:v>0.71625107480653483</c:v>
                </c:pt>
                <c:pt idx="5831">
                  <c:v>0.71637390983908611</c:v>
                </c:pt>
                <c:pt idx="5832">
                  <c:v>0.71649674487163739</c:v>
                </c:pt>
                <c:pt idx="5833">
                  <c:v>0.71661957990418867</c:v>
                </c:pt>
                <c:pt idx="5834">
                  <c:v>0.71674241493673996</c:v>
                </c:pt>
                <c:pt idx="5835">
                  <c:v>0.71686524996929124</c:v>
                </c:pt>
                <c:pt idx="5836">
                  <c:v>0.71698808500184252</c:v>
                </c:pt>
                <c:pt idx="5837">
                  <c:v>0.71711092003439381</c:v>
                </c:pt>
                <c:pt idx="5838">
                  <c:v>0.71723375506694509</c:v>
                </c:pt>
                <c:pt idx="5839">
                  <c:v>0.71735659009949637</c:v>
                </c:pt>
                <c:pt idx="5840">
                  <c:v>0.71747942513204765</c:v>
                </c:pt>
                <c:pt idx="5841">
                  <c:v>0.71760226016459894</c:v>
                </c:pt>
                <c:pt idx="5842">
                  <c:v>0.71772509519715022</c:v>
                </c:pt>
                <c:pt idx="5843">
                  <c:v>0.7178479302297015</c:v>
                </c:pt>
                <c:pt idx="5844">
                  <c:v>0.71797076526225279</c:v>
                </c:pt>
                <c:pt idx="5845">
                  <c:v>0.71809360029480407</c:v>
                </c:pt>
                <c:pt idx="5846">
                  <c:v>0.71821643532735535</c:v>
                </c:pt>
                <c:pt idx="5847">
                  <c:v>0.71833927035990663</c:v>
                </c:pt>
                <c:pt idx="5848">
                  <c:v>0.71846210539245792</c:v>
                </c:pt>
                <c:pt idx="5849">
                  <c:v>0.7185849404250092</c:v>
                </c:pt>
                <c:pt idx="5850">
                  <c:v>0.71870777545756048</c:v>
                </c:pt>
                <c:pt idx="5851">
                  <c:v>0.71883061049011177</c:v>
                </c:pt>
                <c:pt idx="5852">
                  <c:v>0.71895344552266305</c:v>
                </c:pt>
                <c:pt idx="5853">
                  <c:v>0.71907628055521433</c:v>
                </c:pt>
                <c:pt idx="5854">
                  <c:v>0.71919911558776561</c:v>
                </c:pt>
                <c:pt idx="5855">
                  <c:v>0.7193219506203169</c:v>
                </c:pt>
                <c:pt idx="5856">
                  <c:v>0.71944478565286818</c:v>
                </c:pt>
                <c:pt idx="5857">
                  <c:v>0.71956762068541946</c:v>
                </c:pt>
                <c:pt idx="5858">
                  <c:v>0.71969045571797075</c:v>
                </c:pt>
                <c:pt idx="5859">
                  <c:v>0.71981329075052203</c:v>
                </c:pt>
                <c:pt idx="5860">
                  <c:v>0.71993612578307331</c:v>
                </c:pt>
                <c:pt idx="5861">
                  <c:v>0.72005896081562459</c:v>
                </c:pt>
                <c:pt idx="5862">
                  <c:v>0.72018179584817588</c:v>
                </c:pt>
                <c:pt idx="5863">
                  <c:v>0.72030463088072716</c:v>
                </c:pt>
                <c:pt idx="5864">
                  <c:v>0.72042746591327844</c:v>
                </c:pt>
                <c:pt idx="5865">
                  <c:v>0.72055030094582972</c:v>
                </c:pt>
                <c:pt idx="5866">
                  <c:v>0.72067313597838101</c:v>
                </c:pt>
                <c:pt idx="5867">
                  <c:v>0.72079597101093229</c:v>
                </c:pt>
                <c:pt idx="5868">
                  <c:v>0.72091880604348357</c:v>
                </c:pt>
                <c:pt idx="5869">
                  <c:v>0.72104164107603486</c:v>
                </c:pt>
                <c:pt idx="5870">
                  <c:v>0.72116447610858614</c:v>
                </c:pt>
                <c:pt idx="5871">
                  <c:v>0.72128731114113742</c:v>
                </c:pt>
                <c:pt idx="5872">
                  <c:v>0.7214101461736887</c:v>
                </c:pt>
                <c:pt idx="5873">
                  <c:v>0.72153298120623999</c:v>
                </c:pt>
                <c:pt idx="5874">
                  <c:v>0.72165581623879127</c:v>
                </c:pt>
                <c:pt idx="5875">
                  <c:v>0.72177865127134255</c:v>
                </c:pt>
                <c:pt idx="5876">
                  <c:v>0.72190148630389384</c:v>
                </c:pt>
                <c:pt idx="5877">
                  <c:v>0.72202432133644512</c:v>
                </c:pt>
                <c:pt idx="5878">
                  <c:v>0.7221471563689964</c:v>
                </c:pt>
                <c:pt idx="5879">
                  <c:v>0.72226999140154768</c:v>
                </c:pt>
                <c:pt idx="5880">
                  <c:v>0.72239282643409897</c:v>
                </c:pt>
                <c:pt idx="5881">
                  <c:v>0.72251566146665025</c:v>
                </c:pt>
                <c:pt idx="5882">
                  <c:v>0.72263849649920153</c:v>
                </c:pt>
                <c:pt idx="5883">
                  <c:v>0.72276133153175282</c:v>
                </c:pt>
                <c:pt idx="5884">
                  <c:v>0.7228841665643041</c:v>
                </c:pt>
                <c:pt idx="5885">
                  <c:v>0.72300700159685538</c:v>
                </c:pt>
                <c:pt idx="5886">
                  <c:v>0.72312983662940666</c:v>
                </c:pt>
                <c:pt idx="5887">
                  <c:v>0.72325267166195795</c:v>
                </c:pt>
                <c:pt idx="5888">
                  <c:v>0.72337550669450923</c:v>
                </c:pt>
                <c:pt idx="5889">
                  <c:v>0.72349834172706051</c:v>
                </c:pt>
                <c:pt idx="5890">
                  <c:v>0.72362117675961179</c:v>
                </c:pt>
                <c:pt idx="5891">
                  <c:v>0.72374401179216308</c:v>
                </c:pt>
                <c:pt idx="5892">
                  <c:v>0.72386684682471436</c:v>
                </c:pt>
                <c:pt idx="5893">
                  <c:v>0.72398968185726564</c:v>
                </c:pt>
                <c:pt idx="5894">
                  <c:v>0.72411251688981693</c:v>
                </c:pt>
                <c:pt idx="5895">
                  <c:v>0.72423535192236821</c:v>
                </c:pt>
                <c:pt idx="5896">
                  <c:v>0.72435818695491949</c:v>
                </c:pt>
                <c:pt idx="5897">
                  <c:v>0.72448102198747077</c:v>
                </c:pt>
                <c:pt idx="5898">
                  <c:v>0.72460385702002206</c:v>
                </c:pt>
                <c:pt idx="5899">
                  <c:v>0.72472669205257334</c:v>
                </c:pt>
                <c:pt idx="5900">
                  <c:v>0.72484952708512462</c:v>
                </c:pt>
                <c:pt idx="5901">
                  <c:v>0.72497236211767591</c:v>
                </c:pt>
                <c:pt idx="5902">
                  <c:v>0.7250951971502273</c:v>
                </c:pt>
                <c:pt idx="5903">
                  <c:v>0.72521803218277858</c:v>
                </c:pt>
                <c:pt idx="5904">
                  <c:v>0.72534086721532987</c:v>
                </c:pt>
                <c:pt idx="5905">
                  <c:v>0.72546370224788115</c:v>
                </c:pt>
                <c:pt idx="5906">
                  <c:v>0.72558653728043243</c:v>
                </c:pt>
                <c:pt idx="5907">
                  <c:v>0.72570937231298371</c:v>
                </c:pt>
                <c:pt idx="5908">
                  <c:v>0.725832207345535</c:v>
                </c:pt>
                <c:pt idx="5909">
                  <c:v>0.72595504237808628</c:v>
                </c:pt>
                <c:pt idx="5910">
                  <c:v>0.72607787741063756</c:v>
                </c:pt>
                <c:pt idx="5911">
                  <c:v>0.72620071244318884</c:v>
                </c:pt>
                <c:pt idx="5912">
                  <c:v>0.72632354747574013</c:v>
                </c:pt>
                <c:pt idx="5913">
                  <c:v>0.72644638250829141</c:v>
                </c:pt>
                <c:pt idx="5914">
                  <c:v>0.72656921754084269</c:v>
                </c:pt>
                <c:pt idx="5915">
                  <c:v>0.72669205257339398</c:v>
                </c:pt>
                <c:pt idx="5916">
                  <c:v>0.72681488760594526</c:v>
                </c:pt>
                <c:pt idx="5917">
                  <c:v>0.72693772263849654</c:v>
                </c:pt>
                <c:pt idx="5918">
                  <c:v>0.72706055767104782</c:v>
                </c:pt>
                <c:pt idx="5919">
                  <c:v>0.72718339270359911</c:v>
                </c:pt>
                <c:pt idx="5920">
                  <c:v>0.72730622773615039</c:v>
                </c:pt>
                <c:pt idx="5921">
                  <c:v>0.72742906276870167</c:v>
                </c:pt>
                <c:pt idx="5922">
                  <c:v>0.72755189780125296</c:v>
                </c:pt>
                <c:pt idx="5923">
                  <c:v>0.72767473283380424</c:v>
                </c:pt>
                <c:pt idx="5924">
                  <c:v>0.72779756786635552</c:v>
                </c:pt>
                <c:pt idx="5925">
                  <c:v>0.7279204028989068</c:v>
                </c:pt>
                <c:pt idx="5926">
                  <c:v>0.72804323793145809</c:v>
                </c:pt>
                <c:pt idx="5927">
                  <c:v>0.72816607296400937</c:v>
                </c:pt>
                <c:pt idx="5928">
                  <c:v>0.72828890799656065</c:v>
                </c:pt>
                <c:pt idx="5929">
                  <c:v>0.72841174302911194</c:v>
                </c:pt>
                <c:pt idx="5930">
                  <c:v>0.72853457806166322</c:v>
                </c:pt>
                <c:pt idx="5931">
                  <c:v>0.7286574130942145</c:v>
                </c:pt>
                <c:pt idx="5932">
                  <c:v>0.72878024812676578</c:v>
                </c:pt>
                <c:pt idx="5933">
                  <c:v>0.72890308315931707</c:v>
                </c:pt>
                <c:pt idx="5934">
                  <c:v>0.72902591819186835</c:v>
                </c:pt>
                <c:pt idx="5935">
                  <c:v>0.72914875322441963</c:v>
                </c:pt>
                <c:pt idx="5936">
                  <c:v>0.72927158825697092</c:v>
                </c:pt>
                <c:pt idx="5937">
                  <c:v>0.7293944232895222</c:v>
                </c:pt>
                <c:pt idx="5938">
                  <c:v>0.72951725832207348</c:v>
                </c:pt>
                <c:pt idx="5939">
                  <c:v>0.72964009335462476</c:v>
                </c:pt>
                <c:pt idx="5940">
                  <c:v>0.72976292838717605</c:v>
                </c:pt>
                <c:pt idx="5941">
                  <c:v>0.72988576341972733</c:v>
                </c:pt>
                <c:pt idx="5942">
                  <c:v>0.73000859845227861</c:v>
                </c:pt>
                <c:pt idx="5943">
                  <c:v>0.73013143348482989</c:v>
                </c:pt>
                <c:pt idx="5944">
                  <c:v>0.73025426851738118</c:v>
                </c:pt>
                <c:pt idx="5945">
                  <c:v>0.73037710354993246</c:v>
                </c:pt>
                <c:pt idx="5946">
                  <c:v>0.73049993858248374</c:v>
                </c:pt>
                <c:pt idx="5947">
                  <c:v>0.73062277361503503</c:v>
                </c:pt>
                <c:pt idx="5948">
                  <c:v>0.73074560864758631</c:v>
                </c:pt>
                <c:pt idx="5949">
                  <c:v>0.73086844368013759</c:v>
                </c:pt>
                <c:pt idx="5950">
                  <c:v>0.73099127871268887</c:v>
                </c:pt>
                <c:pt idx="5951">
                  <c:v>0.73111411374524016</c:v>
                </c:pt>
                <c:pt idx="5952">
                  <c:v>0.73123694877779144</c:v>
                </c:pt>
                <c:pt idx="5953">
                  <c:v>0.73135978381034272</c:v>
                </c:pt>
                <c:pt idx="5954">
                  <c:v>0.73148261884289401</c:v>
                </c:pt>
                <c:pt idx="5955">
                  <c:v>0.73160545387544529</c:v>
                </c:pt>
                <c:pt idx="5956">
                  <c:v>0.73172828890799657</c:v>
                </c:pt>
                <c:pt idx="5957">
                  <c:v>0.73185112394054785</c:v>
                </c:pt>
                <c:pt idx="5958">
                  <c:v>0.73197395897309914</c:v>
                </c:pt>
                <c:pt idx="5959">
                  <c:v>0.73209679400565042</c:v>
                </c:pt>
                <c:pt idx="5960">
                  <c:v>0.7322196290382017</c:v>
                </c:pt>
                <c:pt idx="5961">
                  <c:v>0.73234246407075299</c:v>
                </c:pt>
                <c:pt idx="5962">
                  <c:v>0.73246529910330427</c:v>
                </c:pt>
                <c:pt idx="5963">
                  <c:v>0.73258813413585555</c:v>
                </c:pt>
                <c:pt idx="5964">
                  <c:v>0.73271096916840683</c:v>
                </c:pt>
                <c:pt idx="5965">
                  <c:v>0.73283380420095812</c:v>
                </c:pt>
                <c:pt idx="5966">
                  <c:v>0.7329566392335094</c:v>
                </c:pt>
                <c:pt idx="5967">
                  <c:v>0.73307947426606068</c:v>
                </c:pt>
                <c:pt idx="5968">
                  <c:v>0.73320230929861197</c:v>
                </c:pt>
                <c:pt idx="5969">
                  <c:v>0.73332514433116325</c:v>
                </c:pt>
                <c:pt idx="5970">
                  <c:v>0.73344797936371453</c:v>
                </c:pt>
                <c:pt idx="5971">
                  <c:v>0.73357081439626581</c:v>
                </c:pt>
                <c:pt idx="5972">
                  <c:v>0.7336936494288171</c:v>
                </c:pt>
                <c:pt idx="5973">
                  <c:v>0.73381648446136838</c:v>
                </c:pt>
                <c:pt idx="5974">
                  <c:v>0.73393931949391966</c:v>
                </c:pt>
                <c:pt idx="5975">
                  <c:v>0.73406215452647094</c:v>
                </c:pt>
                <c:pt idx="5976">
                  <c:v>0.73418498955902223</c:v>
                </c:pt>
                <c:pt idx="5977">
                  <c:v>0.73430782459157351</c:v>
                </c:pt>
                <c:pt idx="5978">
                  <c:v>0.73443065962412479</c:v>
                </c:pt>
                <c:pt idx="5979">
                  <c:v>0.73455349465667608</c:v>
                </c:pt>
                <c:pt idx="5980">
                  <c:v>0.73467632968922736</c:v>
                </c:pt>
                <c:pt idx="5981">
                  <c:v>0.73479916472177864</c:v>
                </c:pt>
                <c:pt idx="5982">
                  <c:v>0.73492199975432992</c:v>
                </c:pt>
                <c:pt idx="5983">
                  <c:v>0.73504483478688121</c:v>
                </c:pt>
                <c:pt idx="5984">
                  <c:v>0.73516766981943249</c:v>
                </c:pt>
                <c:pt idx="5985">
                  <c:v>0.73529050485198377</c:v>
                </c:pt>
                <c:pt idx="5986">
                  <c:v>0.73541333988453506</c:v>
                </c:pt>
                <c:pt idx="5987">
                  <c:v>0.73553617491708634</c:v>
                </c:pt>
                <c:pt idx="5988">
                  <c:v>0.73565900994963762</c:v>
                </c:pt>
                <c:pt idx="5989">
                  <c:v>0.7357818449821889</c:v>
                </c:pt>
                <c:pt idx="5990">
                  <c:v>0.73590468001474019</c:v>
                </c:pt>
                <c:pt idx="5991">
                  <c:v>0.73602751504729147</c:v>
                </c:pt>
                <c:pt idx="5992">
                  <c:v>0.73615035007984275</c:v>
                </c:pt>
                <c:pt idx="5993">
                  <c:v>0.73627318511239404</c:v>
                </c:pt>
                <c:pt idx="5994">
                  <c:v>0.73639602014494532</c:v>
                </c:pt>
                <c:pt idx="5995">
                  <c:v>0.7365188551774966</c:v>
                </c:pt>
                <c:pt idx="5996">
                  <c:v>0.73664169021004788</c:v>
                </c:pt>
                <c:pt idx="5997">
                  <c:v>0.73676452524259917</c:v>
                </c:pt>
                <c:pt idx="5998">
                  <c:v>0.73688736027515045</c:v>
                </c:pt>
                <c:pt idx="5999">
                  <c:v>0.73701019530770173</c:v>
                </c:pt>
                <c:pt idx="6000">
                  <c:v>0.73713303034025301</c:v>
                </c:pt>
                <c:pt idx="6001">
                  <c:v>0.7372558653728043</c:v>
                </c:pt>
                <c:pt idx="6002">
                  <c:v>0.73737870040535558</c:v>
                </c:pt>
                <c:pt idx="6003">
                  <c:v>0.73750153543790686</c:v>
                </c:pt>
                <c:pt idx="6004">
                  <c:v>0.73762437047045815</c:v>
                </c:pt>
                <c:pt idx="6005">
                  <c:v>0.73774720550300943</c:v>
                </c:pt>
                <c:pt idx="6006">
                  <c:v>0.73787004053556071</c:v>
                </c:pt>
                <c:pt idx="6007">
                  <c:v>0.73799287556811199</c:v>
                </c:pt>
                <c:pt idx="6008">
                  <c:v>0.73811571060066328</c:v>
                </c:pt>
                <c:pt idx="6009">
                  <c:v>0.73823854563321456</c:v>
                </c:pt>
                <c:pt idx="6010">
                  <c:v>0.73836138066576584</c:v>
                </c:pt>
                <c:pt idx="6011">
                  <c:v>0.73848421569831713</c:v>
                </c:pt>
                <c:pt idx="6012">
                  <c:v>0.73860705073086841</c:v>
                </c:pt>
                <c:pt idx="6013">
                  <c:v>0.73872988576341969</c:v>
                </c:pt>
                <c:pt idx="6014">
                  <c:v>0.73885272079597097</c:v>
                </c:pt>
                <c:pt idx="6015">
                  <c:v>0.73897555582852226</c:v>
                </c:pt>
                <c:pt idx="6016">
                  <c:v>0.73909839086107354</c:v>
                </c:pt>
                <c:pt idx="6017">
                  <c:v>0.73922122589362482</c:v>
                </c:pt>
                <c:pt idx="6018">
                  <c:v>0.73934406092617611</c:v>
                </c:pt>
                <c:pt idx="6019">
                  <c:v>0.73946689595872739</c:v>
                </c:pt>
                <c:pt idx="6020">
                  <c:v>0.73958973099127867</c:v>
                </c:pt>
                <c:pt idx="6021">
                  <c:v>0.73971256602382995</c:v>
                </c:pt>
                <c:pt idx="6022">
                  <c:v>0.73983540105638124</c:v>
                </c:pt>
                <c:pt idx="6023">
                  <c:v>0.73995823608893252</c:v>
                </c:pt>
                <c:pt idx="6024">
                  <c:v>0.7400810711214838</c:v>
                </c:pt>
                <c:pt idx="6025">
                  <c:v>0.74020390615403509</c:v>
                </c:pt>
                <c:pt idx="6026">
                  <c:v>0.74032674118658637</c:v>
                </c:pt>
                <c:pt idx="6027">
                  <c:v>0.74044957621913765</c:v>
                </c:pt>
                <c:pt idx="6028">
                  <c:v>0.74057241125168893</c:v>
                </c:pt>
                <c:pt idx="6029">
                  <c:v>0.74069524628424022</c:v>
                </c:pt>
                <c:pt idx="6030">
                  <c:v>0.7408180813167915</c:v>
                </c:pt>
                <c:pt idx="6031">
                  <c:v>0.74094091634934278</c:v>
                </c:pt>
                <c:pt idx="6032">
                  <c:v>0.74106375138189406</c:v>
                </c:pt>
                <c:pt idx="6033">
                  <c:v>0.74118658641444535</c:v>
                </c:pt>
                <c:pt idx="6034">
                  <c:v>0.74130942144699663</c:v>
                </c:pt>
                <c:pt idx="6035">
                  <c:v>0.74143225647954791</c:v>
                </c:pt>
                <c:pt idx="6036">
                  <c:v>0.7415550915120992</c:v>
                </c:pt>
                <c:pt idx="6037">
                  <c:v>0.74167792654465059</c:v>
                </c:pt>
                <c:pt idx="6038">
                  <c:v>0.74180076157720187</c:v>
                </c:pt>
                <c:pt idx="6039">
                  <c:v>0.74192359660975316</c:v>
                </c:pt>
                <c:pt idx="6040">
                  <c:v>0.74204643164230444</c:v>
                </c:pt>
                <c:pt idx="6041">
                  <c:v>0.74216926667485572</c:v>
                </c:pt>
                <c:pt idx="6042">
                  <c:v>0.742292101707407</c:v>
                </c:pt>
                <c:pt idx="6043">
                  <c:v>0.74241493673995829</c:v>
                </c:pt>
                <c:pt idx="6044">
                  <c:v>0.74253777177250957</c:v>
                </c:pt>
                <c:pt idx="6045">
                  <c:v>0.74266060680506085</c:v>
                </c:pt>
                <c:pt idx="6046">
                  <c:v>0.74278344183761214</c:v>
                </c:pt>
                <c:pt idx="6047">
                  <c:v>0.74290627687016342</c:v>
                </c:pt>
                <c:pt idx="6048">
                  <c:v>0.7430291119027147</c:v>
                </c:pt>
                <c:pt idx="6049">
                  <c:v>0.74315194693526598</c:v>
                </c:pt>
                <c:pt idx="6050">
                  <c:v>0.74327478196781727</c:v>
                </c:pt>
                <c:pt idx="6051">
                  <c:v>0.74339761700036855</c:v>
                </c:pt>
                <c:pt idx="6052">
                  <c:v>0.74352045203291983</c:v>
                </c:pt>
                <c:pt idx="6053">
                  <c:v>0.74364328706547111</c:v>
                </c:pt>
                <c:pt idx="6054">
                  <c:v>0.7437661220980224</c:v>
                </c:pt>
                <c:pt idx="6055">
                  <c:v>0.74388895713057368</c:v>
                </c:pt>
                <c:pt idx="6056">
                  <c:v>0.74401179216312496</c:v>
                </c:pt>
                <c:pt idx="6057">
                  <c:v>0.74413462719567625</c:v>
                </c:pt>
                <c:pt idx="6058">
                  <c:v>0.74425746222822753</c:v>
                </c:pt>
                <c:pt idx="6059">
                  <c:v>0.74438029726077881</c:v>
                </c:pt>
                <c:pt idx="6060">
                  <c:v>0.74450313229333009</c:v>
                </c:pt>
                <c:pt idx="6061">
                  <c:v>0.74462596732588138</c:v>
                </c:pt>
                <c:pt idx="6062">
                  <c:v>0.74474880235843266</c:v>
                </c:pt>
                <c:pt idx="6063">
                  <c:v>0.74487163739098394</c:v>
                </c:pt>
                <c:pt idx="6064">
                  <c:v>0.74499447242353523</c:v>
                </c:pt>
                <c:pt idx="6065">
                  <c:v>0.74511730745608651</c:v>
                </c:pt>
                <c:pt idx="6066">
                  <c:v>0.74524014248863779</c:v>
                </c:pt>
                <c:pt idx="6067">
                  <c:v>0.74536297752118907</c:v>
                </c:pt>
                <c:pt idx="6068">
                  <c:v>0.74548581255374036</c:v>
                </c:pt>
                <c:pt idx="6069">
                  <c:v>0.74560864758629164</c:v>
                </c:pt>
                <c:pt idx="6070">
                  <c:v>0.74573148261884292</c:v>
                </c:pt>
                <c:pt idx="6071">
                  <c:v>0.74585431765139421</c:v>
                </c:pt>
                <c:pt idx="6072">
                  <c:v>0.74597715268394549</c:v>
                </c:pt>
                <c:pt idx="6073">
                  <c:v>0.74609998771649677</c:v>
                </c:pt>
                <c:pt idx="6074">
                  <c:v>0.74622282274904805</c:v>
                </c:pt>
                <c:pt idx="6075">
                  <c:v>0.74634565778159934</c:v>
                </c:pt>
                <c:pt idx="6076">
                  <c:v>0.74646849281415062</c:v>
                </c:pt>
                <c:pt idx="6077">
                  <c:v>0.7465913278467019</c:v>
                </c:pt>
                <c:pt idx="6078">
                  <c:v>0.74671416287925318</c:v>
                </c:pt>
                <c:pt idx="6079">
                  <c:v>0.74683699791180447</c:v>
                </c:pt>
                <c:pt idx="6080">
                  <c:v>0.74695983294435575</c:v>
                </c:pt>
                <c:pt idx="6081">
                  <c:v>0.74708266797690703</c:v>
                </c:pt>
                <c:pt idx="6082">
                  <c:v>0.74720550300945832</c:v>
                </c:pt>
                <c:pt idx="6083">
                  <c:v>0.7473283380420096</c:v>
                </c:pt>
                <c:pt idx="6084">
                  <c:v>0.74745117307456088</c:v>
                </c:pt>
                <c:pt idx="6085">
                  <c:v>0.74757400810711216</c:v>
                </c:pt>
                <c:pt idx="6086">
                  <c:v>0.74769684313966345</c:v>
                </c:pt>
                <c:pt idx="6087">
                  <c:v>0.74781967817221473</c:v>
                </c:pt>
                <c:pt idx="6088">
                  <c:v>0.74794251320476601</c:v>
                </c:pt>
                <c:pt idx="6089">
                  <c:v>0.7480653482373173</c:v>
                </c:pt>
                <c:pt idx="6090">
                  <c:v>0.74818818326986858</c:v>
                </c:pt>
                <c:pt idx="6091">
                  <c:v>0.74831101830241986</c:v>
                </c:pt>
                <c:pt idx="6092">
                  <c:v>0.74843385333497114</c:v>
                </c:pt>
                <c:pt idx="6093">
                  <c:v>0.74855668836752243</c:v>
                </c:pt>
                <c:pt idx="6094">
                  <c:v>0.74867952340007371</c:v>
                </c:pt>
                <c:pt idx="6095">
                  <c:v>0.74880235843262499</c:v>
                </c:pt>
                <c:pt idx="6096">
                  <c:v>0.74892519346517628</c:v>
                </c:pt>
                <c:pt idx="6097">
                  <c:v>0.74904802849772756</c:v>
                </c:pt>
                <c:pt idx="6098">
                  <c:v>0.74917086353027884</c:v>
                </c:pt>
                <c:pt idx="6099">
                  <c:v>0.74929369856283012</c:v>
                </c:pt>
                <c:pt idx="6100">
                  <c:v>0.74941653359538141</c:v>
                </c:pt>
                <c:pt idx="6101">
                  <c:v>0.74953936862793269</c:v>
                </c:pt>
                <c:pt idx="6102">
                  <c:v>0.74966220366048397</c:v>
                </c:pt>
                <c:pt idx="6103">
                  <c:v>0.74978503869303526</c:v>
                </c:pt>
                <c:pt idx="6104">
                  <c:v>0.74990787372558654</c:v>
                </c:pt>
                <c:pt idx="6105">
                  <c:v>0.75003070875813782</c:v>
                </c:pt>
                <c:pt idx="6106">
                  <c:v>0.7501535437906891</c:v>
                </c:pt>
                <c:pt idx="6107">
                  <c:v>0.75027637882324039</c:v>
                </c:pt>
                <c:pt idx="6108">
                  <c:v>0.75039921385579167</c:v>
                </c:pt>
                <c:pt idx="6109">
                  <c:v>0.75052204888834295</c:v>
                </c:pt>
                <c:pt idx="6110">
                  <c:v>0.75064488392089423</c:v>
                </c:pt>
                <c:pt idx="6111">
                  <c:v>0.75076771895344552</c:v>
                </c:pt>
                <c:pt idx="6112">
                  <c:v>0.7508905539859968</c:v>
                </c:pt>
                <c:pt idx="6113">
                  <c:v>0.75101338901854808</c:v>
                </c:pt>
                <c:pt idx="6114">
                  <c:v>0.75113622405109937</c:v>
                </c:pt>
                <c:pt idx="6115">
                  <c:v>0.75125905908365065</c:v>
                </c:pt>
                <c:pt idx="6116">
                  <c:v>0.75138189411620193</c:v>
                </c:pt>
                <c:pt idx="6117">
                  <c:v>0.75150472914875321</c:v>
                </c:pt>
                <c:pt idx="6118">
                  <c:v>0.7516275641813045</c:v>
                </c:pt>
                <c:pt idx="6119">
                  <c:v>0.75175039921385578</c:v>
                </c:pt>
                <c:pt idx="6120">
                  <c:v>0.75187323424640706</c:v>
                </c:pt>
                <c:pt idx="6121">
                  <c:v>0.75199606927895835</c:v>
                </c:pt>
                <c:pt idx="6122">
                  <c:v>0.75211890431150963</c:v>
                </c:pt>
                <c:pt idx="6123">
                  <c:v>0.75224173934406091</c:v>
                </c:pt>
                <c:pt idx="6124">
                  <c:v>0.75236457437661219</c:v>
                </c:pt>
                <c:pt idx="6125">
                  <c:v>0.75248740940916348</c:v>
                </c:pt>
                <c:pt idx="6126">
                  <c:v>0.75261024444171476</c:v>
                </c:pt>
                <c:pt idx="6127">
                  <c:v>0.75273307947426604</c:v>
                </c:pt>
                <c:pt idx="6128">
                  <c:v>0.75285591450681733</c:v>
                </c:pt>
                <c:pt idx="6129">
                  <c:v>0.75297874953936861</c:v>
                </c:pt>
                <c:pt idx="6130">
                  <c:v>0.75310158457191989</c:v>
                </c:pt>
                <c:pt idx="6131">
                  <c:v>0.75322441960447117</c:v>
                </c:pt>
                <c:pt idx="6132">
                  <c:v>0.75334725463702246</c:v>
                </c:pt>
                <c:pt idx="6133">
                  <c:v>0.75347008966957374</c:v>
                </c:pt>
                <c:pt idx="6134">
                  <c:v>0.75359292470212502</c:v>
                </c:pt>
                <c:pt idx="6135">
                  <c:v>0.7537157597346763</c:v>
                </c:pt>
                <c:pt idx="6136">
                  <c:v>0.75383859476722759</c:v>
                </c:pt>
                <c:pt idx="6137">
                  <c:v>0.75396142979977887</c:v>
                </c:pt>
                <c:pt idx="6138">
                  <c:v>0.75408426483233015</c:v>
                </c:pt>
                <c:pt idx="6139">
                  <c:v>0.75420709986488144</c:v>
                </c:pt>
                <c:pt idx="6140">
                  <c:v>0.75432993489743272</c:v>
                </c:pt>
                <c:pt idx="6141">
                  <c:v>0.754452769929984</c:v>
                </c:pt>
                <c:pt idx="6142">
                  <c:v>0.75457560496253528</c:v>
                </c:pt>
                <c:pt idx="6143">
                  <c:v>0.75469843999508657</c:v>
                </c:pt>
                <c:pt idx="6144">
                  <c:v>0.75482127502763785</c:v>
                </c:pt>
                <c:pt idx="6145">
                  <c:v>0.75494411006018913</c:v>
                </c:pt>
                <c:pt idx="6146">
                  <c:v>0.75506694509274042</c:v>
                </c:pt>
                <c:pt idx="6147">
                  <c:v>0.7551897801252917</c:v>
                </c:pt>
                <c:pt idx="6148">
                  <c:v>0.75531261515784298</c:v>
                </c:pt>
                <c:pt idx="6149">
                  <c:v>0.75543545019039426</c:v>
                </c:pt>
                <c:pt idx="6150">
                  <c:v>0.75555828522294555</c:v>
                </c:pt>
                <c:pt idx="6151">
                  <c:v>0.75568112025549683</c:v>
                </c:pt>
                <c:pt idx="6152">
                  <c:v>0.75580395528804811</c:v>
                </c:pt>
                <c:pt idx="6153">
                  <c:v>0.7559267903205994</c:v>
                </c:pt>
                <c:pt idx="6154">
                  <c:v>0.75604962535315068</c:v>
                </c:pt>
                <c:pt idx="6155">
                  <c:v>0.75617246038570196</c:v>
                </c:pt>
                <c:pt idx="6156">
                  <c:v>0.75629529541825324</c:v>
                </c:pt>
                <c:pt idx="6157">
                  <c:v>0.75641813045080453</c:v>
                </c:pt>
                <c:pt idx="6158">
                  <c:v>0.75654096548335581</c:v>
                </c:pt>
                <c:pt idx="6159">
                  <c:v>0.75666380051590709</c:v>
                </c:pt>
                <c:pt idx="6160">
                  <c:v>0.75678663554845838</c:v>
                </c:pt>
                <c:pt idx="6161">
                  <c:v>0.75690947058100966</c:v>
                </c:pt>
                <c:pt idx="6162">
                  <c:v>0.75703230561356094</c:v>
                </c:pt>
                <c:pt idx="6163">
                  <c:v>0.75715514064611222</c:v>
                </c:pt>
                <c:pt idx="6164">
                  <c:v>0.75727797567866351</c:v>
                </c:pt>
                <c:pt idx="6165">
                  <c:v>0.75740081071121479</c:v>
                </c:pt>
                <c:pt idx="6166">
                  <c:v>0.75752364574376607</c:v>
                </c:pt>
                <c:pt idx="6167">
                  <c:v>0.75764648077631735</c:v>
                </c:pt>
                <c:pt idx="6168">
                  <c:v>0.75776931580886864</c:v>
                </c:pt>
                <c:pt idx="6169">
                  <c:v>0.75789215084141992</c:v>
                </c:pt>
                <c:pt idx="6170">
                  <c:v>0.7580149858739712</c:v>
                </c:pt>
                <c:pt idx="6171">
                  <c:v>0.75813782090652249</c:v>
                </c:pt>
                <c:pt idx="6172">
                  <c:v>0.75826065593907377</c:v>
                </c:pt>
                <c:pt idx="6173">
                  <c:v>0.75838349097162516</c:v>
                </c:pt>
                <c:pt idx="6174">
                  <c:v>0.75850632600417645</c:v>
                </c:pt>
                <c:pt idx="6175">
                  <c:v>0.75862916103672773</c:v>
                </c:pt>
                <c:pt idx="6176">
                  <c:v>0.75875199606927901</c:v>
                </c:pt>
                <c:pt idx="6177">
                  <c:v>0.75887483110183029</c:v>
                </c:pt>
                <c:pt idx="6178">
                  <c:v>0.75899766613438158</c:v>
                </c:pt>
                <c:pt idx="6179">
                  <c:v>0.75912050116693286</c:v>
                </c:pt>
                <c:pt idx="6180">
                  <c:v>0.75924333619948414</c:v>
                </c:pt>
                <c:pt idx="6181">
                  <c:v>0.75936617123203543</c:v>
                </c:pt>
                <c:pt idx="6182">
                  <c:v>0.75948900626458671</c:v>
                </c:pt>
                <c:pt idx="6183">
                  <c:v>0.75961184129713799</c:v>
                </c:pt>
                <c:pt idx="6184">
                  <c:v>0.75973467632968927</c:v>
                </c:pt>
                <c:pt idx="6185">
                  <c:v>0.75985751136224056</c:v>
                </c:pt>
                <c:pt idx="6186">
                  <c:v>0.75998034639479184</c:v>
                </c:pt>
                <c:pt idx="6187">
                  <c:v>0.76010318142734312</c:v>
                </c:pt>
                <c:pt idx="6188">
                  <c:v>0.7602260164598944</c:v>
                </c:pt>
                <c:pt idx="6189">
                  <c:v>0.76034885149244569</c:v>
                </c:pt>
                <c:pt idx="6190">
                  <c:v>0.76047168652499697</c:v>
                </c:pt>
                <c:pt idx="6191">
                  <c:v>0.76059452155754825</c:v>
                </c:pt>
                <c:pt idx="6192">
                  <c:v>0.76071735659009954</c:v>
                </c:pt>
                <c:pt idx="6193">
                  <c:v>0.76084019162265082</c:v>
                </c:pt>
                <c:pt idx="6194">
                  <c:v>0.7609630266552021</c:v>
                </c:pt>
                <c:pt idx="6195">
                  <c:v>0.76108586168775338</c:v>
                </c:pt>
                <c:pt idx="6196">
                  <c:v>0.76120869672030467</c:v>
                </c:pt>
                <c:pt idx="6197">
                  <c:v>0.76133153175285595</c:v>
                </c:pt>
                <c:pt idx="6198">
                  <c:v>0.76145436678540723</c:v>
                </c:pt>
                <c:pt idx="6199">
                  <c:v>0.76157720181795852</c:v>
                </c:pt>
                <c:pt idx="6200">
                  <c:v>0.7617000368505098</c:v>
                </c:pt>
                <c:pt idx="6201">
                  <c:v>0.76182287188306108</c:v>
                </c:pt>
                <c:pt idx="6202">
                  <c:v>0.76194570691561236</c:v>
                </c:pt>
                <c:pt idx="6203">
                  <c:v>0.76206854194816365</c:v>
                </c:pt>
                <c:pt idx="6204">
                  <c:v>0.76219137698071493</c:v>
                </c:pt>
                <c:pt idx="6205">
                  <c:v>0.76231421201326621</c:v>
                </c:pt>
                <c:pt idx="6206">
                  <c:v>0.7624370470458175</c:v>
                </c:pt>
                <c:pt idx="6207">
                  <c:v>0.76255988207836878</c:v>
                </c:pt>
                <c:pt idx="6208">
                  <c:v>0.76268271711092006</c:v>
                </c:pt>
                <c:pt idx="6209">
                  <c:v>0.76280555214347134</c:v>
                </c:pt>
                <c:pt idx="6210">
                  <c:v>0.76292838717602263</c:v>
                </c:pt>
                <c:pt idx="6211">
                  <c:v>0.76305122220857391</c:v>
                </c:pt>
                <c:pt idx="6212">
                  <c:v>0.76317405724112519</c:v>
                </c:pt>
                <c:pt idx="6213">
                  <c:v>0.76329689227367647</c:v>
                </c:pt>
                <c:pt idx="6214">
                  <c:v>0.76341972730622776</c:v>
                </c:pt>
                <c:pt idx="6215">
                  <c:v>0.76354256233877904</c:v>
                </c:pt>
                <c:pt idx="6216">
                  <c:v>0.76366539737133032</c:v>
                </c:pt>
                <c:pt idx="6217">
                  <c:v>0.76378823240388161</c:v>
                </c:pt>
                <c:pt idx="6218">
                  <c:v>0.76391106743643289</c:v>
                </c:pt>
                <c:pt idx="6219">
                  <c:v>0.76403390246898417</c:v>
                </c:pt>
                <c:pt idx="6220">
                  <c:v>0.76415673750153545</c:v>
                </c:pt>
                <c:pt idx="6221">
                  <c:v>0.76427957253408674</c:v>
                </c:pt>
                <c:pt idx="6222">
                  <c:v>0.76440240756663802</c:v>
                </c:pt>
                <c:pt idx="6223">
                  <c:v>0.7645252425991893</c:v>
                </c:pt>
                <c:pt idx="6224">
                  <c:v>0.76464807763174059</c:v>
                </c:pt>
                <c:pt idx="6225">
                  <c:v>0.76477091266429187</c:v>
                </c:pt>
                <c:pt idx="6226">
                  <c:v>0.76489374769684315</c:v>
                </c:pt>
                <c:pt idx="6227">
                  <c:v>0.76501658272939443</c:v>
                </c:pt>
                <c:pt idx="6228">
                  <c:v>0.76513941776194572</c:v>
                </c:pt>
                <c:pt idx="6229">
                  <c:v>0.765262252794497</c:v>
                </c:pt>
                <c:pt idx="6230">
                  <c:v>0.76538508782704828</c:v>
                </c:pt>
                <c:pt idx="6231">
                  <c:v>0.76550792285959957</c:v>
                </c:pt>
                <c:pt idx="6232">
                  <c:v>0.76563075789215085</c:v>
                </c:pt>
                <c:pt idx="6233">
                  <c:v>0.76575359292470213</c:v>
                </c:pt>
                <c:pt idx="6234">
                  <c:v>0.76587642795725341</c:v>
                </c:pt>
                <c:pt idx="6235">
                  <c:v>0.7659992629898047</c:v>
                </c:pt>
                <c:pt idx="6236">
                  <c:v>0.76612209802235598</c:v>
                </c:pt>
                <c:pt idx="6237">
                  <c:v>0.76624493305490726</c:v>
                </c:pt>
                <c:pt idx="6238">
                  <c:v>0.76636776808745855</c:v>
                </c:pt>
                <c:pt idx="6239">
                  <c:v>0.76649060312000983</c:v>
                </c:pt>
                <c:pt idx="6240">
                  <c:v>0.76661343815256111</c:v>
                </c:pt>
                <c:pt idx="6241">
                  <c:v>0.76673627318511239</c:v>
                </c:pt>
                <c:pt idx="6242">
                  <c:v>0.76685910821766368</c:v>
                </c:pt>
                <c:pt idx="6243">
                  <c:v>0.76698194325021496</c:v>
                </c:pt>
                <c:pt idx="6244">
                  <c:v>0.76710477828276624</c:v>
                </c:pt>
                <c:pt idx="6245">
                  <c:v>0.76722761331531752</c:v>
                </c:pt>
                <c:pt idx="6246">
                  <c:v>0.76735044834786881</c:v>
                </c:pt>
                <c:pt idx="6247">
                  <c:v>0.76747328338042009</c:v>
                </c:pt>
                <c:pt idx="6248">
                  <c:v>0.76759611841297137</c:v>
                </c:pt>
                <c:pt idx="6249">
                  <c:v>0.76771895344552266</c:v>
                </c:pt>
                <c:pt idx="6250">
                  <c:v>0.76784178847807394</c:v>
                </c:pt>
                <c:pt idx="6251">
                  <c:v>0.76796462351062522</c:v>
                </c:pt>
                <c:pt idx="6252">
                  <c:v>0.7680874585431765</c:v>
                </c:pt>
                <c:pt idx="6253">
                  <c:v>0.76821029357572779</c:v>
                </c:pt>
                <c:pt idx="6254">
                  <c:v>0.76833312860827907</c:v>
                </c:pt>
                <c:pt idx="6255">
                  <c:v>0.76845596364083035</c:v>
                </c:pt>
                <c:pt idx="6256">
                  <c:v>0.76857879867338164</c:v>
                </c:pt>
                <c:pt idx="6257">
                  <c:v>0.76870163370593292</c:v>
                </c:pt>
                <c:pt idx="6258">
                  <c:v>0.7688244687384842</c:v>
                </c:pt>
                <c:pt idx="6259">
                  <c:v>0.76894730377103548</c:v>
                </c:pt>
                <c:pt idx="6260">
                  <c:v>0.76907013880358677</c:v>
                </c:pt>
                <c:pt idx="6261">
                  <c:v>0.76919297383613805</c:v>
                </c:pt>
                <c:pt idx="6262">
                  <c:v>0.76931580886868933</c:v>
                </c:pt>
                <c:pt idx="6263">
                  <c:v>0.76943864390124062</c:v>
                </c:pt>
                <c:pt idx="6264">
                  <c:v>0.7695614789337919</c:v>
                </c:pt>
                <c:pt idx="6265">
                  <c:v>0.76968431396634318</c:v>
                </c:pt>
                <c:pt idx="6266">
                  <c:v>0.76980714899889446</c:v>
                </c:pt>
                <c:pt idx="6267">
                  <c:v>0.76992998403144575</c:v>
                </c:pt>
                <c:pt idx="6268">
                  <c:v>0.77005281906399703</c:v>
                </c:pt>
                <c:pt idx="6269">
                  <c:v>0.77017565409654831</c:v>
                </c:pt>
                <c:pt idx="6270">
                  <c:v>0.7702984891290996</c:v>
                </c:pt>
                <c:pt idx="6271">
                  <c:v>0.77042132416165088</c:v>
                </c:pt>
                <c:pt idx="6272">
                  <c:v>0.77054415919420216</c:v>
                </c:pt>
                <c:pt idx="6273">
                  <c:v>0.77066699422675344</c:v>
                </c:pt>
                <c:pt idx="6274">
                  <c:v>0.77078982925930473</c:v>
                </c:pt>
                <c:pt idx="6275">
                  <c:v>0.77091266429185601</c:v>
                </c:pt>
                <c:pt idx="6276">
                  <c:v>0.77103549932440729</c:v>
                </c:pt>
                <c:pt idx="6277">
                  <c:v>0.77115833435695857</c:v>
                </c:pt>
                <c:pt idx="6278">
                  <c:v>0.77128116938950986</c:v>
                </c:pt>
                <c:pt idx="6279">
                  <c:v>0.77140400442206114</c:v>
                </c:pt>
                <c:pt idx="6280">
                  <c:v>0.77152683945461242</c:v>
                </c:pt>
                <c:pt idx="6281">
                  <c:v>0.77164967448716371</c:v>
                </c:pt>
                <c:pt idx="6282">
                  <c:v>0.77177250951971499</c:v>
                </c:pt>
                <c:pt idx="6283">
                  <c:v>0.77189534455226627</c:v>
                </c:pt>
                <c:pt idx="6284">
                  <c:v>0.77201817958481755</c:v>
                </c:pt>
                <c:pt idx="6285">
                  <c:v>0.77214101461736884</c:v>
                </c:pt>
                <c:pt idx="6286">
                  <c:v>0.77226384964992012</c:v>
                </c:pt>
                <c:pt idx="6287">
                  <c:v>0.7723866846824714</c:v>
                </c:pt>
                <c:pt idx="6288">
                  <c:v>0.77250951971502269</c:v>
                </c:pt>
                <c:pt idx="6289">
                  <c:v>0.77263235474757397</c:v>
                </c:pt>
                <c:pt idx="6290">
                  <c:v>0.77275518978012525</c:v>
                </c:pt>
                <c:pt idx="6291">
                  <c:v>0.77287802481267653</c:v>
                </c:pt>
                <c:pt idx="6292">
                  <c:v>0.77300085984522782</c:v>
                </c:pt>
                <c:pt idx="6293">
                  <c:v>0.7731236948777791</c:v>
                </c:pt>
                <c:pt idx="6294">
                  <c:v>0.77324652991033038</c:v>
                </c:pt>
                <c:pt idx="6295">
                  <c:v>0.77336936494288167</c:v>
                </c:pt>
                <c:pt idx="6296">
                  <c:v>0.77349219997543295</c:v>
                </c:pt>
                <c:pt idx="6297">
                  <c:v>0.77361503500798423</c:v>
                </c:pt>
                <c:pt idx="6298">
                  <c:v>0.77373787004053551</c:v>
                </c:pt>
                <c:pt idx="6299">
                  <c:v>0.7738607050730868</c:v>
                </c:pt>
                <c:pt idx="6300">
                  <c:v>0.77398354010563808</c:v>
                </c:pt>
                <c:pt idx="6301">
                  <c:v>0.77410637513818936</c:v>
                </c:pt>
                <c:pt idx="6302">
                  <c:v>0.77422921017074064</c:v>
                </c:pt>
                <c:pt idx="6303">
                  <c:v>0.77435204520329193</c:v>
                </c:pt>
                <c:pt idx="6304">
                  <c:v>0.77447488023584321</c:v>
                </c:pt>
                <c:pt idx="6305">
                  <c:v>0.77459771526839449</c:v>
                </c:pt>
                <c:pt idx="6306">
                  <c:v>0.77472055030094578</c:v>
                </c:pt>
                <c:pt idx="6307">
                  <c:v>0.77484338533349706</c:v>
                </c:pt>
                <c:pt idx="6308">
                  <c:v>0.77496622036604834</c:v>
                </c:pt>
                <c:pt idx="6309">
                  <c:v>0.77508905539859974</c:v>
                </c:pt>
                <c:pt idx="6310">
                  <c:v>0.77521189043115102</c:v>
                </c:pt>
                <c:pt idx="6311">
                  <c:v>0.7753347254637023</c:v>
                </c:pt>
                <c:pt idx="6312">
                  <c:v>0.77545756049625358</c:v>
                </c:pt>
                <c:pt idx="6313">
                  <c:v>0.77558039552880487</c:v>
                </c:pt>
                <c:pt idx="6314">
                  <c:v>0.77570323056135615</c:v>
                </c:pt>
                <c:pt idx="6315">
                  <c:v>0.77582606559390743</c:v>
                </c:pt>
                <c:pt idx="6316">
                  <c:v>0.77594890062645872</c:v>
                </c:pt>
                <c:pt idx="6317">
                  <c:v>0.77607173565901</c:v>
                </c:pt>
                <c:pt idx="6318">
                  <c:v>0.77619457069156128</c:v>
                </c:pt>
                <c:pt idx="6319">
                  <c:v>0.77631740572411256</c:v>
                </c:pt>
                <c:pt idx="6320">
                  <c:v>0.77644024075666385</c:v>
                </c:pt>
                <c:pt idx="6321">
                  <c:v>0.77656307578921513</c:v>
                </c:pt>
                <c:pt idx="6322">
                  <c:v>0.77668591082176641</c:v>
                </c:pt>
                <c:pt idx="6323">
                  <c:v>0.77680874585431769</c:v>
                </c:pt>
                <c:pt idx="6324">
                  <c:v>0.77693158088686898</c:v>
                </c:pt>
                <c:pt idx="6325">
                  <c:v>0.77705441591942026</c:v>
                </c:pt>
                <c:pt idx="6326">
                  <c:v>0.77717725095197154</c:v>
                </c:pt>
                <c:pt idx="6327">
                  <c:v>0.77730008598452283</c:v>
                </c:pt>
                <c:pt idx="6328">
                  <c:v>0.77742292101707411</c:v>
                </c:pt>
                <c:pt idx="6329">
                  <c:v>0.77754575604962539</c:v>
                </c:pt>
                <c:pt idx="6330">
                  <c:v>0.77766859108217667</c:v>
                </c:pt>
                <c:pt idx="6331">
                  <c:v>0.77779142611472796</c:v>
                </c:pt>
                <c:pt idx="6332">
                  <c:v>0.77791426114727924</c:v>
                </c:pt>
                <c:pt idx="6333">
                  <c:v>0.77803709617983052</c:v>
                </c:pt>
                <c:pt idx="6334">
                  <c:v>0.77815993121238181</c:v>
                </c:pt>
                <c:pt idx="6335">
                  <c:v>0.77828276624493309</c:v>
                </c:pt>
                <c:pt idx="6336">
                  <c:v>0.77840560127748437</c:v>
                </c:pt>
                <c:pt idx="6337">
                  <c:v>0.77852843631003565</c:v>
                </c:pt>
                <c:pt idx="6338">
                  <c:v>0.77865127134258694</c:v>
                </c:pt>
                <c:pt idx="6339">
                  <c:v>0.77877410637513822</c:v>
                </c:pt>
                <c:pt idx="6340">
                  <c:v>0.7788969414076895</c:v>
                </c:pt>
                <c:pt idx="6341">
                  <c:v>0.77901977644024079</c:v>
                </c:pt>
                <c:pt idx="6342">
                  <c:v>0.77914261147279207</c:v>
                </c:pt>
                <c:pt idx="6343">
                  <c:v>0.77926544650534335</c:v>
                </c:pt>
                <c:pt idx="6344">
                  <c:v>0.77938828153789463</c:v>
                </c:pt>
                <c:pt idx="6345">
                  <c:v>0.77951111657044592</c:v>
                </c:pt>
                <c:pt idx="6346">
                  <c:v>0.7796339516029972</c:v>
                </c:pt>
                <c:pt idx="6347">
                  <c:v>0.77975678663554848</c:v>
                </c:pt>
                <c:pt idx="6348">
                  <c:v>0.77987962166809977</c:v>
                </c:pt>
                <c:pt idx="6349">
                  <c:v>0.78000245670065105</c:v>
                </c:pt>
                <c:pt idx="6350">
                  <c:v>0.78012529173320233</c:v>
                </c:pt>
                <c:pt idx="6351">
                  <c:v>0.78024812676575361</c:v>
                </c:pt>
                <c:pt idx="6352">
                  <c:v>0.7803709617983049</c:v>
                </c:pt>
                <c:pt idx="6353">
                  <c:v>0.78049379683085618</c:v>
                </c:pt>
                <c:pt idx="6354">
                  <c:v>0.78061663186340746</c:v>
                </c:pt>
                <c:pt idx="6355">
                  <c:v>0.78073946689595874</c:v>
                </c:pt>
                <c:pt idx="6356">
                  <c:v>0.78086230192851003</c:v>
                </c:pt>
                <c:pt idx="6357">
                  <c:v>0.78098513696106131</c:v>
                </c:pt>
                <c:pt idx="6358">
                  <c:v>0.78110797199361259</c:v>
                </c:pt>
                <c:pt idx="6359">
                  <c:v>0.78123080702616388</c:v>
                </c:pt>
                <c:pt idx="6360">
                  <c:v>0.78135364205871516</c:v>
                </c:pt>
                <c:pt idx="6361">
                  <c:v>0.78147647709126644</c:v>
                </c:pt>
                <c:pt idx="6362">
                  <c:v>0.78159931212381772</c:v>
                </c:pt>
                <c:pt idx="6363">
                  <c:v>0.78172214715636901</c:v>
                </c:pt>
                <c:pt idx="6364">
                  <c:v>0.78184498218892029</c:v>
                </c:pt>
                <c:pt idx="6365">
                  <c:v>0.78196781722147157</c:v>
                </c:pt>
                <c:pt idx="6366">
                  <c:v>0.78209065225402286</c:v>
                </c:pt>
                <c:pt idx="6367">
                  <c:v>0.78221348728657414</c:v>
                </c:pt>
                <c:pt idx="6368">
                  <c:v>0.78233632231912542</c:v>
                </c:pt>
                <c:pt idx="6369">
                  <c:v>0.7824591573516767</c:v>
                </c:pt>
                <c:pt idx="6370">
                  <c:v>0.78258199238422799</c:v>
                </c:pt>
                <c:pt idx="6371">
                  <c:v>0.78270482741677927</c:v>
                </c:pt>
                <c:pt idx="6372">
                  <c:v>0.78282766244933055</c:v>
                </c:pt>
                <c:pt idx="6373">
                  <c:v>0.78295049748188184</c:v>
                </c:pt>
                <c:pt idx="6374">
                  <c:v>0.78307333251443312</c:v>
                </c:pt>
                <c:pt idx="6375">
                  <c:v>0.7831961675469844</c:v>
                </c:pt>
                <c:pt idx="6376">
                  <c:v>0.78331900257953568</c:v>
                </c:pt>
                <c:pt idx="6377">
                  <c:v>0.78344183761208697</c:v>
                </c:pt>
                <c:pt idx="6378">
                  <c:v>0.78356467264463825</c:v>
                </c:pt>
                <c:pt idx="6379">
                  <c:v>0.78368750767718953</c:v>
                </c:pt>
                <c:pt idx="6380">
                  <c:v>0.78381034270974081</c:v>
                </c:pt>
                <c:pt idx="6381">
                  <c:v>0.7839331777422921</c:v>
                </c:pt>
                <c:pt idx="6382">
                  <c:v>0.78405601277484338</c:v>
                </c:pt>
                <c:pt idx="6383">
                  <c:v>0.78417884780739466</c:v>
                </c:pt>
                <c:pt idx="6384">
                  <c:v>0.78430168283994595</c:v>
                </c:pt>
                <c:pt idx="6385">
                  <c:v>0.78442451787249723</c:v>
                </c:pt>
                <c:pt idx="6386">
                  <c:v>0.78454735290504851</c:v>
                </c:pt>
                <c:pt idx="6387">
                  <c:v>0.78467018793759979</c:v>
                </c:pt>
                <c:pt idx="6388">
                  <c:v>0.78479302297015108</c:v>
                </c:pt>
                <c:pt idx="6389">
                  <c:v>0.78491585800270236</c:v>
                </c:pt>
                <c:pt idx="6390">
                  <c:v>0.78503869303525364</c:v>
                </c:pt>
                <c:pt idx="6391">
                  <c:v>0.78516152806780493</c:v>
                </c:pt>
                <c:pt idx="6392">
                  <c:v>0.78528436310035621</c:v>
                </c:pt>
                <c:pt idx="6393">
                  <c:v>0.78540719813290749</c:v>
                </c:pt>
                <c:pt idx="6394">
                  <c:v>0.78553003316545877</c:v>
                </c:pt>
                <c:pt idx="6395">
                  <c:v>0.78565286819801006</c:v>
                </c:pt>
                <c:pt idx="6396">
                  <c:v>0.78577570323056134</c:v>
                </c:pt>
                <c:pt idx="6397">
                  <c:v>0.78589853826311262</c:v>
                </c:pt>
                <c:pt idx="6398">
                  <c:v>0.78602137329566391</c:v>
                </c:pt>
                <c:pt idx="6399">
                  <c:v>0.78614420832821519</c:v>
                </c:pt>
                <c:pt idx="6400">
                  <c:v>0.78626704336076647</c:v>
                </c:pt>
                <c:pt idx="6401">
                  <c:v>0.78638987839331775</c:v>
                </c:pt>
                <c:pt idx="6402">
                  <c:v>0.78651271342586904</c:v>
                </c:pt>
                <c:pt idx="6403">
                  <c:v>0.78663554845842032</c:v>
                </c:pt>
                <c:pt idx="6404">
                  <c:v>0.7867583834909716</c:v>
                </c:pt>
                <c:pt idx="6405">
                  <c:v>0.78688121852352289</c:v>
                </c:pt>
                <c:pt idx="6406">
                  <c:v>0.78700405355607417</c:v>
                </c:pt>
                <c:pt idx="6407">
                  <c:v>0.78712688858862545</c:v>
                </c:pt>
                <c:pt idx="6408">
                  <c:v>0.78724972362117673</c:v>
                </c:pt>
                <c:pt idx="6409">
                  <c:v>0.78737255865372802</c:v>
                </c:pt>
                <c:pt idx="6410">
                  <c:v>0.7874953936862793</c:v>
                </c:pt>
                <c:pt idx="6411">
                  <c:v>0.78761822871883058</c:v>
                </c:pt>
                <c:pt idx="6412">
                  <c:v>0.78774106375138186</c:v>
                </c:pt>
                <c:pt idx="6413">
                  <c:v>0.78786389878393315</c:v>
                </c:pt>
                <c:pt idx="6414">
                  <c:v>0.78798673381648443</c:v>
                </c:pt>
                <c:pt idx="6415">
                  <c:v>0.78810956884903571</c:v>
                </c:pt>
                <c:pt idx="6416">
                  <c:v>0.788232403881587</c:v>
                </c:pt>
                <c:pt idx="6417">
                  <c:v>0.78835523891413828</c:v>
                </c:pt>
                <c:pt idx="6418">
                  <c:v>0.78847807394668956</c:v>
                </c:pt>
                <c:pt idx="6419">
                  <c:v>0.78860090897924084</c:v>
                </c:pt>
                <c:pt idx="6420">
                  <c:v>0.78872374401179213</c:v>
                </c:pt>
                <c:pt idx="6421">
                  <c:v>0.78884657904434341</c:v>
                </c:pt>
                <c:pt idx="6422">
                  <c:v>0.78896941407689469</c:v>
                </c:pt>
                <c:pt idx="6423">
                  <c:v>0.78909224910944598</c:v>
                </c:pt>
                <c:pt idx="6424">
                  <c:v>0.78921508414199726</c:v>
                </c:pt>
                <c:pt idx="6425">
                  <c:v>0.78933791917454854</c:v>
                </c:pt>
                <c:pt idx="6426">
                  <c:v>0.78946075420709982</c:v>
                </c:pt>
                <c:pt idx="6427">
                  <c:v>0.78958358923965111</c:v>
                </c:pt>
                <c:pt idx="6428">
                  <c:v>0.78970642427220239</c:v>
                </c:pt>
                <c:pt idx="6429">
                  <c:v>0.78982925930475367</c:v>
                </c:pt>
                <c:pt idx="6430">
                  <c:v>0.78995209433730496</c:v>
                </c:pt>
                <c:pt idx="6431">
                  <c:v>0.79007492936985624</c:v>
                </c:pt>
                <c:pt idx="6432">
                  <c:v>0.79019776440240752</c:v>
                </c:pt>
                <c:pt idx="6433">
                  <c:v>0.7903205994349588</c:v>
                </c:pt>
                <c:pt idx="6434">
                  <c:v>0.79044343446751009</c:v>
                </c:pt>
                <c:pt idx="6435">
                  <c:v>0.79056626950006137</c:v>
                </c:pt>
                <c:pt idx="6436">
                  <c:v>0.79068910453261265</c:v>
                </c:pt>
                <c:pt idx="6437">
                  <c:v>0.79081193956516393</c:v>
                </c:pt>
                <c:pt idx="6438">
                  <c:v>0.79093477459771522</c:v>
                </c:pt>
                <c:pt idx="6439">
                  <c:v>0.7910576096302665</c:v>
                </c:pt>
                <c:pt idx="6440">
                  <c:v>0.79118044466281778</c:v>
                </c:pt>
                <c:pt idx="6441">
                  <c:v>0.79130327969536907</c:v>
                </c:pt>
                <c:pt idx="6442">
                  <c:v>0.79142611472792035</c:v>
                </c:pt>
                <c:pt idx="6443">
                  <c:v>0.79154894976047163</c:v>
                </c:pt>
                <c:pt idx="6444">
                  <c:v>0.79167178479302303</c:v>
                </c:pt>
                <c:pt idx="6445">
                  <c:v>0.79179461982557431</c:v>
                </c:pt>
                <c:pt idx="6446">
                  <c:v>0.79191745485812559</c:v>
                </c:pt>
                <c:pt idx="6447">
                  <c:v>0.79204028989067687</c:v>
                </c:pt>
                <c:pt idx="6448">
                  <c:v>0.79216312492322816</c:v>
                </c:pt>
                <c:pt idx="6449">
                  <c:v>0.79228595995577944</c:v>
                </c:pt>
                <c:pt idx="6450">
                  <c:v>0.79240879498833072</c:v>
                </c:pt>
                <c:pt idx="6451">
                  <c:v>0.79253163002088201</c:v>
                </c:pt>
                <c:pt idx="6452">
                  <c:v>0.79265446505343329</c:v>
                </c:pt>
                <c:pt idx="6453">
                  <c:v>0.79277730008598457</c:v>
                </c:pt>
                <c:pt idx="6454">
                  <c:v>0.79290013511853585</c:v>
                </c:pt>
                <c:pt idx="6455">
                  <c:v>0.79302297015108714</c:v>
                </c:pt>
                <c:pt idx="6456">
                  <c:v>0.79314580518363842</c:v>
                </c:pt>
                <c:pt idx="6457">
                  <c:v>0.7932686402161897</c:v>
                </c:pt>
                <c:pt idx="6458">
                  <c:v>0.79339147524874098</c:v>
                </c:pt>
                <c:pt idx="6459">
                  <c:v>0.79351431028129227</c:v>
                </c:pt>
                <c:pt idx="6460">
                  <c:v>0.79363714531384355</c:v>
                </c:pt>
                <c:pt idx="6461">
                  <c:v>0.79375998034639483</c:v>
                </c:pt>
                <c:pt idx="6462">
                  <c:v>0.79388281537894612</c:v>
                </c:pt>
                <c:pt idx="6463">
                  <c:v>0.7940056504114974</c:v>
                </c:pt>
                <c:pt idx="6464">
                  <c:v>0.79412848544404868</c:v>
                </c:pt>
                <c:pt idx="6465">
                  <c:v>0.79425132047659996</c:v>
                </c:pt>
                <c:pt idx="6466">
                  <c:v>0.79437415550915125</c:v>
                </c:pt>
                <c:pt idx="6467">
                  <c:v>0.79449699054170253</c:v>
                </c:pt>
                <c:pt idx="6468">
                  <c:v>0.79461982557425381</c:v>
                </c:pt>
                <c:pt idx="6469">
                  <c:v>0.7947426606068051</c:v>
                </c:pt>
                <c:pt idx="6470">
                  <c:v>0.79486549563935638</c:v>
                </c:pt>
                <c:pt idx="6471">
                  <c:v>0.79498833067190766</c:v>
                </c:pt>
                <c:pt idx="6472">
                  <c:v>0.79511116570445894</c:v>
                </c:pt>
                <c:pt idx="6473">
                  <c:v>0.79523400073701023</c:v>
                </c:pt>
                <c:pt idx="6474">
                  <c:v>0.79535683576956151</c:v>
                </c:pt>
                <c:pt idx="6475">
                  <c:v>0.79547967080211279</c:v>
                </c:pt>
                <c:pt idx="6476">
                  <c:v>0.79560250583466408</c:v>
                </c:pt>
                <c:pt idx="6477">
                  <c:v>0.79572534086721536</c:v>
                </c:pt>
                <c:pt idx="6478">
                  <c:v>0.79584817589976664</c:v>
                </c:pt>
                <c:pt idx="6479">
                  <c:v>0.79597101093231792</c:v>
                </c:pt>
                <c:pt idx="6480">
                  <c:v>0.79609384596486921</c:v>
                </c:pt>
                <c:pt idx="6481">
                  <c:v>0.79621668099742049</c:v>
                </c:pt>
                <c:pt idx="6482">
                  <c:v>0.79633951602997177</c:v>
                </c:pt>
                <c:pt idx="6483">
                  <c:v>0.79646235106252306</c:v>
                </c:pt>
                <c:pt idx="6484">
                  <c:v>0.79658518609507434</c:v>
                </c:pt>
                <c:pt idx="6485">
                  <c:v>0.79670802112762562</c:v>
                </c:pt>
                <c:pt idx="6486">
                  <c:v>0.7968308561601769</c:v>
                </c:pt>
                <c:pt idx="6487">
                  <c:v>0.79695369119272819</c:v>
                </c:pt>
                <c:pt idx="6488">
                  <c:v>0.79707652622527947</c:v>
                </c:pt>
                <c:pt idx="6489">
                  <c:v>0.79719936125783075</c:v>
                </c:pt>
                <c:pt idx="6490">
                  <c:v>0.79732219629038203</c:v>
                </c:pt>
                <c:pt idx="6491">
                  <c:v>0.79744503132293332</c:v>
                </c:pt>
                <c:pt idx="6492">
                  <c:v>0.7975678663554846</c:v>
                </c:pt>
                <c:pt idx="6493">
                  <c:v>0.79769070138803588</c:v>
                </c:pt>
                <c:pt idx="6494">
                  <c:v>0.79781353642058717</c:v>
                </c:pt>
                <c:pt idx="6495">
                  <c:v>0.79793637145313845</c:v>
                </c:pt>
                <c:pt idx="6496">
                  <c:v>0.79805920648568973</c:v>
                </c:pt>
                <c:pt idx="6497">
                  <c:v>0.79818204151824101</c:v>
                </c:pt>
                <c:pt idx="6498">
                  <c:v>0.7983048765507923</c:v>
                </c:pt>
                <c:pt idx="6499">
                  <c:v>0.79842771158334358</c:v>
                </c:pt>
                <c:pt idx="6500">
                  <c:v>0.79855054661589486</c:v>
                </c:pt>
                <c:pt idx="6501">
                  <c:v>0.79867338164844615</c:v>
                </c:pt>
                <c:pt idx="6502">
                  <c:v>0.79879621668099743</c:v>
                </c:pt>
                <c:pt idx="6503">
                  <c:v>0.79891905171354871</c:v>
                </c:pt>
                <c:pt idx="6504">
                  <c:v>0.79904188674609999</c:v>
                </c:pt>
                <c:pt idx="6505">
                  <c:v>0.79916472177865128</c:v>
                </c:pt>
                <c:pt idx="6506">
                  <c:v>0.79928755681120256</c:v>
                </c:pt>
                <c:pt idx="6507">
                  <c:v>0.79941039184375384</c:v>
                </c:pt>
                <c:pt idx="6508">
                  <c:v>0.79953322687630513</c:v>
                </c:pt>
                <c:pt idx="6509">
                  <c:v>0.79965606190885641</c:v>
                </c:pt>
                <c:pt idx="6510">
                  <c:v>0.79977889694140769</c:v>
                </c:pt>
                <c:pt idx="6511">
                  <c:v>0.79990173197395897</c:v>
                </c:pt>
                <c:pt idx="6512">
                  <c:v>0.80002456700651026</c:v>
                </c:pt>
                <c:pt idx="6513">
                  <c:v>0.80014740203906154</c:v>
                </c:pt>
                <c:pt idx="6514">
                  <c:v>0.80027023707161282</c:v>
                </c:pt>
                <c:pt idx="6515">
                  <c:v>0.8003930721041641</c:v>
                </c:pt>
                <c:pt idx="6516">
                  <c:v>0.80051590713671539</c:v>
                </c:pt>
                <c:pt idx="6517">
                  <c:v>0.80063874216926667</c:v>
                </c:pt>
                <c:pt idx="6518">
                  <c:v>0.80076157720181795</c:v>
                </c:pt>
                <c:pt idx="6519">
                  <c:v>0.80088441223436924</c:v>
                </c:pt>
                <c:pt idx="6520">
                  <c:v>0.80100724726692052</c:v>
                </c:pt>
                <c:pt idx="6521">
                  <c:v>0.8011300822994718</c:v>
                </c:pt>
                <c:pt idx="6522">
                  <c:v>0.80125291733202308</c:v>
                </c:pt>
                <c:pt idx="6523">
                  <c:v>0.80137575236457437</c:v>
                </c:pt>
                <c:pt idx="6524">
                  <c:v>0.80149858739712565</c:v>
                </c:pt>
                <c:pt idx="6525">
                  <c:v>0.80162142242967693</c:v>
                </c:pt>
                <c:pt idx="6526">
                  <c:v>0.80174425746222822</c:v>
                </c:pt>
                <c:pt idx="6527">
                  <c:v>0.8018670924947795</c:v>
                </c:pt>
                <c:pt idx="6528">
                  <c:v>0.80198992752733078</c:v>
                </c:pt>
                <c:pt idx="6529">
                  <c:v>0.80211276255988206</c:v>
                </c:pt>
                <c:pt idx="6530">
                  <c:v>0.80223559759243335</c:v>
                </c:pt>
                <c:pt idx="6531">
                  <c:v>0.80235843262498463</c:v>
                </c:pt>
                <c:pt idx="6532">
                  <c:v>0.80248126765753591</c:v>
                </c:pt>
                <c:pt idx="6533">
                  <c:v>0.8026041026900872</c:v>
                </c:pt>
                <c:pt idx="6534">
                  <c:v>0.80272693772263848</c:v>
                </c:pt>
                <c:pt idx="6535">
                  <c:v>0.80284977275518976</c:v>
                </c:pt>
                <c:pt idx="6536">
                  <c:v>0.80297260778774104</c:v>
                </c:pt>
                <c:pt idx="6537">
                  <c:v>0.80309544282029233</c:v>
                </c:pt>
                <c:pt idx="6538">
                  <c:v>0.80321827785284361</c:v>
                </c:pt>
                <c:pt idx="6539">
                  <c:v>0.80334111288539489</c:v>
                </c:pt>
                <c:pt idx="6540">
                  <c:v>0.80346394791794618</c:v>
                </c:pt>
                <c:pt idx="6541">
                  <c:v>0.80358678295049746</c:v>
                </c:pt>
                <c:pt idx="6542">
                  <c:v>0.80370961798304874</c:v>
                </c:pt>
                <c:pt idx="6543">
                  <c:v>0.80383245301560002</c:v>
                </c:pt>
                <c:pt idx="6544">
                  <c:v>0.80395528804815131</c:v>
                </c:pt>
                <c:pt idx="6545">
                  <c:v>0.80407812308070259</c:v>
                </c:pt>
                <c:pt idx="6546">
                  <c:v>0.80420095811325387</c:v>
                </c:pt>
                <c:pt idx="6547">
                  <c:v>0.80432379314580515</c:v>
                </c:pt>
                <c:pt idx="6548">
                  <c:v>0.80444662817835644</c:v>
                </c:pt>
                <c:pt idx="6549">
                  <c:v>0.80456946321090772</c:v>
                </c:pt>
                <c:pt idx="6550">
                  <c:v>0.804692298243459</c:v>
                </c:pt>
                <c:pt idx="6551">
                  <c:v>0.80481513327601029</c:v>
                </c:pt>
                <c:pt idx="6552">
                  <c:v>0.80493796830856157</c:v>
                </c:pt>
                <c:pt idx="6553">
                  <c:v>0.80506080334111285</c:v>
                </c:pt>
                <c:pt idx="6554">
                  <c:v>0.80518363837366413</c:v>
                </c:pt>
                <c:pt idx="6555">
                  <c:v>0.80530647340621542</c:v>
                </c:pt>
                <c:pt idx="6556">
                  <c:v>0.8054293084387667</c:v>
                </c:pt>
                <c:pt idx="6557">
                  <c:v>0.80555214347131798</c:v>
                </c:pt>
                <c:pt idx="6558">
                  <c:v>0.80567497850386927</c:v>
                </c:pt>
                <c:pt idx="6559">
                  <c:v>0.80579781353642055</c:v>
                </c:pt>
                <c:pt idx="6560">
                  <c:v>0.80592064856897183</c:v>
                </c:pt>
                <c:pt idx="6561">
                  <c:v>0.80604348360152311</c:v>
                </c:pt>
                <c:pt idx="6562">
                  <c:v>0.8061663186340744</c:v>
                </c:pt>
                <c:pt idx="6563">
                  <c:v>0.80628915366662568</c:v>
                </c:pt>
                <c:pt idx="6564">
                  <c:v>0.80641198869917696</c:v>
                </c:pt>
                <c:pt idx="6565">
                  <c:v>0.80653482373172825</c:v>
                </c:pt>
                <c:pt idx="6566">
                  <c:v>0.80665765876427953</c:v>
                </c:pt>
                <c:pt idx="6567">
                  <c:v>0.80678049379683081</c:v>
                </c:pt>
                <c:pt idx="6568">
                  <c:v>0.80690332882938209</c:v>
                </c:pt>
                <c:pt idx="6569">
                  <c:v>0.80702616386193338</c:v>
                </c:pt>
                <c:pt idx="6570">
                  <c:v>0.80714899889448466</c:v>
                </c:pt>
                <c:pt idx="6571">
                  <c:v>0.80727183392703594</c:v>
                </c:pt>
                <c:pt idx="6572">
                  <c:v>0.80739466895958723</c:v>
                </c:pt>
                <c:pt idx="6573">
                  <c:v>0.80751750399213851</c:v>
                </c:pt>
                <c:pt idx="6574">
                  <c:v>0.80764033902468979</c:v>
                </c:pt>
                <c:pt idx="6575">
                  <c:v>0.80776317405724107</c:v>
                </c:pt>
                <c:pt idx="6576">
                  <c:v>0.80788600908979236</c:v>
                </c:pt>
                <c:pt idx="6577">
                  <c:v>0.80800884412234364</c:v>
                </c:pt>
                <c:pt idx="6578">
                  <c:v>0.80813167915489492</c:v>
                </c:pt>
                <c:pt idx="6579">
                  <c:v>0.8082545141874462</c:v>
                </c:pt>
                <c:pt idx="6580">
                  <c:v>0.8083773492199976</c:v>
                </c:pt>
                <c:pt idx="6581">
                  <c:v>0.80850018425254888</c:v>
                </c:pt>
                <c:pt idx="6582">
                  <c:v>0.80862301928510016</c:v>
                </c:pt>
                <c:pt idx="6583">
                  <c:v>0.80874585431765145</c:v>
                </c:pt>
                <c:pt idx="6584">
                  <c:v>0.80886868935020273</c:v>
                </c:pt>
                <c:pt idx="6585">
                  <c:v>0.80899152438275401</c:v>
                </c:pt>
                <c:pt idx="6586">
                  <c:v>0.8091143594153053</c:v>
                </c:pt>
                <c:pt idx="6587">
                  <c:v>0.80923719444785658</c:v>
                </c:pt>
                <c:pt idx="6588">
                  <c:v>0.80936002948040786</c:v>
                </c:pt>
                <c:pt idx="6589">
                  <c:v>0.80948286451295914</c:v>
                </c:pt>
                <c:pt idx="6590">
                  <c:v>0.80960569954551043</c:v>
                </c:pt>
                <c:pt idx="6591">
                  <c:v>0.80972853457806171</c:v>
                </c:pt>
                <c:pt idx="6592">
                  <c:v>0.80985136961061299</c:v>
                </c:pt>
                <c:pt idx="6593">
                  <c:v>0.80997420464316428</c:v>
                </c:pt>
                <c:pt idx="6594">
                  <c:v>0.81009703967571556</c:v>
                </c:pt>
                <c:pt idx="6595">
                  <c:v>0.81021987470826684</c:v>
                </c:pt>
                <c:pt idx="6596">
                  <c:v>0.81034270974081812</c:v>
                </c:pt>
                <c:pt idx="6597">
                  <c:v>0.81046554477336941</c:v>
                </c:pt>
                <c:pt idx="6598">
                  <c:v>0.81058837980592069</c:v>
                </c:pt>
                <c:pt idx="6599">
                  <c:v>0.81071121483847197</c:v>
                </c:pt>
                <c:pt idx="6600">
                  <c:v>0.81083404987102325</c:v>
                </c:pt>
                <c:pt idx="6601">
                  <c:v>0.81095688490357454</c:v>
                </c:pt>
                <c:pt idx="6602">
                  <c:v>0.81107971993612582</c:v>
                </c:pt>
                <c:pt idx="6603">
                  <c:v>0.8112025549686771</c:v>
                </c:pt>
                <c:pt idx="6604">
                  <c:v>0.81132539000122839</c:v>
                </c:pt>
                <c:pt idx="6605">
                  <c:v>0.81144822503377967</c:v>
                </c:pt>
                <c:pt idx="6606">
                  <c:v>0.81157106006633095</c:v>
                </c:pt>
                <c:pt idx="6607">
                  <c:v>0.81169389509888223</c:v>
                </c:pt>
                <c:pt idx="6608">
                  <c:v>0.81181673013143352</c:v>
                </c:pt>
                <c:pt idx="6609">
                  <c:v>0.8119395651639848</c:v>
                </c:pt>
                <c:pt idx="6610">
                  <c:v>0.81206240019653608</c:v>
                </c:pt>
                <c:pt idx="6611">
                  <c:v>0.81218523522908737</c:v>
                </c:pt>
                <c:pt idx="6612">
                  <c:v>0.81230807026163865</c:v>
                </c:pt>
                <c:pt idx="6613">
                  <c:v>0.81243090529418993</c:v>
                </c:pt>
                <c:pt idx="6614">
                  <c:v>0.81255374032674121</c:v>
                </c:pt>
                <c:pt idx="6615">
                  <c:v>0.8126765753592925</c:v>
                </c:pt>
                <c:pt idx="6616">
                  <c:v>0.81279941039184378</c:v>
                </c:pt>
                <c:pt idx="6617">
                  <c:v>0.81292224542439506</c:v>
                </c:pt>
                <c:pt idx="6618">
                  <c:v>0.81304508045694635</c:v>
                </c:pt>
                <c:pt idx="6619">
                  <c:v>0.81316791548949763</c:v>
                </c:pt>
                <c:pt idx="6620">
                  <c:v>0.81329075052204891</c:v>
                </c:pt>
                <c:pt idx="6621">
                  <c:v>0.81341358555460019</c:v>
                </c:pt>
                <c:pt idx="6622">
                  <c:v>0.81353642058715148</c:v>
                </c:pt>
                <c:pt idx="6623">
                  <c:v>0.81365925561970276</c:v>
                </c:pt>
                <c:pt idx="6624">
                  <c:v>0.81378209065225404</c:v>
                </c:pt>
                <c:pt idx="6625">
                  <c:v>0.81390492568480532</c:v>
                </c:pt>
                <c:pt idx="6626">
                  <c:v>0.81402776071735661</c:v>
                </c:pt>
                <c:pt idx="6627">
                  <c:v>0.81415059574990789</c:v>
                </c:pt>
                <c:pt idx="6628">
                  <c:v>0.81427343078245917</c:v>
                </c:pt>
                <c:pt idx="6629">
                  <c:v>0.81439626581501046</c:v>
                </c:pt>
                <c:pt idx="6630">
                  <c:v>0.81451910084756174</c:v>
                </c:pt>
                <c:pt idx="6631">
                  <c:v>0.81464193588011302</c:v>
                </c:pt>
                <c:pt idx="6632">
                  <c:v>0.8147647709126643</c:v>
                </c:pt>
                <c:pt idx="6633">
                  <c:v>0.81488760594521559</c:v>
                </c:pt>
                <c:pt idx="6634">
                  <c:v>0.81501044097776687</c:v>
                </c:pt>
                <c:pt idx="6635">
                  <c:v>0.81513327601031815</c:v>
                </c:pt>
                <c:pt idx="6636">
                  <c:v>0.81525611104286944</c:v>
                </c:pt>
                <c:pt idx="6637">
                  <c:v>0.81537894607542072</c:v>
                </c:pt>
                <c:pt idx="6638">
                  <c:v>0.815501781107972</c:v>
                </c:pt>
                <c:pt idx="6639">
                  <c:v>0.81562461614052328</c:v>
                </c:pt>
                <c:pt idx="6640">
                  <c:v>0.81574745117307457</c:v>
                </c:pt>
                <c:pt idx="6641">
                  <c:v>0.81587028620562585</c:v>
                </c:pt>
                <c:pt idx="6642">
                  <c:v>0.81599312123817713</c:v>
                </c:pt>
                <c:pt idx="6643">
                  <c:v>0.81611595627072842</c:v>
                </c:pt>
                <c:pt idx="6644">
                  <c:v>0.8162387913032797</c:v>
                </c:pt>
                <c:pt idx="6645">
                  <c:v>0.81636162633583098</c:v>
                </c:pt>
                <c:pt idx="6646">
                  <c:v>0.81648446136838226</c:v>
                </c:pt>
                <c:pt idx="6647">
                  <c:v>0.81660729640093355</c:v>
                </c:pt>
                <c:pt idx="6648">
                  <c:v>0.81673013143348483</c:v>
                </c:pt>
                <c:pt idx="6649">
                  <c:v>0.81685296646603611</c:v>
                </c:pt>
                <c:pt idx="6650">
                  <c:v>0.8169758014985874</c:v>
                </c:pt>
                <c:pt idx="6651">
                  <c:v>0.81709863653113868</c:v>
                </c:pt>
                <c:pt idx="6652">
                  <c:v>0.81722147156368996</c:v>
                </c:pt>
                <c:pt idx="6653">
                  <c:v>0.81734430659624124</c:v>
                </c:pt>
                <c:pt idx="6654">
                  <c:v>0.81746714162879253</c:v>
                </c:pt>
                <c:pt idx="6655">
                  <c:v>0.81758997666134381</c:v>
                </c:pt>
                <c:pt idx="6656">
                  <c:v>0.81771281169389509</c:v>
                </c:pt>
                <c:pt idx="6657">
                  <c:v>0.81783564672644637</c:v>
                </c:pt>
                <c:pt idx="6658">
                  <c:v>0.81795848175899766</c:v>
                </c:pt>
                <c:pt idx="6659">
                  <c:v>0.81808131679154894</c:v>
                </c:pt>
                <c:pt idx="6660">
                  <c:v>0.81820415182410022</c:v>
                </c:pt>
                <c:pt idx="6661">
                  <c:v>0.81832698685665151</c:v>
                </c:pt>
                <c:pt idx="6662">
                  <c:v>0.81844982188920279</c:v>
                </c:pt>
                <c:pt idx="6663">
                  <c:v>0.81857265692175407</c:v>
                </c:pt>
                <c:pt idx="6664">
                  <c:v>0.81869549195430535</c:v>
                </c:pt>
                <c:pt idx="6665">
                  <c:v>0.81881832698685664</c:v>
                </c:pt>
                <c:pt idx="6666">
                  <c:v>0.81894116201940792</c:v>
                </c:pt>
                <c:pt idx="6667">
                  <c:v>0.8190639970519592</c:v>
                </c:pt>
                <c:pt idx="6668">
                  <c:v>0.81918683208451049</c:v>
                </c:pt>
                <c:pt idx="6669">
                  <c:v>0.81930966711706177</c:v>
                </c:pt>
                <c:pt idx="6670">
                  <c:v>0.81943250214961305</c:v>
                </c:pt>
                <c:pt idx="6671">
                  <c:v>0.81955533718216433</c:v>
                </c:pt>
                <c:pt idx="6672">
                  <c:v>0.81967817221471562</c:v>
                </c:pt>
                <c:pt idx="6673">
                  <c:v>0.8198010072472669</c:v>
                </c:pt>
                <c:pt idx="6674">
                  <c:v>0.81992384227981818</c:v>
                </c:pt>
                <c:pt idx="6675">
                  <c:v>0.82004667731236947</c:v>
                </c:pt>
                <c:pt idx="6676">
                  <c:v>0.82016951234492075</c:v>
                </c:pt>
                <c:pt idx="6677">
                  <c:v>0.82029234737747203</c:v>
                </c:pt>
                <c:pt idx="6678">
                  <c:v>0.82041518241002331</c:v>
                </c:pt>
                <c:pt idx="6679">
                  <c:v>0.8205380174425746</c:v>
                </c:pt>
                <c:pt idx="6680">
                  <c:v>0.82066085247512588</c:v>
                </c:pt>
                <c:pt idx="6681">
                  <c:v>0.82078368750767716</c:v>
                </c:pt>
                <c:pt idx="6682">
                  <c:v>0.82090652254022844</c:v>
                </c:pt>
                <c:pt idx="6683">
                  <c:v>0.82102935757277973</c:v>
                </c:pt>
                <c:pt idx="6684">
                  <c:v>0.82115219260533101</c:v>
                </c:pt>
                <c:pt idx="6685">
                  <c:v>0.82127502763788229</c:v>
                </c:pt>
                <c:pt idx="6686">
                  <c:v>0.82139786267043358</c:v>
                </c:pt>
                <c:pt idx="6687">
                  <c:v>0.82152069770298486</c:v>
                </c:pt>
                <c:pt idx="6688">
                  <c:v>0.82164353273553614</c:v>
                </c:pt>
                <c:pt idx="6689">
                  <c:v>0.82176636776808742</c:v>
                </c:pt>
                <c:pt idx="6690">
                  <c:v>0.82188920280063871</c:v>
                </c:pt>
                <c:pt idx="6691">
                  <c:v>0.82201203783318999</c:v>
                </c:pt>
                <c:pt idx="6692">
                  <c:v>0.82213487286574127</c:v>
                </c:pt>
                <c:pt idx="6693">
                  <c:v>0.82225770789829256</c:v>
                </c:pt>
                <c:pt idx="6694">
                  <c:v>0.82238054293084384</c:v>
                </c:pt>
                <c:pt idx="6695">
                  <c:v>0.82250337796339512</c:v>
                </c:pt>
                <c:pt idx="6696">
                  <c:v>0.8226262129959464</c:v>
                </c:pt>
                <c:pt idx="6697">
                  <c:v>0.82274904802849769</c:v>
                </c:pt>
                <c:pt idx="6698">
                  <c:v>0.82287188306104897</c:v>
                </c:pt>
                <c:pt idx="6699">
                  <c:v>0.82299471809360025</c:v>
                </c:pt>
                <c:pt idx="6700">
                  <c:v>0.82311755312615154</c:v>
                </c:pt>
                <c:pt idx="6701">
                  <c:v>0.82324038815870282</c:v>
                </c:pt>
                <c:pt idx="6702">
                  <c:v>0.8233632231912541</c:v>
                </c:pt>
                <c:pt idx="6703">
                  <c:v>0.82348605822380538</c:v>
                </c:pt>
                <c:pt idx="6704">
                  <c:v>0.82360889325635667</c:v>
                </c:pt>
                <c:pt idx="6705">
                  <c:v>0.82373172828890795</c:v>
                </c:pt>
                <c:pt idx="6706">
                  <c:v>0.82385456332145923</c:v>
                </c:pt>
                <c:pt idx="6707">
                  <c:v>0.82397739835401052</c:v>
                </c:pt>
                <c:pt idx="6708">
                  <c:v>0.8241002333865618</c:v>
                </c:pt>
                <c:pt idx="6709">
                  <c:v>0.82422306841911308</c:v>
                </c:pt>
                <c:pt idx="6710">
                  <c:v>0.82434590345166436</c:v>
                </c:pt>
                <c:pt idx="6711">
                  <c:v>0.82446873848421565</c:v>
                </c:pt>
                <c:pt idx="6712">
                  <c:v>0.82459157351676693</c:v>
                </c:pt>
                <c:pt idx="6713">
                  <c:v>0.82471440854931821</c:v>
                </c:pt>
                <c:pt idx="6714">
                  <c:v>0.82483724358186949</c:v>
                </c:pt>
                <c:pt idx="6715">
                  <c:v>0.82496007861442078</c:v>
                </c:pt>
                <c:pt idx="6716">
                  <c:v>0.82508291364697217</c:v>
                </c:pt>
                <c:pt idx="6717">
                  <c:v>0.82520574867952345</c:v>
                </c:pt>
                <c:pt idx="6718">
                  <c:v>0.82532858371207474</c:v>
                </c:pt>
                <c:pt idx="6719">
                  <c:v>0.82545141874462602</c:v>
                </c:pt>
                <c:pt idx="6720">
                  <c:v>0.8255742537771773</c:v>
                </c:pt>
                <c:pt idx="6721">
                  <c:v>0.82569708880972859</c:v>
                </c:pt>
                <c:pt idx="6722">
                  <c:v>0.82581992384227987</c:v>
                </c:pt>
                <c:pt idx="6723">
                  <c:v>0.82594275887483115</c:v>
                </c:pt>
                <c:pt idx="6724">
                  <c:v>0.82606559390738243</c:v>
                </c:pt>
                <c:pt idx="6725">
                  <c:v>0.82618842893993372</c:v>
                </c:pt>
                <c:pt idx="6726">
                  <c:v>0.826311263972485</c:v>
                </c:pt>
                <c:pt idx="6727">
                  <c:v>0.82643409900503628</c:v>
                </c:pt>
                <c:pt idx="6728">
                  <c:v>0.82655693403758757</c:v>
                </c:pt>
                <c:pt idx="6729">
                  <c:v>0.82667976907013885</c:v>
                </c:pt>
                <c:pt idx="6730">
                  <c:v>0.82680260410269013</c:v>
                </c:pt>
                <c:pt idx="6731">
                  <c:v>0.82692543913524141</c:v>
                </c:pt>
                <c:pt idx="6732">
                  <c:v>0.8270482741677927</c:v>
                </c:pt>
                <c:pt idx="6733">
                  <c:v>0.82717110920034398</c:v>
                </c:pt>
                <c:pt idx="6734">
                  <c:v>0.82729394423289526</c:v>
                </c:pt>
                <c:pt idx="6735">
                  <c:v>0.82741677926544654</c:v>
                </c:pt>
                <c:pt idx="6736">
                  <c:v>0.82753961429799783</c:v>
                </c:pt>
                <c:pt idx="6737">
                  <c:v>0.82766244933054911</c:v>
                </c:pt>
                <c:pt idx="6738">
                  <c:v>0.82778528436310039</c:v>
                </c:pt>
                <c:pt idx="6739">
                  <c:v>0.82790811939565168</c:v>
                </c:pt>
                <c:pt idx="6740">
                  <c:v>0.82803095442820296</c:v>
                </c:pt>
                <c:pt idx="6741">
                  <c:v>0.82815378946075424</c:v>
                </c:pt>
                <c:pt idx="6742">
                  <c:v>0.82827662449330552</c:v>
                </c:pt>
                <c:pt idx="6743">
                  <c:v>0.82839945952585681</c:v>
                </c:pt>
                <c:pt idx="6744">
                  <c:v>0.82852229455840809</c:v>
                </c:pt>
                <c:pt idx="6745">
                  <c:v>0.82864512959095937</c:v>
                </c:pt>
                <c:pt idx="6746">
                  <c:v>0.82876796462351066</c:v>
                </c:pt>
                <c:pt idx="6747">
                  <c:v>0.82889079965606194</c:v>
                </c:pt>
                <c:pt idx="6748">
                  <c:v>0.82901363468861322</c:v>
                </c:pt>
                <c:pt idx="6749">
                  <c:v>0.8291364697211645</c:v>
                </c:pt>
                <c:pt idx="6750">
                  <c:v>0.82925930475371579</c:v>
                </c:pt>
                <c:pt idx="6751">
                  <c:v>0.82938213978626707</c:v>
                </c:pt>
                <c:pt idx="6752">
                  <c:v>0.82950497481881835</c:v>
                </c:pt>
                <c:pt idx="6753">
                  <c:v>0.82962780985136964</c:v>
                </c:pt>
                <c:pt idx="6754">
                  <c:v>0.82975064488392092</c:v>
                </c:pt>
                <c:pt idx="6755">
                  <c:v>0.8298734799164722</c:v>
                </c:pt>
                <c:pt idx="6756">
                  <c:v>0.82999631494902348</c:v>
                </c:pt>
                <c:pt idx="6757">
                  <c:v>0.83011914998157477</c:v>
                </c:pt>
                <c:pt idx="6758">
                  <c:v>0.83024198501412605</c:v>
                </c:pt>
                <c:pt idx="6759">
                  <c:v>0.83036482004667733</c:v>
                </c:pt>
                <c:pt idx="6760">
                  <c:v>0.83048765507922861</c:v>
                </c:pt>
                <c:pt idx="6761">
                  <c:v>0.8306104901117799</c:v>
                </c:pt>
                <c:pt idx="6762">
                  <c:v>0.83073332514433118</c:v>
                </c:pt>
                <c:pt idx="6763">
                  <c:v>0.83085616017688246</c:v>
                </c:pt>
                <c:pt idx="6764">
                  <c:v>0.83097899520943375</c:v>
                </c:pt>
                <c:pt idx="6765">
                  <c:v>0.83110183024198503</c:v>
                </c:pt>
                <c:pt idx="6766">
                  <c:v>0.83122466527453631</c:v>
                </c:pt>
                <c:pt idx="6767">
                  <c:v>0.83134750030708759</c:v>
                </c:pt>
                <c:pt idx="6768">
                  <c:v>0.83147033533963888</c:v>
                </c:pt>
                <c:pt idx="6769">
                  <c:v>0.83159317037219016</c:v>
                </c:pt>
                <c:pt idx="6770">
                  <c:v>0.83171600540474144</c:v>
                </c:pt>
                <c:pt idx="6771">
                  <c:v>0.83183884043729273</c:v>
                </c:pt>
                <c:pt idx="6772">
                  <c:v>0.83196167546984401</c:v>
                </c:pt>
                <c:pt idx="6773">
                  <c:v>0.83208451050239529</c:v>
                </c:pt>
                <c:pt idx="6774">
                  <c:v>0.83220734553494657</c:v>
                </c:pt>
                <c:pt idx="6775">
                  <c:v>0.83233018056749786</c:v>
                </c:pt>
                <c:pt idx="6776">
                  <c:v>0.83245301560004914</c:v>
                </c:pt>
                <c:pt idx="6777">
                  <c:v>0.83257585063260042</c:v>
                </c:pt>
                <c:pt idx="6778">
                  <c:v>0.83269868566515171</c:v>
                </c:pt>
                <c:pt idx="6779">
                  <c:v>0.83282152069770299</c:v>
                </c:pt>
                <c:pt idx="6780">
                  <c:v>0.83294435573025427</c:v>
                </c:pt>
                <c:pt idx="6781">
                  <c:v>0.83306719076280555</c:v>
                </c:pt>
                <c:pt idx="6782">
                  <c:v>0.83319002579535684</c:v>
                </c:pt>
                <c:pt idx="6783">
                  <c:v>0.83331286082790812</c:v>
                </c:pt>
                <c:pt idx="6784">
                  <c:v>0.8334356958604594</c:v>
                </c:pt>
                <c:pt idx="6785">
                  <c:v>0.83355853089301069</c:v>
                </c:pt>
                <c:pt idx="6786">
                  <c:v>0.83368136592556197</c:v>
                </c:pt>
                <c:pt idx="6787">
                  <c:v>0.83380420095811325</c:v>
                </c:pt>
                <c:pt idx="6788">
                  <c:v>0.83392703599066453</c:v>
                </c:pt>
                <c:pt idx="6789">
                  <c:v>0.83404987102321582</c:v>
                </c:pt>
                <c:pt idx="6790">
                  <c:v>0.8341727060557671</c:v>
                </c:pt>
                <c:pt idx="6791">
                  <c:v>0.83429554108831838</c:v>
                </c:pt>
                <c:pt idx="6792">
                  <c:v>0.83441837612086966</c:v>
                </c:pt>
                <c:pt idx="6793">
                  <c:v>0.83454121115342095</c:v>
                </c:pt>
                <c:pt idx="6794">
                  <c:v>0.83466404618597223</c:v>
                </c:pt>
                <c:pt idx="6795">
                  <c:v>0.83478688121852351</c:v>
                </c:pt>
                <c:pt idx="6796">
                  <c:v>0.8349097162510748</c:v>
                </c:pt>
                <c:pt idx="6797">
                  <c:v>0.83503255128362608</c:v>
                </c:pt>
                <c:pt idx="6798">
                  <c:v>0.83515538631617736</c:v>
                </c:pt>
                <c:pt idx="6799">
                  <c:v>0.83527822134872864</c:v>
                </c:pt>
                <c:pt idx="6800">
                  <c:v>0.83540105638127993</c:v>
                </c:pt>
                <c:pt idx="6801">
                  <c:v>0.83552389141383121</c:v>
                </c:pt>
                <c:pt idx="6802">
                  <c:v>0.83564672644638249</c:v>
                </c:pt>
                <c:pt idx="6803">
                  <c:v>0.83576956147893378</c:v>
                </c:pt>
                <c:pt idx="6804">
                  <c:v>0.83589239651148506</c:v>
                </c:pt>
                <c:pt idx="6805">
                  <c:v>0.83601523154403634</c:v>
                </c:pt>
                <c:pt idx="6806">
                  <c:v>0.83613806657658762</c:v>
                </c:pt>
                <c:pt idx="6807">
                  <c:v>0.83626090160913891</c:v>
                </c:pt>
                <c:pt idx="6808">
                  <c:v>0.83638373664169019</c:v>
                </c:pt>
                <c:pt idx="6809">
                  <c:v>0.83650657167424147</c:v>
                </c:pt>
                <c:pt idx="6810">
                  <c:v>0.83662940670679276</c:v>
                </c:pt>
                <c:pt idx="6811">
                  <c:v>0.83675224173934404</c:v>
                </c:pt>
                <c:pt idx="6812">
                  <c:v>0.83687507677189532</c:v>
                </c:pt>
                <c:pt idx="6813">
                  <c:v>0.8369979118044466</c:v>
                </c:pt>
                <c:pt idx="6814">
                  <c:v>0.83712074683699789</c:v>
                </c:pt>
                <c:pt idx="6815">
                  <c:v>0.83724358186954917</c:v>
                </c:pt>
                <c:pt idx="6816">
                  <c:v>0.83736641690210045</c:v>
                </c:pt>
                <c:pt idx="6817">
                  <c:v>0.83748925193465173</c:v>
                </c:pt>
                <c:pt idx="6818">
                  <c:v>0.83761208696720302</c:v>
                </c:pt>
                <c:pt idx="6819">
                  <c:v>0.8377349219997543</c:v>
                </c:pt>
                <c:pt idx="6820">
                  <c:v>0.83785775703230558</c:v>
                </c:pt>
                <c:pt idx="6821">
                  <c:v>0.83798059206485687</c:v>
                </c:pt>
                <c:pt idx="6822">
                  <c:v>0.83810342709740815</c:v>
                </c:pt>
                <c:pt idx="6823">
                  <c:v>0.83822626212995943</c:v>
                </c:pt>
                <c:pt idx="6824">
                  <c:v>0.83834909716251071</c:v>
                </c:pt>
                <c:pt idx="6825">
                  <c:v>0.838471932195062</c:v>
                </c:pt>
                <c:pt idx="6826">
                  <c:v>0.83859476722761328</c:v>
                </c:pt>
                <c:pt idx="6827">
                  <c:v>0.83871760226016456</c:v>
                </c:pt>
                <c:pt idx="6828">
                  <c:v>0.83884043729271585</c:v>
                </c:pt>
                <c:pt idx="6829">
                  <c:v>0.83896327232526713</c:v>
                </c:pt>
                <c:pt idx="6830">
                  <c:v>0.83908610735781841</c:v>
                </c:pt>
                <c:pt idx="6831">
                  <c:v>0.83920894239036969</c:v>
                </c:pt>
                <c:pt idx="6832">
                  <c:v>0.83933177742292098</c:v>
                </c:pt>
                <c:pt idx="6833">
                  <c:v>0.83945461245547226</c:v>
                </c:pt>
                <c:pt idx="6834">
                  <c:v>0.83957744748802354</c:v>
                </c:pt>
                <c:pt idx="6835">
                  <c:v>0.83970028252057483</c:v>
                </c:pt>
                <c:pt idx="6836">
                  <c:v>0.83982311755312611</c:v>
                </c:pt>
                <c:pt idx="6837">
                  <c:v>0.83994595258567739</c:v>
                </c:pt>
                <c:pt idx="6838">
                  <c:v>0.84006878761822867</c:v>
                </c:pt>
                <c:pt idx="6839">
                  <c:v>0.84019162265077996</c:v>
                </c:pt>
                <c:pt idx="6840">
                  <c:v>0.84031445768333124</c:v>
                </c:pt>
                <c:pt idx="6841">
                  <c:v>0.84043729271588252</c:v>
                </c:pt>
                <c:pt idx="6842">
                  <c:v>0.84056012774843381</c:v>
                </c:pt>
                <c:pt idx="6843">
                  <c:v>0.84068296278098509</c:v>
                </c:pt>
                <c:pt idx="6844">
                  <c:v>0.84080579781353637</c:v>
                </c:pt>
                <c:pt idx="6845">
                  <c:v>0.84092863284608765</c:v>
                </c:pt>
                <c:pt idx="6846">
                  <c:v>0.84105146787863894</c:v>
                </c:pt>
                <c:pt idx="6847">
                  <c:v>0.84117430291119022</c:v>
                </c:pt>
                <c:pt idx="6848">
                  <c:v>0.8412971379437415</c:v>
                </c:pt>
                <c:pt idx="6849">
                  <c:v>0.84141997297629278</c:v>
                </c:pt>
                <c:pt idx="6850">
                  <c:v>0.84154280800884407</c:v>
                </c:pt>
                <c:pt idx="6851">
                  <c:v>0.84166564304139535</c:v>
                </c:pt>
                <c:pt idx="6852">
                  <c:v>0.84178847807394674</c:v>
                </c:pt>
                <c:pt idx="6853">
                  <c:v>0.84191131310649803</c:v>
                </c:pt>
                <c:pt idx="6854">
                  <c:v>0.84203414813904931</c:v>
                </c:pt>
                <c:pt idx="6855">
                  <c:v>0.84215698317160059</c:v>
                </c:pt>
                <c:pt idx="6856">
                  <c:v>0.84227981820415188</c:v>
                </c:pt>
                <c:pt idx="6857">
                  <c:v>0.84240265323670316</c:v>
                </c:pt>
                <c:pt idx="6858">
                  <c:v>0.84252548826925444</c:v>
                </c:pt>
                <c:pt idx="6859">
                  <c:v>0.84264832330180572</c:v>
                </c:pt>
                <c:pt idx="6860">
                  <c:v>0.84277115833435701</c:v>
                </c:pt>
                <c:pt idx="6861">
                  <c:v>0.84289399336690829</c:v>
                </c:pt>
                <c:pt idx="6862">
                  <c:v>0.84301682839945957</c:v>
                </c:pt>
                <c:pt idx="6863">
                  <c:v>0.84313966343201086</c:v>
                </c:pt>
                <c:pt idx="6864">
                  <c:v>0.84326249846456214</c:v>
                </c:pt>
                <c:pt idx="6865">
                  <c:v>0.84338533349711342</c:v>
                </c:pt>
                <c:pt idx="6866">
                  <c:v>0.8435081685296647</c:v>
                </c:pt>
                <c:pt idx="6867">
                  <c:v>0.84363100356221599</c:v>
                </c:pt>
                <c:pt idx="6868">
                  <c:v>0.84375383859476727</c:v>
                </c:pt>
                <c:pt idx="6869">
                  <c:v>0.84387667362731855</c:v>
                </c:pt>
                <c:pt idx="6870">
                  <c:v>0.84399950865986983</c:v>
                </c:pt>
                <c:pt idx="6871">
                  <c:v>0.84412234369242112</c:v>
                </c:pt>
                <c:pt idx="6872">
                  <c:v>0.8442451787249724</c:v>
                </c:pt>
                <c:pt idx="6873">
                  <c:v>0.84436801375752368</c:v>
                </c:pt>
                <c:pt idx="6874">
                  <c:v>0.84449084879007497</c:v>
                </c:pt>
                <c:pt idx="6875">
                  <c:v>0.84461368382262625</c:v>
                </c:pt>
                <c:pt idx="6876">
                  <c:v>0.84473651885517753</c:v>
                </c:pt>
                <c:pt idx="6877">
                  <c:v>0.84485935388772881</c:v>
                </c:pt>
                <c:pt idx="6878">
                  <c:v>0.8449821889202801</c:v>
                </c:pt>
                <c:pt idx="6879">
                  <c:v>0.84510502395283138</c:v>
                </c:pt>
                <c:pt idx="6880">
                  <c:v>0.84522785898538266</c:v>
                </c:pt>
                <c:pt idx="6881">
                  <c:v>0.84535069401793395</c:v>
                </c:pt>
                <c:pt idx="6882">
                  <c:v>0.84547352905048523</c:v>
                </c:pt>
                <c:pt idx="6883">
                  <c:v>0.84559636408303651</c:v>
                </c:pt>
                <c:pt idx="6884">
                  <c:v>0.84571919911558779</c:v>
                </c:pt>
                <c:pt idx="6885">
                  <c:v>0.84584203414813908</c:v>
                </c:pt>
                <c:pt idx="6886">
                  <c:v>0.84596486918069036</c:v>
                </c:pt>
                <c:pt idx="6887">
                  <c:v>0.84608770421324164</c:v>
                </c:pt>
                <c:pt idx="6888">
                  <c:v>0.84621053924579293</c:v>
                </c:pt>
                <c:pt idx="6889">
                  <c:v>0.84633337427834421</c:v>
                </c:pt>
                <c:pt idx="6890">
                  <c:v>0.84645620931089549</c:v>
                </c:pt>
                <c:pt idx="6891">
                  <c:v>0.84657904434344677</c:v>
                </c:pt>
                <c:pt idx="6892">
                  <c:v>0.84670187937599806</c:v>
                </c:pt>
                <c:pt idx="6893">
                  <c:v>0.84682471440854934</c:v>
                </c:pt>
                <c:pt idx="6894">
                  <c:v>0.84694754944110062</c:v>
                </c:pt>
                <c:pt idx="6895">
                  <c:v>0.84707038447365191</c:v>
                </c:pt>
                <c:pt idx="6896">
                  <c:v>0.84719321950620319</c:v>
                </c:pt>
                <c:pt idx="6897">
                  <c:v>0.84731605453875447</c:v>
                </c:pt>
                <c:pt idx="6898">
                  <c:v>0.84743888957130575</c:v>
                </c:pt>
                <c:pt idx="6899">
                  <c:v>0.84756172460385704</c:v>
                </c:pt>
                <c:pt idx="6900">
                  <c:v>0.84768455963640832</c:v>
                </c:pt>
                <c:pt idx="6901">
                  <c:v>0.8478073946689596</c:v>
                </c:pt>
                <c:pt idx="6902">
                  <c:v>0.84793022970151088</c:v>
                </c:pt>
                <c:pt idx="6903">
                  <c:v>0.84805306473406217</c:v>
                </c:pt>
                <c:pt idx="6904">
                  <c:v>0.84817589976661345</c:v>
                </c:pt>
                <c:pt idx="6905">
                  <c:v>0.84829873479916473</c:v>
                </c:pt>
                <c:pt idx="6906">
                  <c:v>0.84842156983171602</c:v>
                </c:pt>
                <c:pt idx="6907">
                  <c:v>0.8485444048642673</c:v>
                </c:pt>
                <c:pt idx="6908">
                  <c:v>0.84866723989681858</c:v>
                </c:pt>
                <c:pt idx="6909">
                  <c:v>0.84879007492936986</c:v>
                </c:pt>
                <c:pt idx="6910">
                  <c:v>0.84891290996192115</c:v>
                </c:pt>
                <c:pt idx="6911">
                  <c:v>0.84903574499447243</c:v>
                </c:pt>
                <c:pt idx="6912">
                  <c:v>0.84915858002702371</c:v>
                </c:pt>
                <c:pt idx="6913">
                  <c:v>0.849281415059575</c:v>
                </c:pt>
                <c:pt idx="6914">
                  <c:v>0.84940425009212628</c:v>
                </c:pt>
                <c:pt idx="6915">
                  <c:v>0.84952708512467756</c:v>
                </c:pt>
                <c:pt idx="6916">
                  <c:v>0.84964992015722884</c:v>
                </c:pt>
                <c:pt idx="6917">
                  <c:v>0.84977275518978013</c:v>
                </c:pt>
                <c:pt idx="6918">
                  <c:v>0.84989559022233141</c:v>
                </c:pt>
                <c:pt idx="6919">
                  <c:v>0.85001842525488269</c:v>
                </c:pt>
                <c:pt idx="6920">
                  <c:v>0.85014126028743398</c:v>
                </c:pt>
                <c:pt idx="6921">
                  <c:v>0.85026409531998526</c:v>
                </c:pt>
                <c:pt idx="6922">
                  <c:v>0.85038693035253654</c:v>
                </c:pt>
                <c:pt idx="6923">
                  <c:v>0.85050976538508782</c:v>
                </c:pt>
                <c:pt idx="6924">
                  <c:v>0.85063260041763911</c:v>
                </c:pt>
                <c:pt idx="6925">
                  <c:v>0.85075543545019039</c:v>
                </c:pt>
                <c:pt idx="6926">
                  <c:v>0.85087827048274167</c:v>
                </c:pt>
                <c:pt idx="6927">
                  <c:v>0.85100110551529295</c:v>
                </c:pt>
                <c:pt idx="6928">
                  <c:v>0.85112394054784424</c:v>
                </c:pt>
                <c:pt idx="6929">
                  <c:v>0.85124677558039552</c:v>
                </c:pt>
                <c:pt idx="6930">
                  <c:v>0.8513696106129468</c:v>
                </c:pt>
                <c:pt idx="6931">
                  <c:v>0.85149244564549809</c:v>
                </c:pt>
                <c:pt idx="6932">
                  <c:v>0.85161528067804937</c:v>
                </c:pt>
                <c:pt idx="6933">
                  <c:v>0.85173811571060065</c:v>
                </c:pt>
                <c:pt idx="6934">
                  <c:v>0.85186095074315193</c:v>
                </c:pt>
                <c:pt idx="6935">
                  <c:v>0.85198378577570322</c:v>
                </c:pt>
                <c:pt idx="6936">
                  <c:v>0.8521066208082545</c:v>
                </c:pt>
                <c:pt idx="6937">
                  <c:v>0.85222945584080578</c:v>
                </c:pt>
                <c:pt idx="6938">
                  <c:v>0.85235229087335707</c:v>
                </c:pt>
                <c:pt idx="6939">
                  <c:v>0.85247512590590835</c:v>
                </c:pt>
                <c:pt idx="6940">
                  <c:v>0.85259796093845963</c:v>
                </c:pt>
                <c:pt idx="6941">
                  <c:v>0.85272079597101091</c:v>
                </c:pt>
                <c:pt idx="6942">
                  <c:v>0.8528436310035622</c:v>
                </c:pt>
                <c:pt idx="6943">
                  <c:v>0.85296646603611348</c:v>
                </c:pt>
                <c:pt idx="6944">
                  <c:v>0.85308930106866476</c:v>
                </c:pt>
                <c:pt idx="6945">
                  <c:v>0.85321213610121605</c:v>
                </c:pt>
                <c:pt idx="6946">
                  <c:v>0.85333497113376733</c:v>
                </c:pt>
                <c:pt idx="6947">
                  <c:v>0.85345780616631861</c:v>
                </c:pt>
                <c:pt idx="6948">
                  <c:v>0.85358064119886989</c:v>
                </c:pt>
                <c:pt idx="6949">
                  <c:v>0.85370347623142118</c:v>
                </c:pt>
                <c:pt idx="6950">
                  <c:v>0.85382631126397246</c:v>
                </c:pt>
                <c:pt idx="6951">
                  <c:v>0.85394914629652374</c:v>
                </c:pt>
                <c:pt idx="6952">
                  <c:v>0.85407198132907503</c:v>
                </c:pt>
                <c:pt idx="6953">
                  <c:v>0.85419481636162631</c:v>
                </c:pt>
                <c:pt idx="6954">
                  <c:v>0.85431765139417759</c:v>
                </c:pt>
                <c:pt idx="6955">
                  <c:v>0.85444048642672887</c:v>
                </c:pt>
                <c:pt idx="6956">
                  <c:v>0.85456332145928016</c:v>
                </c:pt>
                <c:pt idx="6957">
                  <c:v>0.85468615649183144</c:v>
                </c:pt>
                <c:pt idx="6958">
                  <c:v>0.85480899152438272</c:v>
                </c:pt>
                <c:pt idx="6959">
                  <c:v>0.854931826556934</c:v>
                </c:pt>
                <c:pt idx="6960">
                  <c:v>0.85505466158948529</c:v>
                </c:pt>
                <c:pt idx="6961">
                  <c:v>0.85517749662203657</c:v>
                </c:pt>
                <c:pt idx="6962">
                  <c:v>0.85530033165458785</c:v>
                </c:pt>
                <c:pt idx="6963">
                  <c:v>0.85542316668713914</c:v>
                </c:pt>
                <c:pt idx="6964">
                  <c:v>0.85554600171969042</c:v>
                </c:pt>
                <c:pt idx="6965">
                  <c:v>0.8556688367522417</c:v>
                </c:pt>
                <c:pt idx="6966">
                  <c:v>0.85579167178479298</c:v>
                </c:pt>
                <c:pt idx="6967">
                  <c:v>0.85591450681734427</c:v>
                </c:pt>
                <c:pt idx="6968">
                  <c:v>0.85603734184989555</c:v>
                </c:pt>
                <c:pt idx="6969">
                  <c:v>0.85616017688244683</c:v>
                </c:pt>
                <c:pt idx="6970">
                  <c:v>0.85628301191499812</c:v>
                </c:pt>
                <c:pt idx="6971">
                  <c:v>0.8564058469475494</c:v>
                </c:pt>
                <c:pt idx="6972">
                  <c:v>0.85652868198010068</c:v>
                </c:pt>
                <c:pt idx="6973">
                  <c:v>0.85665151701265196</c:v>
                </c:pt>
                <c:pt idx="6974">
                  <c:v>0.85677435204520325</c:v>
                </c:pt>
                <c:pt idx="6975">
                  <c:v>0.85689718707775453</c:v>
                </c:pt>
                <c:pt idx="6976">
                  <c:v>0.85702002211030581</c:v>
                </c:pt>
                <c:pt idx="6977">
                  <c:v>0.8571428571428571</c:v>
                </c:pt>
                <c:pt idx="6978">
                  <c:v>0.85726569217540838</c:v>
                </c:pt>
                <c:pt idx="6979">
                  <c:v>0.85738852720795966</c:v>
                </c:pt>
                <c:pt idx="6980">
                  <c:v>0.85751136224051094</c:v>
                </c:pt>
                <c:pt idx="6981">
                  <c:v>0.85763419727306223</c:v>
                </c:pt>
                <c:pt idx="6982">
                  <c:v>0.85775703230561351</c:v>
                </c:pt>
                <c:pt idx="6983">
                  <c:v>0.85787986733816479</c:v>
                </c:pt>
                <c:pt idx="6984">
                  <c:v>0.85800270237071607</c:v>
                </c:pt>
                <c:pt idx="6985">
                  <c:v>0.85812553740326736</c:v>
                </c:pt>
                <c:pt idx="6986">
                  <c:v>0.85824837243581864</c:v>
                </c:pt>
                <c:pt idx="6987">
                  <c:v>0.85837120746837003</c:v>
                </c:pt>
                <c:pt idx="6988">
                  <c:v>0.85849404250092132</c:v>
                </c:pt>
                <c:pt idx="6989">
                  <c:v>0.8586168775334726</c:v>
                </c:pt>
                <c:pt idx="6990">
                  <c:v>0.85873971256602388</c:v>
                </c:pt>
                <c:pt idx="6991">
                  <c:v>0.85886254759857517</c:v>
                </c:pt>
                <c:pt idx="6992">
                  <c:v>0.85898538263112645</c:v>
                </c:pt>
                <c:pt idx="6993">
                  <c:v>0.85910821766367773</c:v>
                </c:pt>
                <c:pt idx="6994">
                  <c:v>0.85923105269622901</c:v>
                </c:pt>
                <c:pt idx="6995">
                  <c:v>0.8593538877287803</c:v>
                </c:pt>
                <c:pt idx="6996">
                  <c:v>0.85947672276133158</c:v>
                </c:pt>
                <c:pt idx="6997">
                  <c:v>0.85959955779388286</c:v>
                </c:pt>
                <c:pt idx="6998">
                  <c:v>0.85972239282643415</c:v>
                </c:pt>
                <c:pt idx="6999">
                  <c:v>0.85984522785898543</c:v>
                </c:pt>
                <c:pt idx="7000">
                  <c:v>0.85996806289153671</c:v>
                </c:pt>
                <c:pt idx="7001">
                  <c:v>0.86009089792408799</c:v>
                </c:pt>
                <c:pt idx="7002">
                  <c:v>0.86021373295663928</c:v>
                </c:pt>
                <c:pt idx="7003">
                  <c:v>0.86033656798919056</c:v>
                </c:pt>
                <c:pt idx="7004">
                  <c:v>0.86045940302174184</c:v>
                </c:pt>
                <c:pt idx="7005">
                  <c:v>0.86058223805429312</c:v>
                </c:pt>
                <c:pt idx="7006">
                  <c:v>0.86070507308684441</c:v>
                </c:pt>
                <c:pt idx="7007">
                  <c:v>0.86082790811939569</c:v>
                </c:pt>
                <c:pt idx="7008">
                  <c:v>0.86095074315194697</c:v>
                </c:pt>
                <c:pt idx="7009">
                  <c:v>0.86107357818449826</c:v>
                </c:pt>
                <c:pt idx="7010">
                  <c:v>0.86119641321704954</c:v>
                </c:pt>
                <c:pt idx="7011">
                  <c:v>0.86131924824960082</c:v>
                </c:pt>
                <c:pt idx="7012">
                  <c:v>0.8614420832821521</c:v>
                </c:pt>
                <c:pt idx="7013">
                  <c:v>0.86156491831470339</c:v>
                </c:pt>
                <c:pt idx="7014">
                  <c:v>0.86168775334725467</c:v>
                </c:pt>
                <c:pt idx="7015">
                  <c:v>0.86181058837980595</c:v>
                </c:pt>
                <c:pt idx="7016">
                  <c:v>0.86193342341235724</c:v>
                </c:pt>
                <c:pt idx="7017">
                  <c:v>0.86205625844490852</c:v>
                </c:pt>
                <c:pt idx="7018">
                  <c:v>0.8621790934774598</c:v>
                </c:pt>
                <c:pt idx="7019">
                  <c:v>0.86230192851001108</c:v>
                </c:pt>
                <c:pt idx="7020">
                  <c:v>0.86242476354256237</c:v>
                </c:pt>
                <c:pt idx="7021">
                  <c:v>0.86254759857511365</c:v>
                </c:pt>
                <c:pt idx="7022">
                  <c:v>0.86267043360766493</c:v>
                </c:pt>
                <c:pt idx="7023">
                  <c:v>0.86279326864021622</c:v>
                </c:pt>
                <c:pt idx="7024">
                  <c:v>0.8629161036727675</c:v>
                </c:pt>
                <c:pt idx="7025">
                  <c:v>0.86303893870531878</c:v>
                </c:pt>
                <c:pt idx="7026">
                  <c:v>0.86316177373787006</c:v>
                </c:pt>
                <c:pt idx="7027">
                  <c:v>0.86328460877042135</c:v>
                </c:pt>
                <c:pt idx="7028">
                  <c:v>0.86340744380297263</c:v>
                </c:pt>
                <c:pt idx="7029">
                  <c:v>0.86353027883552391</c:v>
                </c:pt>
                <c:pt idx="7030">
                  <c:v>0.8636531138680752</c:v>
                </c:pt>
                <c:pt idx="7031">
                  <c:v>0.86377594890062648</c:v>
                </c:pt>
                <c:pt idx="7032">
                  <c:v>0.86389878393317776</c:v>
                </c:pt>
                <c:pt idx="7033">
                  <c:v>0.86402161896572904</c:v>
                </c:pt>
                <c:pt idx="7034">
                  <c:v>0.86414445399828033</c:v>
                </c:pt>
                <c:pt idx="7035">
                  <c:v>0.86426728903083161</c:v>
                </c:pt>
                <c:pt idx="7036">
                  <c:v>0.86439012406338289</c:v>
                </c:pt>
                <c:pt idx="7037">
                  <c:v>0.86451295909593417</c:v>
                </c:pt>
                <c:pt idx="7038">
                  <c:v>0.86463579412848546</c:v>
                </c:pt>
                <c:pt idx="7039">
                  <c:v>0.86475862916103674</c:v>
                </c:pt>
                <c:pt idx="7040">
                  <c:v>0.86488146419358802</c:v>
                </c:pt>
                <c:pt idx="7041">
                  <c:v>0.86500429922613931</c:v>
                </c:pt>
                <c:pt idx="7042">
                  <c:v>0.86512713425869059</c:v>
                </c:pt>
                <c:pt idx="7043">
                  <c:v>0.86524996929124187</c:v>
                </c:pt>
                <c:pt idx="7044">
                  <c:v>0.86537280432379315</c:v>
                </c:pt>
                <c:pt idx="7045">
                  <c:v>0.86549563935634444</c:v>
                </c:pt>
                <c:pt idx="7046">
                  <c:v>0.86561847438889572</c:v>
                </c:pt>
                <c:pt idx="7047">
                  <c:v>0.865741309421447</c:v>
                </c:pt>
                <c:pt idx="7048">
                  <c:v>0.86586414445399829</c:v>
                </c:pt>
                <c:pt idx="7049">
                  <c:v>0.86598697948654957</c:v>
                </c:pt>
                <c:pt idx="7050">
                  <c:v>0.86610981451910085</c:v>
                </c:pt>
                <c:pt idx="7051">
                  <c:v>0.86623264955165213</c:v>
                </c:pt>
                <c:pt idx="7052">
                  <c:v>0.86635548458420342</c:v>
                </c:pt>
                <c:pt idx="7053">
                  <c:v>0.8664783196167547</c:v>
                </c:pt>
                <c:pt idx="7054">
                  <c:v>0.86660115464930598</c:v>
                </c:pt>
                <c:pt idx="7055">
                  <c:v>0.86672398968185727</c:v>
                </c:pt>
                <c:pt idx="7056">
                  <c:v>0.86684682471440855</c:v>
                </c:pt>
                <c:pt idx="7057">
                  <c:v>0.86696965974695983</c:v>
                </c:pt>
                <c:pt idx="7058">
                  <c:v>0.86709249477951111</c:v>
                </c:pt>
                <c:pt idx="7059">
                  <c:v>0.8672153298120624</c:v>
                </c:pt>
                <c:pt idx="7060">
                  <c:v>0.86733816484461368</c:v>
                </c:pt>
                <c:pt idx="7061">
                  <c:v>0.86746099987716496</c:v>
                </c:pt>
                <c:pt idx="7062">
                  <c:v>0.86758383490971624</c:v>
                </c:pt>
                <c:pt idx="7063">
                  <c:v>0.86770666994226753</c:v>
                </c:pt>
                <c:pt idx="7064">
                  <c:v>0.86782950497481881</c:v>
                </c:pt>
                <c:pt idx="7065">
                  <c:v>0.86795234000737009</c:v>
                </c:pt>
                <c:pt idx="7066">
                  <c:v>0.86807517503992138</c:v>
                </c:pt>
                <c:pt idx="7067">
                  <c:v>0.86819801007247266</c:v>
                </c:pt>
                <c:pt idx="7068">
                  <c:v>0.86832084510502394</c:v>
                </c:pt>
                <c:pt idx="7069">
                  <c:v>0.86844368013757522</c:v>
                </c:pt>
                <c:pt idx="7070">
                  <c:v>0.86856651517012651</c:v>
                </c:pt>
                <c:pt idx="7071">
                  <c:v>0.86868935020267779</c:v>
                </c:pt>
                <c:pt idx="7072">
                  <c:v>0.86881218523522907</c:v>
                </c:pt>
                <c:pt idx="7073">
                  <c:v>0.86893502026778036</c:v>
                </c:pt>
                <c:pt idx="7074">
                  <c:v>0.86905785530033164</c:v>
                </c:pt>
                <c:pt idx="7075">
                  <c:v>0.86918069033288292</c:v>
                </c:pt>
                <c:pt idx="7076">
                  <c:v>0.8693035253654342</c:v>
                </c:pt>
                <c:pt idx="7077">
                  <c:v>0.86942636039798549</c:v>
                </c:pt>
                <c:pt idx="7078">
                  <c:v>0.86954919543053677</c:v>
                </c:pt>
                <c:pt idx="7079">
                  <c:v>0.86967203046308805</c:v>
                </c:pt>
                <c:pt idx="7080">
                  <c:v>0.86979486549563934</c:v>
                </c:pt>
                <c:pt idx="7081">
                  <c:v>0.86991770052819062</c:v>
                </c:pt>
                <c:pt idx="7082">
                  <c:v>0.8700405355607419</c:v>
                </c:pt>
                <c:pt idx="7083">
                  <c:v>0.87016337059329318</c:v>
                </c:pt>
                <c:pt idx="7084">
                  <c:v>0.87028620562584447</c:v>
                </c:pt>
                <c:pt idx="7085">
                  <c:v>0.87040904065839575</c:v>
                </c:pt>
                <c:pt idx="7086">
                  <c:v>0.87053187569094703</c:v>
                </c:pt>
                <c:pt idx="7087">
                  <c:v>0.87065471072349832</c:v>
                </c:pt>
                <c:pt idx="7088">
                  <c:v>0.8707775457560496</c:v>
                </c:pt>
                <c:pt idx="7089">
                  <c:v>0.87090038078860088</c:v>
                </c:pt>
                <c:pt idx="7090">
                  <c:v>0.87102321582115216</c:v>
                </c:pt>
                <c:pt idx="7091">
                  <c:v>0.87114605085370345</c:v>
                </c:pt>
                <c:pt idx="7092">
                  <c:v>0.87126888588625473</c:v>
                </c:pt>
                <c:pt idx="7093">
                  <c:v>0.87139172091880601</c:v>
                </c:pt>
                <c:pt idx="7094">
                  <c:v>0.87151455595135729</c:v>
                </c:pt>
                <c:pt idx="7095">
                  <c:v>0.87163739098390858</c:v>
                </c:pt>
                <c:pt idx="7096">
                  <c:v>0.87176022601645986</c:v>
                </c:pt>
                <c:pt idx="7097">
                  <c:v>0.87188306104901114</c:v>
                </c:pt>
                <c:pt idx="7098">
                  <c:v>0.87200589608156243</c:v>
                </c:pt>
                <c:pt idx="7099">
                  <c:v>0.87212873111411371</c:v>
                </c:pt>
                <c:pt idx="7100">
                  <c:v>0.87225156614666499</c:v>
                </c:pt>
                <c:pt idx="7101">
                  <c:v>0.87237440117921627</c:v>
                </c:pt>
                <c:pt idx="7102">
                  <c:v>0.87249723621176756</c:v>
                </c:pt>
                <c:pt idx="7103">
                  <c:v>0.87262007124431884</c:v>
                </c:pt>
                <c:pt idx="7104">
                  <c:v>0.87274290627687012</c:v>
                </c:pt>
                <c:pt idx="7105">
                  <c:v>0.87286574130942141</c:v>
                </c:pt>
                <c:pt idx="7106">
                  <c:v>0.87298857634197269</c:v>
                </c:pt>
                <c:pt idx="7107">
                  <c:v>0.87311141137452397</c:v>
                </c:pt>
                <c:pt idx="7108">
                  <c:v>0.87323424640707525</c:v>
                </c:pt>
                <c:pt idx="7109">
                  <c:v>0.87335708143962654</c:v>
                </c:pt>
                <c:pt idx="7110">
                  <c:v>0.87347991647217782</c:v>
                </c:pt>
                <c:pt idx="7111">
                  <c:v>0.8736027515047291</c:v>
                </c:pt>
                <c:pt idx="7112">
                  <c:v>0.87372558653728039</c:v>
                </c:pt>
                <c:pt idx="7113">
                  <c:v>0.87384842156983167</c:v>
                </c:pt>
                <c:pt idx="7114">
                  <c:v>0.87397125660238295</c:v>
                </c:pt>
                <c:pt idx="7115">
                  <c:v>0.87409409163493423</c:v>
                </c:pt>
                <c:pt idx="7116">
                  <c:v>0.87421692666748552</c:v>
                </c:pt>
                <c:pt idx="7117">
                  <c:v>0.8743397617000368</c:v>
                </c:pt>
                <c:pt idx="7118">
                  <c:v>0.87446259673258808</c:v>
                </c:pt>
                <c:pt idx="7119">
                  <c:v>0.87458543176513937</c:v>
                </c:pt>
                <c:pt idx="7120">
                  <c:v>0.87470826679769065</c:v>
                </c:pt>
                <c:pt idx="7121">
                  <c:v>0.87483110183024193</c:v>
                </c:pt>
                <c:pt idx="7122">
                  <c:v>0.87495393686279321</c:v>
                </c:pt>
                <c:pt idx="7123">
                  <c:v>0.87507677189534461</c:v>
                </c:pt>
                <c:pt idx="7124">
                  <c:v>0.87519960692789589</c:v>
                </c:pt>
                <c:pt idx="7125">
                  <c:v>0.87532244196044717</c:v>
                </c:pt>
                <c:pt idx="7126">
                  <c:v>0.87544527699299846</c:v>
                </c:pt>
                <c:pt idx="7127">
                  <c:v>0.87556811202554974</c:v>
                </c:pt>
                <c:pt idx="7128">
                  <c:v>0.87569094705810102</c:v>
                </c:pt>
                <c:pt idx="7129">
                  <c:v>0.8758137820906523</c:v>
                </c:pt>
                <c:pt idx="7130">
                  <c:v>0.87593661712320359</c:v>
                </c:pt>
                <c:pt idx="7131">
                  <c:v>0.87605945215575487</c:v>
                </c:pt>
                <c:pt idx="7132">
                  <c:v>0.87618228718830615</c:v>
                </c:pt>
                <c:pt idx="7133">
                  <c:v>0.87630512222085744</c:v>
                </c:pt>
                <c:pt idx="7134">
                  <c:v>0.87642795725340872</c:v>
                </c:pt>
                <c:pt idx="7135">
                  <c:v>0.87655079228596</c:v>
                </c:pt>
                <c:pt idx="7136">
                  <c:v>0.87667362731851128</c:v>
                </c:pt>
                <c:pt idx="7137">
                  <c:v>0.87679646235106257</c:v>
                </c:pt>
                <c:pt idx="7138">
                  <c:v>0.87691929738361385</c:v>
                </c:pt>
                <c:pt idx="7139">
                  <c:v>0.87704213241616513</c:v>
                </c:pt>
                <c:pt idx="7140">
                  <c:v>0.87716496744871641</c:v>
                </c:pt>
                <c:pt idx="7141">
                  <c:v>0.8772878024812677</c:v>
                </c:pt>
                <c:pt idx="7142">
                  <c:v>0.87741063751381898</c:v>
                </c:pt>
                <c:pt idx="7143">
                  <c:v>0.87753347254637026</c:v>
                </c:pt>
                <c:pt idx="7144">
                  <c:v>0.87765630757892155</c:v>
                </c:pt>
                <c:pt idx="7145">
                  <c:v>0.87777914261147283</c:v>
                </c:pt>
                <c:pt idx="7146">
                  <c:v>0.87790197764402411</c:v>
                </c:pt>
                <c:pt idx="7147">
                  <c:v>0.87802481267657539</c:v>
                </c:pt>
                <c:pt idx="7148">
                  <c:v>0.87814764770912668</c:v>
                </c:pt>
                <c:pt idx="7149">
                  <c:v>0.87827048274167796</c:v>
                </c:pt>
                <c:pt idx="7150">
                  <c:v>0.87839331777422924</c:v>
                </c:pt>
                <c:pt idx="7151">
                  <c:v>0.87851615280678053</c:v>
                </c:pt>
                <c:pt idx="7152">
                  <c:v>0.87863898783933181</c:v>
                </c:pt>
                <c:pt idx="7153">
                  <c:v>0.87876182287188309</c:v>
                </c:pt>
                <c:pt idx="7154">
                  <c:v>0.87888465790443437</c:v>
                </c:pt>
                <c:pt idx="7155">
                  <c:v>0.87900749293698566</c:v>
                </c:pt>
                <c:pt idx="7156">
                  <c:v>0.87913032796953694</c:v>
                </c:pt>
                <c:pt idx="7157">
                  <c:v>0.87925316300208822</c:v>
                </c:pt>
                <c:pt idx="7158">
                  <c:v>0.87937599803463951</c:v>
                </c:pt>
                <c:pt idx="7159">
                  <c:v>0.87949883306719079</c:v>
                </c:pt>
                <c:pt idx="7160">
                  <c:v>0.87962166809974207</c:v>
                </c:pt>
                <c:pt idx="7161">
                  <c:v>0.87974450313229335</c:v>
                </c:pt>
                <c:pt idx="7162">
                  <c:v>0.87986733816484464</c:v>
                </c:pt>
                <c:pt idx="7163">
                  <c:v>0.87999017319739592</c:v>
                </c:pt>
                <c:pt idx="7164">
                  <c:v>0.8801130082299472</c:v>
                </c:pt>
                <c:pt idx="7165">
                  <c:v>0.88023584326249849</c:v>
                </c:pt>
                <c:pt idx="7166">
                  <c:v>0.88035867829504977</c:v>
                </c:pt>
                <c:pt idx="7167">
                  <c:v>0.88048151332760105</c:v>
                </c:pt>
                <c:pt idx="7168">
                  <c:v>0.88060434836015233</c:v>
                </c:pt>
                <c:pt idx="7169">
                  <c:v>0.88072718339270362</c:v>
                </c:pt>
                <c:pt idx="7170">
                  <c:v>0.8808500184252549</c:v>
                </c:pt>
                <c:pt idx="7171">
                  <c:v>0.88097285345780618</c:v>
                </c:pt>
                <c:pt idx="7172">
                  <c:v>0.88109568849035746</c:v>
                </c:pt>
                <c:pt idx="7173">
                  <c:v>0.88121852352290875</c:v>
                </c:pt>
                <c:pt idx="7174">
                  <c:v>0.88134135855546003</c:v>
                </c:pt>
                <c:pt idx="7175">
                  <c:v>0.88146419358801131</c:v>
                </c:pt>
                <c:pt idx="7176">
                  <c:v>0.8815870286205626</c:v>
                </c:pt>
                <c:pt idx="7177">
                  <c:v>0.88170986365311388</c:v>
                </c:pt>
                <c:pt idx="7178">
                  <c:v>0.88183269868566516</c:v>
                </c:pt>
                <c:pt idx="7179">
                  <c:v>0.88195553371821644</c:v>
                </c:pt>
                <c:pt idx="7180">
                  <c:v>0.88207836875076773</c:v>
                </c:pt>
                <c:pt idx="7181">
                  <c:v>0.88220120378331901</c:v>
                </c:pt>
                <c:pt idx="7182">
                  <c:v>0.88232403881587029</c:v>
                </c:pt>
                <c:pt idx="7183">
                  <c:v>0.88244687384842158</c:v>
                </c:pt>
                <c:pt idx="7184">
                  <c:v>0.88256970888097286</c:v>
                </c:pt>
                <c:pt idx="7185">
                  <c:v>0.88269254391352414</c:v>
                </c:pt>
                <c:pt idx="7186">
                  <c:v>0.88281537894607542</c:v>
                </c:pt>
                <c:pt idx="7187">
                  <c:v>0.88293821397862671</c:v>
                </c:pt>
                <c:pt idx="7188">
                  <c:v>0.88306104901117799</c:v>
                </c:pt>
                <c:pt idx="7189">
                  <c:v>0.88318388404372927</c:v>
                </c:pt>
                <c:pt idx="7190">
                  <c:v>0.88330671907628056</c:v>
                </c:pt>
                <c:pt idx="7191">
                  <c:v>0.88342955410883184</c:v>
                </c:pt>
                <c:pt idx="7192">
                  <c:v>0.88355238914138312</c:v>
                </c:pt>
                <c:pt idx="7193">
                  <c:v>0.8836752241739344</c:v>
                </c:pt>
                <c:pt idx="7194">
                  <c:v>0.88379805920648569</c:v>
                </c:pt>
                <c:pt idx="7195">
                  <c:v>0.88392089423903697</c:v>
                </c:pt>
                <c:pt idx="7196">
                  <c:v>0.88404372927158825</c:v>
                </c:pt>
                <c:pt idx="7197">
                  <c:v>0.88416656430413954</c:v>
                </c:pt>
                <c:pt idx="7198">
                  <c:v>0.88428939933669082</c:v>
                </c:pt>
                <c:pt idx="7199">
                  <c:v>0.8844122343692421</c:v>
                </c:pt>
                <c:pt idx="7200">
                  <c:v>0.88453506940179338</c:v>
                </c:pt>
                <c:pt idx="7201">
                  <c:v>0.88465790443434467</c:v>
                </c:pt>
                <c:pt idx="7202">
                  <c:v>0.88478073946689595</c:v>
                </c:pt>
                <c:pt idx="7203">
                  <c:v>0.88490357449944723</c:v>
                </c:pt>
                <c:pt idx="7204">
                  <c:v>0.88502640953199851</c:v>
                </c:pt>
                <c:pt idx="7205">
                  <c:v>0.8851492445645498</c:v>
                </c:pt>
                <c:pt idx="7206">
                  <c:v>0.88527207959710108</c:v>
                </c:pt>
                <c:pt idx="7207">
                  <c:v>0.88539491462965236</c:v>
                </c:pt>
                <c:pt idx="7208">
                  <c:v>0.88551774966220365</c:v>
                </c:pt>
                <c:pt idx="7209">
                  <c:v>0.88564058469475493</c:v>
                </c:pt>
                <c:pt idx="7210">
                  <c:v>0.88576341972730621</c:v>
                </c:pt>
                <c:pt idx="7211">
                  <c:v>0.88588625475985749</c:v>
                </c:pt>
                <c:pt idx="7212">
                  <c:v>0.88600908979240878</c:v>
                </c:pt>
                <c:pt idx="7213">
                  <c:v>0.88613192482496006</c:v>
                </c:pt>
                <c:pt idx="7214">
                  <c:v>0.88625475985751134</c:v>
                </c:pt>
                <c:pt idx="7215">
                  <c:v>0.88637759489006263</c:v>
                </c:pt>
                <c:pt idx="7216">
                  <c:v>0.88650042992261391</c:v>
                </c:pt>
                <c:pt idx="7217">
                  <c:v>0.88662326495516519</c:v>
                </c:pt>
                <c:pt idx="7218">
                  <c:v>0.88674609998771647</c:v>
                </c:pt>
                <c:pt idx="7219">
                  <c:v>0.88686893502026776</c:v>
                </c:pt>
                <c:pt idx="7220">
                  <c:v>0.88699177005281904</c:v>
                </c:pt>
                <c:pt idx="7221">
                  <c:v>0.88711460508537032</c:v>
                </c:pt>
                <c:pt idx="7222">
                  <c:v>0.88723744011792161</c:v>
                </c:pt>
                <c:pt idx="7223">
                  <c:v>0.88736027515047289</c:v>
                </c:pt>
                <c:pt idx="7224">
                  <c:v>0.88748311018302417</c:v>
                </c:pt>
                <c:pt idx="7225">
                  <c:v>0.88760594521557545</c:v>
                </c:pt>
                <c:pt idx="7226">
                  <c:v>0.88772878024812674</c:v>
                </c:pt>
                <c:pt idx="7227">
                  <c:v>0.88785161528067802</c:v>
                </c:pt>
                <c:pt idx="7228">
                  <c:v>0.8879744503132293</c:v>
                </c:pt>
                <c:pt idx="7229">
                  <c:v>0.88809728534578058</c:v>
                </c:pt>
                <c:pt idx="7230">
                  <c:v>0.88822012037833187</c:v>
                </c:pt>
                <c:pt idx="7231">
                  <c:v>0.88834295541088315</c:v>
                </c:pt>
                <c:pt idx="7232">
                  <c:v>0.88846579044343443</c:v>
                </c:pt>
                <c:pt idx="7233">
                  <c:v>0.88858862547598572</c:v>
                </c:pt>
                <c:pt idx="7234">
                  <c:v>0.888711460508537</c:v>
                </c:pt>
                <c:pt idx="7235">
                  <c:v>0.88883429554108828</c:v>
                </c:pt>
                <c:pt idx="7236">
                  <c:v>0.88895713057363956</c:v>
                </c:pt>
                <c:pt idx="7237">
                  <c:v>0.88907996560619085</c:v>
                </c:pt>
                <c:pt idx="7238">
                  <c:v>0.88920280063874213</c:v>
                </c:pt>
                <c:pt idx="7239">
                  <c:v>0.88932563567129341</c:v>
                </c:pt>
                <c:pt idx="7240">
                  <c:v>0.8894484707038447</c:v>
                </c:pt>
                <c:pt idx="7241">
                  <c:v>0.88957130573639598</c:v>
                </c:pt>
                <c:pt idx="7242">
                  <c:v>0.88969414076894726</c:v>
                </c:pt>
                <c:pt idx="7243">
                  <c:v>0.88981697580149854</c:v>
                </c:pt>
                <c:pt idx="7244">
                  <c:v>0.88993981083404983</c:v>
                </c:pt>
                <c:pt idx="7245">
                  <c:v>0.89006264586660111</c:v>
                </c:pt>
                <c:pt idx="7246">
                  <c:v>0.89018548089915239</c:v>
                </c:pt>
                <c:pt idx="7247">
                  <c:v>0.89030831593170368</c:v>
                </c:pt>
                <c:pt idx="7248">
                  <c:v>0.89043115096425496</c:v>
                </c:pt>
                <c:pt idx="7249">
                  <c:v>0.89055398599680624</c:v>
                </c:pt>
                <c:pt idx="7250">
                  <c:v>0.89067682102935752</c:v>
                </c:pt>
                <c:pt idx="7251">
                  <c:v>0.89079965606190881</c:v>
                </c:pt>
                <c:pt idx="7252">
                  <c:v>0.89092249109446009</c:v>
                </c:pt>
                <c:pt idx="7253">
                  <c:v>0.89104532612701137</c:v>
                </c:pt>
                <c:pt idx="7254">
                  <c:v>0.89116816115956266</c:v>
                </c:pt>
                <c:pt idx="7255">
                  <c:v>0.89129099619211394</c:v>
                </c:pt>
                <c:pt idx="7256">
                  <c:v>0.89141383122466522</c:v>
                </c:pt>
                <c:pt idx="7257">
                  <c:v>0.8915366662572165</c:v>
                </c:pt>
                <c:pt idx="7258">
                  <c:v>0.89165950128976779</c:v>
                </c:pt>
                <c:pt idx="7259">
                  <c:v>0.89178233632231918</c:v>
                </c:pt>
                <c:pt idx="7260">
                  <c:v>0.89190517135487046</c:v>
                </c:pt>
                <c:pt idx="7261">
                  <c:v>0.89202800638742175</c:v>
                </c:pt>
                <c:pt idx="7262">
                  <c:v>0.89215084141997303</c:v>
                </c:pt>
                <c:pt idx="7263">
                  <c:v>0.89227367645252431</c:v>
                </c:pt>
                <c:pt idx="7264">
                  <c:v>0.89239651148507559</c:v>
                </c:pt>
                <c:pt idx="7265">
                  <c:v>0.89251934651762688</c:v>
                </c:pt>
                <c:pt idx="7266">
                  <c:v>0.89264218155017816</c:v>
                </c:pt>
                <c:pt idx="7267">
                  <c:v>0.89276501658272944</c:v>
                </c:pt>
                <c:pt idx="7268">
                  <c:v>0.89288785161528073</c:v>
                </c:pt>
                <c:pt idx="7269">
                  <c:v>0.89301068664783201</c:v>
                </c:pt>
                <c:pt idx="7270">
                  <c:v>0.89313352168038329</c:v>
                </c:pt>
                <c:pt idx="7271">
                  <c:v>0.89325635671293457</c:v>
                </c:pt>
                <c:pt idx="7272">
                  <c:v>0.89337919174548586</c:v>
                </c:pt>
                <c:pt idx="7273">
                  <c:v>0.89350202677803714</c:v>
                </c:pt>
                <c:pt idx="7274">
                  <c:v>0.89362486181058842</c:v>
                </c:pt>
                <c:pt idx="7275">
                  <c:v>0.89374769684313971</c:v>
                </c:pt>
                <c:pt idx="7276">
                  <c:v>0.89387053187569099</c:v>
                </c:pt>
                <c:pt idx="7277">
                  <c:v>0.89399336690824227</c:v>
                </c:pt>
                <c:pt idx="7278">
                  <c:v>0.89411620194079355</c:v>
                </c:pt>
                <c:pt idx="7279">
                  <c:v>0.89423903697334484</c:v>
                </c:pt>
                <c:pt idx="7280">
                  <c:v>0.89436187200589612</c:v>
                </c:pt>
                <c:pt idx="7281">
                  <c:v>0.8944847070384474</c:v>
                </c:pt>
                <c:pt idx="7282">
                  <c:v>0.89460754207099868</c:v>
                </c:pt>
                <c:pt idx="7283">
                  <c:v>0.89473037710354997</c:v>
                </c:pt>
                <c:pt idx="7284">
                  <c:v>0.89485321213610125</c:v>
                </c:pt>
                <c:pt idx="7285">
                  <c:v>0.89497604716865253</c:v>
                </c:pt>
                <c:pt idx="7286">
                  <c:v>0.89509888220120382</c:v>
                </c:pt>
                <c:pt idx="7287">
                  <c:v>0.8952217172337551</c:v>
                </c:pt>
                <c:pt idx="7288">
                  <c:v>0.89534455226630638</c:v>
                </c:pt>
                <c:pt idx="7289">
                  <c:v>0.89546738729885766</c:v>
                </c:pt>
                <c:pt idx="7290">
                  <c:v>0.89559022233140895</c:v>
                </c:pt>
                <c:pt idx="7291">
                  <c:v>0.89571305736396023</c:v>
                </c:pt>
                <c:pt idx="7292">
                  <c:v>0.89583589239651151</c:v>
                </c:pt>
                <c:pt idx="7293">
                  <c:v>0.8959587274290628</c:v>
                </c:pt>
                <c:pt idx="7294">
                  <c:v>0.89608156246161408</c:v>
                </c:pt>
                <c:pt idx="7295">
                  <c:v>0.89620439749416536</c:v>
                </c:pt>
                <c:pt idx="7296">
                  <c:v>0.89632723252671664</c:v>
                </c:pt>
                <c:pt idx="7297">
                  <c:v>0.89645006755926793</c:v>
                </c:pt>
                <c:pt idx="7298">
                  <c:v>0.89657290259181921</c:v>
                </c:pt>
                <c:pt idx="7299">
                  <c:v>0.89669573762437049</c:v>
                </c:pt>
                <c:pt idx="7300">
                  <c:v>0.89681857265692178</c:v>
                </c:pt>
                <c:pt idx="7301">
                  <c:v>0.89694140768947306</c:v>
                </c:pt>
                <c:pt idx="7302">
                  <c:v>0.89706424272202434</c:v>
                </c:pt>
                <c:pt idx="7303">
                  <c:v>0.89718707775457562</c:v>
                </c:pt>
                <c:pt idx="7304">
                  <c:v>0.89730991278712691</c:v>
                </c:pt>
                <c:pt idx="7305">
                  <c:v>0.89743274781967819</c:v>
                </c:pt>
                <c:pt idx="7306">
                  <c:v>0.89755558285222947</c:v>
                </c:pt>
                <c:pt idx="7307">
                  <c:v>0.89767841788478075</c:v>
                </c:pt>
                <c:pt idx="7308">
                  <c:v>0.89780125291733204</c:v>
                </c:pt>
                <c:pt idx="7309">
                  <c:v>0.89792408794988332</c:v>
                </c:pt>
                <c:pt idx="7310">
                  <c:v>0.8980469229824346</c:v>
                </c:pt>
                <c:pt idx="7311">
                  <c:v>0.89816975801498589</c:v>
                </c:pt>
                <c:pt idx="7312">
                  <c:v>0.89829259304753717</c:v>
                </c:pt>
                <c:pt idx="7313">
                  <c:v>0.89841542808008845</c:v>
                </c:pt>
                <c:pt idx="7314">
                  <c:v>0.89853826311263973</c:v>
                </c:pt>
                <c:pt idx="7315">
                  <c:v>0.89866109814519102</c:v>
                </c:pt>
                <c:pt idx="7316">
                  <c:v>0.8987839331777423</c:v>
                </c:pt>
                <c:pt idx="7317">
                  <c:v>0.89890676821029358</c:v>
                </c:pt>
                <c:pt idx="7318">
                  <c:v>0.89902960324284487</c:v>
                </c:pt>
                <c:pt idx="7319">
                  <c:v>0.89915243827539615</c:v>
                </c:pt>
                <c:pt idx="7320">
                  <c:v>0.89927527330794743</c:v>
                </c:pt>
                <c:pt idx="7321">
                  <c:v>0.89939810834049871</c:v>
                </c:pt>
                <c:pt idx="7322">
                  <c:v>0.89952094337305</c:v>
                </c:pt>
                <c:pt idx="7323">
                  <c:v>0.89964377840560128</c:v>
                </c:pt>
                <c:pt idx="7324">
                  <c:v>0.89976661343815256</c:v>
                </c:pt>
                <c:pt idx="7325">
                  <c:v>0.89988944847070385</c:v>
                </c:pt>
                <c:pt idx="7326">
                  <c:v>0.90001228350325513</c:v>
                </c:pt>
                <c:pt idx="7327">
                  <c:v>0.90013511853580641</c:v>
                </c:pt>
                <c:pt idx="7328">
                  <c:v>0.90025795356835769</c:v>
                </c:pt>
                <c:pt idx="7329">
                  <c:v>0.90038078860090898</c:v>
                </c:pt>
                <c:pt idx="7330">
                  <c:v>0.90050362363346026</c:v>
                </c:pt>
                <c:pt idx="7331">
                  <c:v>0.90062645866601154</c:v>
                </c:pt>
                <c:pt idx="7332">
                  <c:v>0.90074929369856283</c:v>
                </c:pt>
                <c:pt idx="7333">
                  <c:v>0.90087212873111411</c:v>
                </c:pt>
                <c:pt idx="7334">
                  <c:v>0.90099496376366539</c:v>
                </c:pt>
                <c:pt idx="7335">
                  <c:v>0.90111779879621667</c:v>
                </c:pt>
                <c:pt idx="7336">
                  <c:v>0.90124063382876796</c:v>
                </c:pt>
                <c:pt idx="7337">
                  <c:v>0.90136346886131924</c:v>
                </c:pt>
                <c:pt idx="7338">
                  <c:v>0.90148630389387052</c:v>
                </c:pt>
                <c:pt idx="7339">
                  <c:v>0.9016091389264218</c:v>
                </c:pt>
                <c:pt idx="7340">
                  <c:v>0.90173197395897309</c:v>
                </c:pt>
                <c:pt idx="7341">
                  <c:v>0.90185480899152437</c:v>
                </c:pt>
                <c:pt idx="7342">
                  <c:v>0.90197764402407565</c:v>
                </c:pt>
                <c:pt idx="7343">
                  <c:v>0.90210047905662694</c:v>
                </c:pt>
                <c:pt idx="7344">
                  <c:v>0.90222331408917822</c:v>
                </c:pt>
                <c:pt idx="7345">
                  <c:v>0.9023461491217295</c:v>
                </c:pt>
                <c:pt idx="7346">
                  <c:v>0.90246898415428078</c:v>
                </c:pt>
                <c:pt idx="7347">
                  <c:v>0.90259181918683207</c:v>
                </c:pt>
                <c:pt idx="7348">
                  <c:v>0.90271465421938335</c:v>
                </c:pt>
                <c:pt idx="7349">
                  <c:v>0.90283748925193463</c:v>
                </c:pt>
                <c:pt idx="7350">
                  <c:v>0.90296032428448592</c:v>
                </c:pt>
                <c:pt idx="7351">
                  <c:v>0.9030831593170372</c:v>
                </c:pt>
                <c:pt idx="7352">
                  <c:v>0.90320599434958848</c:v>
                </c:pt>
                <c:pt idx="7353">
                  <c:v>0.90332882938213976</c:v>
                </c:pt>
                <c:pt idx="7354">
                  <c:v>0.90345166441469105</c:v>
                </c:pt>
                <c:pt idx="7355">
                  <c:v>0.90357449944724233</c:v>
                </c:pt>
                <c:pt idx="7356">
                  <c:v>0.90369733447979361</c:v>
                </c:pt>
                <c:pt idx="7357">
                  <c:v>0.9038201695123449</c:v>
                </c:pt>
                <c:pt idx="7358">
                  <c:v>0.90394300454489618</c:v>
                </c:pt>
                <c:pt idx="7359">
                  <c:v>0.90406583957744746</c:v>
                </c:pt>
                <c:pt idx="7360">
                  <c:v>0.90418867460999874</c:v>
                </c:pt>
                <c:pt idx="7361">
                  <c:v>0.90431150964255003</c:v>
                </c:pt>
                <c:pt idx="7362">
                  <c:v>0.90443434467510131</c:v>
                </c:pt>
                <c:pt idx="7363">
                  <c:v>0.90455717970765259</c:v>
                </c:pt>
                <c:pt idx="7364">
                  <c:v>0.90468001474020387</c:v>
                </c:pt>
                <c:pt idx="7365">
                  <c:v>0.90480284977275516</c:v>
                </c:pt>
                <c:pt idx="7366">
                  <c:v>0.90492568480530644</c:v>
                </c:pt>
                <c:pt idx="7367">
                  <c:v>0.90504851983785772</c:v>
                </c:pt>
                <c:pt idx="7368">
                  <c:v>0.90517135487040901</c:v>
                </c:pt>
                <c:pt idx="7369">
                  <c:v>0.90529418990296029</c:v>
                </c:pt>
                <c:pt idx="7370">
                  <c:v>0.90541702493551157</c:v>
                </c:pt>
                <c:pt idx="7371">
                  <c:v>0.90553985996806285</c:v>
                </c:pt>
                <c:pt idx="7372">
                  <c:v>0.90566269500061414</c:v>
                </c:pt>
                <c:pt idx="7373">
                  <c:v>0.90578553003316542</c:v>
                </c:pt>
                <c:pt idx="7374">
                  <c:v>0.9059083650657167</c:v>
                </c:pt>
                <c:pt idx="7375">
                  <c:v>0.90603120009826799</c:v>
                </c:pt>
                <c:pt idx="7376">
                  <c:v>0.90615403513081927</c:v>
                </c:pt>
                <c:pt idx="7377">
                  <c:v>0.90627687016337055</c:v>
                </c:pt>
                <c:pt idx="7378">
                  <c:v>0.90639970519592183</c:v>
                </c:pt>
                <c:pt idx="7379">
                  <c:v>0.90652254022847312</c:v>
                </c:pt>
                <c:pt idx="7380">
                  <c:v>0.9066453752610244</c:v>
                </c:pt>
                <c:pt idx="7381">
                  <c:v>0.90676821029357568</c:v>
                </c:pt>
                <c:pt idx="7382">
                  <c:v>0.90689104532612697</c:v>
                </c:pt>
                <c:pt idx="7383">
                  <c:v>0.90701388035867825</c:v>
                </c:pt>
                <c:pt idx="7384">
                  <c:v>0.90713671539122953</c:v>
                </c:pt>
                <c:pt idx="7385">
                  <c:v>0.90725955042378081</c:v>
                </c:pt>
                <c:pt idx="7386">
                  <c:v>0.9073823854563321</c:v>
                </c:pt>
                <c:pt idx="7387">
                  <c:v>0.90750522048888338</c:v>
                </c:pt>
                <c:pt idx="7388">
                  <c:v>0.90762805552143466</c:v>
                </c:pt>
                <c:pt idx="7389">
                  <c:v>0.90775089055398595</c:v>
                </c:pt>
                <c:pt idx="7390">
                  <c:v>0.90787372558653723</c:v>
                </c:pt>
                <c:pt idx="7391">
                  <c:v>0.90799656061908851</c:v>
                </c:pt>
                <c:pt idx="7392">
                  <c:v>0.90811939565163979</c:v>
                </c:pt>
                <c:pt idx="7393">
                  <c:v>0.90824223068419108</c:v>
                </c:pt>
                <c:pt idx="7394">
                  <c:v>0.90836506571674247</c:v>
                </c:pt>
                <c:pt idx="7395">
                  <c:v>0.90848790074929375</c:v>
                </c:pt>
                <c:pt idx="7396">
                  <c:v>0.90861073578184504</c:v>
                </c:pt>
                <c:pt idx="7397">
                  <c:v>0.90873357081439632</c:v>
                </c:pt>
                <c:pt idx="7398">
                  <c:v>0.9088564058469476</c:v>
                </c:pt>
                <c:pt idx="7399">
                  <c:v>0.90897924087949888</c:v>
                </c:pt>
                <c:pt idx="7400">
                  <c:v>0.90910207591205017</c:v>
                </c:pt>
                <c:pt idx="7401">
                  <c:v>0.90922491094460145</c:v>
                </c:pt>
                <c:pt idx="7402">
                  <c:v>0.90934774597715273</c:v>
                </c:pt>
                <c:pt idx="7403">
                  <c:v>0.90947058100970402</c:v>
                </c:pt>
                <c:pt idx="7404">
                  <c:v>0.9095934160422553</c:v>
                </c:pt>
                <c:pt idx="7405">
                  <c:v>0.90971625107480658</c:v>
                </c:pt>
                <c:pt idx="7406">
                  <c:v>0.90983908610735786</c:v>
                </c:pt>
                <c:pt idx="7407">
                  <c:v>0.90996192113990915</c:v>
                </c:pt>
                <c:pt idx="7408">
                  <c:v>0.91008475617246043</c:v>
                </c:pt>
                <c:pt idx="7409">
                  <c:v>0.91020759120501171</c:v>
                </c:pt>
                <c:pt idx="7410">
                  <c:v>0.910330426237563</c:v>
                </c:pt>
                <c:pt idx="7411">
                  <c:v>0.91045326127011428</c:v>
                </c:pt>
                <c:pt idx="7412">
                  <c:v>0.91057609630266556</c:v>
                </c:pt>
                <c:pt idx="7413">
                  <c:v>0.91069893133521684</c:v>
                </c:pt>
                <c:pt idx="7414">
                  <c:v>0.91082176636776813</c:v>
                </c:pt>
                <c:pt idx="7415">
                  <c:v>0.91094460140031941</c:v>
                </c:pt>
                <c:pt idx="7416">
                  <c:v>0.91106743643287069</c:v>
                </c:pt>
                <c:pt idx="7417">
                  <c:v>0.91119027146542197</c:v>
                </c:pt>
                <c:pt idx="7418">
                  <c:v>0.91131310649797326</c:v>
                </c:pt>
                <c:pt idx="7419">
                  <c:v>0.91143594153052454</c:v>
                </c:pt>
                <c:pt idx="7420">
                  <c:v>0.91155877656307582</c:v>
                </c:pt>
                <c:pt idx="7421">
                  <c:v>0.91168161159562711</c:v>
                </c:pt>
                <c:pt idx="7422">
                  <c:v>0.91180444662817839</c:v>
                </c:pt>
                <c:pt idx="7423">
                  <c:v>0.91192728166072967</c:v>
                </c:pt>
                <c:pt idx="7424">
                  <c:v>0.91205011669328095</c:v>
                </c:pt>
                <c:pt idx="7425">
                  <c:v>0.91217295172583224</c:v>
                </c:pt>
                <c:pt idx="7426">
                  <c:v>0.91229578675838352</c:v>
                </c:pt>
                <c:pt idx="7427">
                  <c:v>0.9124186217909348</c:v>
                </c:pt>
                <c:pt idx="7428">
                  <c:v>0.91254145682348609</c:v>
                </c:pt>
                <c:pt idx="7429">
                  <c:v>0.91266429185603737</c:v>
                </c:pt>
                <c:pt idx="7430">
                  <c:v>0.91278712688858865</c:v>
                </c:pt>
                <c:pt idx="7431">
                  <c:v>0.91290996192113993</c:v>
                </c:pt>
                <c:pt idx="7432">
                  <c:v>0.91303279695369122</c:v>
                </c:pt>
                <c:pt idx="7433">
                  <c:v>0.9131556319862425</c:v>
                </c:pt>
                <c:pt idx="7434">
                  <c:v>0.91327846701879378</c:v>
                </c:pt>
                <c:pt idx="7435">
                  <c:v>0.91340130205134507</c:v>
                </c:pt>
                <c:pt idx="7436">
                  <c:v>0.91352413708389635</c:v>
                </c:pt>
                <c:pt idx="7437">
                  <c:v>0.91364697211644763</c:v>
                </c:pt>
                <c:pt idx="7438">
                  <c:v>0.91376980714899891</c:v>
                </c:pt>
                <c:pt idx="7439">
                  <c:v>0.9138926421815502</c:v>
                </c:pt>
                <c:pt idx="7440">
                  <c:v>0.91401547721410148</c:v>
                </c:pt>
                <c:pt idx="7441">
                  <c:v>0.91413831224665276</c:v>
                </c:pt>
                <c:pt idx="7442">
                  <c:v>0.91426114727920405</c:v>
                </c:pt>
                <c:pt idx="7443">
                  <c:v>0.91438398231175533</c:v>
                </c:pt>
                <c:pt idx="7444">
                  <c:v>0.91450681734430661</c:v>
                </c:pt>
                <c:pt idx="7445">
                  <c:v>0.91462965237685789</c:v>
                </c:pt>
                <c:pt idx="7446">
                  <c:v>0.91475248740940918</c:v>
                </c:pt>
                <c:pt idx="7447">
                  <c:v>0.91487532244196046</c:v>
                </c:pt>
                <c:pt idx="7448">
                  <c:v>0.91499815747451174</c:v>
                </c:pt>
                <c:pt idx="7449">
                  <c:v>0.91512099250706302</c:v>
                </c:pt>
                <c:pt idx="7450">
                  <c:v>0.91524382753961431</c:v>
                </c:pt>
                <c:pt idx="7451">
                  <c:v>0.91536666257216559</c:v>
                </c:pt>
                <c:pt idx="7452">
                  <c:v>0.91548949760471687</c:v>
                </c:pt>
                <c:pt idx="7453">
                  <c:v>0.91561233263726816</c:v>
                </c:pt>
                <c:pt idx="7454">
                  <c:v>0.91573516766981944</c:v>
                </c:pt>
                <c:pt idx="7455">
                  <c:v>0.91585800270237072</c:v>
                </c:pt>
                <c:pt idx="7456">
                  <c:v>0.915980837734922</c:v>
                </c:pt>
                <c:pt idx="7457">
                  <c:v>0.91610367276747329</c:v>
                </c:pt>
                <c:pt idx="7458">
                  <c:v>0.91622650780002457</c:v>
                </c:pt>
                <c:pt idx="7459">
                  <c:v>0.91634934283257585</c:v>
                </c:pt>
                <c:pt idx="7460">
                  <c:v>0.91647217786512714</c:v>
                </c:pt>
                <c:pt idx="7461">
                  <c:v>0.91659501289767842</c:v>
                </c:pt>
                <c:pt idx="7462">
                  <c:v>0.9167178479302297</c:v>
                </c:pt>
                <c:pt idx="7463">
                  <c:v>0.91684068296278098</c:v>
                </c:pt>
                <c:pt idx="7464">
                  <c:v>0.91696351799533227</c:v>
                </c:pt>
                <c:pt idx="7465">
                  <c:v>0.91708635302788355</c:v>
                </c:pt>
                <c:pt idx="7466">
                  <c:v>0.91720918806043483</c:v>
                </c:pt>
                <c:pt idx="7467">
                  <c:v>0.91733202309298612</c:v>
                </c:pt>
                <c:pt idx="7468">
                  <c:v>0.9174548581255374</c:v>
                </c:pt>
                <c:pt idx="7469">
                  <c:v>0.91757769315808868</c:v>
                </c:pt>
                <c:pt idx="7470">
                  <c:v>0.91770052819063996</c:v>
                </c:pt>
                <c:pt idx="7471">
                  <c:v>0.91782336322319125</c:v>
                </c:pt>
                <c:pt idx="7472">
                  <c:v>0.91794619825574253</c:v>
                </c:pt>
                <c:pt idx="7473">
                  <c:v>0.91806903328829381</c:v>
                </c:pt>
                <c:pt idx="7474">
                  <c:v>0.91819186832084509</c:v>
                </c:pt>
                <c:pt idx="7475">
                  <c:v>0.91831470335339638</c:v>
                </c:pt>
                <c:pt idx="7476">
                  <c:v>0.91843753838594766</c:v>
                </c:pt>
                <c:pt idx="7477">
                  <c:v>0.91856037341849894</c:v>
                </c:pt>
                <c:pt idx="7478">
                  <c:v>0.91868320845105023</c:v>
                </c:pt>
                <c:pt idx="7479">
                  <c:v>0.91880604348360151</c:v>
                </c:pt>
                <c:pt idx="7480">
                  <c:v>0.91892887851615279</c:v>
                </c:pt>
                <c:pt idx="7481">
                  <c:v>0.91905171354870407</c:v>
                </c:pt>
                <c:pt idx="7482">
                  <c:v>0.91917454858125536</c:v>
                </c:pt>
                <c:pt idx="7483">
                  <c:v>0.91929738361380664</c:v>
                </c:pt>
                <c:pt idx="7484">
                  <c:v>0.91942021864635792</c:v>
                </c:pt>
                <c:pt idx="7485">
                  <c:v>0.91954305367890921</c:v>
                </c:pt>
                <c:pt idx="7486">
                  <c:v>0.91966588871146049</c:v>
                </c:pt>
                <c:pt idx="7487">
                  <c:v>0.91978872374401177</c:v>
                </c:pt>
                <c:pt idx="7488">
                  <c:v>0.91991155877656305</c:v>
                </c:pt>
                <c:pt idx="7489">
                  <c:v>0.92003439380911434</c:v>
                </c:pt>
                <c:pt idx="7490">
                  <c:v>0.92015722884166562</c:v>
                </c:pt>
                <c:pt idx="7491">
                  <c:v>0.9202800638742169</c:v>
                </c:pt>
                <c:pt idx="7492">
                  <c:v>0.92040289890676819</c:v>
                </c:pt>
                <c:pt idx="7493">
                  <c:v>0.92052573393931947</c:v>
                </c:pt>
                <c:pt idx="7494">
                  <c:v>0.92064856897187075</c:v>
                </c:pt>
                <c:pt idx="7495">
                  <c:v>0.92077140400442203</c:v>
                </c:pt>
                <c:pt idx="7496">
                  <c:v>0.92089423903697332</c:v>
                </c:pt>
                <c:pt idx="7497">
                  <c:v>0.9210170740695246</c:v>
                </c:pt>
                <c:pt idx="7498">
                  <c:v>0.92113990910207588</c:v>
                </c:pt>
                <c:pt idx="7499">
                  <c:v>0.92126274413462717</c:v>
                </c:pt>
                <c:pt idx="7500">
                  <c:v>0.92138557916717845</c:v>
                </c:pt>
                <c:pt idx="7501">
                  <c:v>0.92150841419972973</c:v>
                </c:pt>
                <c:pt idx="7502">
                  <c:v>0.92163124923228101</c:v>
                </c:pt>
                <c:pt idx="7503">
                  <c:v>0.9217540842648323</c:v>
                </c:pt>
                <c:pt idx="7504">
                  <c:v>0.92187691929738358</c:v>
                </c:pt>
                <c:pt idx="7505">
                  <c:v>0.92199975432993486</c:v>
                </c:pt>
                <c:pt idx="7506">
                  <c:v>0.92212258936248614</c:v>
                </c:pt>
                <c:pt idx="7507">
                  <c:v>0.92224542439503743</c:v>
                </c:pt>
                <c:pt idx="7508">
                  <c:v>0.92236825942758871</c:v>
                </c:pt>
                <c:pt idx="7509">
                  <c:v>0.92249109446013999</c:v>
                </c:pt>
                <c:pt idx="7510">
                  <c:v>0.92261392949269128</c:v>
                </c:pt>
                <c:pt idx="7511">
                  <c:v>0.92273676452524256</c:v>
                </c:pt>
                <c:pt idx="7512">
                  <c:v>0.92285959955779384</c:v>
                </c:pt>
                <c:pt idx="7513">
                  <c:v>0.92298243459034512</c:v>
                </c:pt>
                <c:pt idx="7514">
                  <c:v>0.92310526962289641</c:v>
                </c:pt>
                <c:pt idx="7515">
                  <c:v>0.92322810465544769</c:v>
                </c:pt>
                <c:pt idx="7516">
                  <c:v>0.92335093968799897</c:v>
                </c:pt>
                <c:pt idx="7517">
                  <c:v>0.92347377472055026</c:v>
                </c:pt>
                <c:pt idx="7518">
                  <c:v>0.92359660975310154</c:v>
                </c:pt>
                <c:pt idx="7519">
                  <c:v>0.92371944478565282</c:v>
                </c:pt>
                <c:pt idx="7520">
                  <c:v>0.9238422798182041</c:v>
                </c:pt>
                <c:pt idx="7521">
                  <c:v>0.92396511485075539</c:v>
                </c:pt>
                <c:pt idx="7522">
                  <c:v>0.92408794988330667</c:v>
                </c:pt>
                <c:pt idx="7523">
                  <c:v>0.92421078491585795</c:v>
                </c:pt>
                <c:pt idx="7524">
                  <c:v>0.92433361994840924</c:v>
                </c:pt>
                <c:pt idx="7525">
                  <c:v>0.92445645498096052</c:v>
                </c:pt>
                <c:pt idx="7526">
                  <c:v>0.9245792900135118</c:v>
                </c:pt>
                <c:pt idx="7527">
                  <c:v>0.92470212504606308</c:v>
                </c:pt>
                <c:pt idx="7528">
                  <c:v>0.92482496007861437</c:v>
                </c:pt>
                <c:pt idx="7529">
                  <c:v>0.92494779511116565</c:v>
                </c:pt>
                <c:pt idx="7530">
                  <c:v>0.92507063014371704</c:v>
                </c:pt>
                <c:pt idx="7531">
                  <c:v>0.92519346517626833</c:v>
                </c:pt>
                <c:pt idx="7532">
                  <c:v>0.92531630020881961</c:v>
                </c:pt>
                <c:pt idx="7533">
                  <c:v>0.92543913524137089</c:v>
                </c:pt>
                <c:pt idx="7534">
                  <c:v>0.92556197027392217</c:v>
                </c:pt>
                <c:pt idx="7535">
                  <c:v>0.92568480530647346</c:v>
                </c:pt>
                <c:pt idx="7536">
                  <c:v>0.92580764033902474</c:v>
                </c:pt>
                <c:pt idx="7537">
                  <c:v>0.92593047537157602</c:v>
                </c:pt>
                <c:pt idx="7538">
                  <c:v>0.92605331040412731</c:v>
                </c:pt>
                <c:pt idx="7539">
                  <c:v>0.92617614543667859</c:v>
                </c:pt>
                <c:pt idx="7540">
                  <c:v>0.92629898046922987</c:v>
                </c:pt>
                <c:pt idx="7541">
                  <c:v>0.92642181550178115</c:v>
                </c:pt>
                <c:pt idx="7542">
                  <c:v>0.92654465053433244</c:v>
                </c:pt>
                <c:pt idx="7543">
                  <c:v>0.92666748556688372</c:v>
                </c:pt>
                <c:pt idx="7544">
                  <c:v>0.926790320599435</c:v>
                </c:pt>
                <c:pt idx="7545">
                  <c:v>0.92691315563198629</c:v>
                </c:pt>
                <c:pt idx="7546">
                  <c:v>0.92703599066453757</c:v>
                </c:pt>
                <c:pt idx="7547">
                  <c:v>0.92715882569708885</c:v>
                </c:pt>
                <c:pt idx="7548">
                  <c:v>0.92728166072964013</c:v>
                </c:pt>
                <c:pt idx="7549">
                  <c:v>0.92740449576219142</c:v>
                </c:pt>
                <c:pt idx="7550">
                  <c:v>0.9275273307947427</c:v>
                </c:pt>
                <c:pt idx="7551">
                  <c:v>0.92765016582729398</c:v>
                </c:pt>
                <c:pt idx="7552">
                  <c:v>0.92777300085984526</c:v>
                </c:pt>
                <c:pt idx="7553">
                  <c:v>0.92789583589239655</c:v>
                </c:pt>
                <c:pt idx="7554">
                  <c:v>0.92801867092494783</c:v>
                </c:pt>
                <c:pt idx="7555">
                  <c:v>0.92814150595749911</c:v>
                </c:pt>
                <c:pt idx="7556">
                  <c:v>0.9282643409900504</c:v>
                </c:pt>
                <c:pt idx="7557">
                  <c:v>0.92838717602260168</c:v>
                </c:pt>
                <c:pt idx="7558">
                  <c:v>0.92851001105515296</c:v>
                </c:pt>
                <c:pt idx="7559">
                  <c:v>0.92863284608770424</c:v>
                </c:pt>
                <c:pt idx="7560">
                  <c:v>0.92875568112025553</c:v>
                </c:pt>
                <c:pt idx="7561">
                  <c:v>0.92887851615280681</c:v>
                </c:pt>
                <c:pt idx="7562">
                  <c:v>0.92900135118535809</c:v>
                </c:pt>
                <c:pt idx="7563">
                  <c:v>0.92912418621790938</c:v>
                </c:pt>
                <c:pt idx="7564">
                  <c:v>0.92924702125046066</c:v>
                </c:pt>
                <c:pt idx="7565">
                  <c:v>0.92936985628301194</c:v>
                </c:pt>
                <c:pt idx="7566">
                  <c:v>0.92949269131556322</c:v>
                </c:pt>
                <c:pt idx="7567">
                  <c:v>0.92961552634811451</c:v>
                </c:pt>
                <c:pt idx="7568">
                  <c:v>0.92973836138066579</c:v>
                </c:pt>
                <c:pt idx="7569">
                  <c:v>0.92986119641321707</c:v>
                </c:pt>
                <c:pt idx="7570">
                  <c:v>0.92998403144576836</c:v>
                </c:pt>
                <c:pt idx="7571">
                  <c:v>0.93010686647831964</c:v>
                </c:pt>
                <c:pt idx="7572">
                  <c:v>0.93022970151087092</c:v>
                </c:pt>
                <c:pt idx="7573">
                  <c:v>0.9303525365434222</c:v>
                </c:pt>
                <c:pt idx="7574">
                  <c:v>0.93047537157597349</c:v>
                </c:pt>
                <c:pt idx="7575">
                  <c:v>0.93059820660852477</c:v>
                </c:pt>
                <c:pt idx="7576">
                  <c:v>0.93072104164107605</c:v>
                </c:pt>
                <c:pt idx="7577">
                  <c:v>0.93084387667362734</c:v>
                </c:pt>
                <c:pt idx="7578">
                  <c:v>0.93096671170617862</c:v>
                </c:pt>
                <c:pt idx="7579">
                  <c:v>0.9310895467387299</c:v>
                </c:pt>
                <c:pt idx="7580">
                  <c:v>0.93121238177128118</c:v>
                </c:pt>
                <c:pt idx="7581">
                  <c:v>0.93133521680383247</c:v>
                </c:pt>
                <c:pt idx="7582">
                  <c:v>0.93145805183638375</c:v>
                </c:pt>
                <c:pt idx="7583">
                  <c:v>0.93158088686893503</c:v>
                </c:pt>
                <c:pt idx="7584">
                  <c:v>0.93170372190148631</c:v>
                </c:pt>
                <c:pt idx="7585">
                  <c:v>0.9318265569340376</c:v>
                </c:pt>
                <c:pt idx="7586">
                  <c:v>0.93194939196658888</c:v>
                </c:pt>
                <c:pt idx="7587">
                  <c:v>0.93207222699914016</c:v>
                </c:pt>
                <c:pt idx="7588">
                  <c:v>0.93219506203169145</c:v>
                </c:pt>
                <c:pt idx="7589">
                  <c:v>0.93231789706424273</c:v>
                </c:pt>
                <c:pt idx="7590">
                  <c:v>0.93244073209679401</c:v>
                </c:pt>
                <c:pt idx="7591">
                  <c:v>0.93256356712934529</c:v>
                </c:pt>
                <c:pt idx="7592">
                  <c:v>0.93268640216189658</c:v>
                </c:pt>
                <c:pt idx="7593">
                  <c:v>0.93280923719444786</c:v>
                </c:pt>
                <c:pt idx="7594">
                  <c:v>0.93293207222699914</c:v>
                </c:pt>
                <c:pt idx="7595">
                  <c:v>0.93305490725955043</c:v>
                </c:pt>
                <c:pt idx="7596">
                  <c:v>0.93317774229210171</c:v>
                </c:pt>
                <c:pt idx="7597">
                  <c:v>0.93330057732465299</c:v>
                </c:pt>
                <c:pt idx="7598">
                  <c:v>0.93342341235720427</c:v>
                </c:pt>
                <c:pt idx="7599">
                  <c:v>0.93354624738975556</c:v>
                </c:pt>
                <c:pt idx="7600">
                  <c:v>0.93366908242230684</c:v>
                </c:pt>
                <c:pt idx="7601">
                  <c:v>0.93379191745485812</c:v>
                </c:pt>
                <c:pt idx="7602">
                  <c:v>0.93391475248740941</c:v>
                </c:pt>
                <c:pt idx="7603">
                  <c:v>0.93403758751996069</c:v>
                </c:pt>
                <c:pt idx="7604">
                  <c:v>0.93416042255251197</c:v>
                </c:pt>
                <c:pt idx="7605">
                  <c:v>0.93428325758506325</c:v>
                </c:pt>
                <c:pt idx="7606">
                  <c:v>0.93440609261761454</c:v>
                </c:pt>
                <c:pt idx="7607">
                  <c:v>0.93452892765016582</c:v>
                </c:pt>
                <c:pt idx="7608">
                  <c:v>0.9346517626827171</c:v>
                </c:pt>
                <c:pt idx="7609">
                  <c:v>0.93477459771526838</c:v>
                </c:pt>
                <c:pt idx="7610">
                  <c:v>0.93489743274781967</c:v>
                </c:pt>
                <c:pt idx="7611">
                  <c:v>0.93502026778037095</c:v>
                </c:pt>
                <c:pt idx="7612">
                  <c:v>0.93514310281292223</c:v>
                </c:pt>
                <c:pt idx="7613">
                  <c:v>0.93526593784547352</c:v>
                </c:pt>
                <c:pt idx="7614">
                  <c:v>0.9353887728780248</c:v>
                </c:pt>
                <c:pt idx="7615">
                  <c:v>0.93551160791057608</c:v>
                </c:pt>
                <c:pt idx="7616">
                  <c:v>0.93563444294312736</c:v>
                </c:pt>
                <c:pt idx="7617">
                  <c:v>0.93575727797567865</c:v>
                </c:pt>
                <c:pt idx="7618">
                  <c:v>0.93588011300822993</c:v>
                </c:pt>
                <c:pt idx="7619">
                  <c:v>0.93600294804078121</c:v>
                </c:pt>
                <c:pt idx="7620">
                  <c:v>0.9361257830733325</c:v>
                </c:pt>
                <c:pt idx="7621">
                  <c:v>0.93624861810588378</c:v>
                </c:pt>
                <c:pt idx="7622">
                  <c:v>0.93637145313843506</c:v>
                </c:pt>
                <c:pt idx="7623">
                  <c:v>0.93649428817098634</c:v>
                </c:pt>
                <c:pt idx="7624">
                  <c:v>0.93661712320353763</c:v>
                </c:pt>
                <c:pt idx="7625">
                  <c:v>0.93673995823608891</c:v>
                </c:pt>
                <c:pt idx="7626">
                  <c:v>0.93686279326864019</c:v>
                </c:pt>
                <c:pt idx="7627">
                  <c:v>0.93698562830119148</c:v>
                </c:pt>
                <c:pt idx="7628">
                  <c:v>0.93710846333374276</c:v>
                </c:pt>
                <c:pt idx="7629">
                  <c:v>0.93723129836629404</c:v>
                </c:pt>
                <c:pt idx="7630">
                  <c:v>0.93735413339884532</c:v>
                </c:pt>
                <c:pt idx="7631">
                  <c:v>0.93747696843139661</c:v>
                </c:pt>
                <c:pt idx="7632">
                  <c:v>0.93759980346394789</c:v>
                </c:pt>
                <c:pt idx="7633">
                  <c:v>0.93772263849649917</c:v>
                </c:pt>
                <c:pt idx="7634">
                  <c:v>0.93784547352905046</c:v>
                </c:pt>
                <c:pt idx="7635">
                  <c:v>0.93796830856160174</c:v>
                </c:pt>
                <c:pt idx="7636">
                  <c:v>0.93809114359415302</c:v>
                </c:pt>
                <c:pt idx="7637">
                  <c:v>0.9382139786267043</c:v>
                </c:pt>
                <c:pt idx="7638">
                  <c:v>0.93833681365925559</c:v>
                </c:pt>
                <c:pt idx="7639">
                  <c:v>0.93845964869180687</c:v>
                </c:pt>
                <c:pt idx="7640">
                  <c:v>0.93858248372435815</c:v>
                </c:pt>
                <c:pt idx="7641">
                  <c:v>0.93870531875690943</c:v>
                </c:pt>
                <c:pt idx="7642">
                  <c:v>0.93882815378946072</c:v>
                </c:pt>
                <c:pt idx="7643">
                  <c:v>0.938950988822012</c:v>
                </c:pt>
                <c:pt idx="7644">
                  <c:v>0.93907382385456328</c:v>
                </c:pt>
                <c:pt idx="7645">
                  <c:v>0.93919665888711457</c:v>
                </c:pt>
                <c:pt idx="7646">
                  <c:v>0.93931949391966585</c:v>
                </c:pt>
                <c:pt idx="7647">
                  <c:v>0.93944232895221713</c:v>
                </c:pt>
                <c:pt idx="7648">
                  <c:v>0.93956516398476841</c:v>
                </c:pt>
                <c:pt idx="7649">
                  <c:v>0.9396879990173197</c:v>
                </c:pt>
                <c:pt idx="7650">
                  <c:v>0.93981083404987098</c:v>
                </c:pt>
                <c:pt idx="7651">
                  <c:v>0.93993366908242226</c:v>
                </c:pt>
                <c:pt idx="7652">
                  <c:v>0.94005650411497355</c:v>
                </c:pt>
                <c:pt idx="7653">
                  <c:v>0.94017933914752483</c:v>
                </c:pt>
                <c:pt idx="7654">
                  <c:v>0.94030217418007611</c:v>
                </c:pt>
                <c:pt idx="7655">
                  <c:v>0.94042500921262739</c:v>
                </c:pt>
                <c:pt idx="7656">
                  <c:v>0.94054784424517868</c:v>
                </c:pt>
                <c:pt idx="7657">
                  <c:v>0.94067067927772996</c:v>
                </c:pt>
                <c:pt idx="7658">
                  <c:v>0.94079351431028124</c:v>
                </c:pt>
                <c:pt idx="7659">
                  <c:v>0.94091634934283253</c:v>
                </c:pt>
                <c:pt idx="7660">
                  <c:v>0.94103918437538381</c:v>
                </c:pt>
                <c:pt idx="7661">
                  <c:v>0.94116201940793509</c:v>
                </c:pt>
                <c:pt idx="7662">
                  <c:v>0.94128485444048637</c:v>
                </c:pt>
                <c:pt idx="7663">
                  <c:v>0.94140768947303766</c:v>
                </c:pt>
                <c:pt idx="7664">
                  <c:v>0.94153052450558894</c:v>
                </c:pt>
                <c:pt idx="7665">
                  <c:v>0.94165335953814022</c:v>
                </c:pt>
                <c:pt idx="7666">
                  <c:v>0.94177619457069162</c:v>
                </c:pt>
                <c:pt idx="7667">
                  <c:v>0.9418990296032429</c:v>
                </c:pt>
                <c:pt idx="7668">
                  <c:v>0.94202186463579418</c:v>
                </c:pt>
                <c:pt idx="7669">
                  <c:v>0.94214469966834546</c:v>
                </c:pt>
                <c:pt idx="7670">
                  <c:v>0.94226753470089675</c:v>
                </c:pt>
                <c:pt idx="7671">
                  <c:v>0.94239036973344803</c:v>
                </c:pt>
                <c:pt idx="7672">
                  <c:v>0.94251320476599931</c:v>
                </c:pt>
                <c:pt idx="7673">
                  <c:v>0.9426360397985506</c:v>
                </c:pt>
                <c:pt idx="7674">
                  <c:v>0.94275887483110188</c:v>
                </c:pt>
                <c:pt idx="7675">
                  <c:v>0.94288170986365316</c:v>
                </c:pt>
                <c:pt idx="7676">
                  <c:v>0.94300454489620444</c:v>
                </c:pt>
                <c:pt idx="7677">
                  <c:v>0.94312737992875573</c:v>
                </c:pt>
                <c:pt idx="7678">
                  <c:v>0.94325021496130701</c:v>
                </c:pt>
                <c:pt idx="7679">
                  <c:v>0.94337304999385829</c:v>
                </c:pt>
                <c:pt idx="7680">
                  <c:v>0.94349588502640958</c:v>
                </c:pt>
                <c:pt idx="7681">
                  <c:v>0.94361872005896086</c:v>
                </c:pt>
                <c:pt idx="7682">
                  <c:v>0.94374155509151214</c:v>
                </c:pt>
                <c:pt idx="7683">
                  <c:v>0.94386439012406342</c:v>
                </c:pt>
                <c:pt idx="7684">
                  <c:v>0.94398722515661471</c:v>
                </c:pt>
                <c:pt idx="7685">
                  <c:v>0.94411006018916599</c:v>
                </c:pt>
                <c:pt idx="7686">
                  <c:v>0.94423289522171727</c:v>
                </c:pt>
                <c:pt idx="7687">
                  <c:v>0.94435573025426855</c:v>
                </c:pt>
                <c:pt idx="7688">
                  <c:v>0.94447856528681984</c:v>
                </c:pt>
                <c:pt idx="7689">
                  <c:v>0.94460140031937112</c:v>
                </c:pt>
                <c:pt idx="7690">
                  <c:v>0.9447242353519224</c:v>
                </c:pt>
                <c:pt idx="7691">
                  <c:v>0.94484707038447369</c:v>
                </c:pt>
                <c:pt idx="7692">
                  <c:v>0.94496990541702497</c:v>
                </c:pt>
                <c:pt idx="7693">
                  <c:v>0.94509274044957625</c:v>
                </c:pt>
                <c:pt idx="7694">
                  <c:v>0.94521557548212753</c:v>
                </c:pt>
                <c:pt idx="7695">
                  <c:v>0.94533841051467882</c:v>
                </c:pt>
                <c:pt idx="7696">
                  <c:v>0.9454612455472301</c:v>
                </c:pt>
                <c:pt idx="7697">
                  <c:v>0.94558408057978138</c:v>
                </c:pt>
                <c:pt idx="7698">
                  <c:v>0.94570691561233267</c:v>
                </c:pt>
                <c:pt idx="7699">
                  <c:v>0.94582975064488395</c:v>
                </c:pt>
                <c:pt idx="7700">
                  <c:v>0.94595258567743523</c:v>
                </c:pt>
                <c:pt idx="7701">
                  <c:v>0.94607542070998651</c:v>
                </c:pt>
                <c:pt idx="7702">
                  <c:v>0.9461982557425378</c:v>
                </c:pt>
                <c:pt idx="7703">
                  <c:v>0.94632109077508908</c:v>
                </c:pt>
                <c:pt idx="7704">
                  <c:v>0.94644392580764036</c:v>
                </c:pt>
                <c:pt idx="7705">
                  <c:v>0.94656676084019165</c:v>
                </c:pt>
                <c:pt idx="7706">
                  <c:v>0.94668959587274293</c:v>
                </c:pt>
                <c:pt idx="7707">
                  <c:v>0.94681243090529421</c:v>
                </c:pt>
                <c:pt idx="7708">
                  <c:v>0.94693526593784549</c:v>
                </c:pt>
                <c:pt idx="7709">
                  <c:v>0.94705810097039678</c:v>
                </c:pt>
                <c:pt idx="7710">
                  <c:v>0.94718093600294806</c:v>
                </c:pt>
                <c:pt idx="7711">
                  <c:v>0.94730377103549934</c:v>
                </c:pt>
                <c:pt idx="7712">
                  <c:v>0.94742660606805063</c:v>
                </c:pt>
                <c:pt idx="7713">
                  <c:v>0.94754944110060191</c:v>
                </c:pt>
                <c:pt idx="7714">
                  <c:v>0.94767227613315319</c:v>
                </c:pt>
                <c:pt idx="7715">
                  <c:v>0.94779511116570447</c:v>
                </c:pt>
                <c:pt idx="7716">
                  <c:v>0.94791794619825576</c:v>
                </c:pt>
                <c:pt idx="7717">
                  <c:v>0.94804078123080704</c:v>
                </c:pt>
                <c:pt idx="7718">
                  <c:v>0.94816361626335832</c:v>
                </c:pt>
                <c:pt idx="7719">
                  <c:v>0.9482864512959096</c:v>
                </c:pt>
                <c:pt idx="7720">
                  <c:v>0.94840928632846089</c:v>
                </c:pt>
                <c:pt idx="7721">
                  <c:v>0.94853212136101217</c:v>
                </c:pt>
                <c:pt idx="7722">
                  <c:v>0.94865495639356345</c:v>
                </c:pt>
                <c:pt idx="7723">
                  <c:v>0.94877779142611474</c:v>
                </c:pt>
                <c:pt idx="7724">
                  <c:v>0.94890062645866602</c:v>
                </c:pt>
                <c:pt idx="7725">
                  <c:v>0.9490234614912173</c:v>
                </c:pt>
                <c:pt idx="7726">
                  <c:v>0.94914629652376858</c:v>
                </c:pt>
                <c:pt idx="7727">
                  <c:v>0.94926913155631987</c:v>
                </c:pt>
                <c:pt idx="7728">
                  <c:v>0.94939196658887115</c:v>
                </c:pt>
                <c:pt idx="7729">
                  <c:v>0.94951480162142243</c:v>
                </c:pt>
                <c:pt idx="7730">
                  <c:v>0.94963763665397372</c:v>
                </c:pt>
                <c:pt idx="7731">
                  <c:v>0.949760471686525</c:v>
                </c:pt>
                <c:pt idx="7732">
                  <c:v>0.94988330671907628</c:v>
                </c:pt>
                <c:pt idx="7733">
                  <c:v>0.95000614175162756</c:v>
                </c:pt>
                <c:pt idx="7734">
                  <c:v>0.95012897678417885</c:v>
                </c:pt>
                <c:pt idx="7735">
                  <c:v>0.95025181181673013</c:v>
                </c:pt>
                <c:pt idx="7736">
                  <c:v>0.95037464684928141</c:v>
                </c:pt>
                <c:pt idx="7737">
                  <c:v>0.9504974818818327</c:v>
                </c:pt>
                <c:pt idx="7738">
                  <c:v>0.95062031691438398</c:v>
                </c:pt>
                <c:pt idx="7739">
                  <c:v>0.95074315194693526</c:v>
                </c:pt>
                <c:pt idx="7740">
                  <c:v>0.95086598697948654</c:v>
                </c:pt>
                <c:pt idx="7741">
                  <c:v>0.95098882201203783</c:v>
                </c:pt>
                <c:pt idx="7742">
                  <c:v>0.95111165704458911</c:v>
                </c:pt>
                <c:pt idx="7743">
                  <c:v>0.95123449207714039</c:v>
                </c:pt>
                <c:pt idx="7744">
                  <c:v>0.95135732710969168</c:v>
                </c:pt>
                <c:pt idx="7745">
                  <c:v>0.95148016214224296</c:v>
                </c:pt>
                <c:pt idx="7746">
                  <c:v>0.95160299717479424</c:v>
                </c:pt>
                <c:pt idx="7747">
                  <c:v>0.95172583220734552</c:v>
                </c:pt>
                <c:pt idx="7748">
                  <c:v>0.95184866723989681</c:v>
                </c:pt>
                <c:pt idx="7749">
                  <c:v>0.95197150227244809</c:v>
                </c:pt>
                <c:pt idx="7750">
                  <c:v>0.95209433730499937</c:v>
                </c:pt>
                <c:pt idx="7751">
                  <c:v>0.95221717233755065</c:v>
                </c:pt>
                <c:pt idx="7752">
                  <c:v>0.95234000737010194</c:v>
                </c:pt>
                <c:pt idx="7753">
                  <c:v>0.95246284240265322</c:v>
                </c:pt>
                <c:pt idx="7754">
                  <c:v>0.9525856774352045</c:v>
                </c:pt>
                <c:pt idx="7755">
                  <c:v>0.95270851246775579</c:v>
                </c:pt>
                <c:pt idx="7756">
                  <c:v>0.95283134750030707</c:v>
                </c:pt>
                <c:pt idx="7757">
                  <c:v>0.95295418253285835</c:v>
                </c:pt>
                <c:pt idx="7758">
                  <c:v>0.95307701756540963</c:v>
                </c:pt>
                <c:pt idx="7759">
                  <c:v>0.95319985259796092</c:v>
                </c:pt>
                <c:pt idx="7760">
                  <c:v>0.9533226876305122</c:v>
                </c:pt>
                <c:pt idx="7761">
                  <c:v>0.95344552266306348</c:v>
                </c:pt>
                <c:pt idx="7762">
                  <c:v>0.95356835769561477</c:v>
                </c:pt>
                <c:pt idx="7763">
                  <c:v>0.95369119272816605</c:v>
                </c:pt>
                <c:pt idx="7764">
                  <c:v>0.95381402776071733</c:v>
                </c:pt>
                <c:pt idx="7765">
                  <c:v>0.95393686279326861</c:v>
                </c:pt>
                <c:pt idx="7766">
                  <c:v>0.9540596978258199</c:v>
                </c:pt>
                <c:pt idx="7767">
                  <c:v>0.95418253285837118</c:v>
                </c:pt>
                <c:pt idx="7768">
                  <c:v>0.95430536789092246</c:v>
                </c:pt>
                <c:pt idx="7769">
                  <c:v>0.95442820292347375</c:v>
                </c:pt>
                <c:pt idx="7770">
                  <c:v>0.95455103795602503</c:v>
                </c:pt>
                <c:pt idx="7771">
                  <c:v>0.95467387298857631</c:v>
                </c:pt>
                <c:pt idx="7772">
                  <c:v>0.95479670802112759</c:v>
                </c:pt>
                <c:pt idx="7773">
                  <c:v>0.95491954305367888</c:v>
                </c:pt>
                <c:pt idx="7774">
                  <c:v>0.95504237808623016</c:v>
                </c:pt>
                <c:pt idx="7775">
                  <c:v>0.95516521311878144</c:v>
                </c:pt>
                <c:pt idx="7776">
                  <c:v>0.95528804815133272</c:v>
                </c:pt>
                <c:pt idx="7777">
                  <c:v>0.95541088318388401</c:v>
                </c:pt>
                <c:pt idx="7778">
                  <c:v>0.95553371821643529</c:v>
                </c:pt>
                <c:pt idx="7779">
                  <c:v>0.95565655324898657</c:v>
                </c:pt>
                <c:pt idx="7780">
                  <c:v>0.95577938828153786</c:v>
                </c:pt>
                <c:pt idx="7781">
                  <c:v>0.95590222331408914</c:v>
                </c:pt>
                <c:pt idx="7782">
                  <c:v>0.95602505834664042</c:v>
                </c:pt>
                <c:pt idx="7783">
                  <c:v>0.9561478933791917</c:v>
                </c:pt>
                <c:pt idx="7784">
                  <c:v>0.95627072841174299</c:v>
                </c:pt>
                <c:pt idx="7785">
                  <c:v>0.95639356344429427</c:v>
                </c:pt>
                <c:pt idx="7786">
                  <c:v>0.95651639847684555</c:v>
                </c:pt>
                <c:pt idx="7787">
                  <c:v>0.95663923350939684</c:v>
                </c:pt>
                <c:pt idx="7788">
                  <c:v>0.95676206854194812</c:v>
                </c:pt>
                <c:pt idx="7789">
                  <c:v>0.9568849035744994</c:v>
                </c:pt>
                <c:pt idx="7790">
                  <c:v>0.95700773860705068</c:v>
                </c:pt>
                <c:pt idx="7791">
                  <c:v>0.95713057363960197</c:v>
                </c:pt>
                <c:pt idx="7792">
                  <c:v>0.95725340867215325</c:v>
                </c:pt>
                <c:pt idx="7793">
                  <c:v>0.95737624370470453</c:v>
                </c:pt>
                <c:pt idx="7794">
                  <c:v>0.95749907873725582</c:v>
                </c:pt>
                <c:pt idx="7795">
                  <c:v>0.9576219137698071</c:v>
                </c:pt>
                <c:pt idx="7796">
                  <c:v>0.95774474880235838</c:v>
                </c:pt>
                <c:pt idx="7797">
                  <c:v>0.95786758383490966</c:v>
                </c:pt>
                <c:pt idx="7798">
                  <c:v>0.95799041886746095</c:v>
                </c:pt>
                <c:pt idx="7799">
                  <c:v>0.95811325390001223</c:v>
                </c:pt>
                <c:pt idx="7800">
                  <c:v>0.95823608893256351</c:v>
                </c:pt>
                <c:pt idx="7801">
                  <c:v>0.95835892396511491</c:v>
                </c:pt>
                <c:pt idx="7802">
                  <c:v>0.95848175899766619</c:v>
                </c:pt>
                <c:pt idx="7803">
                  <c:v>0.95860459403021747</c:v>
                </c:pt>
                <c:pt idx="7804">
                  <c:v>0.95872742906276875</c:v>
                </c:pt>
                <c:pt idx="7805">
                  <c:v>0.95885026409532004</c:v>
                </c:pt>
                <c:pt idx="7806">
                  <c:v>0.95897309912787132</c:v>
                </c:pt>
                <c:pt idx="7807">
                  <c:v>0.9590959341604226</c:v>
                </c:pt>
                <c:pt idx="7808">
                  <c:v>0.95921876919297389</c:v>
                </c:pt>
                <c:pt idx="7809">
                  <c:v>0.95934160422552517</c:v>
                </c:pt>
                <c:pt idx="7810">
                  <c:v>0.95946443925807645</c:v>
                </c:pt>
                <c:pt idx="7811">
                  <c:v>0.95958727429062773</c:v>
                </c:pt>
                <c:pt idx="7812">
                  <c:v>0.95971010932317902</c:v>
                </c:pt>
                <c:pt idx="7813">
                  <c:v>0.9598329443557303</c:v>
                </c:pt>
                <c:pt idx="7814">
                  <c:v>0.95995577938828158</c:v>
                </c:pt>
                <c:pt idx="7815">
                  <c:v>0.96007861442083287</c:v>
                </c:pt>
                <c:pt idx="7816">
                  <c:v>0.96020144945338415</c:v>
                </c:pt>
                <c:pt idx="7817">
                  <c:v>0.96032428448593543</c:v>
                </c:pt>
                <c:pt idx="7818">
                  <c:v>0.96044711951848671</c:v>
                </c:pt>
                <c:pt idx="7819">
                  <c:v>0.960569954551038</c:v>
                </c:pt>
                <c:pt idx="7820">
                  <c:v>0.96069278958358928</c:v>
                </c:pt>
                <c:pt idx="7821">
                  <c:v>0.96081562461614056</c:v>
                </c:pt>
                <c:pt idx="7822">
                  <c:v>0.96093845964869185</c:v>
                </c:pt>
                <c:pt idx="7823">
                  <c:v>0.96106129468124313</c:v>
                </c:pt>
                <c:pt idx="7824">
                  <c:v>0.96118412971379441</c:v>
                </c:pt>
                <c:pt idx="7825">
                  <c:v>0.96130696474634569</c:v>
                </c:pt>
                <c:pt idx="7826">
                  <c:v>0.96142979977889698</c:v>
                </c:pt>
                <c:pt idx="7827">
                  <c:v>0.96155263481144826</c:v>
                </c:pt>
                <c:pt idx="7828">
                  <c:v>0.96167546984399954</c:v>
                </c:pt>
                <c:pt idx="7829">
                  <c:v>0.96179830487655082</c:v>
                </c:pt>
                <c:pt idx="7830">
                  <c:v>0.96192113990910211</c:v>
                </c:pt>
                <c:pt idx="7831">
                  <c:v>0.96204397494165339</c:v>
                </c:pt>
                <c:pt idx="7832">
                  <c:v>0.96216680997420467</c:v>
                </c:pt>
                <c:pt idx="7833">
                  <c:v>0.96228964500675596</c:v>
                </c:pt>
                <c:pt idx="7834">
                  <c:v>0.96241248003930724</c:v>
                </c:pt>
                <c:pt idx="7835">
                  <c:v>0.96253531507185852</c:v>
                </c:pt>
                <c:pt idx="7836">
                  <c:v>0.9626581501044098</c:v>
                </c:pt>
                <c:pt idx="7837">
                  <c:v>0.96278098513696109</c:v>
                </c:pt>
                <c:pt idx="7838">
                  <c:v>0.96290382016951237</c:v>
                </c:pt>
                <c:pt idx="7839">
                  <c:v>0.96302665520206365</c:v>
                </c:pt>
                <c:pt idx="7840">
                  <c:v>0.96314949023461494</c:v>
                </c:pt>
                <c:pt idx="7841">
                  <c:v>0.96327232526716622</c:v>
                </c:pt>
                <c:pt idx="7842">
                  <c:v>0.9633951602997175</c:v>
                </c:pt>
                <c:pt idx="7843">
                  <c:v>0.96351799533226878</c:v>
                </c:pt>
                <c:pt idx="7844">
                  <c:v>0.96364083036482007</c:v>
                </c:pt>
                <c:pt idx="7845">
                  <c:v>0.96376366539737135</c:v>
                </c:pt>
                <c:pt idx="7846">
                  <c:v>0.96388650042992263</c:v>
                </c:pt>
                <c:pt idx="7847">
                  <c:v>0.96400933546247392</c:v>
                </c:pt>
                <c:pt idx="7848">
                  <c:v>0.9641321704950252</c:v>
                </c:pt>
                <c:pt idx="7849">
                  <c:v>0.96425500552757648</c:v>
                </c:pt>
                <c:pt idx="7850">
                  <c:v>0.96437784056012776</c:v>
                </c:pt>
                <c:pt idx="7851">
                  <c:v>0.96450067559267905</c:v>
                </c:pt>
                <c:pt idx="7852">
                  <c:v>0.96462351062523033</c:v>
                </c:pt>
                <c:pt idx="7853">
                  <c:v>0.96474634565778161</c:v>
                </c:pt>
                <c:pt idx="7854">
                  <c:v>0.96486918069033289</c:v>
                </c:pt>
                <c:pt idx="7855">
                  <c:v>0.96499201572288418</c:v>
                </c:pt>
                <c:pt idx="7856">
                  <c:v>0.96511485075543546</c:v>
                </c:pt>
                <c:pt idx="7857">
                  <c:v>0.96523768578798674</c:v>
                </c:pt>
                <c:pt idx="7858">
                  <c:v>0.96536052082053803</c:v>
                </c:pt>
                <c:pt idx="7859">
                  <c:v>0.96548335585308931</c:v>
                </c:pt>
                <c:pt idx="7860">
                  <c:v>0.96560619088564059</c:v>
                </c:pt>
                <c:pt idx="7861">
                  <c:v>0.96572902591819187</c:v>
                </c:pt>
                <c:pt idx="7862">
                  <c:v>0.96585186095074316</c:v>
                </c:pt>
                <c:pt idx="7863">
                  <c:v>0.96597469598329444</c:v>
                </c:pt>
                <c:pt idx="7864">
                  <c:v>0.96609753101584572</c:v>
                </c:pt>
                <c:pt idx="7865">
                  <c:v>0.96622036604839701</c:v>
                </c:pt>
                <c:pt idx="7866">
                  <c:v>0.96634320108094829</c:v>
                </c:pt>
                <c:pt idx="7867">
                  <c:v>0.96646603611349957</c:v>
                </c:pt>
                <c:pt idx="7868">
                  <c:v>0.96658887114605085</c:v>
                </c:pt>
                <c:pt idx="7869">
                  <c:v>0.96671170617860214</c:v>
                </c:pt>
                <c:pt idx="7870">
                  <c:v>0.96683454121115342</c:v>
                </c:pt>
                <c:pt idx="7871">
                  <c:v>0.9669573762437047</c:v>
                </c:pt>
                <c:pt idx="7872">
                  <c:v>0.96708021127625599</c:v>
                </c:pt>
                <c:pt idx="7873">
                  <c:v>0.96720304630880727</c:v>
                </c:pt>
                <c:pt idx="7874">
                  <c:v>0.96732588134135855</c:v>
                </c:pt>
                <c:pt idx="7875">
                  <c:v>0.96744871637390983</c:v>
                </c:pt>
                <c:pt idx="7876">
                  <c:v>0.96757155140646112</c:v>
                </c:pt>
                <c:pt idx="7877">
                  <c:v>0.9676943864390124</c:v>
                </c:pt>
                <c:pt idx="7878">
                  <c:v>0.96781722147156368</c:v>
                </c:pt>
                <c:pt idx="7879">
                  <c:v>0.96794005650411497</c:v>
                </c:pt>
                <c:pt idx="7880">
                  <c:v>0.96806289153666625</c:v>
                </c:pt>
                <c:pt idx="7881">
                  <c:v>0.96818572656921753</c:v>
                </c:pt>
                <c:pt idx="7882">
                  <c:v>0.96830856160176881</c:v>
                </c:pt>
                <c:pt idx="7883">
                  <c:v>0.9684313966343201</c:v>
                </c:pt>
                <c:pt idx="7884">
                  <c:v>0.96855423166687138</c:v>
                </c:pt>
                <c:pt idx="7885">
                  <c:v>0.96867706669942266</c:v>
                </c:pt>
                <c:pt idx="7886">
                  <c:v>0.96879990173197394</c:v>
                </c:pt>
                <c:pt idx="7887">
                  <c:v>0.96892273676452523</c:v>
                </c:pt>
                <c:pt idx="7888">
                  <c:v>0.96904557179707651</c:v>
                </c:pt>
                <c:pt idx="7889">
                  <c:v>0.96916840682962779</c:v>
                </c:pt>
                <c:pt idx="7890">
                  <c:v>0.96929124186217908</c:v>
                </c:pt>
                <c:pt idx="7891">
                  <c:v>0.96941407689473036</c:v>
                </c:pt>
                <c:pt idx="7892">
                  <c:v>0.96953691192728164</c:v>
                </c:pt>
                <c:pt idx="7893">
                  <c:v>0.96965974695983292</c:v>
                </c:pt>
                <c:pt idx="7894">
                  <c:v>0.96978258199238421</c:v>
                </c:pt>
                <c:pt idx="7895">
                  <c:v>0.96990541702493549</c:v>
                </c:pt>
                <c:pt idx="7896">
                  <c:v>0.97002825205748677</c:v>
                </c:pt>
                <c:pt idx="7897">
                  <c:v>0.97015108709003806</c:v>
                </c:pt>
                <c:pt idx="7898">
                  <c:v>0.97027392212258934</c:v>
                </c:pt>
                <c:pt idx="7899">
                  <c:v>0.97039675715514062</c:v>
                </c:pt>
                <c:pt idx="7900">
                  <c:v>0.9705195921876919</c:v>
                </c:pt>
                <c:pt idx="7901">
                  <c:v>0.97064242722024319</c:v>
                </c:pt>
                <c:pt idx="7902">
                  <c:v>0.97076526225279447</c:v>
                </c:pt>
                <c:pt idx="7903">
                  <c:v>0.97088809728534575</c:v>
                </c:pt>
                <c:pt idx="7904">
                  <c:v>0.97101093231789704</c:v>
                </c:pt>
                <c:pt idx="7905">
                  <c:v>0.97113376735044832</c:v>
                </c:pt>
                <c:pt idx="7906">
                  <c:v>0.9712566023829996</c:v>
                </c:pt>
                <c:pt idx="7907">
                  <c:v>0.97137943741555088</c:v>
                </c:pt>
                <c:pt idx="7908">
                  <c:v>0.97150227244810217</c:v>
                </c:pt>
                <c:pt idx="7909">
                  <c:v>0.97162510748065345</c:v>
                </c:pt>
                <c:pt idx="7910">
                  <c:v>0.97174794251320473</c:v>
                </c:pt>
                <c:pt idx="7911">
                  <c:v>0.97187077754575601</c:v>
                </c:pt>
                <c:pt idx="7912">
                  <c:v>0.9719936125783073</c:v>
                </c:pt>
                <c:pt idx="7913">
                  <c:v>0.97211644761085858</c:v>
                </c:pt>
                <c:pt idx="7914">
                  <c:v>0.97223928264340986</c:v>
                </c:pt>
                <c:pt idx="7915">
                  <c:v>0.97236211767596115</c:v>
                </c:pt>
                <c:pt idx="7916">
                  <c:v>0.97248495270851243</c:v>
                </c:pt>
                <c:pt idx="7917">
                  <c:v>0.97260778774106371</c:v>
                </c:pt>
                <c:pt idx="7918">
                  <c:v>0.97273062277361499</c:v>
                </c:pt>
                <c:pt idx="7919">
                  <c:v>0.97285345780616628</c:v>
                </c:pt>
                <c:pt idx="7920">
                  <c:v>0.97297629283871756</c:v>
                </c:pt>
                <c:pt idx="7921">
                  <c:v>0.97309912787126884</c:v>
                </c:pt>
                <c:pt idx="7922">
                  <c:v>0.97322196290382013</c:v>
                </c:pt>
                <c:pt idx="7923">
                  <c:v>0.97334479793637141</c:v>
                </c:pt>
                <c:pt idx="7924">
                  <c:v>0.97346763296892269</c:v>
                </c:pt>
                <c:pt idx="7925">
                  <c:v>0.97359046800147397</c:v>
                </c:pt>
                <c:pt idx="7926">
                  <c:v>0.97371330303402526</c:v>
                </c:pt>
                <c:pt idx="7927">
                  <c:v>0.97383613806657654</c:v>
                </c:pt>
                <c:pt idx="7928">
                  <c:v>0.97395897309912782</c:v>
                </c:pt>
                <c:pt idx="7929">
                  <c:v>0.97408180813167911</c:v>
                </c:pt>
                <c:pt idx="7930">
                  <c:v>0.97420464316423039</c:v>
                </c:pt>
                <c:pt idx="7931">
                  <c:v>0.97432747819678167</c:v>
                </c:pt>
                <c:pt idx="7932">
                  <c:v>0.97445031322933295</c:v>
                </c:pt>
                <c:pt idx="7933">
                  <c:v>0.97457314826188424</c:v>
                </c:pt>
                <c:pt idx="7934">
                  <c:v>0.97469598329443552</c:v>
                </c:pt>
                <c:pt idx="7935">
                  <c:v>0.9748188183269868</c:v>
                </c:pt>
                <c:pt idx="7936">
                  <c:v>0.97494165335953809</c:v>
                </c:pt>
                <c:pt idx="7937">
                  <c:v>0.97506448839208948</c:v>
                </c:pt>
                <c:pt idx="7938">
                  <c:v>0.97518732342464076</c:v>
                </c:pt>
                <c:pt idx="7939">
                  <c:v>0.97531015845719204</c:v>
                </c:pt>
                <c:pt idx="7940">
                  <c:v>0.97543299348974333</c:v>
                </c:pt>
                <c:pt idx="7941">
                  <c:v>0.97555582852229461</c:v>
                </c:pt>
                <c:pt idx="7942">
                  <c:v>0.97567866355484589</c:v>
                </c:pt>
                <c:pt idx="7943">
                  <c:v>0.97580149858739718</c:v>
                </c:pt>
                <c:pt idx="7944">
                  <c:v>0.97592433361994846</c:v>
                </c:pt>
                <c:pt idx="7945">
                  <c:v>0.97604716865249974</c:v>
                </c:pt>
                <c:pt idx="7946">
                  <c:v>0.97617000368505102</c:v>
                </c:pt>
                <c:pt idx="7947">
                  <c:v>0.97629283871760231</c:v>
                </c:pt>
                <c:pt idx="7948">
                  <c:v>0.97641567375015359</c:v>
                </c:pt>
                <c:pt idx="7949">
                  <c:v>0.97653850878270487</c:v>
                </c:pt>
                <c:pt idx="7950">
                  <c:v>0.97666134381525616</c:v>
                </c:pt>
                <c:pt idx="7951">
                  <c:v>0.97678417884780744</c:v>
                </c:pt>
                <c:pt idx="7952">
                  <c:v>0.97690701388035872</c:v>
                </c:pt>
                <c:pt idx="7953">
                  <c:v>0.97702984891291</c:v>
                </c:pt>
                <c:pt idx="7954">
                  <c:v>0.97715268394546129</c:v>
                </c:pt>
                <c:pt idx="7955">
                  <c:v>0.97727551897801257</c:v>
                </c:pt>
                <c:pt idx="7956">
                  <c:v>0.97739835401056385</c:v>
                </c:pt>
                <c:pt idx="7957">
                  <c:v>0.97752118904311514</c:v>
                </c:pt>
                <c:pt idx="7958">
                  <c:v>0.97764402407566642</c:v>
                </c:pt>
                <c:pt idx="7959">
                  <c:v>0.9777668591082177</c:v>
                </c:pt>
                <c:pt idx="7960">
                  <c:v>0.97788969414076898</c:v>
                </c:pt>
                <c:pt idx="7961">
                  <c:v>0.97801252917332027</c:v>
                </c:pt>
                <c:pt idx="7962">
                  <c:v>0.97813536420587155</c:v>
                </c:pt>
                <c:pt idx="7963">
                  <c:v>0.97825819923842283</c:v>
                </c:pt>
                <c:pt idx="7964">
                  <c:v>0.97838103427097411</c:v>
                </c:pt>
                <c:pt idx="7965">
                  <c:v>0.9785038693035254</c:v>
                </c:pt>
                <c:pt idx="7966">
                  <c:v>0.97862670433607668</c:v>
                </c:pt>
                <c:pt idx="7967">
                  <c:v>0.97874953936862796</c:v>
                </c:pt>
                <c:pt idx="7968">
                  <c:v>0.97887237440117925</c:v>
                </c:pt>
                <c:pt idx="7969">
                  <c:v>0.97899520943373053</c:v>
                </c:pt>
                <c:pt idx="7970">
                  <c:v>0.97911804446628181</c:v>
                </c:pt>
                <c:pt idx="7971">
                  <c:v>0.97924087949883309</c:v>
                </c:pt>
                <c:pt idx="7972">
                  <c:v>0.97936371453138438</c:v>
                </c:pt>
                <c:pt idx="7973">
                  <c:v>0.97948654956393566</c:v>
                </c:pt>
                <c:pt idx="7974">
                  <c:v>0.97960938459648694</c:v>
                </c:pt>
                <c:pt idx="7975">
                  <c:v>0.97973221962903823</c:v>
                </c:pt>
                <c:pt idx="7976">
                  <c:v>0.97985505466158951</c:v>
                </c:pt>
                <c:pt idx="7977">
                  <c:v>0.97997788969414079</c:v>
                </c:pt>
                <c:pt idx="7978">
                  <c:v>0.98010072472669207</c:v>
                </c:pt>
                <c:pt idx="7979">
                  <c:v>0.98022355975924336</c:v>
                </c:pt>
                <c:pt idx="7980">
                  <c:v>0.98034639479179464</c:v>
                </c:pt>
                <c:pt idx="7981">
                  <c:v>0.98046922982434592</c:v>
                </c:pt>
                <c:pt idx="7982">
                  <c:v>0.98059206485689721</c:v>
                </c:pt>
                <c:pt idx="7983">
                  <c:v>0.98071489988944849</c:v>
                </c:pt>
                <c:pt idx="7984">
                  <c:v>0.98083773492199977</c:v>
                </c:pt>
                <c:pt idx="7985">
                  <c:v>0.98096056995455105</c:v>
                </c:pt>
                <c:pt idx="7986">
                  <c:v>0.98108340498710234</c:v>
                </c:pt>
                <c:pt idx="7987">
                  <c:v>0.98120624001965362</c:v>
                </c:pt>
                <c:pt idx="7988">
                  <c:v>0.9813290750522049</c:v>
                </c:pt>
                <c:pt idx="7989">
                  <c:v>0.98145191008475618</c:v>
                </c:pt>
                <c:pt idx="7990">
                  <c:v>0.98157474511730747</c:v>
                </c:pt>
                <c:pt idx="7991">
                  <c:v>0.98169758014985875</c:v>
                </c:pt>
                <c:pt idx="7992">
                  <c:v>0.98182041518241003</c:v>
                </c:pt>
                <c:pt idx="7993">
                  <c:v>0.98194325021496132</c:v>
                </c:pt>
                <c:pt idx="7994">
                  <c:v>0.9820660852475126</c:v>
                </c:pt>
                <c:pt idx="7995">
                  <c:v>0.98218892028006388</c:v>
                </c:pt>
                <c:pt idx="7996">
                  <c:v>0.98231175531261516</c:v>
                </c:pt>
                <c:pt idx="7997">
                  <c:v>0.98243459034516645</c:v>
                </c:pt>
                <c:pt idx="7998">
                  <c:v>0.98255742537771773</c:v>
                </c:pt>
                <c:pt idx="7999">
                  <c:v>0.98268026041026901</c:v>
                </c:pt>
                <c:pt idx="8000">
                  <c:v>0.9828030954428203</c:v>
                </c:pt>
                <c:pt idx="8001">
                  <c:v>0.98292593047537158</c:v>
                </c:pt>
                <c:pt idx="8002">
                  <c:v>0.98304876550792286</c:v>
                </c:pt>
                <c:pt idx="8003">
                  <c:v>0.98317160054047414</c:v>
                </c:pt>
                <c:pt idx="8004">
                  <c:v>0.98329443557302543</c:v>
                </c:pt>
                <c:pt idx="8005">
                  <c:v>0.98341727060557671</c:v>
                </c:pt>
                <c:pt idx="8006">
                  <c:v>0.98354010563812799</c:v>
                </c:pt>
                <c:pt idx="8007">
                  <c:v>0.98366294067067928</c:v>
                </c:pt>
                <c:pt idx="8008">
                  <c:v>0.98378577570323056</c:v>
                </c:pt>
                <c:pt idx="8009">
                  <c:v>0.98390861073578184</c:v>
                </c:pt>
                <c:pt idx="8010">
                  <c:v>0.98403144576833312</c:v>
                </c:pt>
                <c:pt idx="8011">
                  <c:v>0.98415428080088441</c:v>
                </c:pt>
                <c:pt idx="8012">
                  <c:v>0.98427711583343569</c:v>
                </c:pt>
                <c:pt idx="8013">
                  <c:v>0.98439995086598697</c:v>
                </c:pt>
                <c:pt idx="8014">
                  <c:v>0.98452278589853826</c:v>
                </c:pt>
                <c:pt idx="8015">
                  <c:v>0.98464562093108954</c:v>
                </c:pt>
                <c:pt idx="8016">
                  <c:v>0.98476845596364082</c:v>
                </c:pt>
                <c:pt idx="8017">
                  <c:v>0.9848912909961921</c:v>
                </c:pt>
                <c:pt idx="8018">
                  <c:v>0.98501412602874339</c:v>
                </c:pt>
                <c:pt idx="8019">
                  <c:v>0.98513696106129467</c:v>
                </c:pt>
                <c:pt idx="8020">
                  <c:v>0.98525979609384595</c:v>
                </c:pt>
                <c:pt idx="8021">
                  <c:v>0.98538263112639723</c:v>
                </c:pt>
                <c:pt idx="8022">
                  <c:v>0.98550546615894852</c:v>
                </c:pt>
                <c:pt idx="8023">
                  <c:v>0.9856283011914998</c:v>
                </c:pt>
                <c:pt idx="8024">
                  <c:v>0.98575113622405108</c:v>
                </c:pt>
                <c:pt idx="8025">
                  <c:v>0.98587397125660237</c:v>
                </c:pt>
                <c:pt idx="8026">
                  <c:v>0.98599680628915365</c:v>
                </c:pt>
                <c:pt idx="8027">
                  <c:v>0.98611964132170493</c:v>
                </c:pt>
                <c:pt idx="8028">
                  <c:v>0.98624247635425621</c:v>
                </c:pt>
                <c:pt idx="8029">
                  <c:v>0.9863653113868075</c:v>
                </c:pt>
                <c:pt idx="8030">
                  <c:v>0.98648814641935878</c:v>
                </c:pt>
                <c:pt idx="8031">
                  <c:v>0.98661098145191006</c:v>
                </c:pt>
                <c:pt idx="8032">
                  <c:v>0.98673381648446135</c:v>
                </c:pt>
                <c:pt idx="8033">
                  <c:v>0.98685665151701263</c:v>
                </c:pt>
                <c:pt idx="8034">
                  <c:v>0.98697948654956391</c:v>
                </c:pt>
                <c:pt idx="8035">
                  <c:v>0.98710232158211519</c:v>
                </c:pt>
                <c:pt idx="8036">
                  <c:v>0.98722515661466648</c:v>
                </c:pt>
                <c:pt idx="8037">
                  <c:v>0.98734799164721776</c:v>
                </c:pt>
                <c:pt idx="8038">
                  <c:v>0.98747082667976904</c:v>
                </c:pt>
                <c:pt idx="8039">
                  <c:v>0.98759366171232033</c:v>
                </c:pt>
                <c:pt idx="8040">
                  <c:v>0.98771649674487161</c:v>
                </c:pt>
                <c:pt idx="8041">
                  <c:v>0.98783933177742289</c:v>
                </c:pt>
                <c:pt idx="8042">
                  <c:v>0.98796216680997417</c:v>
                </c:pt>
                <c:pt idx="8043">
                  <c:v>0.98808500184252546</c:v>
                </c:pt>
                <c:pt idx="8044">
                  <c:v>0.98820783687507674</c:v>
                </c:pt>
                <c:pt idx="8045">
                  <c:v>0.98833067190762802</c:v>
                </c:pt>
                <c:pt idx="8046">
                  <c:v>0.98845350694017931</c:v>
                </c:pt>
                <c:pt idx="8047">
                  <c:v>0.98857634197273059</c:v>
                </c:pt>
                <c:pt idx="8048">
                  <c:v>0.98869917700528187</c:v>
                </c:pt>
                <c:pt idx="8049">
                  <c:v>0.98882201203783315</c:v>
                </c:pt>
                <c:pt idx="8050">
                  <c:v>0.98894484707038444</c:v>
                </c:pt>
                <c:pt idx="8051">
                  <c:v>0.98906768210293572</c:v>
                </c:pt>
                <c:pt idx="8052">
                  <c:v>0.989190517135487</c:v>
                </c:pt>
                <c:pt idx="8053">
                  <c:v>0.98931335216803828</c:v>
                </c:pt>
                <c:pt idx="8054">
                  <c:v>0.98943618720058957</c:v>
                </c:pt>
                <c:pt idx="8055">
                  <c:v>0.98955902223314085</c:v>
                </c:pt>
                <c:pt idx="8056">
                  <c:v>0.98968185726569213</c:v>
                </c:pt>
                <c:pt idx="8057">
                  <c:v>0.98980469229824342</c:v>
                </c:pt>
                <c:pt idx="8058">
                  <c:v>0.9899275273307947</c:v>
                </c:pt>
                <c:pt idx="8059">
                  <c:v>0.99005036236334598</c:v>
                </c:pt>
                <c:pt idx="8060">
                  <c:v>0.99017319739589726</c:v>
                </c:pt>
                <c:pt idx="8061">
                  <c:v>0.99029603242844855</c:v>
                </c:pt>
                <c:pt idx="8062">
                  <c:v>0.99041886746099983</c:v>
                </c:pt>
                <c:pt idx="8063">
                  <c:v>0.99054170249355111</c:v>
                </c:pt>
                <c:pt idx="8064">
                  <c:v>0.9906645375261024</c:v>
                </c:pt>
                <c:pt idx="8065">
                  <c:v>0.99078737255865368</c:v>
                </c:pt>
                <c:pt idx="8066">
                  <c:v>0.99091020759120496</c:v>
                </c:pt>
                <c:pt idx="8067">
                  <c:v>0.99103304262375624</c:v>
                </c:pt>
                <c:pt idx="8068">
                  <c:v>0.99115587765630753</c:v>
                </c:pt>
                <c:pt idx="8069">
                  <c:v>0.99127871268885881</c:v>
                </c:pt>
                <c:pt idx="8070">
                  <c:v>0.99140154772141009</c:v>
                </c:pt>
                <c:pt idx="8071">
                  <c:v>0.99152438275396138</c:v>
                </c:pt>
                <c:pt idx="8072">
                  <c:v>0.99164721778651266</c:v>
                </c:pt>
                <c:pt idx="8073">
                  <c:v>0.99177005281906405</c:v>
                </c:pt>
                <c:pt idx="8074">
                  <c:v>0.99189288785161533</c:v>
                </c:pt>
                <c:pt idx="8075">
                  <c:v>0.99201572288416662</c:v>
                </c:pt>
                <c:pt idx="8076">
                  <c:v>0.9921385579167179</c:v>
                </c:pt>
                <c:pt idx="8077">
                  <c:v>0.99226139294926918</c:v>
                </c:pt>
                <c:pt idx="8078">
                  <c:v>0.99238422798182047</c:v>
                </c:pt>
                <c:pt idx="8079">
                  <c:v>0.99250706301437175</c:v>
                </c:pt>
                <c:pt idx="8080">
                  <c:v>0.99262989804692303</c:v>
                </c:pt>
                <c:pt idx="8081">
                  <c:v>0.99275273307947431</c:v>
                </c:pt>
                <c:pt idx="8082">
                  <c:v>0.9928755681120256</c:v>
                </c:pt>
                <c:pt idx="8083">
                  <c:v>0.99299840314457688</c:v>
                </c:pt>
                <c:pt idx="8084">
                  <c:v>0.99312123817712816</c:v>
                </c:pt>
                <c:pt idx="8085">
                  <c:v>0.99324407320967945</c:v>
                </c:pt>
                <c:pt idx="8086">
                  <c:v>0.99336690824223073</c:v>
                </c:pt>
                <c:pt idx="8087">
                  <c:v>0.99348974327478201</c:v>
                </c:pt>
                <c:pt idx="8088">
                  <c:v>0.99361257830733329</c:v>
                </c:pt>
                <c:pt idx="8089">
                  <c:v>0.99373541333988458</c:v>
                </c:pt>
                <c:pt idx="8090">
                  <c:v>0.99385824837243586</c:v>
                </c:pt>
                <c:pt idx="8091">
                  <c:v>0.99398108340498714</c:v>
                </c:pt>
                <c:pt idx="8092">
                  <c:v>0.99410391843753843</c:v>
                </c:pt>
                <c:pt idx="8093">
                  <c:v>0.99422675347008971</c:v>
                </c:pt>
                <c:pt idx="8094">
                  <c:v>0.99434958850264099</c:v>
                </c:pt>
                <c:pt idx="8095">
                  <c:v>0.99447242353519227</c:v>
                </c:pt>
                <c:pt idx="8096">
                  <c:v>0.99459525856774356</c:v>
                </c:pt>
                <c:pt idx="8097">
                  <c:v>0.99471809360029484</c:v>
                </c:pt>
                <c:pt idx="8098">
                  <c:v>0.99484092863284612</c:v>
                </c:pt>
                <c:pt idx="8099">
                  <c:v>0.9949637636653974</c:v>
                </c:pt>
                <c:pt idx="8100">
                  <c:v>0.99508659869794869</c:v>
                </c:pt>
                <c:pt idx="8101">
                  <c:v>0.99520943373049997</c:v>
                </c:pt>
                <c:pt idx="8102">
                  <c:v>0.99533226876305125</c:v>
                </c:pt>
                <c:pt idx="8103">
                  <c:v>0.99545510379560254</c:v>
                </c:pt>
                <c:pt idx="8104">
                  <c:v>0.99557793882815382</c:v>
                </c:pt>
                <c:pt idx="8105">
                  <c:v>0.9957007738607051</c:v>
                </c:pt>
                <c:pt idx="8106">
                  <c:v>0.99582360889325638</c:v>
                </c:pt>
                <c:pt idx="8107">
                  <c:v>0.99594644392580767</c:v>
                </c:pt>
                <c:pt idx="8108">
                  <c:v>0.99606927895835895</c:v>
                </c:pt>
                <c:pt idx="8109">
                  <c:v>0.99619211399091023</c:v>
                </c:pt>
                <c:pt idx="8110">
                  <c:v>0.99631494902346152</c:v>
                </c:pt>
                <c:pt idx="8111">
                  <c:v>0.9964377840560128</c:v>
                </c:pt>
                <c:pt idx="8112">
                  <c:v>0.99656061908856408</c:v>
                </c:pt>
                <c:pt idx="8113">
                  <c:v>0.99668345412111536</c:v>
                </c:pt>
                <c:pt idx="8114">
                  <c:v>0.99680628915366665</c:v>
                </c:pt>
                <c:pt idx="8115">
                  <c:v>0.99692912418621793</c:v>
                </c:pt>
                <c:pt idx="8116">
                  <c:v>0.99705195921876921</c:v>
                </c:pt>
                <c:pt idx="8117">
                  <c:v>0.9971747942513205</c:v>
                </c:pt>
                <c:pt idx="8118">
                  <c:v>0.99729762928387178</c:v>
                </c:pt>
                <c:pt idx="8119">
                  <c:v>0.99742046431642306</c:v>
                </c:pt>
                <c:pt idx="8120">
                  <c:v>0.99754329934897434</c:v>
                </c:pt>
                <c:pt idx="8121">
                  <c:v>0.99766613438152563</c:v>
                </c:pt>
                <c:pt idx="8122">
                  <c:v>0.99778896941407691</c:v>
                </c:pt>
                <c:pt idx="8123">
                  <c:v>0.99791180444662819</c:v>
                </c:pt>
                <c:pt idx="8124">
                  <c:v>0.99803463947917948</c:v>
                </c:pt>
                <c:pt idx="8125">
                  <c:v>0.99815747451173076</c:v>
                </c:pt>
                <c:pt idx="8126">
                  <c:v>0.99828030954428204</c:v>
                </c:pt>
                <c:pt idx="8127">
                  <c:v>0.99840314457683332</c:v>
                </c:pt>
                <c:pt idx="8128">
                  <c:v>0.99852597960938461</c:v>
                </c:pt>
                <c:pt idx="8129">
                  <c:v>0.99864881464193589</c:v>
                </c:pt>
                <c:pt idx="8130">
                  <c:v>0.99877164967448717</c:v>
                </c:pt>
                <c:pt idx="8131">
                  <c:v>0.99889448470703845</c:v>
                </c:pt>
                <c:pt idx="8132">
                  <c:v>0.99901731973958974</c:v>
                </c:pt>
                <c:pt idx="8133">
                  <c:v>0.99914015477214102</c:v>
                </c:pt>
                <c:pt idx="8134">
                  <c:v>0.9992629898046923</c:v>
                </c:pt>
                <c:pt idx="8135">
                  <c:v>0.99938582483724359</c:v>
                </c:pt>
                <c:pt idx="8136">
                  <c:v>0.99950865986979487</c:v>
                </c:pt>
                <c:pt idx="8137">
                  <c:v>0.99963149490234615</c:v>
                </c:pt>
                <c:pt idx="8138">
                  <c:v>0.99975432993489743</c:v>
                </c:pt>
                <c:pt idx="8139">
                  <c:v>0.99987716496744872</c:v>
                </c:pt>
                <c:pt idx="8140">
                  <c:v>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1B19-4B88-A044-842572690A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0664520"/>
        <c:axId val="2116069336"/>
      </c:scatterChart>
      <c:valAx>
        <c:axId val="-21206645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Signals</a:t>
                </a:r>
                <a:r>
                  <a:rPr lang="en-US" baseline="0" dirty="0"/>
                  <a:t> Per Cell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16069336"/>
        <c:crosses val="autoZero"/>
        <c:crossBetween val="midCat"/>
      </c:valAx>
      <c:valAx>
        <c:axId val="2116069336"/>
        <c:scaling>
          <c:orientation val="minMax"/>
          <c:max val="1.05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Frequency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2066452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0" i="0" baseline="0" dirty="0">
                <a:effectLst/>
              </a:rPr>
              <a:t>CB1 Signal Distribution in CCK (-) and CCK (+) Cells of the Spinal Dorsal Horn</a:t>
            </a:r>
            <a:endParaRPr lang="en-US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'SC Redo Dist Data'!$B$1</c:f>
              <c:strCache>
                <c:ptCount val="1"/>
                <c:pt idx="0">
                  <c:v>CCK (+)</c:v>
                </c:pt>
              </c:strCache>
            </c:strRef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'SC Redo Dist Data'!$B$2:$B$981</c:f>
              <c:numCache>
                <c:formatCode>General</c:formatCode>
                <c:ptCount val="980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3</c:v>
                </c:pt>
                <c:pt idx="19">
                  <c:v>3</c:v>
                </c:pt>
                <c:pt idx="20">
                  <c:v>3</c:v>
                </c:pt>
                <c:pt idx="21">
                  <c:v>3</c:v>
                </c:pt>
                <c:pt idx="22">
                  <c:v>3</c:v>
                </c:pt>
                <c:pt idx="23">
                  <c:v>4</c:v>
                </c:pt>
                <c:pt idx="24">
                  <c:v>4</c:v>
                </c:pt>
                <c:pt idx="25">
                  <c:v>4</c:v>
                </c:pt>
                <c:pt idx="26">
                  <c:v>4</c:v>
                </c:pt>
                <c:pt idx="27">
                  <c:v>4</c:v>
                </c:pt>
                <c:pt idx="28">
                  <c:v>4</c:v>
                </c:pt>
                <c:pt idx="29">
                  <c:v>4</c:v>
                </c:pt>
                <c:pt idx="30">
                  <c:v>4</c:v>
                </c:pt>
                <c:pt idx="31">
                  <c:v>4</c:v>
                </c:pt>
                <c:pt idx="32">
                  <c:v>4</c:v>
                </c:pt>
                <c:pt idx="33">
                  <c:v>4</c:v>
                </c:pt>
                <c:pt idx="34">
                  <c:v>4</c:v>
                </c:pt>
                <c:pt idx="35">
                  <c:v>4</c:v>
                </c:pt>
                <c:pt idx="36">
                  <c:v>4</c:v>
                </c:pt>
                <c:pt idx="37">
                  <c:v>5</c:v>
                </c:pt>
                <c:pt idx="38">
                  <c:v>5</c:v>
                </c:pt>
                <c:pt idx="39">
                  <c:v>5</c:v>
                </c:pt>
                <c:pt idx="40">
                  <c:v>5</c:v>
                </c:pt>
                <c:pt idx="41">
                  <c:v>5</c:v>
                </c:pt>
                <c:pt idx="42">
                  <c:v>5</c:v>
                </c:pt>
                <c:pt idx="43">
                  <c:v>5</c:v>
                </c:pt>
                <c:pt idx="44">
                  <c:v>6</c:v>
                </c:pt>
                <c:pt idx="45">
                  <c:v>6</c:v>
                </c:pt>
                <c:pt idx="46">
                  <c:v>6</c:v>
                </c:pt>
                <c:pt idx="47">
                  <c:v>6</c:v>
                </c:pt>
                <c:pt idx="48">
                  <c:v>6</c:v>
                </c:pt>
                <c:pt idx="49">
                  <c:v>6</c:v>
                </c:pt>
                <c:pt idx="50">
                  <c:v>6</c:v>
                </c:pt>
                <c:pt idx="51">
                  <c:v>6</c:v>
                </c:pt>
                <c:pt idx="52">
                  <c:v>6</c:v>
                </c:pt>
                <c:pt idx="53">
                  <c:v>6</c:v>
                </c:pt>
                <c:pt idx="54">
                  <c:v>6</c:v>
                </c:pt>
                <c:pt idx="55">
                  <c:v>6</c:v>
                </c:pt>
                <c:pt idx="56">
                  <c:v>6</c:v>
                </c:pt>
                <c:pt idx="57">
                  <c:v>6</c:v>
                </c:pt>
                <c:pt idx="58">
                  <c:v>6</c:v>
                </c:pt>
                <c:pt idx="59">
                  <c:v>6</c:v>
                </c:pt>
                <c:pt idx="60">
                  <c:v>6</c:v>
                </c:pt>
                <c:pt idx="61">
                  <c:v>7</c:v>
                </c:pt>
                <c:pt idx="62">
                  <c:v>7</c:v>
                </c:pt>
                <c:pt idx="63">
                  <c:v>7</c:v>
                </c:pt>
                <c:pt idx="64">
                  <c:v>7</c:v>
                </c:pt>
                <c:pt idx="65">
                  <c:v>7</c:v>
                </c:pt>
                <c:pt idx="66">
                  <c:v>7</c:v>
                </c:pt>
                <c:pt idx="67">
                  <c:v>7</c:v>
                </c:pt>
                <c:pt idx="68">
                  <c:v>7</c:v>
                </c:pt>
                <c:pt idx="69">
                  <c:v>7</c:v>
                </c:pt>
                <c:pt idx="70">
                  <c:v>8</c:v>
                </c:pt>
                <c:pt idx="71">
                  <c:v>8</c:v>
                </c:pt>
                <c:pt idx="72">
                  <c:v>8</c:v>
                </c:pt>
                <c:pt idx="73">
                  <c:v>8</c:v>
                </c:pt>
                <c:pt idx="74">
                  <c:v>8</c:v>
                </c:pt>
                <c:pt idx="75">
                  <c:v>8</c:v>
                </c:pt>
                <c:pt idx="76">
                  <c:v>8</c:v>
                </c:pt>
                <c:pt idx="77">
                  <c:v>8</c:v>
                </c:pt>
                <c:pt idx="78">
                  <c:v>8</c:v>
                </c:pt>
                <c:pt idx="79">
                  <c:v>8</c:v>
                </c:pt>
                <c:pt idx="80">
                  <c:v>8</c:v>
                </c:pt>
                <c:pt idx="81">
                  <c:v>8</c:v>
                </c:pt>
                <c:pt idx="82">
                  <c:v>8</c:v>
                </c:pt>
                <c:pt idx="83">
                  <c:v>8</c:v>
                </c:pt>
                <c:pt idx="84">
                  <c:v>8</c:v>
                </c:pt>
                <c:pt idx="85">
                  <c:v>8</c:v>
                </c:pt>
                <c:pt idx="86">
                  <c:v>8</c:v>
                </c:pt>
                <c:pt idx="87">
                  <c:v>9</c:v>
                </c:pt>
                <c:pt idx="88">
                  <c:v>9</c:v>
                </c:pt>
                <c:pt idx="89">
                  <c:v>9</c:v>
                </c:pt>
                <c:pt idx="90">
                  <c:v>9</c:v>
                </c:pt>
                <c:pt idx="91">
                  <c:v>9</c:v>
                </c:pt>
                <c:pt idx="92">
                  <c:v>9</c:v>
                </c:pt>
                <c:pt idx="93">
                  <c:v>9</c:v>
                </c:pt>
                <c:pt idx="94">
                  <c:v>9</c:v>
                </c:pt>
                <c:pt idx="95">
                  <c:v>9</c:v>
                </c:pt>
                <c:pt idx="96">
                  <c:v>9</c:v>
                </c:pt>
                <c:pt idx="97">
                  <c:v>9</c:v>
                </c:pt>
                <c:pt idx="98">
                  <c:v>9</c:v>
                </c:pt>
                <c:pt idx="99">
                  <c:v>9</c:v>
                </c:pt>
                <c:pt idx="100">
                  <c:v>9</c:v>
                </c:pt>
                <c:pt idx="101">
                  <c:v>9</c:v>
                </c:pt>
                <c:pt idx="102">
                  <c:v>9</c:v>
                </c:pt>
                <c:pt idx="103">
                  <c:v>9</c:v>
                </c:pt>
                <c:pt idx="104">
                  <c:v>10</c:v>
                </c:pt>
                <c:pt idx="105">
                  <c:v>10</c:v>
                </c:pt>
                <c:pt idx="106">
                  <c:v>10</c:v>
                </c:pt>
                <c:pt idx="107">
                  <c:v>10</c:v>
                </c:pt>
                <c:pt idx="108">
                  <c:v>10</c:v>
                </c:pt>
                <c:pt idx="109">
                  <c:v>10</c:v>
                </c:pt>
                <c:pt idx="110">
                  <c:v>10</c:v>
                </c:pt>
                <c:pt idx="111">
                  <c:v>10</c:v>
                </c:pt>
                <c:pt idx="112">
                  <c:v>10</c:v>
                </c:pt>
                <c:pt idx="113">
                  <c:v>10</c:v>
                </c:pt>
                <c:pt idx="114">
                  <c:v>10</c:v>
                </c:pt>
                <c:pt idx="115">
                  <c:v>10</c:v>
                </c:pt>
                <c:pt idx="116">
                  <c:v>10</c:v>
                </c:pt>
                <c:pt idx="117">
                  <c:v>10</c:v>
                </c:pt>
                <c:pt idx="118">
                  <c:v>10</c:v>
                </c:pt>
                <c:pt idx="119">
                  <c:v>10</c:v>
                </c:pt>
                <c:pt idx="120">
                  <c:v>10</c:v>
                </c:pt>
                <c:pt idx="121">
                  <c:v>10</c:v>
                </c:pt>
                <c:pt idx="122">
                  <c:v>11</c:v>
                </c:pt>
                <c:pt idx="123">
                  <c:v>11</c:v>
                </c:pt>
                <c:pt idx="124">
                  <c:v>11</c:v>
                </c:pt>
                <c:pt idx="125">
                  <c:v>11</c:v>
                </c:pt>
                <c:pt idx="126">
                  <c:v>11</c:v>
                </c:pt>
                <c:pt idx="127">
                  <c:v>11</c:v>
                </c:pt>
                <c:pt idx="128">
                  <c:v>11</c:v>
                </c:pt>
                <c:pt idx="129">
                  <c:v>11</c:v>
                </c:pt>
                <c:pt idx="130">
                  <c:v>11</c:v>
                </c:pt>
                <c:pt idx="131">
                  <c:v>11</c:v>
                </c:pt>
                <c:pt idx="132">
                  <c:v>11</c:v>
                </c:pt>
                <c:pt idx="133">
                  <c:v>11</c:v>
                </c:pt>
                <c:pt idx="134">
                  <c:v>11</c:v>
                </c:pt>
                <c:pt idx="135">
                  <c:v>11</c:v>
                </c:pt>
                <c:pt idx="136">
                  <c:v>11</c:v>
                </c:pt>
                <c:pt idx="137">
                  <c:v>12</c:v>
                </c:pt>
                <c:pt idx="138">
                  <c:v>12</c:v>
                </c:pt>
                <c:pt idx="139">
                  <c:v>12</c:v>
                </c:pt>
                <c:pt idx="140">
                  <c:v>12</c:v>
                </c:pt>
                <c:pt idx="141">
                  <c:v>12</c:v>
                </c:pt>
                <c:pt idx="142">
                  <c:v>12</c:v>
                </c:pt>
                <c:pt idx="143">
                  <c:v>12</c:v>
                </c:pt>
                <c:pt idx="144">
                  <c:v>12</c:v>
                </c:pt>
                <c:pt idx="145">
                  <c:v>12</c:v>
                </c:pt>
                <c:pt idx="146">
                  <c:v>13</c:v>
                </c:pt>
                <c:pt idx="147">
                  <c:v>13</c:v>
                </c:pt>
                <c:pt idx="148">
                  <c:v>13</c:v>
                </c:pt>
                <c:pt idx="149">
                  <c:v>13</c:v>
                </c:pt>
                <c:pt idx="150">
                  <c:v>13</c:v>
                </c:pt>
                <c:pt idx="151">
                  <c:v>13</c:v>
                </c:pt>
                <c:pt idx="152">
                  <c:v>13</c:v>
                </c:pt>
                <c:pt idx="153">
                  <c:v>13</c:v>
                </c:pt>
                <c:pt idx="154">
                  <c:v>13</c:v>
                </c:pt>
                <c:pt idx="155">
                  <c:v>13</c:v>
                </c:pt>
                <c:pt idx="156">
                  <c:v>13</c:v>
                </c:pt>
                <c:pt idx="157">
                  <c:v>13</c:v>
                </c:pt>
                <c:pt idx="158">
                  <c:v>13</c:v>
                </c:pt>
                <c:pt idx="159">
                  <c:v>13</c:v>
                </c:pt>
                <c:pt idx="160">
                  <c:v>13</c:v>
                </c:pt>
                <c:pt idx="161">
                  <c:v>14</c:v>
                </c:pt>
                <c:pt idx="162">
                  <c:v>14</c:v>
                </c:pt>
                <c:pt idx="163">
                  <c:v>14</c:v>
                </c:pt>
                <c:pt idx="164">
                  <c:v>14</c:v>
                </c:pt>
                <c:pt idx="165">
                  <c:v>14</c:v>
                </c:pt>
                <c:pt idx="166">
                  <c:v>14</c:v>
                </c:pt>
                <c:pt idx="167">
                  <c:v>14</c:v>
                </c:pt>
                <c:pt idx="168">
                  <c:v>14</c:v>
                </c:pt>
                <c:pt idx="169">
                  <c:v>14</c:v>
                </c:pt>
                <c:pt idx="170">
                  <c:v>14</c:v>
                </c:pt>
                <c:pt idx="171">
                  <c:v>14</c:v>
                </c:pt>
                <c:pt idx="172">
                  <c:v>14</c:v>
                </c:pt>
                <c:pt idx="173">
                  <c:v>14</c:v>
                </c:pt>
                <c:pt idx="174">
                  <c:v>15</c:v>
                </c:pt>
                <c:pt idx="175">
                  <c:v>15</c:v>
                </c:pt>
                <c:pt idx="176">
                  <c:v>15</c:v>
                </c:pt>
                <c:pt idx="177">
                  <c:v>15</c:v>
                </c:pt>
                <c:pt idx="178">
                  <c:v>15</c:v>
                </c:pt>
                <c:pt idx="179">
                  <c:v>15</c:v>
                </c:pt>
                <c:pt idx="180">
                  <c:v>15</c:v>
                </c:pt>
                <c:pt idx="181">
                  <c:v>15</c:v>
                </c:pt>
                <c:pt idx="182">
                  <c:v>15</c:v>
                </c:pt>
                <c:pt idx="183">
                  <c:v>15</c:v>
                </c:pt>
                <c:pt idx="184">
                  <c:v>15</c:v>
                </c:pt>
                <c:pt idx="185">
                  <c:v>15</c:v>
                </c:pt>
                <c:pt idx="186">
                  <c:v>15</c:v>
                </c:pt>
                <c:pt idx="187">
                  <c:v>15</c:v>
                </c:pt>
                <c:pt idx="188">
                  <c:v>16</c:v>
                </c:pt>
                <c:pt idx="189">
                  <c:v>16</c:v>
                </c:pt>
                <c:pt idx="190">
                  <c:v>16</c:v>
                </c:pt>
                <c:pt idx="191">
                  <c:v>16</c:v>
                </c:pt>
                <c:pt idx="192">
                  <c:v>16</c:v>
                </c:pt>
                <c:pt idx="193">
                  <c:v>16</c:v>
                </c:pt>
                <c:pt idx="194">
                  <c:v>16</c:v>
                </c:pt>
                <c:pt idx="195">
                  <c:v>16</c:v>
                </c:pt>
                <c:pt idx="196">
                  <c:v>16</c:v>
                </c:pt>
                <c:pt idx="197">
                  <c:v>16</c:v>
                </c:pt>
                <c:pt idx="198">
                  <c:v>16</c:v>
                </c:pt>
                <c:pt idx="199">
                  <c:v>16</c:v>
                </c:pt>
                <c:pt idx="200">
                  <c:v>16</c:v>
                </c:pt>
                <c:pt idx="201">
                  <c:v>16</c:v>
                </c:pt>
                <c:pt idx="202">
                  <c:v>16</c:v>
                </c:pt>
                <c:pt idx="203">
                  <c:v>16</c:v>
                </c:pt>
                <c:pt idx="204">
                  <c:v>16</c:v>
                </c:pt>
                <c:pt idx="205">
                  <c:v>16</c:v>
                </c:pt>
                <c:pt idx="206">
                  <c:v>16</c:v>
                </c:pt>
                <c:pt idx="207">
                  <c:v>16</c:v>
                </c:pt>
                <c:pt idx="208">
                  <c:v>17</c:v>
                </c:pt>
                <c:pt idx="209">
                  <c:v>17</c:v>
                </c:pt>
                <c:pt idx="210">
                  <c:v>17</c:v>
                </c:pt>
                <c:pt idx="211">
                  <c:v>17</c:v>
                </c:pt>
                <c:pt idx="212">
                  <c:v>17</c:v>
                </c:pt>
                <c:pt idx="213">
                  <c:v>17</c:v>
                </c:pt>
                <c:pt idx="214">
                  <c:v>17</c:v>
                </c:pt>
                <c:pt idx="215">
                  <c:v>17</c:v>
                </c:pt>
                <c:pt idx="216">
                  <c:v>17</c:v>
                </c:pt>
                <c:pt idx="217">
                  <c:v>17</c:v>
                </c:pt>
                <c:pt idx="218">
                  <c:v>17</c:v>
                </c:pt>
                <c:pt idx="219">
                  <c:v>17</c:v>
                </c:pt>
                <c:pt idx="220">
                  <c:v>17</c:v>
                </c:pt>
                <c:pt idx="221">
                  <c:v>17</c:v>
                </c:pt>
                <c:pt idx="222">
                  <c:v>17</c:v>
                </c:pt>
                <c:pt idx="223">
                  <c:v>17</c:v>
                </c:pt>
                <c:pt idx="224">
                  <c:v>17</c:v>
                </c:pt>
                <c:pt idx="225">
                  <c:v>17</c:v>
                </c:pt>
                <c:pt idx="226">
                  <c:v>17</c:v>
                </c:pt>
                <c:pt idx="227">
                  <c:v>17</c:v>
                </c:pt>
                <c:pt idx="228">
                  <c:v>18</c:v>
                </c:pt>
                <c:pt idx="229">
                  <c:v>18</c:v>
                </c:pt>
                <c:pt idx="230">
                  <c:v>18</c:v>
                </c:pt>
                <c:pt idx="231">
                  <c:v>18</c:v>
                </c:pt>
                <c:pt idx="232">
                  <c:v>18</c:v>
                </c:pt>
                <c:pt idx="233">
                  <c:v>18</c:v>
                </c:pt>
                <c:pt idx="234">
                  <c:v>18</c:v>
                </c:pt>
                <c:pt idx="235">
                  <c:v>18</c:v>
                </c:pt>
                <c:pt idx="236">
                  <c:v>18</c:v>
                </c:pt>
                <c:pt idx="237">
                  <c:v>18</c:v>
                </c:pt>
                <c:pt idx="238">
                  <c:v>18</c:v>
                </c:pt>
                <c:pt idx="239">
                  <c:v>18</c:v>
                </c:pt>
                <c:pt idx="240">
                  <c:v>18</c:v>
                </c:pt>
                <c:pt idx="241">
                  <c:v>18</c:v>
                </c:pt>
                <c:pt idx="242">
                  <c:v>18</c:v>
                </c:pt>
                <c:pt idx="243">
                  <c:v>18</c:v>
                </c:pt>
                <c:pt idx="244">
                  <c:v>18</c:v>
                </c:pt>
                <c:pt idx="245">
                  <c:v>18</c:v>
                </c:pt>
                <c:pt idx="246">
                  <c:v>18</c:v>
                </c:pt>
                <c:pt idx="247">
                  <c:v>19</c:v>
                </c:pt>
                <c:pt idx="248">
                  <c:v>19</c:v>
                </c:pt>
                <c:pt idx="249">
                  <c:v>19</c:v>
                </c:pt>
                <c:pt idx="250">
                  <c:v>19</c:v>
                </c:pt>
                <c:pt idx="251">
                  <c:v>19</c:v>
                </c:pt>
                <c:pt idx="252">
                  <c:v>19</c:v>
                </c:pt>
                <c:pt idx="253">
                  <c:v>19</c:v>
                </c:pt>
                <c:pt idx="254">
                  <c:v>19</c:v>
                </c:pt>
                <c:pt idx="255">
                  <c:v>19</c:v>
                </c:pt>
                <c:pt idx="256">
                  <c:v>19</c:v>
                </c:pt>
                <c:pt idx="257">
                  <c:v>19</c:v>
                </c:pt>
                <c:pt idx="258">
                  <c:v>19</c:v>
                </c:pt>
                <c:pt idx="259">
                  <c:v>20</c:v>
                </c:pt>
                <c:pt idx="260">
                  <c:v>20</c:v>
                </c:pt>
                <c:pt idx="261">
                  <c:v>20</c:v>
                </c:pt>
                <c:pt idx="262">
                  <c:v>20</c:v>
                </c:pt>
                <c:pt idx="263">
                  <c:v>20</c:v>
                </c:pt>
                <c:pt idx="264">
                  <c:v>20</c:v>
                </c:pt>
                <c:pt idx="265">
                  <c:v>20</c:v>
                </c:pt>
                <c:pt idx="266">
                  <c:v>20</c:v>
                </c:pt>
                <c:pt idx="267">
                  <c:v>20</c:v>
                </c:pt>
                <c:pt idx="268">
                  <c:v>20</c:v>
                </c:pt>
                <c:pt idx="269">
                  <c:v>20</c:v>
                </c:pt>
                <c:pt idx="270">
                  <c:v>20</c:v>
                </c:pt>
                <c:pt idx="271">
                  <c:v>20</c:v>
                </c:pt>
                <c:pt idx="272">
                  <c:v>21</c:v>
                </c:pt>
                <c:pt idx="273">
                  <c:v>21</c:v>
                </c:pt>
                <c:pt idx="274">
                  <c:v>21</c:v>
                </c:pt>
                <c:pt idx="275">
                  <c:v>21</c:v>
                </c:pt>
                <c:pt idx="276">
                  <c:v>21</c:v>
                </c:pt>
                <c:pt idx="277">
                  <c:v>21</c:v>
                </c:pt>
                <c:pt idx="278">
                  <c:v>21</c:v>
                </c:pt>
                <c:pt idx="279">
                  <c:v>21</c:v>
                </c:pt>
                <c:pt idx="280">
                  <c:v>21</c:v>
                </c:pt>
                <c:pt idx="281">
                  <c:v>21</c:v>
                </c:pt>
                <c:pt idx="282">
                  <c:v>21</c:v>
                </c:pt>
                <c:pt idx="283">
                  <c:v>22</c:v>
                </c:pt>
                <c:pt idx="284">
                  <c:v>22</c:v>
                </c:pt>
                <c:pt idx="285">
                  <c:v>22</c:v>
                </c:pt>
                <c:pt idx="286">
                  <c:v>22</c:v>
                </c:pt>
                <c:pt idx="287">
                  <c:v>22</c:v>
                </c:pt>
                <c:pt idx="288">
                  <c:v>22</c:v>
                </c:pt>
                <c:pt idx="289">
                  <c:v>22</c:v>
                </c:pt>
                <c:pt idx="290">
                  <c:v>23</c:v>
                </c:pt>
                <c:pt idx="291">
                  <c:v>23</c:v>
                </c:pt>
                <c:pt idx="292">
                  <c:v>23</c:v>
                </c:pt>
                <c:pt idx="293">
                  <c:v>23</c:v>
                </c:pt>
                <c:pt idx="294">
                  <c:v>23</c:v>
                </c:pt>
                <c:pt idx="295">
                  <c:v>23</c:v>
                </c:pt>
                <c:pt idx="296">
                  <c:v>23</c:v>
                </c:pt>
                <c:pt idx="297">
                  <c:v>23</c:v>
                </c:pt>
                <c:pt idx="298">
                  <c:v>23</c:v>
                </c:pt>
                <c:pt idx="299">
                  <c:v>23</c:v>
                </c:pt>
                <c:pt idx="300">
                  <c:v>23</c:v>
                </c:pt>
                <c:pt idx="301">
                  <c:v>23</c:v>
                </c:pt>
                <c:pt idx="302">
                  <c:v>23</c:v>
                </c:pt>
                <c:pt idx="303">
                  <c:v>23</c:v>
                </c:pt>
                <c:pt idx="304">
                  <c:v>23</c:v>
                </c:pt>
                <c:pt idx="305">
                  <c:v>23</c:v>
                </c:pt>
                <c:pt idx="306">
                  <c:v>24</c:v>
                </c:pt>
                <c:pt idx="307">
                  <c:v>24</c:v>
                </c:pt>
                <c:pt idx="308">
                  <c:v>24</c:v>
                </c:pt>
                <c:pt idx="309">
                  <c:v>24</c:v>
                </c:pt>
                <c:pt idx="310">
                  <c:v>24</c:v>
                </c:pt>
                <c:pt idx="311">
                  <c:v>24</c:v>
                </c:pt>
                <c:pt idx="312">
                  <c:v>24</c:v>
                </c:pt>
                <c:pt idx="313">
                  <c:v>24</c:v>
                </c:pt>
                <c:pt idx="314">
                  <c:v>24</c:v>
                </c:pt>
                <c:pt idx="315">
                  <c:v>24</c:v>
                </c:pt>
                <c:pt idx="316">
                  <c:v>24</c:v>
                </c:pt>
                <c:pt idx="317">
                  <c:v>24</c:v>
                </c:pt>
                <c:pt idx="318">
                  <c:v>24</c:v>
                </c:pt>
                <c:pt idx="319">
                  <c:v>25</c:v>
                </c:pt>
                <c:pt idx="320">
                  <c:v>25</c:v>
                </c:pt>
                <c:pt idx="321">
                  <c:v>25</c:v>
                </c:pt>
                <c:pt idx="322">
                  <c:v>25</c:v>
                </c:pt>
                <c:pt idx="323">
                  <c:v>25</c:v>
                </c:pt>
                <c:pt idx="324">
                  <c:v>25</c:v>
                </c:pt>
                <c:pt idx="325">
                  <c:v>25</c:v>
                </c:pt>
                <c:pt idx="326">
                  <c:v>25</c:v>
                </c:pt>
                <c:pt idx="327">
                  <c:v>25</c:v>
                </c:pt>
                <c:pt idx="328">
                  <c:v>25</c:v>
                </c:pt>
                <c:pt idx="329">
                  <c:v>25</c:v>
                </c:pt>
                <c:pt idx="330">
                  <c:v>25</c:v>
                </c:pt>
                <c:pt idx="331">
                  <c:v>25</c:v>
                </c:pt>
                <c:pt idx="332">
                  <c:v>26</c:v>
                </c:pt>
                <c:pt idx="333">
                  <c:v>26</c:v>
                </c:pt>
                <c:pt idx="334">
                  <c:v>26</c:v>
                </c:pt>
                <c:pt idx="335">
                  <c:v>26</c:v>
                </c:pt>
                <c:pt idx="336">
                  <c:v>26</c:v>
                </c:pt>
                <c:pt idx="337">
                  <c:v>26</c:v>
                </c:pt>
                <c:pt idx="338">
                  <c:v>26</c:v>
                </c:pt>
                <c:pt idx="339">
                  <c:v>26</c:v>
                </c:pt>
                <c:pt idx="340">
                  <c:v>26</c:v>
                </c:pt>
                <c:pt idx="341">
                  <c:v>26</c:v>
                </c:pt>
                <c:pt idx="342">
                  <c:v>26</c:v>
                </c:pt>
                <c:pt idx="343">
                  <c:v>26</c:v>
                </c:pt>
                <c:pt idx="344">
                  <c:v>26</c:v>
                </c:pt>
                <c:pt idx="345">
                  <c:v>27</c:v>
                </c:pt>
                <c:pt idx="346">
                  <c:v>27</c:v>
                </c:pt>
                <c:pt idx="347">
                  <c:v>27</c:v>
                </c:pt>
                <c:pt idx="348">
                  <c:v>27</c:v>
                </c:pt>
                <c:pt idx="349">
                  <c:v>28</c:v>
                </c:pt>
                <c:pt idx="350">
                  <c:v>28</c:v>
                </c:pt>
                <c:pt idx="351">
                  <c:v>28</c:v>
                </c:pt>
                <c:pt idx="352">
                  <c:v>28</c:v>
                </c:pt>
                <c:pt idx="353">
                  <c:v>28</c:v>
                </c:pt>
                <c:pt idx="354">
                  <c:v>28</c:v>
                </c:pt>
                <c:pt idx="355">
                  <c:v>29</c:v>
                </c:pt>
                <c:pt idx="356">
                  <c:v>29</c:v>
                </c:pt>
                <c:pt idx="357">
                  <c:v>29</c:v>
                </c:pt>
                <c:pt idx="358">
                  <c:v>29</c:v>
                </c:pt>
                <c:pt idx="359">
                  <c:v>29</c:v>
                </c:pt>
                <c:pt idx="360">
                  <c:v>29</c:v>
                </c:pt>
                <c:pt idx="361">
                  <c:v>29</c:v>
                </c:pt>
                <c:pt idx="362">
                  <c:v>29</c:v>
                </c:pt>
                <c:pt idx="363">
                  <c:v>30</c:v>
                </c:pt>
                <c:pt idx="364">
                  <c:v>30</c:v>
                </c:pt>
                <c:pt idx="365">
                  <c:v>30</c:v>
                </c:pt>
                <c:pt idx="366">
                  <c:v>30</c:v>
                </c:pt>
                <c:pt idx="367">
                  <c:v>30</c:v>
                </c:pt>
                <c:pt idx="368">
                  <c:v>30</c:v>
                </c:pt>
                <c:pt idx="369">
                  <c:v>30</c:v>
                </c:pt>
                <c:pt idx="370">
                  <c:v>30</c:v>
                </c:pt>
                <c:pt idx="371">
                  <c:v>30</c:v>
                </c:pt>
                <c:pt idx="372">
                  <c:v>30</c:v>
                </c:pt>
                <c:pt idx="373">
                  <c:v>31</c:v>
                </c:pt>
                <c:pt idx="374">
                  <c:v>31</c:v>
                </c:pt>
                <c:pt idx="375">
                  <c:v>31</c:v>
                </c:pt>
                <c:pt idx="376">
                  <c:v>31</c:v>
                </c:pt>
                <c:pt idx="377">
                  <c:v>31</c:v>
                </c:pt>
                <c:pt idx="378">
                  <c:v>31</c:v>
                </c:pt>
                <c:pt idx="379">
                  <c:v>31</c:v>
                </c:pt>
                <c:pt idx="380">
                  <c:v>31</c:v>
                </c:pt>
                <c:pt idx="381">
                  <c:v>31</c:v>
                </c:pt>
                <c:pt idx="382">
                  <c:v>31</c:v>
                </c:pt>
                <c:pt idx="383">
                  <c:v>32</c:v>
                </c:pt>
                <c:pt idx="384">
                  <c:v>32</c:v>
                </c:pt>
                <c:pt idx="385">
                  <c:v>32</c:v>
                </c:pt>
                <c:pt idx="386">
                  <c:v>32</c:v>
                </c:pt>
                <c:pt idx="387">
                  <c:v>32</c:v>
                </c:pt>
                <c:pt idx="388">
                  <c:v>33</c:v>
                </c:pt>
                <c:pt idx="389">
                  <c:v>33</c:v>
                </c:pt>
                <c:pt idx="390">
                  <c:v>33</c:v>
                </c:pt>
                <c:pt idx="391">
                  <c:v>33</c:v>
                </c:pt>
                <c:pt idx="392">
                  <c:v>33</c:v>
                </c:pt>
                <c:pt idx="393">
                  <c:v>33</c:v>
                </c:pt>
                <c:pt idx="394">
                  <c:v>33</c:v>
                </c:pt>
                <c:pt idx="395">
                  <c:v>33</c:v>
                </c:pt>
                <c:pt idx="396">
                  <c:v>33</c:v>
                </c:pt>
                <c:pt idx="397">
                  <c:v>33</c:v>
                </c:pt>
                <c:pt idx="398">
                  <c:v>33</c:v>
                </c:pt>
                <c:pt idx="399">
                  <c:v>33</c:v>
                </c:pt>
                <c:pt idx="400">
                  <c:v>33</c:v>
                </c:pt>
                <c:pt idx="401">
                  <c:v>33</c:v>
                </c:pt>
                <c:pt idx="402">
                  <c:v>34</c:v>
                </c:pt>
                <c:pt idx="403">
                  <c:v>34</c:v>
                </c:pt>
                <c:pt idx="404">
                  <c:v>35</c:v>
                </c:pt>
                <c:pt idx="405">
                  <c:v>35</c:v>
                </c:pt>
                <c:pt idx="406">
                  <c:v>35</c:v>
                </c:pt>
                <c:pt idx="407">
                  <c:v>35</c:v>
                </c:pt>
                <c:pt idx="408">
                  <c:v>35</c:v>
                </c:pt>
                <c:pt idx="409">
                  <c:v>36</c:v>
                </c:pt>
                <c:pt idx="410">
                  <c:v>36</c:v>
                </c:pt>
                <c:pt idx="411">
                  <c:v>36</c:v>
                </c:pt>
                <c:pt idx="412">
                  <c:v>36</c:v>
                </c:pt>
                <c:pt idx="413">
                  <c:v>36</c:v>
                </c:pt>
                <c:pt idx="414">
                  <c:v>37</c:v>
                </c:pt>
                <c:pt idx="415">
                  <c:v>37</c:v>
                </c:pt>
                <c:pt idx="416">
                  <c:v>37</c:v>
                </c:pt>
                <c:pt idx="417">
                  <c:v>38</c:v>
                </c:pt>
                <c:pt idx="418">
                  <c:v>38</c:v>
                </c:pt>
                <c:pt idx="419">
                  <c:v>38</c:v>
                </c:pt>
                <c:pt idx="420">
                  <c:v>38</c:v>
                </c:pt>
                <c:pt idx="421">
                  <c:v>38</c:v>
                </c:pt>
                <c:pt idx="422">
                  <c:v>39</c:v>
                </c:pt>
                <c:pt idx="423">
                  <c:v>39</c:v>
                </c:pt>
                <c:pt idx="424">
                  <c:v>39</c:v>
                </c:pt>
                <c:pt idx="425">
                  <c:v>39</c:v>
                </c:pt>
                <c:pt idx="426">
                  <c:v>39</c:v>
                </c:pt>
                <c:pt idx="427">
                  <c:v>39</c:v>
                </c:pt>
                <c:pt idx="428">
                  <c:v>40</c:v>
                </c:pt>
                <c:pt idx="429">
                  <c:v>40</c:v>
                </c:pt>
                <c:pt idx="430">
                  <c:v>42</c:v>
                </c:pt>
                <c:pt idx="431">
                  <c:v>42</c:v>
                </c:pt>
                <c:pt idx="432">
                  <c:v>42</c:v>
                </c:pt>
                <c:pt idx="433">
                  <c:v>42</c:v>
                </c:pt>
                <c:pt idx="434">
                  <c:v>42</c:v>
                </c:pt>
                <c:pt idx="435">
                  <c:v>43</c:v>
                </c:pt>
                <c:pt idx="436">
                  <c:v>43</c:v>
                </c:pt>
                <c:pt idx="437">
                  <c:v>43</c:v>
                </c:pt>
                <c:pt idx="438">
                  <c:v>46</c:v>
                </c:pt>
                <c:pt idx="439">
                  <c:v>46</c:v>
                </c:pt>
                <c:pt idx="440">
                  <c:v>46</c:v>
                </c:pt>
                <c:pt idx="441">
                  <c:v>46</c:v>
                </c:pt>
                <c:pt idx="442">
                  <c:v>46</c:v>
                </c:pt>
                <c:pt idx="443">
                  <c:v>46</c:v>
                </c:pt>
                <c:pt idx="444">
                  <c:v>46</c:v>
                </c:pt>
                <c:pt idx="445">
                  <c:v>47</c:v>
                </c:pt>
                <c:pt idx="446">
                  <c:v>47</c:v>
                </c:pt>
                <c:pt idx="447">
                  <c:v>47</c:v>
                </c:pt>
                <c:pt idx="448">
                  <c:v>47</c:v>
                </c:pt>
                <c:pt idx="449">
                  <c:v>48</c:v>
                </c:pt>
                <c:pt idx="450">
                  <c:v>48</c:v>
                </c:pt>
                <c:pt idx="451">
                  <c:v>48</c:v>
                </c:pt>
                <c:pt idx="452">
                  <c:v>49</c:v>
                </c:pt>
                <c:pt idx="453">
                  <c:v>49</c:v>
                </c:pt>
                <c:pt idx="454">
                  <c:v>50</c:v>
                </c:pt>
                <c:pt idx="455">
                  <c:v>50</c:v>
                </c:pt>
                <c:pt idx="456">
                  <c:v>51</c:v>
                </c:pt>
                <c:pt idx="457">
                  <c:v>51</c:v>
                </c:pt>
                <c:pt idx="458">
                  <c:v>54</c:v>
                </c:pt>
                <c:pt idx="459">
                  <c:v>54</c:v>
                </c:pt>
                <c:pt idx="460">
                  <c:v>55</c:v>
                </c:pt>
                <c:pt idx="461">
                  <c:v>55</c:v>
                </c:pt>
                <c:pt idx="462">
                  <c:v>56</c:v>
                </c:pt>
                <c:pt idx="463">
                  <c:v>56</c:v>
                </c:pt>
                <c:pt idx="464">
                  <c:v>58</c:v>
                </c:pt>
                <c:pt idx="465">
                  <c:v>58</c:v>
                </c:pt>
                <c:pt idx="466">
                  <c:v>59</c:v>
                </c:pt>
                <c:pt idx="467">
                  <c:v>59</c:v>
                </c:pt>
                <c:pt idx="468">
                  <c:v>59</c:v>
                </c:pt>
                <c:pt idx="469">
                  <c:v>59</c:v>
                </c:pt>
                <c:pt idx="470">
                  <c:v>59</c:v>
                </c:pt>
                <c:pt idx="471">
                  <c:v>59</c:v>
                </c:pt>
                <c:pt idx="472">
                  <c:v>61</c:v>
                </c:pt>
                <c:pt idx="473">
                  <c:v>61</c:v>
                </c:pt>
                <c:pt idx="474">
                  <c:v>62</c:v>
                </c:pt>
                <c:pt idx="475">
                  <c:v>62</c:v>
                </c:pt>
                <c:pt idx="476">
                  <c:v>63</c:v>
                </c:pt>
                <c:pt idx="477">
                  <c:v>63</c:v>
                </c:pt>
                <c:pt idx="478">
                  <c:v>65</c:v>
                </c:pt>
                <c:pt idx="479">
                  <c:v>65</c:v>
                </c:pt>
                <c:pt idx="480">
                  <c:v>67</c:v>
                </c:pt>
                <c:pt idx="481">
                  <c:v>67</c:v>
                </c:pt>
                <c:pt idx="482">
                  <c:v>69</c:v>
                </c:pt>
                <c:pt idx="483">
                  <c:v>69</c:v>
                </c:pt>
                <c:pt idx="484">
                  <c:v>69</c:v>
                </c:pt>
                <c:pt idx="485">
                  <c:v>69</c:v>
                </c:pt>
                <c:pt idx="486">
                  <c:v>73</c:v>
                </c:pt>
                <c:pt idx="487">
                  <c:v>73</c:v>
                </c:pt>
                <c:pt idx="488">
                  <c:v>88</c:v>
                </c:pt>
                <c:pt idx="489">
                  <c:v>88</c:v>
                </c:pt>
                <c:pt idx="490">
                  <c:v>93</c:v>
                </c:pt>
                <c:pt idx="491">
                  <c:v>93</c:v>
                </c:pt>
                <c:pt idx="492">
                  <c:v>131</c:v>
                </c:pt>
                <c:pt idx="493">
                  <c:v>131</c:v>
                </c:pt>
                <c:pt idx="494">
                  <c:v>160</c:v>
                </c:pt>
                <c:pt idx="495">
                  <c:v>160</c:v>
                </c:pt>
              </c:numCache>
            </c:numRef>
          </c:xVal>
          <c:yVal>
            <c:numRef>
              <c:f>'SC Redo Dist Data'!$D$2:$D$981</c:f>
              <c:numCache>
                <c:formatCode>General</c:formatCode>
                <c:ptCount val="980"/>
                <c:pt idx="0">
                  <c:v>2.0161290322580601E-3</c:v>
                </c:pt>
                <c:pt idx="1">
                  <c:v>4.0322580645161298E-3</c:v>
                </c:pt>
                <c:pt idx="2">
                  <c:v>6.0483870967741899E-3</c:v>
                </c:pt>
                <c:pt idx="3">
                  <c:v>8.0645161290322596E-3</c:v>
                </c:pt>
                <c:pt idx="4">
                  <c:v>1.00806451612903E-2</c:v>
                </c:pt>
                <c:pt idx="5">
                  <c:v>1.2096774193548401E-2</c:v>
                </c:pt>
                <c:pt idx="6">
                  <c:v>1.4112903225806399E-2</c:v>
                </c:pt>
                <c:pt idx="7">
                  <c:v>1.6129032258064498E-2</c:v>
                </c:pt>
                <c:pt idx="8">
                  <c:v>1.8145161290322599E-2</c:v>
                </c:pt>
                <c:pt idx="9">
                  <c:v>2.0161290322580599E-2</c:v>
                </c:pt>
                <c:pt idx="10">
                  <c:v>2.21774193548387E-2</c:v>
                </c:pt>
                <c:pt idx="11">
                  <c:v>2.4193548387096801E-2</c:v>
                </c:pt>
                <c:pt idx="12">
                  <c:v>2.6209677419354802E-2</c:v>
                </c:pt>
                <c:pt idx="13">
                  <c:v>2.8225806451612899E-2</c:v>
                </c:pt>
                <c:pt idx="14">
                  <c:v>3.0241935483871E-2</c:v>
                </c:pt>
                <c:pt idx="15">
                  <c:v>3.2258064516128997E-2</c:v>
                </c:pt>
                <c:pt idx="16">
                  <c:v>3.4274193548387101E-2</c:v>
                </c:pt>
                <c:pt idx="17">
                  <c:v>3.6290322580645198E-2</c:v>
                </c:pt>
                <c:pt idx="18">
                  <c:v>3.8306451612903199E-2</c:v>
                </c:pt>
                <c:pt idx="19">
                  <c:v>4.0322580645161303E-2</c:v>
                </c:pt>
                <c:pt idx="20">
                  <c:v>4.2338709677419401E-2</c:v>
                </c:pt>
                <c:pt idx="21">
                  <c:v>4.4354838709677401E-2</c:v>
                </c:pt>
                <c:pt idx="22">
                  <c:v>4.6370967741935498E-2</c:v>
                </c:pt>
                <c:pt idx="23">
                  <c:v>4.8387096774193603E-2</c:v>
                </c:pt>
                <c:pt idx="24">
                  <c:v>5.0403225806451603E-2</c:v>
                </c:pt>
                <c:pt idx="25">
                  <c:v>5.24193548387097E-2</c:v>
                </c:pt>
                <c:pt idx="26">
                  <c:v>5.4435483870967798E-2</c:v>
                </c:pt>
                <c:pt idx="27">
                  <c:v>5.6451612903225798E-2</c:v>
                </c:pt>
                <c:pt idx="28">
                  <c:v>5.8467741935483902E-2</c:v>
                </c:pt>
                <c:pt idx="29">
                  <c:v>6.0483870967741903E-2</c:v>
                </c:pt>
                <c:pt idx="30">
                  <c:v>6.25E-2</c:v>
                </c:pt>
                <c:pt idx="31">
                  <c:v>6.4516129032258104E-2</c:v>
                </c:pt>
                <c:pt idx="32">
                  <c:v>6.6532258064516098E-2</c:v>
                </c:pt>
                <c:pt idx="33">
                  <c:v>6.8548387096774202E-2</c:v>
                </c:pt>
                <c:pt idx="34">
                  <c:v>7.0564516129032306E-2</c:v>
                </c:pt>
                <c:pt idx="35">
                  <c:v>7.25806451612903E-2</c:v>
                </c:pt>
                <c:pt idx="36">
                  <c:v>7.4596774193548404E-2</c:v>
                </c:pt>
                <c:pt idx="37">
                  <c:v>7.6612903225806495E-2</c:v>
                </c:pt>
                <c:pt idx="38">
                  <c:v>7.8629032258064502E-2</c:v>
                </c:pt>
                <c:pt idx="39">
                  <c:v>8.0645161290322606E-2</c:v>
                </c:pt>
                <c:pt idx="40">
                  <c:v>8.2661290322580599E-2</c:v>
                </c:pt>
                <c:pt idx="41">
                  <c:v>8.4677419354838704E-2</c:v>
                </c:pt>
                <c:pt idx="42">
                  <c:v>8.6693548387096794E-2</c:v>
                </c:pt>
                <c:pt idx="43">
                  <c:v>8.8709677419354802E-2</c:v>
                </c:pt>
                <c:pt idx="44">
                  <c:v>9.0725806451612906E-2</c:v>
                </c:pt>
                <c:pt idx="45">
                  <c:v>9.2741935483870996E-2</c:v>
                </c:pt>
                <c:pt idx="46">
                  <c:v>9.4758064516129004E-2</c:v>
                </c:pt>
                <c:pt idx="47">
                  <c:v>9.6774193548387094E-2</c:v>
                </c:pt>
                <c:pt idx="48">
                  <c:v>9.8790322580645198E-2</c:v>
                </c:pt>
                <c:pt idx="49">
                  <c:v>0.100806451612903</c:v>
                </c:pt>
                <c:pt idx="50">
                  <c:v>0.102822580645161</c:v>
                </c:pt>
                <c:pt idx="51">
                  <c:v>0.104838709677419</c:v>
                </c:pt>
                <c:pt idx="52">
                  <c:v>0.10685483870967701</c:v>
                </c:pt>
                <c:pt idx="53">
                  <c:v>0.108870967741935</c:v>
                </c:pt>
                <c:pt idx="54">
                  <c:v>0.11088709677419401</c:v>
                </c:pt>
                <c:pt idx="55">
                  <c:v>0.112903225806452</c:v>
                </c:pt>
                <c:pt idx="56">
                  <c:v>0.11491935483871001</c:v>
                </c:pt>
                <c:pt idx="57">
                  <c:v>0.116935483870968</c:v>
                </c:pt>
                <c:pt idx="58">
                  <c:v>0.11895161290322601</c:v>
                </c:pt>
                <c:pt idx="59">
                  <c:v>0.120967741935484</c:v>
                </c:pt>
                <c:pt idx="60">
                  <c:v>0.12298387096774201</c:v>
                </c:pt>
                <c:pt idx="61">
                  <c:v>0.125</c:v>
                </c:pt>
                <c:pt idx="62">
                  <c:v>0.12701612903225801</c:v>
                </c:pt>
                <c:pt idx="63">
                  <c:v>0.12903225806451599</c:v>
                </c:pt>
                <c:pt idx="64">
                  <c:v>0.13104838709677399</c:v>
                </c:pt>
                <c:pt idx="65">
                  <c:v>0.133064516129032</c:v>
                </c:pt>
                <c:pt idx="66">
                  <c:v>0.13508064516129001</c:v>
                </c:pt>
                <c:pt idx="67">
                  <c:v>0.13709677419354799</c:v>
                </c:pt>
                <c:pt idx="68">
                  <c:v>0.13911290322580599</c:v>
                </c:pt>
                <c:pt idx="69">
                  <c:v>0.141129032258065</c:v>
                </c:pt>
                <c:pt idx="70">
                  <c:v>0.14314516129032301</c:v>
                </c:pt>
                <c:pt idx="71">
                  <c:v>0.14516129032258099</c:v>
                </c:pt>
                <c:pt idx="72">
                  <c:v>0.147177419354839</c:v>
                </c:pt>
                <c:pt idx="73">
                  <c:v>0.149193548387097</c:v>
                </c:pt>
                <c:pt idx="74">
                  <c:v>0.15120967741935501</c:v>
                </c:pt>
                <c:pt idx="75">
                  <c:v>0.15322580645161299</c:v>
                </c:pt>
                <c:pt idx="76">
                  <c:v>0.155241935483871</c:v>
                </c:pt>
                <c:pt idx="77">
                  <c:v>0.157258064516129</c:v>
                </c:pt>
                <c:pt idx="78">
                  <c:v>0.15927419354838701</c:v>
                </c:pt>
                <c:pt idx="79">
                  <c:v>0.16129032258064499</c:v>
                </c:pt>
                <c:pt idx="80">
                  <c:v>0.163306451612903</c:v>
                </c:pt>
                <c:pt idx="81">
                  <c:v>0.165322580645161</c:v>
                </c:pt>
                <c:pt idx="82">
                  <c:v>0.16733870967741901</c:v>
                </c:pt>
                <c:pt idx="83">
                  <c:v>0.16935483870967699</c:v>
                </c:pt>
                <c:pt idx="84">
                  <c:v>0.171370967741935</c:v>
                </c:pt>
                <c:pt idx="85">
                  <c:v>0.17338709677419401</c:v>
                </c:pt>
                <c:pt idx="86">
                  <c:v>0.17540322580645201</c:v>
                </c:pt>
                <c:pt idx="87">
                  <c:v>0.17741935483870999</c:v>
                </c:pt>
                <c:pt idx="88">
                  <c:v>0.179435483870968</c:v>
                </c:pt>
                <c:pt idx="89">
                  <c:v>0.18145161290322601</c:v>
                </c:pt>
                <c:pt idx="90">
                  <c:v>0.18346774193548401</c:v>
                </c:pt>
                <c:pt idx="91">
                  <c:v>0.18548387096774199</c:v>
                </c:pt>
                <c:pt idx="92">
                  <c:v>0.1875</c:v>
                </c:pt>
                <c:pt idx="93">
                  <c:v>0.18951612903225801</c:v>
                </c:pt>
                <c:pt idx="94">
                  <c:v>0.19153225806451599</c:v>
                </c:pt>
                <c:pt idx="95">
                  <c:v>0.19354838709677399</c:v>
                </c:pt>
                <c:pt idx="96">
                  <c:v>0.195564516129032</c:v>
                </c:pt>
                <c:pt idx="97">
                  <c:v>0.19758064516129001</c:v>
                </c:pt>
                <c:pt idx="98">
                  <c:v>0.19959677419354799</c:v>
                </c:pt>
                <c:pt idx="99">
                  <c:v>0.20161290322580599</c:v>
                </c:pt>
                <c:pt idx="100">
                  <c:v>0.203629032258065</c:v>
                </c:pt>
                <c:pt idx="101">
                  <c:v>0.20564516129032301</c:v>
                </c:pt>
                <c:pt idx="102">
                  <c:v>0.20766129032258099</c:v>
                </c:pt>
                <c:pt idx="103">
                  <c:v>0.209677419354839</c:v>
                </c:pt>
                <c:pt idx="104">
                  <c:v>0.211693548387097</c:v>
                </c:pt>
                <c:pt idx="105">
                  <c:v>0.21370967741935501</c:v>
                </c:pt>
                <c:pt idx="106">
                  <c:v>0.21572580645161299</c:v>
                </c:pt>
                <c:pt idx="107">
                  <c:v>0.217741935483871</c:v>
                </c:pt>
                <c:pt idx="108">
                  <c:v>0.219758064516129</c:v>
                </c:pt>
                <c:pt idx="109">
                  <c:v>0.22177419354838701</c:v>
                </c:pt>
                <c:pt idx="110">
                  <c:v>0.22379032258064499</c:v>
                </c:pt>
                <c:pt idx="111">
                  <c:v>0.225806451612903</c:v>
                </c:pt>
                <c:pt idx="112">
                  <c:v>0.227822580645161</c:v>
                </c:pt>
                <c:pt idx="113">
                  <c:v>0.22983870967741901</c:v>
                </c:pt>
                <c:pt idx="114">
                  <c:v>0.23185483870967699</c:v>
                </c:pt>
                <c:pt idx="115">
                  <c:v>0.233870967741935</c:v>
                </c:pt>
                <c:pt idx="116">
                  <c:v>0.23588709677419401</c:v>
                </c:pt>
                <c:pt idx="117">
                  <c:v>0.23790322580645201</c:v>
                </c:pt>
                <c:pt idx="118">
                  <c:v>0.23991935483870999</c:v>
                </c:pt>
                <c:pt idx="119">
                  <c:v>0.241935483870968</c:v>
                </c:pt>
                <c:pt idx="120">
                  <c:v>0.24395161290322601</c:v>
                </c:pt>
                <c:pt idx="121">
                  <c:v>0.24596774193548401</c:v>
                </c:pt>
                <c:pt idx="122">
                  <c:v>0.24798387096774199</c:v>
                </c:pt>
                <c:pt idx="123">
                  <c:v>0.25</c:v>
                </c:pt>
                <c:pt idx="124">
                  <c:v>0.25201612903225801</c:v>
                </c:pt>
                <c:pt idx="125">
                  <c:v>0.25403225806451601</c:v>
                </c:pt>
                <c:pt idx="126">
                  <c:v>0.25604838709677402</c:v>
                </c:pt>
                <c:pt idx="127">
                  <c:v>0.25806451612903197</c:v>
                </c:pt>
                <c:pt idx="128">
                  <c:v>0.26008064516128998</c:v>
                </c:pt>
                <c:pt idx="129">
                  <c:v>0.26209677419354799</c:v>
                </c:pt>
                <c:pt idx="130">
                  <c:v>0.26411290322580699</c:v>
                </c:pt>
                <c:pt idx="131">
                  <c:v>0.266129032258064</c:v>
                </c:pt>
                <c:pt idx="132">
                  <c:v>0.26814516129032301</c:v>
                </c:pt>
                <c:pt idx="133">
                  <c:v>0.27016129032258102</c:v>
                </c:pt>
                <c:pt idx="134">
                  <c:v>0.27217741935483902</c:v>
                </c:pt>
                <c:pt idx="135">
                  <c:v>0.27419354838709697</c:v>
                </c:pt>
                <c:pt idx="136">
                  <c:v>0.27620967741935498</c:v>
                </c:pt>
                <c:pt idx="137">
                  <c:v>0.27822580645161299</c:v>
                </c:pt>
                <c:pt idx="138">
                  <c:v>0.280241935483871</c:v>
                </c:pt>
                <c:pt idx="139">
                  <c:v>0.282258064516129</c:v>
                </c:pt>
                <c:pt idx="140">
                  <c:v>0.28427419354838701</c:v>
                </c:pt>
                <c:pt idx="141">
                  <c:v>0.28629032258064502</c:v>
                </c:pt>
                <c:pt idx="142">
                  <c:v>0.28830645161290303</c:v>
                </c:pt>
                <c:pt idx="143">
                  <c:v>0.29032258064516098</c:v>
                </c:pt>
                <c:pt idx="144">
                  <c:v>0.29233870967741898</c:v>
                </c:pt>
                <c:pt idx="145">
                  <c:v>0.29435483870967799</c:v>
                </c:pt>
                <c:pt idx="146">
                  <c:v>0.296370967741936</c:v>
                </c:pt>
                <c:pt idx="147">
                  <c:v>0.29838709677419401</c:v>
                </c:pt>
                <c:pt idx="148">
                  <c:v>0.30040322580645201</c:v>
                </c:pt>
                <c:pt idx="149">
                  <c:v>0.30241935483871002</c:v>
                </c:pt>
                <c:pt idx="150">
                  <c:v>0.30443548387096803</c:v>
                </c:pt>
                <c:pt idx="151">
                  <c:v>0.30645161290322598</c:v>
                </c:pt>
                <c:pt idx="152">
                  <c:v>0.30846774193548399</c:v>
                </c:pt>
                <c:pt idx="153">
                  <c:v>0.31048387096774199</c:v>
                </c:pt>
                <c:pt idx="154">
                  <c:v>0.3125</c:v>
                </c:pt>
                <c:pt idx="155">
                  <c:v>0.31451612903225801</c:v>
                </c:pt>
                <c:pt idx="156">
                  <c:v>0.31653225806451601</c:v>
                </c:pt>
                <c:pt idx="157">
                  <c:v>0.31854838709677402</c:v>
                </c:pt>
                <c:pt idx="158">
                  <c:v>0.32056451612903197</c:v>
                </c:pt>
                <c:pt idx="159">
                  <c:v>0.32258064516128998</c:v>
                </c:pt>
                <c:pt idx="160">
                  <c:v>0.32459677419354799</c:v>
                </c:pt>
                <c:pt idx="161">
                  <c:v>0.32661290322580699</c:v>
                </c:pt>
                <c:pt idx="162">
                  <c:v>0.328629032258065</c:v>
                </c:pt>
                <c:pt idx="163">
                  <c:v>0.33064516129032301</c:v>
                </c:pt>
                <c:pt idx="164">
                  <c:v>0.33266129032258102</c:v>
                </c:pt>
                <c:pt idx="165">
                  <c:v>0.33467741935483902</c:v>
                </c:pt>
                <c:pt idx="166">
                  <c:v>0.33669354838709697</c:v>
                </c:pt>
                <c:pt idx="167">
                  <c:v>0.33870967741935498</c:v>
                </c:pt>
                <c:pt idx="168">
                  <c:v>0.34072580645161299</c:v>
                </c:pt>
                <c:pt idx="169">
                  <c:v>0.342741935483871</c:v>
                </c:pt>
                <c:pt idx="170">
                  <c:v>0.344758064516129</c:v>
                </c:pt>
                <c:pt idx="171">
                  <c:v>0.34677419354838701</c:v>
                </c:pt>
                <c:pt idx="172">
                  <c:v>0.34879032258064502</c:v>
                </c:pt>
                <c:pt idx="173">
                  <c:v>0.35080645161290303</c:v>
                </c:pt>
                <c:pt idx="174">
                  <c:v>0.35282258064516098</c:v>
                </c:pt>
                <c:pt idx="175">
                  <c:v>0.35483870967741898</c:v>
                </c:pt>
                <c:pt idx="176">
                  <c:v>0.35685483870967699</c:v>
                </c:pt>
                <c:pt idx="177">
                  <c:v>0.358870967741936</c:v>
                </c:pt>
                <c:pt idx="178">
                  <c:v>0.36088709677419401</c:v>
                </c:pt>
                <c:pt idx="179">
                  <c:v>0.36290322580645201</c:v>
                </c:pt>
                <c:pt idx="180">
                  <c:v>0.36491935483871002</c:v>
                </c:pt>
                <c:pt idx="181">
                  <c:v>0.36693548387096803</c:v>
                </c:pt>
                <c:pt idx="182">
                  <c:v>0.36895161290322598</c:v>
                </c:pt>
                <c:pt idx="183">
                  <c:v>0.37096774193548399</c:v>
                </c:pt>
                <c:pt idx="184">
                  <c:v>0.37298387096774199</c:v>
                </c:pt>
                <c:pt idx="185">
                  <c:v>0.375</c:v>
                </c:pt>
                <c:pt idx="186">
                  <c:v>0.37701612903225801</c:v>
                </c:pt>
                <c:pt idx="187">
                  <c:v>0.37903225806451601</c:v>
                </c:pt>
                <c:pt idx="188">
                  <c:v>0.38104838709677402</c:v>
                </c:pt>
                <c:pt idx="189">
                  <c:v>0.38306451612903197</c:v>
                </c:pt>
                <c:pt idx="190">
                  <c:v>0.38508064516128998</c:v>
                </c:pt>
                <c:pt idx="191">
                  <c:v>0.38709677419354799</c:v>
                </c:pt>
                <c:pt idx="192">
                  <c:v>0.38911290322580699</c:v>
                </c:pt>
                <c:pt idx="193">
                  <c:v>0.391129032258064</c:v>
                </c:pt>
                <c:pt idx="194">
                  <c:v>0.39314516129032301</c:v>
                </c:pt>
                <c:pt idx="195">
                  <c:v>0.39516129032258102</c:v>
                </c:pt>
                <c:pt idx="196">
                  <c:v>0.39717741935483902</c:v>
                </c:pt>
                <c:pt idx="197">
                  <c:v>0.39919354838709697</c:v>
                </c:pt>
                <c:pt idx="198">
                  <c:v>0.40120967741935498</c:v>
                </c:pt>
                <c:pt idx="199">
                  <c:v>0.40322580645161299</c:v>
                </c:pt>
                <c:pt idx="200">
                  <c:v>0.405241935483871</c:v>
                </c:pt>
                <c:pt idx="201">
                  <c:v>0.407258064516129</c:v>
                </c:pt>
                <c:pt idx="202">
                  <c:v>0.40927419354838701</c:v>
                </c:pt>
                <c:pt idx="203">
                  <c:v>0.41129032258064502</c:v>
                </c:pt>
                <c:pt idx="204">
                  <c:v>0.41330645161290303</c:v>
                </c:pt>
                <c:pt idx="205">
                  <c:v>0.41532258064516098</c:v>
                </c:pt>
                <c:pt idx="206">
                  <c:v>0.41733870967741898</c:v>
                </c:pt>
                <c:pt idx="207">
                  <c:v>0.41935483870967799</c:v>
                </c:pt>
                <c:pt idx="208">
                  <c:v>0.421370967741936</c:v>
                </c:pt>
                <c:pt idx="209">
                  <c:v>0.42338709677419401</c:v>
                </c:pt>
                <c:pt idx="210">
                  <c:v>0.42540322580645201</c:v>
                </c:pt>
                <c:pt idx="211">
                  <c:v>0.42741935483871002</c:v>
                </c:pt>
                <c:pt idx="212">
                  <c:v>0.42943548387096803</c:v>
                </c:pt>
                <c:pt idx="213">
                  <c:v>0.43145161290322598</c:v>
                </c:pt>
                <c:pt idx="214">
                  <c:v>0.43346774193548399</c:v>
                </c:pt>
                <c:pt idx="215">
                  <c:v>0.43548387096774199</c:v>
                </c:pt>
                <c:pt idx="216">
                  <c:v>0.4375</c:v>
                </c:pt>
                <c:pt idx="217">
                  <c:v>0.43951612903225801</c:v>
                </c:pt>
                <c:pt idx="218">
                  <c:v>0.44153225806451601</c:v>
                </c:pt>
                <c:pt idx="219">
                  <c:v>0.44354838709677402</c:v>
                </c:pt>
                <c:pt idx="220">
                  <c:v>0.44556451612903197</c:v>
                </c:pt>
                <c:pt idx="221">
                  <c:v>0.44758064516128998</c:v>
                </c:pt>
                <c:pt idx="222">
                  <c:v>0.44959677419354799</c:v>
                </c:pt>
                <c:pt idx="223">
                  <c:v>0.45161290322580699</c:v>
                </c:pt>
                <c:pt idx="224">
                  <c:v>0.453629032258064</c:v>
                </c:pt>
                <c:pt idx="225">
                  <c:v>0.45564516129032301</c:v>
                </c:pt>
                <c:pt idx="226">
                  <c:v>0.45766129032258102</c:v>
                </c:pt>
                <c:pt idx="227">
                  <c:v>0.45967741935483902</c:v>
                </c:pt>
                <c:pt idx="228">
                  <c:v>0.46169354838709697</c:v>
                </c:pt>
                <c:pt idx="229">
                  <c:v>0.46370967741935498</c:v>
                </c:pt>
                <c:pt idx="230">
                  <c:v>0.46572580645161299</c:v>
                </c:pt>
                <c:pt idx="231">
                  <c:v>0.467741935483871</c:v>
                </c:pt>
                <c:pt idx="232">
                  <c:v>0.469758064516129</c:v>
                </c:pt>
                <c:pt idx="233">
                  <c:v>0.47177419354838701</c:v>
                </c:pt>
                <c:pt idx="234">
                  <c:v>0.47379032258064502</c:v>
                </c:pt>
                <c:pt idx="235">
                  <c:v>0.47580645161290303</c:v>
                </c:pt>
                <c:pt idx="236">
                  <c:v>0.47782258064516098</c:v>
                </c:pt>
                <c:pt idx="237">
                  <c:v>0.47983870967741898</c:v>
                </c:pt>
                <c:pt idx="238">
                  <c:v>0.48185483870967799</c:v>
                </c:pt>
                <c:pt idx="239">
                  <c:v>0.483870967741936</c:v>
                </c:pt>
                <c:pt idx="240">
                  <c:v>0.48588709677419401</c:v>
                </c:pt>
                <c:pt idx="241">
                  <c:v>0.48790322580645201</c:v>
                </c:pt>
                <c:pt idx="242">
                  <c:v>0.48991935483871002</c:v>
                </c:pt>
                <c:pt idx="243">
                  <c:v>0.49193548387096803</c:v>
                </c:pt>
                <c:pt idx="244">
                  <c:v>0.49395161290322598</c:v>
                </c:pt>
                <c:pt idx="245">
                  <c:v>0.49596774193548399</c:v>
                </c:pt>
                <c:pt idx="246">
                  <c:v>0.49798387096774199</c:v>
                </c:pt>
                <c:pt idx="247">
                  <c:v>0.5</c:v>
                </c:pt>
                <c:pt idx="248">
                  <c:v>0.50201612903225801</c:v>
                </c:pt>
                <c:pt idx="249">
                  <c:v>0.50403225806451601</c:v>
                </c:pt>
                <c:pt idx="250">
                  <c:v>0.50604838709677402</c:v>
                </c:pt>
                <c:pt idx="251">
                  <c:v>0.50806451612903203</c:v>
                </c:pt>
                <c:pt idx="252">
                  <c:v>0.51008064516129004</c:v>
                </c:pt>
                <c:pt idx="253">
                  <c:v>0.51209677419354804</c:v>
                </c:pt>
                <c:pt idx="254">
                  <c:v>0.51411290322580605</c:v>
                </c:pt>
                <c:pt idx="255">
                  <c:v>0.51612903225806495</c:v>
                </c:pt>
                <c:pt idx="256">
                  <c:v>0.51814516129032295</c:v>
                </c:pt>
                <c:pt idx="257">
                  <c:v>0.52016129032258096</c:v>
                </c:pt>
                <c:pt idx="258">
                  <c:v>0.52217741935483897</c:v>
                </c:pt>
                <c:pt idx="259">
                  <c:v>0.52419354838709697</c:v>
                </c:pt>
                <c:pt idx="260">
                  <c:v>0.52620967741935498</c:v>
                </c:pt>
                <c:pt idx="261">
                  <c:v>0.52822580645161299</c:v>
                </c:pt>
                <c:pt idx="262">
                  <c:v>0.530241935483871</c:v>
                </c:pt>
                <c:pt idx="263">
                  <c:v>0.532258064516129</c:v>
                </c:pt>
                <c:pt idx="264">
                  <c:v>0.53427419354838701</c:v>
                </c:pt>
                <c:pt idx="265">
                  <c:v>0.53629032258064502</c:v>
                </c:pt>
                <c:pt idx="266">
                  <c:v>0.53830645161290303</c:v>
                </c:pt>
                <c:pt idx="267">
                  <c:v>0.54032258064516103</c:v>
                </c:pt>
                <c:pt idx="268">
                  <c:v>0.54233870967741904</c:v>
                </c:pt>
                <c:pt idx="269">
                  <c:v>0.54435483870967705</c:v>
                </c:pt>
                <c:pt idx="270">
                  <c:v>0.54637096774193505</c:v>
                </c:pt>
                <c:pt idx="271">
                  <c:v>0.54838709677419395</c:v>
                </c:pt>
                <c:pt idx="272">
                  <c:v>0.55040322580645096</c:v>
                </c:pt>
                <c:pt idx="273">
                  <c:v>0.55241935483870996</c:v>
                </c:pt>
                <c:pt idx="274">
                  <c:v>0.55443548387096797</c:v>
                </c:pt>
                <c:pt idx="275">
                  <c:v>0.55645161290322598</c:v>
                </c:pt>
                <c:pt idx="276">
                  <c:v>0.55846774193548399</c:v>
                </c:pt>
                <c:pt idx="277">
                  <c:v>0.56048387096774199</c:v>
                </c:pt>
                <c:pt idx="278">
                  <c:v>0.5625</c:v>
                </c:pt>
                <c:pt idx="279">
                  <c:v>0.56451612903225801</c:v>
                </c:pt>
                <c:pt idx="280">
                  <c:v>0.56653225806451601</c:v>
                </c:pt>
                <c:pt idx="281">
                  <c:v>0.56854838709677402</c:v>
                </c:pt>
                <c:pt idx="282">
                  <c:v>0.57056451612903203</c:v>
                </c:pt>
                <c:pt idx="283">
                  <c:v>0.57258064516129004</c:v>
                </c:pt>
                <c:pt idx="284">
                  <c:v>0.57459677419354804</c:v>
                </c:pt>
                <c:pt idx="285">
                  <c:v>0.57661290322580705</c:v>
                </c:pt>
                <c:pt idx="286">
                  <c:v>0.57862903225806495</c:v>
                </c:pt>
                <c:pt idx="287">
                  <c:v>0.58064516129032295</c:v>
                </c:pt>
                <c:pt idx="288">
                  <c:v>0.58266129032258096</c:v>
                </c:pt>
                <c:pt idx="289">
                  <c:v>0.58467741935483897</c:v>
                </c:pt>
                <c:pt idx="290">
                  <c:v>0.58669354838709697</c:v>
                </c:pt>
                <c:pt idx="291">
                  <c:v>0.58870967741935498</c:v>
                </c:pt>
                <c:pt idx="292">
                  <c:v>0.59072580645161299</c:v>
                </c:pt>
                <c:pt idx="293">
                  <c:v>0.592741935483871</c:v>
                </c:pt>
                <c:pt idx="294">
                  <c:v>0.594758064516129</c:v>
                </c:pt>
                <c:pt idx="295">
                  <c:v>0.59677419354838701</c:v>
                </c:pt>
                <c:pt idx="296">
                  <c:v>0.59879032258064502</c:v>
                </c:pt>
                <c:pt idx="297">
                  <c:v>0.60080645161290303</c:v>
                </c:pt>
                <c:pt idx="298">
                  <c:v>0.60282258064516103</c:v>
                </c:pt>
                <c:pt idx="299">
                  <c:v>0.60483870967741904</c:v>
                </c:pt>
                <c:pt idx="300">
                  <c:v>0.60685483870967805</c:v>
                </c:pt>
                <c:pt idx="301">
                  <c:v>0.60887096774193505</c:v>
                </c:pt>
                <c:pt idx="302">
                  <c:v>0.61088709677419395</c:v>
                </c:pt>
                <c:pt idx="303">
                  <c:v>0.61290322580645096</c:v>
                </c:pt>
                <c:pt idx="304">
                  <c:v>0.61491935483870996</c:v>
                </c:pt>
                <c:pt idx="305">
                  <c:v>0.61693548387096797</c:v>
                </c:pt>
                <c:pt idx="306">
                  <c:v>0.61895161290322598</c:v>
                </c:pt>
                <c:pt idx="307">
                  <c:v>0.62096774193548399</c:v>
                </c:pt>
                <c:pt idx="308">
                  <c:v>0.62298387096774199</c:v>
                </c:pt>
                <c:pt idx="309">
                  <c:v>0.625</c:v>
                </c:pt>
                <c:pt idx="310">
                  <c:v>0.62701612903225801</c:v>
                </c:pt>
                <c:pt idx="311">
                  <c:v>0.62903225806451601</c:v>
                </c:pt>
                <c:pt idx="312">
                  <c:v>0.63104838709677402</c:v>
                </c:pt>
                <c:pt idx="313">
                  <c:v>0.63306451612903203</c:v>
                </c:pt>
                <c:pt idx="314">
                  <c:v>0.63508064516129004</c:v>
                </c:pt>
                <c:pt idx="315">
                  <c:v>0.63709677419354904</c:v>
                </c:pt>
                <c:pt idx="316">
                  <c:v>0.63911290322580705</c:v>
                </c:pt>
                <c:pt idx="317">
                  <c:v>0.64112903225806495</c:v>
                </c:pt>
                <c:pt idx="318">
                  <c:v>0.64314516129032295</c:v>
                </c:pt>
                <c:pt idx="319">
                  <c:v>0.64516129032258096</c:v>
                </c:pt>
                <c:pt idx="320">
                  <c:v>0.64717741935483897</c:v>
                </c:pt>
                <c:pt idx="321">
                  <c:v>0.64919354838709697</c:v>
                </c:pt>
                <c:pt idx="322">
                  <c:v>0.65120967741935498</c:v>
                </c:pt>
                <c:pt idx="323">
                  <c:v>0.65322580645161299</c:v>
                </c:pt>
                <c:pt idx="324">
                  <c:v>0.655241935483871</c:v>
                </c:pt>
                <c:pt idx="325">
                  <c:v>0.657258064516129</c:v>
                </c:pt>
                <c:pt idx="326">
                  <c:v>0.65927419354838701</c:v>
                </c:pt>
                <c:pt idx="327">
                  <c:v>0.66129032258064502</c:v>
                </c:pt>
                <c:pt idx="328">
                  <c:v>0.66330645161290303</c:v>
                </c:pt>
                <c:pt idx="329">
                  <c:v>0.66532258064516103</c:v>
                </c:pt>
                <c:pt idx="330">
                  <c:v>0.66733870967741904</c:v>
                </c:pt>
                <c:pt idx="331">
                  <c:v>0.66935483870967705</c:v>
                </c:pt>
                <c:pt idx="332">
                  <c:v>0.67137096774193505</c:v>
                </c:pt>
                <c:pt idx="333">
                  <c:v>0.67338709677419395</c:v>
                </c:pt>
                <c:pt idx="334">
                  <c:v>0.67540322580645096</c:v>
                </c:pt>
                <c:pt idx="335">
                  <c:v>0.67741935483870996</c:v>
                </c:pt>
                <c:pt idx="336">
                  <c:v>0.67943548387096797</c:v>
                </c:pt>
                <c:pt idx="337">
                  <c:v>0.68145161290322598</c:v>
                </c:pt>
                <c:pt idx="338">
                  <c:v>0.68346774193548399</c:v>
                </c:pt>
                <c:pt idx="339">
                  <c:v>0.68548387096774199</c:v>
                </c:pt>
                <c:pt idx="340">
                  <c:v>0.6875</c:v>
                </c:pt>
                <c:pt idx="341">
                  <c:v>0.68951612903225801</c:v>
                </c:pt>
                <c:pt idx="342">
                  <c:v>0.69153225806451601</c:v>
                </c:pt>
                <c:pt idx="343">
                  <c:v>0.69354838709677402</c:v>
                </c:pt>
                <c:pt idx="344">
                  <c:v>0.69556451612903203</c:v>
                </c:pt>
                <c:pt idx="345">
                  <c:v>0.69758064516129004</c:v>
                </c:pt>
                <c:pt idx="346">
                  <c:v>0.69959677419354804</c:v>
                </c:pt>
                <c:pt idx="347">
                  <c:v>0.70161290322580705</c:v>
                </c:pt>
                <c:pt idx="348">
                  <c:v>0.70362903225806495</c:v>
                </c:pt>
                <c:pt idx="349">
                  <c:v>0.70564516129032295</c:v>
                </c:pt>
                <c:pt idx="350">
                  <c:v>0.70766129032258096</c:v>
                </c:pt>
                <c:pt idx="351">
                  <c:v>0.70967741935483897</c:v>
                </c:pt>
                <c:pt idx="352">
                  <c:v>0.71169354838709697</c:v>
                </c:pt>
                <c:pt idx="353">
                  <c:v>0.71370967741935498</c:v>
                </c:pt>
                <c:pt idx="354">
                  <c:v>0.71572580645161299</c:v>
                </c:pt>
                <c:pt idx="355">
                  <c:v>0.717741935483871</c:v>
                </c:pt>
                <c:pt idx="356">
                  <c:v>0.719758064516129</c:v>
                </c:pt>
                <c:pt idx="357">
                  <c:v>0.72177419354838701</c:v>
                </c:pt>
                <c:pt idx="358">
                  <c:v>0.72379032258064502</c:v>
                </c:pt>
                <c:pt idx="359">
                  <c:v>0.72580645161290303</c:v>
                </c:pt>
                <c:pt idx="360">
                  <c:v>0.72782258064516103</c:v>
                </c:pt>
                <c:pt idx="361">
                  <c:v>0.72983870967741904</c:v>
                </c:pt>
                <c:pt idx="362">
                  <c:v>0.73185483870967805</c:v>
                </c:pt>
                <c:pt idx="363">
                  <c:v>0.73387096774193505</c:v>
                </c:pt>
                <c:pt idx="364">
                  <c:v>0.73588709677419395</c:v>
                </c:pt>
                <c:pt idx="365">
                  <c:v>0.73790322580645096</c:v>
                </c:pt>
                <c:pt idx="366">
                  <c:v>0.73991935483870996</c:v>
                </c:pt>
                <c:pt idx="367">
                  <c:v>0.74193548387096797</c:v>
                </c:pt>
                <c:pt idx="368">
                  <c:v>0.74395161290322598</c:v>
                </c:pt>
                <c:pt idx="369">
                  <c:v>0.74596774193548399</c:v>
                </c:pt>
                <c:pt idx="370">
                  <c:v>0.74798387096774199</c:v>
                </c:pt>
                <c:pt idx="371">
                  <c:v>0.75</c:v>
                </c:pt>
                <c:pt idx="372">
                  <c:v>0.75201612903225801</c:v>
                </c:pt>
                <c:pt idx="373">
                  <c:v>0.75403225806451601</c:v>
                </c:pt>
                <c:pt idx="374">
                  <c:v>0.75604838709677402</c:v>
                </c:pt>
                <c:pt idx="375">
                  <c:v>0.75806451612903203</c:v>
                </c:pt>
                <c:pt idx="376">
                  <c:v>0.76008064516129004</c:v>
                </c:pt>
                <c:pt idx="377">
                  <c:v>0.76209677419354904</c:v>
                </c:pt>
                <c:pt idx="378">
                  <c:v>0.76411290322580705</c:v>
                </c:pt>
                <c:pt idx="379">
                  <c:v>0.76612903225806495</c:v>
                </c:pt>
                <c:pt idx="380">
                  <c:v>0.76814516129032295</c:v>
                </c:pt>
                <c:pt idx="381">
                  <c:v>0.77016129032258096</c:v>
                </c:pt>
                <c:pt idx="382">
                  <c:v>0.77217741935483897</c:v>
                </c:pt>
                <c:pt idx="383">
                  <c:v>0.77419354838709697</c:v>
                </c:pt>
                <c:pt idx="384">
                  <c:v>0.77620967741935498</c:v>
                </c:pt>
                <c:pt idx="385">
                  <c:v>0.77822580645161299</c:v>
                </c:pt>
                <c:pt idx="386">
                  <c:v>0.780241935483871</c:v>
                </c:pt>
                <c:pt idx="387">
                  <c:v>0.782258064516129</c:v>
                </c:pt>
                <c:pt idx="388">
                  <c:v>0.78427419354838701</c:v>
                </c:pt>
                <c:pt idx="389">
                  <c:v>0.78629032258064502</c:v>
                </c:pt>
                <c:pt idx="390">
                  <c:v>0.78830645161290303</c:v>
                </c:pt>
                <c:pt idx="391">
                  <c:v>0.79032258064516103</c:v>
                </c:pt>
                <c:pt idx="392">
                  <c:v>0.79233870967741904</c:v>
                </c:pt>
                <c:pt idx="393">
                  <c:v>0.79435483870967705</c:v>
                </c:pt>
                <c:pt idx="394">
                  <c:v>0.79637096774193505</c:v>
                </c:pt>
                <c:pt idx="395">
                  <c:v>0.79838709677419395</c:v>
                </c:pt>
                <c:pt idx="396">
                  <c:v>0.80040322580645096</c:v>
                </c:pt>
                <c:pt idx="397">
                  <c:v>0.80241935483870896</c:v>
                </c:pt>
                <c:pt idx="398">
                  <c:v>0.80443548387096697</c:v>
                </c:pt>
                <c:pt idx="399">
                  <c:v>0.80645161290322598</c:v>
                </c:pt>
                <c:pt idx="400">
                  <c:v>0.80846774193548399</c:v>
                </c:pt>
                <c:pt idx="401">
                  <c:v>0.81048387096774199</c:v>
                </c:pt>
                <c:pt idx="402">
                  <c:v>0.8125</c:v>
                </c:pt>
                <c:pt idx="403">
                  <c:v>0.81451612903225801</c:v>
                </c:pt>
                <c:pt idx="404">
                  <c:v>0.81653225806451601</c:v>
                </c:pt>
                <c:pt idx="405">
                  <c:v>0.81854838709677402</c:v>
                </c:pt>
                <c:pt idx="406">
                  <c:v>0.82056451612903203</c:v>
                </c:pt>
                <c:pt idx="407">
                  <c:v>0.82258064516129004</c:v>
                </c:pt>
                <c:pt idx="408">
                  <c:v>0.82459677419354804</c:v>
                </c:pt>
                <c:pt idx="409">
                  <c:v>0.82661290322580705</c:v>
                </c:pt>
                <c:pt idx="410">
                  <c:v>0.82862903225806495</c:v>
                </c:pt>
                <c:pt idx="411">
                  <c:v>0.83064516129032295</c:v>
                </c:pt>
                <c:pt idx="412">
                  <c:v>0.83266129032258096</c:v>
                </c:pt>
                <c:pt idx="413">
                  <c:v>0.83467741935483897</c:v>
                </c:pt>
                <c:pt idx="414">
                  <c:v>0.83669354838709697</c:v>
                </c:pt>
                <c:pt idx="415">
                  <c:v>0.83870967741935498</c:v>
                </c:pt>
                <c:pt idx="416">
                  <c:v>0.84072580645161299</c:v>
                </c:pt>
                <c:pt idx="417">
                  <c:v>0.842741935483871</c:v>
                </c:pt>
                <c:pt idx="418">
                  <c:v>0.844758064516129</c:v>
                </c:pt>
                <c:pt idx="419">
                  <c:v>0.84677419354838701</c:v>
                </c:pt>
                <c:pt idx="420">
                  <c:v>0.84879032258064502</c:v>
                </c:pt>
                <c:pt idx="421">
                  <c:v>0.85080645161290303</c:v>
                </c:pt>
                <c:pt idx="422">
                  <c:v>0.85282258064516103</c:v>
                </c:pt>
                <c:pt idx="423">
                  <c:v>0.85483870967741904</c:v>
                </c:pt>
                <c:pt idx="424">
                  <c:v>0.85685483870967805</c:v>
                </c:pt>
                <c:pt idx="425">
                  <c:v>0.85887096774193505</c:v>
                </c:pt>
                <c:pt idx="426">
                  <c:v>0.86088709677419395</c:v>
                </c:pt>
                <c:pt idx="427">
                  <c:v>0.86290322580645096</c:v>
                </c:pt>
                <c:pt idx="428">
                  <c:v>0.86491935483870996</c:v>
                </c:pt>
                <c:pt idx="429">
                  <c:v>0.86693548387096797</c:v>
                </c:pt>
                <c:pt idx="430">
                  <c:v>0.86895161290322598</c:v>
                </c:pt>
                <c:pt idx="431">
                  <c:v>0.87096774193548399</c:v>
                </c:pt>
                <c:pt idx="432">
                  <c:v>0.87298387096774199</c:v>
                </c:pt>
                <c:pt idx="433">
                  <c:v>0.875</c:v>
                </c:pt>
                <c:pt idx="434">
                  <c:v>0.87701612903225801</c:v>
                </c:pt>
                <c:pt idx="435">
                  <c:v>0.87903225806451601</c:v>
                </c:pt>
                <c:pt idx="436">
                  <c:v>0.88104838709677402</c:v>
                </c:pt>
                <c:pt idx="437">
                  <c:v>0.88306451612903203</c:v>
                </c:pt>
                <c:pt idx="438">
                  <c:v>0.88508064516129004</c:v>
                </c:pt>
                <c:pt idx="439">
                  <c:v>0.88709677419354904</c:v>
                </c:pt>
                <c:pt idx="440">
                  <c:v>0.88911290322580705</c:v>
                </c:pt>
                <c:pt idx="441">
                  <c:v>0.89112903225806495</c:v>
                </c:pt>
                <c:pt idx="442">
                  <c:v>0.89314516129032295</c:v>
                </c:pt>
                <c:pt idx="443">
                  <c:v>0.89516129032258096</c:v>
                </c:pt>
                <c:pt idx="444">
                  <c:v>0.89717741935483897</c:v>
                </c:pt>
                <c:pt idx="445">
                  <c:v>0.89919354838709697</c:v>
                </c:pt>
                <c:pt idx="446">
                  <c:v>0.90120967741935498</c:v>
                </c:pt>
                <c:pt idx="447">
                  <c:v>0.90322580645161299</c:v>
                </c:pt>
                <c:pt idx="448">
                  <c:v>0.905241935483871</c:v>
                </c:pt>
                <c:pt idx="449">
                  <c:v>0.907258064516129</c:v>
                </c:pt>
                <c:pt idx="450">
                  <c:v>0.90927419354838701</c:v>
                </c:pt>
                <c:pt idx="451">
                  <c:v>0.91129032258064502</c:v>
                </c:pt>
                <c:pt idx="452">
                  <c:v>0.91330645161290303</c:v>
                </c:pt>
                <c:pt idx="453">
                  <c:v>0.91532258064516103</c:v>
                </c:pt>
                <c:pt idx="454">
                  <c:v>0.91733870967741904</c:v>
                </c:pt>
                <c:pt idx="455">
                  <c:v>0.91935483870967705</c:v>
                </c:pt>
                <c:pt idx="456">
                  <c:v>0.92137096774193505</c:v>
                </c:pt>
                <c:pt idx="457">
                  <c:v>0.92338709677419395</c:v>
                </c:pt>
                <c:pt idx="458">
                  <c:v>0.92540322580645096</c:v>
                </c:pt>
                <c:pt idx="459">
                  <c:v>0.92741935483870896</c:v>
                </c:pt>
                <c:pt idx="460">
                  <c:v>0.92943548387096697</c:v>
                </c:pt>
                <c:pt idx="461">
                  <c:v>0.93145161290322598</c:v>
                </c:pt>
                <c:pt idx="462">
                  <c:v>0.93346774193548399</c:v>
                </c:pt>
                <c:pt idx="463">
                  <c:v>0.93548387096774199</c:v>
                </c:pt>
                <c:pt idx="464">
                  <c:v>0.9375</c:v>
                </c:pt>
                <c:pt idx="465">
                  <c:v>0.93951612903225801</c:v>
                </c:pt>
                <c:pt idx="466">
                  <c:v>0.94153225806451601</c:v>
                </c:pt>
                <c:pt idx="467">
                  <c:v>0.94354838709677402</c:v>
                </c:pt>
                <c:pt idx="468">
                  <c:v>0.94556451612903203</c:v>
                </c:pt>
                <c:pt idx="469">
                  <c:v>0.94758064516129004</c:v>
                </c:pt>
                <c:pt idx="470">
                  <c:v>0.94959677419354804</c:v>
                </c:pt>
                <c:pt idx="471">
                  <c:v>0.95161290322580705</c:v>
                </c:pt>
                <c:pt idx="472">
                  <c:v>0.95362903225806495</c:v>
                </c:pt>
                <c:pt idx="473">
                  <c:v>0.95564516129032295</c:v>
                </c:pt>
                <c:pt idx="474">
                  <c:v>0.95766129032258096</c:v>
                </c:pt>
                <c:pt idx="475">
                  <c:v>0.95967741935483897</c:v>
                </c:pt>
                <c:pt idx="476">
                  <c:v>0.96169354838709697</c:v>
                </c:pt>
                <c:pt idx="477">
                  <c:v>0.96370967741935498</c:v>
                </c:pt>
                <c:pt idx="478">
                  <c:v>0.96572580645161299</c:v>
                </c:pt>
                <c:pt idx="479">
                  <c:v>0.967741935483871</c:v>
                </c:pt>
                <c:pt idx="480">
                  <c:v>0.969758064516129</c:v>
                </c:pt>
                <c:pt idx="481">
                  <c:v>0.97177419354838701</c:v>
                </c:pt>
                <c:pt idx="482">
                  <c:v>0.97379032258064502</c:v>
                </c:pt>
                <c:pt idx="483">
                  <c:v>0.97580645161290303</c:v>
                </c:pt>
                <c:pt idx="484">
                  <c:v>0.97782258064516103</c:v>
                </c:pt>
                <c:pt idx="485">
                  <c:v>0.97983870967741904</c:v>
                </c:pt>
                <c:pt idx="486">
                  <c:v>0.98185483870967705</c:v>
                </c:pt>
                <c:pt idx="487">
                  <c:v>0.98387096774193505</c:v>
                </c:pt>
                <c:pt idx="488">
                  <c:v>0.98588709677419395</c:v>
                </c:pt>
                <c:pt idx="489">
                  <c:v>0.98790322580645096</c:v>
                </c:pt>
                <c:pt idx="490">
                  <c:v>0.98991935483870896</c:v>
                </c:pt>
                <c:pt idx="491">
                  <c:v>0.99193548387096697</c:v>
                </c:pt>
                <c:pt idx="492">
                  <c:v>0.99395161290322598</c:v>
                </c:pt>
                <c:pt idx="493">
                  <c:v>0.99596774193548399</c:v>
                </c:pt>
                <c:pt idx="494">
                  <c:v>0.99798387096774199</c:v>
                </c:pt>
                <c:pt idx="495">
                  <c:v>1</c:v>
                </c:pt>
                <c:pt idx="496">
                  <c:v>1.002016129032258</c:v>
                </c:pt>
                <c:pt idx="497">
                  <c:v>1.004032258064516</c:v>
                </c:pt>
                <c:pt idx="498">
                  <c:v>1.006048387096774</c:v>
                </c:pt>
                <c:pt idx="499">
                  <c:v>1.008064516129032</c:v>
                </c:pt>
                <c:pt idx="500">
                  <c:v>1.01008064516129</c:v>
                </c:pt>
                <c:pt idx="501">
                  <c:v>1.012096774193548</c:v>
                </c:pt>
                <c:pt idx="502">
                  <c:v>1.0141129032258069</c:v>
                </c:pt>
                <c:pt idx="503">
                  <c:v>1.0161290322580641</c:v>
                </c:pt>
                <c:pt idx="504">
                  <c:v>1.018145161290323</c:v>
                </c:pt>
                <c:pt idx="505">
                  <c:v>1.0201612903225801</c:v>
                </c:pt>
                <c:pt idx="506">
                  <c:v>1.0221774193548401</c:v>
                </c:pt>
                <c:pt idx="507">
                  <c:v>1.024193548387097</c:v>
                </c:pt>
                <c:pt idx="508">
                  <c:v>1.026209677419355</c:v>
                </c:pt>
                <c:pt idx="509">
                  <c:v>1.028225806451613</c:v>
                </c:pt>
                <c:pt idx="510">
                  <c:v>1.030241935483871</c:v>
                </c:pt>
                <c:pt idx="511">
                  <c:v>1.0322580645161299</c:v>
                </c:pt>
                <c:pt idx="512">
                  <c:v>1.034274193548387</c:v>
                </c:pt>
                <c:pt idx="513">
                  <c:v>1.036290322580645</c:v>
                </c:pt>
                <c:pt idx="514">
                  <c:v>1.038306451612903</c:v>
                </c:pt>
                <c:pt idx="515">
                  <c:v>1.040322580645161</c:v>
                </c:pt>
                <c:pt idx="516">
                  <c:v>1.0423387096774199</c:v>
                </c:pt>
                <c:pt idx="517">
                  <c:v>1.044354838709677</c:v>
                </c:pt>
                <c:pt idx="518">
                  <c:v>1.0463709677419359</c:v>
                </c:pt>
                <c:pt idx="519">
                  <c:v>1.0483870967741931</c:v>
                </c:pt>
                <c:pt idx="520">
                  <c:v>1.050403225806452</c:v>
                </c:pt>
                <c:pt idx="521">
                  <c:v>1.05241935483871</c:v>
                </c:pt>
                <c:pt idx="522">
                  <c:v>1.054435483870968</c:v>
                </c:pt>
                <c:pt idx="523">
                  <c:v>1.056451612903226</c:v>
                </c:pt>
                <c:pt idx="524">
                  <c:v>1.058467741935484</c:v>
                </c:pt>
                <c:pt idx="525">
                  <c:v>1.060483870967742</c:v>
                </c:pt>
                <c:pt idx="526">
                  <c:v>1.0625</c:v>
                </c:pt>
                <c:pt idx="527">
                  <c:v>1.064516129032258</c:v>
                </c:pt>
                <c:pt idx="528">
                  <c:v>1.066532258064516</c:v>
                </c:pt>
                <c:pt idx="529">
                  <c:v>1.068548387096774</c:v>
                </c:pt>
                <c:pt idx="530">
                  <c:v>1.070564516129032</c:v>
                </c:pt>
                <c:pt idx="531">
                  <c:v>1.07258064516129</c:v>
                </c:pt>
                <c:pt idx="532">
                  <c:v>1.074596774193548</c:v>
                </c:pt>
                <c:pt idx="533">
                  <c:v>1.0766129032258069</c:v>
                </c:pt>
                <c:pt idx="534">
                  <c:v>1.0786290322580641</c:v>
                </c:pt>
                <c:pt idx="535">
                  <c:v>1.080645161290323</c:v>
                </c:pt>
                <c:pt idx="536">
                  <c:v>1.0826612903225801</c:v>
                </c:pt>
                <c:pt idx="537">
                  <c:v>1.0846774193548401</c:v>
                </c:pt>
                <c:pt idx="538">
                  <c:v>1.086693548387097</c:v>
                </c:pt>
                <c:pt idx="539">
                  <c:v>1.088709677419355</c:v>
                </c:pt>
                <c:pt idx="540">
                  <c:v>1.090725806451613</c:v>
                </c:pt>
                <c:pt idx="541">
                  <c:v>1.092741935483871</c:v>
                </c:pt>
                <c:pt idx="542">
                  <c:v>1.0947580645161299</c:v>
                </c:pt>
                <c:pt idx="543">
                  <c:v>1.096774193548387</c:v>
                </c:pt>
                <c:pt idx="544">
                  <c:v>1.098790322580645</c:v>
                </c:pt>
                <c:pt idx="545">
                  <c:v>1.100806451612903</c:v>
                </c:pt>
                <c:pt idx="546">
                  <c:v>1.102822580645161</c:v>
                </c:pt>
                <c:pt idx="547">
                  <c:v>1.1048387096774199</c:v>
                </c:pt>
                <c:pt idx="548">
                  <c:v>1.106854838709677</c:v>
                </c:pt>
                <c:pt idx="549">
                  <c:v>1.1088709677419359</c:v>
                </c:pt>
                <c:pt idx="550">
                  <c:v>1.1108870967741931</c:v>
                </c:pt>
                <c:pt idx="551">
                  <c:v>1.112903225806452</c:v>
                </c:pt>
                <c:pt idx="552">
                  <c:v>1.11491935483871</c:v>
                </c:pt>
                <c:pt idx="553">
                  <c:v>1.116935483870968</c:v>
                </c:pt>
                <c:pt idx="554">
                  <c:v>1.118951612903226</c:v>
                </c:pt>
                <c:pt idx="555">
                  <c:v>1.120967741935484</c:v>
                </c:pt>
                <c:pt idx="556">
                  <c:v>1.122983870967742</c:v>
                </c:pt>
                <c:pt idx="557">
                  <c:v>1.125</c:v>
                </c:pt>
                <c:pt idx="558">
                  <c:v>1.127016129032258</c:v>
                </c:pt>
                <c:pt idx="559">
                  <c:v>1.129032258064516</c:v>
                </c:pt>
                <c:pt idx="560">
                  <c:v>1.131048387096774</c:v>
                </c:pt>
                <c:pt idx="561">
                  <c:v>1.133064516129032</c:v>
                </c:pt>
                <c:pt idx="562">
                  <c:v>1.13508064516129</c:v>
                </c:pt>
                <c:pt idx="563">
                  <c:v>1.137096774193548</c:v>
                </c:pt>
                <c:pt idx="564">
                  <c:v>1.1391129032258069</c:v>
                </c:pt>
                <c:pt idx="565">
                  <c:v>1.1411290322580641</c:v>
                </c:pt>
                <c:pt idx="566">
                  <c:v>1.143145161290323</c:v>
                </c:pt>
                <c:pt idx="567">
                  <c:v>1.1451612903225801</c:v>
                </c:pt>
                <c:pt idx="568">
                  <c:v>1.1471774193548401</c:v>
                </c:pt>
                <c:pt idx="569">
                  <c:v>1.149193548387097</c:v>
                </c:pt>
                <c:pt idx="570">
                  <c:v>1.151209677419355</c:v>
                </c:pt>
                <c:pt idx="571">
                  <c:v>1.153225806451613</c:v>
                </c:pt>
                <c:pt idx="572">
                  <c:v>1.155241935483871</c:v>
                </c:pt>
                <c:pt idx="573">
                  <c:v>1.1572580645161299</c:v>
                </c:pt>
                <c:pt idx="574">
                  <c:v>1.159274193548387</c:v>
                </c:pt>
                <c:pt idx="575">
                  <c:v>1.161290322580645</c:v>
                </c:pt>
                <c:pt idx="576">
                  <c:v>1.163306451612903</c:v>
                </c:pt>
                <c:pt idx="577">
                  <c:v>1.165322580645161</c:v>
                </c:pt>
                <c:pt idx="578">
                  <c:v>1.1673387096774199</c:v>
                </c:pt>
                <c:pt idx="579">
                  <c:v>1.169354838709677</c:v>
                </c:pt>
                <c:pt idx="580">
                  <c:v>1.1713709677419359</c:v>
                </c:pt>
                <c:pt idx="581">
                  <c:v>1.1733870967741931</c:v>
                </c:pt>
                <c:pt idx="582">
                  <c:v>1.1754032258064511</c:v>
                </c:pt>
                <c:pt idx="583">
                  <c:v>1.17741935483871</c:v>
                </c:pt>
                <c:pt idx="584">
                  <c:v>1.179435483870968</c:v>
                </c:pt>
                <c:pt idx="585">
                  <c:v>1.181451612903226</c:v>
                </c:pt>
                <c:pt idx="586">
                  <c:v>1.183467741935484</c:v>
                </c:pt>
                <c:pt idx="587">
                  <c:v>1.185483870967742</c:v>
                </c:pt>
                <c:pt idx="588">
                  <c:v>1.1875</c:v>
                </c:pt>
                <c:pt idx="589">
                  <c:v>1.189516129032258</c:v>
                </c:pt>
                <c:pt idx="590">
                  <c:v>1.191532258064516</c:v>
                </c:pt>
                <c:pt idx="591">
                  <c:v>1.193548387096774</c:v>
                </c:pt>
                <c:pt idx="592">
                  <c:v>1.195564516129032</c:v>
                </c:pt>
                <c:pt idx="593">
                  <c:v>1.19758064516129</c:v>
                </c:pt>
                <c:pt idx="594">
                  <c:v>1.199596774193548</c:v>
                </c:pt>
                <c:pt idx="595">
                  <c:v>1.2016129032258061</c:v>
                </c:pt>
                <c:pt idx="596">
                  <c:v>1.2036290322580641</c:v>
                </c:pt>
                <c:pt idx="597">
                  <c:v>1.2056451612903221</c:v>
                </c:pt>
                <c:pt idx="598">
                  <c:v>1.207661290322579</c:v>
                </c:pt>
                <c:pt idx="599">
                  <c:v>1.209677419354839</c:v>
                </c:pt>
                <c:pt idx="600">
                  <c:v>1.211693548387097</c:v>
                </c:pt>
                <c:pt idx="601">
                  <c:v>1.213709677419353</c:v>
                </c:pt>
                <c:pt idx="602">
                  <c:v>1.215725806451613</c:v>
                </c:pt>
                <c:pt idx="603">
                  <c:v>1.217741935483871</c:v>
                </c:pt>
                <c:pt idx="604">
                  <c:v>1.2197580645161299</c:v>
                </c:pt>
                <c:pt idx="605">
                  <c:v>1.221774193548387</c:v>
                </c:pt>
                <c:pt idx="606">
                  <c:v>1.223790322580645</c:v>
                </c:pt>
                <c:pt idx="607">
                  <c:v>1.225806451612903</c:v>
                </c:pt>
                <c:pt idx="608">
                  <c:v>1.227822580645161</c:v>
                </c:pt>
                <c:pt idx="609">
                  <c:v>1.229838709677419</c:v>
                </c:pt>
                <c:pt idx="610">
                  <c:v>1.231854838709677</c:v>
                </c:pt>
                <c:pt idx="611">
                  <c:v>1.2338709677419351</c:v>
                </c:pt>
                <c:pt idx="612">
                  <c:v>1.2358870967741931</c:v>
                </c:pt>
                <c:pt idx="613">
                  <c:v>1.2379032258064511</c:v>
                </c:pt>
                <c:pt idx="614">
                  <c:v>1.23991935483871</c:v>
                </c:pt>
                <c:pt idx="615">
                  <c:v>1.241935483870968</c:v>
                </c:pt>
                <c:pt idx="616">
                  <c:v>1.243951612903226</c:v>
                </c:pt>
                <c:pt idx="617">
                  <c:v>1.245967741935484</c:v>
                </c:pt>
                <c:pt idx="618">
                  <c:v>1.247983870967742</c:v>
                </c:pt>
                <c:pt idx="619">
                  <c:v>1.25</c:v>
                </c:pt>
                <c:pt idx="620">
                  <c:v>1.252016129032258</c:v>
                </c:pt>
                <c:pt idx="621">
                  <c:v>1.254032258064516</c:v>
                </c:pt>
                <c:pt idx="622">
                  <c:v>1.256048387096774</c:v>
                </c:pt>
                <c:pt idx="623">
                  <c:v>1.258064516129032</c:v>
                </c:pt>
                <c:pt idx="624">
                  <c:v>1.26008064516129</c:v>
                </c:pt>
                <c:pt idx="625">
                  <c:v>1.262096774193548</c:v>
                </c:pt>
                <c:pt idx="626">
                  <c:v>1.2641129032258069</c:v>
                </c:pt>
                <c:pt idx="627">
                  <c:v>1.2661290322580641</c:v>
                </c:pt>
                <c:pt idx="628">
                  <c:v>1.268145161290323</c:v>
                </c:pt>
                <c:pt idx="629">
                  <c:v>1.2701612903225801</c:v>
                </c:pt>
                <c:pt idx="630">
                  <c:v>1.2721774193548401</c:v>
                </c:pt>
                <c:pt idx="631">
                  <c:v>1.274193548387097</c:v>
                </c:pt>
                <c:pt idx="632">
                  <c:v>1.276209677419355</c:v>
                </c:pt>
                <c:pt idx="633">
                  <c:v>1.278225806451613</c:v>
                </c:pt>
                <c:pt idx="634">
                  <c:v>1.280241935483871</c:v>
                </c:pt>
                <c:pt idx="635">
                  <c:v>1.2822580645161299</c:v>
                </c:pt>
                <c:pt idx="636">
                  <c:v>1.284274193548387</c:v>
                </c:pt>
                <c:pt idx="637">
                  <c:v>1.286290322580645</c:v>
                </c:pt>
                <c:pt idx="638">
                  <c:v>1.288306451612903</c:v>
                </c:pt>
                <c:pt idx="639">
                  <c:v>1.290322580645161</c:v>
                </c:pt>
                <c:pt idx="640">
                  <c:v>1.2923387096774199</c:v>
                </c:pt>
                <c:pt idx="641">
                  <c:v>1.294354838709677</c:v>
                </c:pt>
                <c:pt idx="642">
                  <c:v>1.2963709677419359</c:v>
                </c:pt>
                <c:pt idx="643">
                  <c:v>1.2983870967741931</c:v>
                </c:pt>
                <c:pt idx="644">
                  <c:v>1.3004032258064511</c:v>
                </c:pt>
                <c:pt idx="645">
                  <c:v>1.30241935483871</c:v>
                </c:pt>
                <c:pt idx="646">
                  <c:v>1.304435483870968</c:v>
                </c:pt>
                <c:pt idx="647">
                  <c:v>1.306451612903226</c:v>
                </c:pt>
                <c:pt idx="648">
                  <c:v>1.308467741935484</c:v>
                </c:pt>
                <c:pt idx="649">
                  <c:v>1.310483870967742</c:v>
                </c:pt>
                <c:pt idx="650">
                  <c:v>1.3125</c:v>
                </c:pt>
                <c:pt idx="651">
                  <c:v>1.314516129032258</c:v>
                </c:pt>
                <c:pt idx="652">
                  <c:v>1.316532258064516</c:v>
                </c:pt>
                <c:pt idx="653">
                  <c:v>1.318548387096774</c:v>
                </c:pt>
                <c:pt idx="654">
                  <c:v>1.320564516129032</c:v>
                </c:pt>
                <c:pt idx="655">
                  <c:v>1.32258064516129</c:v>
                </c:pt>
                <c:pt idx="656">
                  <c:v>1.324596774193548</c:v>
                </c:pt>
                <c:pt idx="657">
                  <c:v>1.3266129032258069</c:v>
                </c:pt>
                <c:pt idx="658">
                  <c:v>1.3286290322580641</c:v>
                </c:pt>
                <c:pt idx="659">
                  <c:v>1.330645161290323</c:v>
                </c:pt>
                <c:pt idx="660">
                  <c:v>1.3326612903225801</c:v>
                </c:pt>
                <c:pt idx="661">
                  <c:v>1.3346774193548401</c:v>
                </c:pt>
                <c:pt idx="662">
                  <c:v>1.336693548387097</c:v>
                </c:pt>
                <c:pt idx="663">
                  <c:v>1.3387096774193541</c:v>
                </c:pt>
                <c:pt idx="664">
                  <c:v>1.340725806451613</c:v>
                </c:pt>
                <c:pt idx="665">
                  <c:v>1.342741935483871</c:v>
                </c:pt>
                <c:pt idx="666">
                  <c:v>1.3447580645161299</c:v>
                </c:pt>
                <c:pt idx="667">
                  <c:v>1.346774193548387</c:v>
                </c:pt>
                <c:pt idx="668">
                  <c:v>1.348790322580645</c:v>
                </c:pt>
                <c:pt idx="669">
                  <c:v>1.350806451612903</c:v>
                </c:pt>
                <c:pt idx="670">
                  <c:v>1.352822580645161</c:v>
                </c:pt>
                <c:pt idx="671">
                  <c:v>1.354838709677419</c:v>
                </c:pt>
                <c:pt idx="672">
                  <c:v>1.356854838709677</c:v>
                </c:pt>
                <c:pt idx="673">
                  <c:v>1.3588709677419359</c:v>
                </c:pt>
                <c:pt idx="674">
                  <c:v>1.3608870967741931</c:v>
                </c:pt>
                <c:pt idx="675">
                  <c:v>1.3629032258064511</c:v>
                </c:pt>
                <c:pt idx="676">
                  <c:v>1.36491935483871</c:v>
                </c:pt>
                <c:pt idx="677">
                  <c:v>1.366935483870968</c:v>
                </c:pt>
                <c:pt idx="678">
                  <c:v>1.368951612903226</c:v>
                </c:pt>
                <c:pt idx="679">
                  <c:v>1.370967741935484</c:v>
                </c:pt>
                <c:pt idx="680">
                  <c:v>1.372983870967742</c:v>
                </c:pt>
                <c:pt idx="681">
                  <c:v>1.375</c:v>
                </c:pt>
                <c:pt idx="682">
                  <c:v>1.377016129032258</c:v>
                </c:pt>
                <c:pt idx="683">
                  <c:v>1.379032258064516</c:v>
                </c:pt>
                <c:pt idx="684">
                  <c:v>1.381048387096774</c:v>
                </c:pt>
                <c:pt idx="685">
                  <c:v>1.383064516129032</c:v>
                </c:pt>
                <c:pt idx="686">
                  <c:v>1.38508064516129</c:v>
                </c:pt>
                <c:pt idx="687">
                  <c:v>1.387096774193548</c:v>
                </c:pt>
                <c:pt idx="688">
                  <c:v>1.3891129032258069</c:v>
                </c:pt>
                <c:pt idx="689">
                  <c:v>1.3911290322580641</c:v>
                </c:pt>
                <c:pt idx="690">
                  <c:v>1.393145161290323</c:v>
                </c:pt>
                <c:pt idx="691">
                  <c:v>1.3951612903225801</c:v>
                </c:pt>
                <c:pt idx="692">
                  <c:v>1.3971774193548401</c:v>
                </c:pt>
                <c:pt idx="693">
                  <c:v>1.399193548387097</c:v>
                </c:pt>
                <c:pt idx="694">
                  <c:v>1.401209677419353</c:v>
                </c:pt>
                <c:pt idx="695">
                  <c:v>1.403225806451613</c:v>
                </c:pt>
                <c:pt idx="696">
                  <c:v>1.405241935483871</c:v>
                </c:pt>
                <c:pt idx="697">
                  <c:v>1.4072580645161299</c:v>
                </c:pt>
                <c:pt idx="698">
                  <c:v>1.409274193548387</c:v>
                </c:pt>
                <c:pt idx="699">
                  <c:v>1.411290322580645</c:v>
                </c:pt>
                <c:pt idx="700">
                  <c:v>1.413306451612903</c:v>
                </c:pt>
                <c:pt idx="701">
                  <c:v>1.415322580645161</c:v>
                </c:pt>
                <c:pt idx="702">
                  <c:v>1.417338709677419</c:v>
                </c:pt>
                <c:pt idx="703">
                  <c:v>1.419354838709677</c:v>
                </c:pt>
                <c:pt idx="704">
                  <c:v>1.4213709677419351</c:v>
                </c:pt>
                <c:pt idx="705">
                  <c:v>1.4233870967741931</c:v>
                </c:pt>
                <c:pt idx="706">
                  <c:v>1.4254032258064511</c:v>
                </c:pt>
                <c:pt idx="707">
                  <c:v>1.42741935483871</c:v>
                </c:pt>
                <c:pt idx="708">
                  <c:v>1.4294354838709671</c:v>
                </c:pt>
                <c:pt idx="709">
                  <c:v>1.431451612903226</c:v>
                </c:pt>
                <c:pt idx="710">
                  <c:v>1.433467741935484</c:v>
                </c:pt>
                <c:pt idx="711">
                  <c:v>1.435483870967742</c:v>
                </c:pt>
                <c:pt idx="712">
                  <c:v>1.4375</c:v>
                </c:pt>
                <c:pt idx="713">
                  <c:v>1.439516129032258</c:v>
                </c:pt>
                <c:pt idx="714">
                  <c:v>1.441532258064516</c:v>
                </c:pt>
                <c:pt idx="715">
                  <c:v>1.443548387096774</c:v>
                </c:pt>
                <c:pt idx="716">
                  <c:v>1.445564516129032</c:v>
                </c:pt>
                <c:pt idx="717">
                  <c:v>1.44758064516129</c:v>
                </c:pt>
                <c:pt idx="718">
                  <c:v>1.449596774193548</c:v>
                </c:pt>
                <c:pt idx="719">
                  <c:v>1.4516129032258061</c:v>
                </c:pt>
                <c:pt idx="720">
                  <c:v>1.4536290322580641</c:v>
                </c:pt>
                <c:pt idx="721">
                  <c:v>1.4556451612903221</c:v>
                </c:pt>
                <c:pt idx="722">
                  <c:v>1.457661290322579</c:v>
                </c:pt>
                <c:pt idx="723">
                  <c:v>1.4596774193548381</c:v>
                </c:pt>
                <c:pt idx="724">
                  <c:v>1.4616935483870961</c:v>
                </c:pt>
                <c:pt idx="725">
                  <c:v>1.463709677419353</c:v>
                </c:pt>
                <c:pt idx="726">
                  <c:v>1.465725806451613</c:v>
                </c:pt>
                <c:pt idx="727">
                  <c:v>1.467741935483871</c:v>
                </c:pt>
                <c:pt idx="728">
                  <c:v>1.4697580645161299</c:v>
                </c:pt>
                <c:pt idx="729">
                  <c:v>1.471774193548387</c:v>
                </c:pt>
                <c:pt idx="730">
                  <c:v>1.473790322580645</c:v>
                </c:pt>
                <c:pt idx="731">
                  <c:v>1.475806451612903</c:v>
                </c:pt>
                <c:pt idx="732">
                  <c:v>1.477822580645161</c:v>
                </c:pt>
                <c:pt idx="733">
                  <c:v>1.479838709677419</c:v>
                </c:pt>
                <c:pt idx="734">
                  <c:v>1.481854838709677</c:v>
                </c:pt>
                <c:pt idx="735">
                  <c:v>1.4838709677419351</c:v>
                </c:pt>
                <c:pt idx="736">
                  <c:v>1.4858870967741931</c:v>
                </c:pt>
                <c:pt idx="737">
                  <c:v>1.4879032258064511</c:v>
                </c:pt>
                <c:pt idx="738">
                  <c:v>1.48991935483871</c:v>
                </c:pt>
                <c:pt idx="739">
                  <c:v>1.4919354838709671</c:v>
                </c:pt>
                <c:pt idx="740">
                  <c:v>1.493951612903226</c:v>
                </c:pt>
                <c:pt idx="741">
                  <c:v>1.495967741935484</c:v>
                </c:pt>
                <c:pt idx="742">
                  <c:v>1.497983870967742</c:v>
                </c:pt>
                <c:pt idx="743">
                  <c:v>1.5</c:v>
                </c:pt>
                <c:pt idx="744">
                  <c:v>1.502016129032258</c:v>
                </c:pt>
                <c:pt idx="745">
                  <c:v>1.504032258064516</c:v>
                </c:pt>
                <c:pt idx="746">
                  <c:v>1.506048387096774</c:v>
                </c:pt>
                <c:pt idx="747">
                  <c:v>1.508064516129032</c:v>
                </c:pt>
                <c:pt idx="748">
                  <c:v>1.51008064516129</c:v>
                </c:pt>
                <c:pt idx="749">
                  <c:v>1.512096774193548</c:v>
                </c:pt>
                <c:pt idx="750">
                  <c:v>1.5141129032258069</c:v>
                </c:pt>
                <c:pt idx="751">
                  <c:v>1.5161290322580641</c:v>
                </c:pt>
                <c:pt idx="752">
                  <c:v>1.518145161290323</c:v>
                </c:pt>
                <c:pt idx="753">
                  <c:v>1.5201612903225801</c:v>
                </c:pt>
                <c:pt idx="754">
                  <c:v>1.5221774193548401</c:v>
                </c:pt>
                <c:pt idx="755">
                  <c:v>1.524193548387097</c:v>
                </c:pt>
                <c:pt idx="756">
                  <c:v>1.526209677419355</c:v>
                </c:pt>
                <c:pt idx="757">
                  <c:v>1.528225806451613</c:v>
                </c:pt>
                <c:pt idx="758">
                  <c:v>1.530241935483871</c:v>
                </c:pt>
                <c:pt idx="759">
                  <c:v>1.5322580645161299</c:v>
                </c:pt>
                <c:pt idx="760">
                  <c:v>1.534274193548387</c:v>
                </c:pt>
                <c:pt idx="761">
                  <c:v>1.536290322580645</c:v>
                </c:pt>
                <c:pt idx="762">
                  <c:v>1.538306451612903</c:v>
                </c:pt>
                <c:pt idx="763">
                  <c:v>1.540322580645161</c:v>
                </c:pt>
                <c:pt idx="764">
                  <c:v>1.5423387096774199</c:v>
                </c:pt>
                <c:pt idx="765">
                  <c:v>1.544354838709677</c:v>
                </c:pt>
                <c:pt idx="766">
                  <c:v>1.5463709677419359</c:v>
                </c:pt>
                <c:pt idx="767">
                  <c:v>1.5483870967741931</c:v>
                </c:pt>
                <c:pt idx="768">
                  <c:v>1.550403225806452</c:v>
                </c:pt>
                <c:pt idx="769">
                  <c:v>1.55241935483871</c:v>
                </c:pt>
                <c:pt idx="770">
                  <c:v>1.554435483870968</c:v>
                </c:pt>
                <c:pt idx="771">
                  <c:v>1.556451612903226</c:v>
                </c:pt>
                <c:pt idx="772">
                  <c:v>1.558467741935484</c:v>
                </c:pt>
                <c:pt idx="773">
                  <c:v>1.560483870967742</c:v>
                </c:pt>
                <c:pt idx="774">
                  <c:v>1.5625</c:v>
                </c:pt>
                <c:pt idx="775">
                  <c:v>1.564516129032258</c:v>
                </c:pt>
                <c:pt idx="776">
                  <c:v>1.566532258064516</c:v>
                </c:pt>
                <c:pt idx="777">
                  <c:v>1.568548387096774</c:v>
                </c:pt>
                <c:pt idx="778">
                  <c:v>1.570564516129032</c:v>
                </c:pt>
                <c:pt idx="779">
                  <c:v>1.57258064516129</c:v>
                </c:pt>
                <c:pt idx="780">
                  <c:v>1.574596774193548</c:v>
                </c:pt>
                <c:pt idx="781">
                  <c:v>1.5766129032258069</c:v>
                </c:pt>
                <c:pt idx="782">
                  <c:v>1.5786290322580641</c:v>
                </c:pt>
                <c:pt idx="783">
                  <c:v>1.580645161290323</c:v>
                </c:pt>
                <c:pt idx="784">
                  <c:v>1.5826612903225801</c:v>
                </c:pt>
                <c:pt idx="785">
                  <c:v>1.5846774193548401</c:v>
                </c:pt>
                <c:pt idx="786">
                  <c:v>1.586693548387097</c:v>
                </c:pt>
                <c:pt idx="787">
                  <c:v>1.588709677419355</c:v>
                </c:pt>
                <c:pt idx="788">
                  <c:v>1.590725806451613</c:v>
                </c:pt>
                <c:pt idx="789">
                  <c:v>1.592741935483871</c:v>
                </c:pt>
                <c:pt idx="790">
                  <c:v>1.5947580645161299</c:v>
                </c:pt>
                <c:pt idx="791">
                  <c:v>1.596774193548387</c:v>
                </c:pt>
                <c:pt idx="792">
                  <c:v>1.598790322580645</c:v>
                </c:pt>
                <c:pt idx="793">
                  <c:v>1.600806451612903</c:v>
                </c:pt>
                <c:pt idx="794">
                  <c:v>1.602822580645161</c:v>
                </c:pt>
                <c:pt idx="795">
                  <c:v>1.604838709677419</c:v>
                </c:pt>
                <c:pt idx="796">
                  <c:v>1.606854838709677</c:v>
                </c:pt>
                <c:pt idx="797">
                  <c:v>1.6088709677419359</c:v>
                </c:pt>
                <c:pt idx="798">
                  <c:v>1.6108870967741931</c:v>
                </c:pt>
                <c:pt idx="799">
                  <c:v>1.6129032258064511</c:v>
                </c:pt>
                <c:pt idx="800">
                  <c:v>1.61491935483871</c:v>
                </c:pt>
                <c:pt idx="801">
                  <c:v>1.616935483870968</c:v>
                </c:pt>
                <c:pt idx="802">
                  <c:v>1.618951612903226</c:v>
                </c:pt>
                <c:pt idx="803">
                  <c:v>1.620967741935484</c:v>
                </c:pt>
                <c:pt idx="804">
                  <c:v>1.622983870967742</c:v>
                </c:pt>
                <c:pt idx="805">
                  <c:v>1.625</c:v>
                </c:pt>
                <c:pt idx="806">
                  <c:v>1.627016129032258</c:v>
                </c:pt>
                <c:pt idx="807">
                  <c:v>1.629032258064516</c:v>
                </c:pt>
                <c:pt idx="808">
                  <c:v>1.631048387096774</c:v>
                </c:pt>
                <c:pt idx="809">
                  <c:v>1.633064516129032</c:v>
                </c:pt>
                <c:pt idx="810">
                  <c:v>1.63508064516129</c:v>
                </c:pt>
                <c:pt idx="811">
                  <c:v>1.637096774193548</c:v>
                </c:pt>
                <c:pt idx="812">
                  <c:v>1.6391129032258069</c:v>
                </c:pt>
                <c:pt idx="813">
                  <c:v>1.6411290322580641</c:v>
                </c:pt>
                <c:pt idx="814">
                  <c:v>1.643145161290323</c:v>
                </c:pt>
                <c:pt idx="815">
                  <c:v>1.6451612903225801</c:v>
                </c:pt>
                <c:pt idx="816">
                  <c:v>1.6471774193548401</c:v>
                </c:pt>
                <c:pt idx="817">
                  <c:v>1.649193548387097</c:v>
                </c:pt>
                <c:pt idx="818">
                  <c:v>1.6512096774193541</c:v>
                </c:pt>
                <c:pt idx="819">
                  <c:v>1.653225806451613</c:v>
                </c:pt>
                <c:pt idx="820">
                  <c:v>1.655241935483871</c:v>
                </c:pt>
                <c:pt idx="821">
                  <c:v>1.6572580645161299</c:v>
                </c:pt>
                <c:pt idx="822">
                  <c:v>1.659274193548387</c:v>
                </c:pt>
                <c:pt idx="823">
                  <c:v>1.661290322580645</c:v>
                </c:pt>
                <c:pt idx="824">
                  <c:v>1.663306451612903</c:v>
                </c:pt>
                <c:pt idx="825">
                  <c:v>1.665322580645161</c:v>
                </c:pt>
                <c:pt idx="826">
                  <c:v>1.667338709677419</c:v>
                </c:pt>
                <c:pt idx="827">
                  <c:v>1.669354838709677</c:v>
                </c:pt>
                <c:pt idx="828">
                  <c:v>1.6713709677419359</c:v>
                </c:pt>
                <c:pt idx="829">
                  <c:v>1.6733870967741931</c:v>
                </c:pt>
                <c:pt idx="830">
                  <c:v>1.6754032258064511</c:v>
                </c:pt>
                <c:pt idx="831">
                  <c:v>1.67741935483871</c:v>
                </c:pt>
                <c:pt idx="832">
                  <c:v>1.679435483870968</c:v>
                </c:pt>
                <c:pt idx="833">
                  <c:v>1.681451612903226</c:v>
                </c:pt>
                <c:pt idx="834">
                  <c:v>1.683467741935484</c:v>
                </c:pt>
                <c:pt idx="835">
                  <c:v>1.685483870967742</c:v>
                </c:pt>
                <c:pt idx="836">
                  <c:v>1.6875</c:v>
                </c:pt>
                <c:pt idx="837">
                  <c:v>1.689516129032258</c:v>
                </c:pt>
                <c:pt idx="838">
                  <c:v>1.691532258064516</c:v>
                </c:pt>
                <c:pt idx="839">
                  <c:v>1.693548387096774</c:v>
                </c:pt>
                <c:pt idx="840">
                  <c:v>1.695564516129032</c:v>
                </c:pt>
                <c:pt idx="841">
                  <c:v>1.69758064516129</c:v>
                </c:pt>
                <c:pt idx="842">
                  <c:v>1.699596774193548</c:v>
                </c:pt>
                <c:pt idx="843">
                  <c:v>1.7016129032258069</c:v>
                </c:pt>
                <c:pt idx="844">
                  <c:v>1.7036290322580641</c:v>
                </c:pt>
                <c:pt idx="845">
                  <c:v>1.705645161290323</c:v>
                </c:pt>
                <c:pt idx="846">
                  <c:v>1.7076612903225801</c:v>
                </c:pt>
                <c:pt idx="847">
                  <c:v>1.7096774193548401</c:v>
                </c:pt>
                <c:pt idx="848">
                  <c:v>1.711693548387097</c:v>
                </c:pt>
                <c:pt idx="849">
                  <c:v>1.7137096774193541</c:v>
                </c:pt>
                <c:pt idx="850">
                  <c:v>1.715725806451613</c:v>
                </c:pt>
                <c:pt idx="851">
                  <c:v>1.717741935483871</c:v>
                </c:pt>
                <c:pt idx="852">
                  <c:v>1.7197580645161299</c:v>
                </c:pt>
                <c:pt idx="853">
                  <c:v>1.721774193548387</c:v>
                </c:pt>
                <c:pt idx="854">
                  <c:v>1.723790322580645</c:v>
                </c:pt>
                <c:pt idx="855">
                  <c:v>1.725806451612903</c:v>
                </c:pt>
                <c:pt idx="856">
                  <c:v>1.727822580645161</c:v>
                </c:pt>
                <c:pt idx="857">
                  <c:v>1.729838709677419</c:v>
                </c:pt>
                <c:pt idx="858">
                  <c:v>1.731854838709677</c:v>
                </c:pt>
                <c:pt idx="859">
                  <c:v>1.7338709677419359</c:v>
                </c:pt>
                <c:pt idx="860">
                  <c:v>1.7358870967741931</c:v>
                </c:pt>
                <c:pt idx="861">
                  <c:v>1.7379032258064511</c:v>
                </c:pt>
                <c:pt idx="862">
                  <c:v>1.73991935483871</c:v>
                </c:pt>
                <c:pt idx="863">
                  <c:v>1.741935483870968</c:v>
                </c:pt>
                <c:pt idx="864">
                  <c:v>1.743951612903226</c:v>
                </c:pt>
                <c:pt idx="865">
                  <c:v>1.745967741935484</c:v>
                </c:pt>
                <c:pt idx="866">
                  <c:v>1.747983870967742</c:v>
                </c:pt>
                <c:pt idx="867">
                  <c:v>1.75</c:v>
                </c:pt>
                <c:pt idx="868">
                  <c:v>1.752016129032258</c:v>
                </c:pt>
                <c:pt idx="869">
                  <c:v>1.754032258064516</c:v>
                </c:pt>
                <c:pt idx="870">
                  <c:v>1.756048387096774</c:v>
                </c:pt>
                <c:pt idx="871">
                  <c:v>1.758064516129032</c:v>
                </c:pt>
                <c:pt idx="872">
                  <c:v>1.76008064516129</c:v>
                </c:pt>
                <c:pt idx="873">
                  <c:v>1.76209677419355</c:v>
                </c:pt>
                <c:pt idx="874">
                  <c:v>1.7641129032258069</c:v>
                </c:pt>
                <c:pt idx="875">
                  <c:v>1.7661290322580641</c:v>
                </c:pt>
                <c:pt idx="876">
                  <c:v>1.768145161290323</c:v>
                </c:pt>
                <c:pt idx="877">
                  <c:v>1.7701612903225801</c:v>
                </c:pt>
                <c:pt idx="878">
                  <c:v>1.7721774193548401</c:v>
                </c:pt>
                <c:pt idx="879">
                  <c:v>1.774193548387097</c:v>
                </c:pt>
                <c:pt idx="880">
                  <c:v>1.776209677419355</c:v>
                </c:pt>
                <c:pt idx="881">
                  <c:v>1.778225806451613</c:v>
                </c:pt>
                <c:pt idx="882">
                  <c:v>1.780241935483871</c:v>
                </c:pt>
                <c:pt idx="883">
                  <c:v>1.7822580645161299</c:v>
                </c:pt>
                <c:pt idx="884">
                  <c:v>1.784274193548387</c:v>
                </c:pt>
                <c:pt idx="885">
                  <c:v>1.786290322580645</c:v>
                </c:pt>
                <c:pt idx="886">
                  <c:v>1.788306451612903</c:v>
                </c:pt>
                <c:pt idx="887">
                  <c:v>1.790322580645161</c:v>
                </c:pt>
                <c:pt idx="888">
                  <c:v>1.7923387096774199</c:v>
                </c:pt>
                <c:pt idx="889">
                  <c:v>1.7943548387096779</c:v>
                </c:pt>
                <c:pt idx="890">
                  <c:v>1.7963709677419359</c:v>
                </c:pt>
                <c:pt idx="891">
                  <c:v>1.7983870967741939</c:v>
                </c:pt>
                <c:pt idx="892">
                  <c:v>1.8004032258064511</c:v>
                </c:pt>
                <c:pt idx="893">
                  <c:v>1.80241935483871</c:v>
                </c:pt>
                <c:pt idx="894">
                  <c:v>1.804435483870968</c:v>
                </c:pt>
                <c:pt idx="895">
                  <c:v>1.806451612903226</c:v>
                </c:pt>
                <c:pt idx="896">
                  <c:v>1.808467741935484</c:v>
                </c:pt>
                <c:pt idx="897">
                  <c:v>1.810483870967742</c:v>
                </c:pt>
                <c:pt idx="898">
                  <c:v>1.8125</c:v>
                </c:pt>
                <c:pt idx="899">
                  <c:v>1.814516129032258</c:v>
                </c:pt>
                <c:pt idx="900">
                  <c:v>1.816532258064516</c:v>
                </c:pt>
                <c:pt idx="901">
                  <c:v>1.818548387096774</c:v>
                </c:pt>
                <c:pt idx="902">
                  <c:v>1.820564516129032</c:v>
                </c:pt>
                <c:pt idx="903">
                  <c:v>1.82258064516129</c:v>
                </c:pt>
                <c:pt idx="904">
                  <c:v>1.824596774193548</c:v>
                </c:pt>
                <c:pt idx="905">
                  <c:v>1.8266129032258069</c:v>
                </c:pt>
                <c:pt idx="906">
                  <c:v>1.8286290322580641</c:v>
                </c:pt>
                <c:pt idx="907">
                  <c:v>1.830645161290323</c:v>
                </c:pt>
                <c:pt idx="908">
                  <c:v>1.8326612903225801</c:v>
                </c:pt>
                <c:pt idx="909">
                  <c:v>1.8346774193548401</c:v>
                </c:pt>
                <c:pt idx="910">
                  <c:v>1.836693548387097</c:v>
                </c:pt>
                <c:pt idx="911">
                  <c:v>1.8387096774193541</c:v>
                </c:pt>
                <c:pt idx="912">
                  <c:v>1.840725806451613</c:v>
                </c:pt>
                <c:pt idx="913">
                  <c:v>1.842741935483871</c:v>
                </c:pt>
                <c:pt idx="914">
                  <c:v>1.8447580645161299</c:v>
                </c:pt>
                <c:pt idx="915">
                  <c:v>1.846774193548387</c:v>
                </c:pt>
                <c:pt idx="916">
                  <c:v>1.848790322580645</c:v>
                </c:pt>
                <c:pt idx="917">
                  <c:v>1.850806451612903</c:v>
                </c:pt>
                <c:pt idx="918">
                  <c:v>1.852822580645161</c:v>
                </c:pt>
                <c:pt idx="919">
                  <c:v>1.854838709677419</c:v>
                </c:pt>
                <c:pt idx="920">
                  <c:v>1.856854838709677</c:v>
                </c:pt>
                <c:pt idx="921">
                  <c:v>1.8588709677419359</c:v>
                </c:pt>
                <c:pt idx="922">
                  <c:v>1.8608870967741931</c:v>
                </c:pt>
                <c:pt idx="923">
                  <c:v>1.8629032258064511</c:v>
                </c:pt>
                <c:pt idx="924">
                  <c:v>1.86491935483871</c:v>
                </c:pt>
                <c:pt idx="925">
                  <c:v>1.866935483870968</c:v>
                </c:pt>
                <c:pt idx="926">
                  <c:v>1.868951612903226</c:v>
                </c:pt>
                <c:pt idx="927">
                  <c:v>1.870967741935484</c:v>
                </c:pt>
                <c:pt idx="928">
                  <c:v>1.872983870967742</c:v>
                </c:pt>
                <c:pt idx="929">
                  <c:v>1.875</c:v>
                </c:pt>
                <c:pt idx="930">
                  <c:v>1.877016129032258</c:v>
                </c:pt>
                <c:pt idx="931">
                  <c:v>1.879032258064516</c:v>
                </c:pt>
                <c:pt idx="932">
                  <c:v>1.881048387096774</c:v>
                </c:pt>
                <c:pt idx="933">
                  <c:v>1.883064516129032</c:v>
                </c:pt>
                <c:pt idx="934">
                  <c:v>1.88508064516129</c:v>
                </c:pt>
                <c:pt idx="935">
                  <c:v>1.887096774193548</c:v>
                </c:pt>
                <c:pt idx="936">
                  <c:v>1.8891129032258069</c:v>
                </c:pt>
                <c:pt idx="937">
                  <c:v>1.8911290322580641</c:v>
                </c:pt>
                <c:pt idx="938">
                  <c:v>1.893145161290323</c:v>
                </c:pt>
                <c:pt idx="939">
                  <c:v>1.8951612903225801</c:v>
                </c:pt>
                <c:pt idx="940">
                  <c:v>1.8971774193548401</c:v>
                </c:pt>
                <c:pt idx="941">
                  <c:v>1.899193548387097</c:v>
                </c:pt>
                <c:pt idx="942">
                  <c:v>1.901209677419353</c:v>
                </c:pt>
                <c:pt idx="943">
                  <c:v>1.903225806451613</c:v>
                </c:pt>
                <c:pt idx="944">
                  <c:v>1.905241935483871</c:v>
                </c:pt>
                <c:pt idx="945">
                  <c:v>1.9072580645161299</c:v>
                </c:pt>
                <c:pt idx="946">
                  <c:v>1.909274193548387</c:v>
                </c:pt>
                <c:pt idx="947">
                  <c:v>1.911290322580645</c:v>
                </c:pt>
                <c:pt idx="948">
                  <c:v>1.913306451612903</c:v>
                </c:pt>
                <c:pt idx="949">
                  <c:v>1.915322580645161</c:v>
                </c:pt>
                <c:pt idx="950">
                  <c:v>1.917338709677419</c:v>
                </c:pt>
                <c:pt idx="951">
                  <c:v>1.919354838709677</c:v>
                </c:pt>
                <c:pt idx="952">
                  <c:v>1.9213709677419351</c:v>
                </c:pt>
                <c:pt idx="953">
                  <c:v>1.9233870967741931</c:v>
                </c:pt>
                <c:pt idx="954">
                  <c:v>1.9254032258064511</c:v>
                </c:pt>
                <c:pt idx="955">
                  <c:v>1.92741935483871</c:v>
                </c:pt>
                <c:pt idx="956">
                  <c:v>1.9294354838709671</c:v>
                </c:pt>
                <c:pt idx="957">
                  <c:v>1.931451612903226</c:v>
                </c:pt>
                <c:pt idx="958">
                  <c:v>1.933467741935484</c:v>
                </c:pt>
                <c:pt idx="959">
                  <c:v>1.935483870967742</c:v>
                </c:pt>
                <c:pt idx="960">
                  <c:v>1.9375</c:v>
                </c:pt>
                <c:pt idx="961">
                  <c:v>1.939516129032258</c:v>
                </c:pt>
                <c:pt idx="962">
                  <c:v>1.941532258064516</c:v>
                </c:pt>
                <c:pt idx="963">
                  <c:v>1.943548387096774</c:v>
                </c:pt>
                <c:pt idx="964">
                  <c:v>1.945564516129032</c:v>
                </c:pt>
                <c:pt idx="965">
                  <c:v>1.94758064516129</c:v>
                </c:pt>
                <c:pt idx="966">
                  <c:v>1.949596774193548</c:v>
                </c:pt>
                <c:pt idx="967">
                  <c:v>1.9516129032258061</c:v>
                </c:pt>
                <c:pt idx="968">
                  <c:v>1.9536290322580641</c:v>
                </c:pt>
                <c:pt idx="969">
                  <c:v>1.9556451612903221</c:v>
                </c:pt>
                <c:pt idx="970">
                  <c:v>1.957661290322579</c:v>
                </c:pt>
                <c:pt idx="971">
                  <c:v>1.9596774193548381</c:v>
                </c:pt>
                <c:pt idx="972">
                  <c:v>1.9616935483870961</c:v>
                </c:pt>
                <c:pt idx="973">
                  <c:v>1.963709677419353</c:v>
                </c:pt>
                <c:pt idx="974">
                  <c:v>1.965725806451613</c:v>
                </c:pt>
                <c:pt idx="975">
                  <c:v>1.967741935483871</c:v>
                </c:pt>
                <c:pt idx="976">
                  <c:v>1.9697580645161299</c:v>
                </c:pt>
                <c:pt idx="977">
                  <c:v>1.971774193548387</c:v>
                </c:pt>
                <c:pt idx="978">
                  <c:v>1.973790322580645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A4E-44DA-8EE7-107E638BE59C}"/>
            </c:ext>
          </c:extLst>
        </c:ser>
        <c:ser>
          <c:idx val="1"/>
          <c:order val="1"/>
          <c:tx>
            <c:strRef>
              <c:f>'SC Redo Dist Data'!$C$1</c:f>
              <c:strCache>
                <c:ptCount val="1"/>
                <c:pt idx="0">
                  <c:v>CCK (-)</c:v>
                </c:pt>
              </c:strCache>
            </c:strRef>
          </c:tx>
          <c:spPr>
            <a:ln w="2540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'SC Redo Dist Data'!$C$2:$C$980</c:f>
              <c:numCache>
                <c:formatCode>General</c:formatCode>
                <c:ptCount val="97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2</c:v>
                </c:pt>
                <c:pt idx="36">
                  <c:v>2</c:v>
                </c:pt>
                <c:pt idx="37">
                  <c:v>2</c:v>
                </c:pt>
                <c:pt idx="38">
                  <c:v>2</c:v>
                </c:pt>
                <c:pt idx="39">
                  <c:v>2</c:v>
                </c:pt>
                <c:pt idx="40">
                  <c:v>2</c:v>
                </c:pt>
                <c:pt idx="41">
                  <c:v>2</c:v>
                </c:pt>
                <c:pt idx="42">
                  <c:v>2</c:v>
                </c:pt>
                <c:pt idx="43">
                  <c:v>2</c:v>
                </c:pt>
                <c:pt idx="44">
                  <c:v>2</c:v>
                </c:pt>
                <c:pt idx="45">
                  <c:v>2</c:v>
                </c:pt>
                <c:pt idx="46">
                  <c:v>2</c:v>
                </c:pt>
                <c:pt idx="47">
                  <c:v>2</c:v>
                </c:pt>
                <c:pt idx="48">
                  <c:v>2</c:v>
                </c:pt>
                <c:pt idx="49">
                  <c:v>2</c:v>
                </c:pt>
                <c:pt idx="50">
                  <c:v>2</c:v>
                </c:pt>
                <c:pt idx="51">
                  <c:v>2</c:v>
                </c:pt>
                <c:pt idx="52">
                  <c:v>2</c:v>
                </c:pt>
                <c:pt idx="53">
                  <c:v>2</c:v>
                </c:pt>
                <c:pt idx="54">
                  <c:v>2</c:v>
                </c:pt>
                <c:pt idx="55">
                  <c:v>2</c:v>
                </c:pt>
                <c:pt idx="56">
                  <c:v>2</c:v>
                </c:pt>
                <c:pt idx="57">
                  <c:v>2</c:v>
                </c:pt>
                <c:pt idx="58">
                  <c:v>2</c:v>
                </c:pt>
                <c:pt idx="59">
                  <c:v>2</c:v>
                </c:pt>
                <c:pt idx="60">
                  <c:v>2</c:v>
                </c:pt>
                <c:pt idx="61">
                  <c:v>2</c:v>
                </c:pt>
                <c:pt idx="62">
                  <c:v>2</c:v>
                </c:pt>
                <c:pt idx="63">
                  <c:v>2</c:v>
                </c:pt>
                <c:pt idx="64">
                  <c:v>3</c:v>
                </c:pt>
                <c:pt idx="65">
                  <c:v>3</c:v>
                </c:pt>
                <c:pt idx="66">
                  <c:v>3</c:v>
                </c:pt>
                <c:pt idx="67">
                  <c:v>3</c:v>
                </c:pt>
                <c:pt idx="68">
                  <c:v>3</c:v>
                </c:pt>
                <c:pt idx="69">
                  <c:v>3</c:v>
                </c:pt>
                <c:pt idx="70">
                  <c:v>3</c:v>
                </c:pt>
                <c:pt idx="71">
                  <c:v>3</c:v>
                </c:pt>
                <c:pt idx="72">
                  <c:v>3</c:v>
                </c:pt>
                <c:pt idx="73">
                  <c:v>3</c:v>
                </c:pt>
                <c:pt idx="74">
                  <c:v>3</c:v>
                </c:pt>
                <c:pt idx="75">
                  <c:v>3</c:v>
                </c:pt>
                <c:pt idx="76">
                  <c:v>3</c:v>
                </c:pt>
                <c:pt idx="77">
                  <c:v>3</c:v>
                </c:pt>
                <c:pt idx="78">
                  <c:v>3</c:v>
                </c:pt>
                <c:pt idx="79">
                  <c:v>3</c:v>
                </c:pt>
                <c:pt idx="80">
                  <c:v>3</c:v>
                </c:pt>
                <c:pt idx="81">
                  <c:v>3</c:v>
                </c:pt>
                <c:pt idx="82">
                  <c:v>3</c:v>
                </c:pt>
                <c:pt idx="83">
                  <c:v>3</c:v>
                </c:pt>
                <c:pt idx="84">
                  <c:v>3</c:v>
                </c:pt>
                <c:pt idx="85">
                  <c:v>3</c:v>
                </c:pt>
                <c:pt idx="86">
                  <c:v>3</c:v>
                </c:pt>
                <c:pt idx="87">
                  <c:v>3</c:v>
                </c:pt>
                <c:pt idx="88">
                  <c:v>3</c:v>
                </c:pt>
                <c:pt idx="89">
                  <c:v>3</c:v>
                </c:pt>
                <c:pt idx="90">
                  <c:v>3</c:v>
                </c:pt>
                <c:pt idx="91">
                  <c:v>3</c:v>
                </c:pt>
                <c:pt idx="92">
                  <c:v>3</c:v>
                </c:pt>
                <c:pt idx="93">
                  <c:v>3</c:v>
                </c:pt>
                <c:pt idx="94">
                  <c:v>3</c:v>
                </c:pt>
                <c:pt idx="95">
                  <c:v>3</c:v>
                </c:pt>
                <c:pt idx="96">
                  <c:v>4</c:v>
                </c:pt>
                <c:pt idx="97">
                  <c:v>4</c:v>
                </c:pt>
                <c:pt idx="98">
                  <c:v>4</c:v>
                </c:pt>
                <c:pt idx="99">
                  <c:v>4</c:v>
                </c:pt>
                <c:pt idx="100">
                  <c:v>4</c:v>
                </c:pt>
                <c:pt idx="101">
                  <c:v>4</c:v>
                </c:pt>
                <c:pt idx="102">
                  <c:v>4</c:v>
                </c:pt>
                <c:pt idx="103">
                  <c:v>4</c:v>
                </c:pt>
                <c:pt idx="104">
                  <c:v>4</c:v>
                </c:pt>
                <c:pt idx="105">
                  <c:v>4</c:v>
                </c:pt>
                <c:pt idx="106">
                  <c:v>4</c:v>
                </c:pt>
                <c:pt idx="107">
                  <c:v>4</c:v>
                </c:pt>
                <c:pt idx="108">
                  <c:v>4</c:v>
                </c:pt>
                <c:pt idx="109">
                  <c:v>4</c:v>
                </c:pt>
                <c:pt idx="110">
                  <c:v>4</c:v>
                </c:pt>
                <c:pt idx="111">
                  <c:v>4</c:v>
                </c:pt>
                <c:pt idx="112">
                  <c:v>4</c:v>
                </c:pt>
                <c:pt idx="113">
                  <c:v>4</c:v>
                </c:pt>
                <c:pt idx="114">
                  <c:v>4</c:v>
                </c:pt>
                <c:pt idx="115">
                  <c:v>4</c:v>
                </c:pt>
                <c:pt idx="116">
                  <c:v>4</c:v>
                </c:pt>
                <c:pt idx="117">
                  <c:v>4</c:v>
                </c:pt>
                <c:pt idx="118">
                  <c:v>4</c:v>
                </c:pt>
                <c:pt idx="119">
                  <c:v>4</c:v>
                </c:pt>
                <c:pt idx="120">
                  <c:v>4</c:v>
                </c:pt>
                <c:pt idx="121">
                  <c:v>4</c:v>
                </c:pt>
                <c:pt idx="122">
                  <c:v>4</c:v>
                </c:pt>
                <c:pt idx="123">
                  <c:v>4</c:v>
                </c:pt>
                <c:pt idx="124">
                  <c:v>4</c:v>
                </c:pt>
                <c:pt idx="125">
                  <c:v>4</c:v>
                </c:pt>
                <c:pt idx="126">
                  <c:v>4</c:v>
                </c:pt>
                <c:pt idx="127">
                  <c:v>4</c:v>
                </c:pt>
                <c:pt idx="128">
                  <c:v>4</c:v>
                </c:pt>
                <c:pt idx="129">
                  <c:v>4</c:v>
                </c:pt>
                <c:pt idx="130">
                  <c:v>4</c:v>
                </c:pt>
                <c:pt idx="131">
                  <c:v>4</c:v>
                </c:pt>
                <c:pt idx="132">
                  <c:v>4</c:v>
                </c:pt>
                <c:pt idx="133">
                  <c:v>4</c:v>
                </c:pt>
                <c:pt idx="134">
                  <c:v>5</c:v>
                </c:pt>
                <c:pt idx="135">
                  <c:v>5</c:v>
                </c:pt>
                <c:pt idx="136">
                  <c:v>5</c:v>
                </c:pt>
                <c:pt idx="137">
                  <c:v>5</c:v>
                </c:pt>
                <c:pt idx="138">
                  <c:v>5</c:v>
                </c:pt>
                <c:pt idx="139">
                  <c:v>5</c:v>
                </c:pt>
                <c:pt idx="140">
                  <c:v>5</c:v>
                </c:pt>
                <c:pt idx="141">
                  <c:v>5</c:v>
                </c:pt>
                <c:pt idx="142">
                  <c:v>5</c:v>
                </c:pt>
                <c:pt idx="143">
                  <c:v>5</c:v>
                </c:pt>
                <c:pt idx="144">
                  <c:v>5</c:v>
                </c:pt>
                <c:pt idx="145">
                  <c:v>5</c:v>
                </c:pt>
                <c:pt idx="146">
                  <c:v>5</c:v>
                </c:pt>
                <c:pt idx="147">
                  <c:v>5</c:v>
                </c:pt>
                <c:pt idx="148">
                  <c:v>5</c:v>
                </c:pt>
                <c:pt idx="149">
                  <c:v>5</c:v>
                </c:pt>
                <c:pt idx="150">
                  <c:v>5</c:v>
                </c:pt>
                <c:pt idx="151">
                  <c:v>5</c:v>
                </c:pt>
                <c:pt idx="152">
                  <c:v>5</c:v>
                </c:pt>
                <c:pt idx="153">
                  <c:v>5</c:v>
                </c:pt>
                <c:pt idx="154">
                  <c:v>5</c:v>
                </c:pt>
                <c:pt idx="155">
                  <c:v>5</c:v>
                </c:pt>
                <c:pt idx="156">
                  <c:v>5</c:v>
                </c:pt>
                <c:pt idx="157">
                  <c:v>5</c:v>
                </c:pt>
                <c:pt idx="158">
                  <c:v>5</c:v>
                </c:pt>
                <c:pt idx="159">
                  <c:v>5</c:v>
                </c:pt>
                <c:pt idx="160">
                  <c:v>5</c:v>
                </c:pt>
                <c:pt idx="161">
                  <c:v>5</c:v>
                </c:pt>
                <c:pt idx="162">
                  <c:v>5</c:v>
                </c:pt>
                <c:pt idx="163">
                  <c:v>5</c:v>
                </c:pt>
                <c:pt idx="164">
                  <c:v>5</c:v>
                </c:pt>
                <c:pt idx="165">
                  <c:v>5</c:v>
                </c:pt>
                <c:pt idx="166">
                  <c:v>5</c:v>
                </c:pt>
                <c:pt idx="167">
                  <c:v>5</c:v>
                </c:pt>
                <c:pt idx="168">
                  <c:v>5</c:v>
                </c:pt>
                <c:pt idx="169">
                  <c:v>5</c:v>
                </c:pt>
                <c:pt idx="170">
                  <c:v>5</c:v>
                </c:pt>
                <c:pt idx="171">
                  <c:v>5</c:v>
                </c:pt>
                <c:pt idx="172">
                  <c:v>5</c:v>
                </c:pt>
                <c:pt idx="173">
                  <c:v>5</c:v>
                </c:pt>
                <c:pt idx="174">
                  <c:v>5</c:v>
                </c:pt>
                <c:pt idx="175">
                  <c:v>5</c:v>
                </c:pt>
                <c:pt idx="176">
                  <c:v>5</c:v>
                </c:pt>
                <c:pt idx="177">
                  <c:v>5</c:v>
                </c:pt>
                <c:pt idx="178">
                  <c:v>5</c:v>
                </c:pt>
                <c:pt idx="179">
                  <c:v>5</c:v>
                </c:pt>
                <c:pt idx="180">
                  <c:v>5</c:v>
                </c:pt>
                <c:pt idx="181">
                  <c:v>5</c:v>
                </c:pt>
                <c:pt idx="182">
                  <c:v>6</c:v>
                </c:pt>
                <c:pt idx="183">
                  <c:v>6</c:v>
                </c:pt>
                <c:pt idx="184">
                  <c:v>6</c:v>
                </c:pt>
                <c:pt idx="185">
                  <c:v>6</c:v>
                </c:pt>
                <c:pt idx="186">
                  <c:v>6</c:v>
                </c:pt>
                <c:pt idx="187">
                  <c:v>6</c:v>
                </c:pt>
                <c:pt idx="188">
                  <c:v>6</c:v>
                </c:pt>
                <c:pt idx="189">
                  <c:v>6</c:v>
                </c:pt>
                <c:pt idx="190">
                  <c:v>6</c:v>
                </c:pt>
                <c:pt idx="191">
                  <c:v>6</c:v>
                </c:pt>
                <c:pt idx="192">
                  <c:v>6</c:v>
                </c:pt>
                <c:pt idx="193">
                  <c:v>6</c:v>
                </c:pt>
                <c:pt idx="194">
                  <c:v>6</c:v>
                </c:pt>
                <c:pt idx="195">
                  <c:v>6</c:v>
                </c:pt>
                <c:pt idx="196">
                  <c:v>6</c:v>
                </c:pt>
                <c:pt idx="197">
                  <c:v>6</c:v>
                </c:pt>
                <c:pt idx="198">
                  <c:v>6</c:v>
                </c:pt>
                <c:pt idx="199">
                  <c:v>6</c:v>
                </c:pt>
                <c:pt idx="200">
                  <c:v>6</c:v>
                </c:pt>
                <c:pt idx="201">
                  <c:v>6</c:v>
                </c:pt>
                <c:pt idx="202">
                  <c:v>6</c:v>
                </c:pt>
                <c:pt idx="203">
                  <c:v>6</c:v>
                </c:pt>
                <c:pt idx="204">
                  <c:v>6</c:v>
                </c:pt>
                <c:pt idx="205">
                  <c:v>6</c:v>
                </c:pt>
                <c:pt idx="206">
                  <c:v>6</c:v>
                </c:pt>
                <c:pt idx="207">
                  <c:v>6</c:v>
                </c:pt>
                <c:pt idx="208">
                  <c:v>6</c:v>
                </c:pt>
                <c:pt idx="209">
                  <c:v>6</c:v>
                </c:pt>
                <c:pt idx="210">
                  <c:v>6</c:v>
                </c:pt>
                <c:pt idx="211">
                  <c:v>6</c:v>
                </c:pt>
                <c:pt idx="212">
                  <c:v>6</c:v>
                </c:pt>
                <c:pt idx="213">
                  <c:v>6</c:v>
                </c:pt>
                <c:pt idx="214">
                  <c:v>6</c:v>
                </c:pt>
                <c:pt idx="215">
                  <c:v>6</c:v>
                </c:pt>
                <c:pt idx="216">
                  <c:v>6</c:v>
                </c:pt>
                <c:pt idx="217">
                  <c:v>6</c:v>
                </c:pt>
                <c:pt idx="218">
                  <c:v>6</c:v>
                </c:pt>
                <c:pt idx="219">
                  <c:v>6</c:v>
                </c:pt>
                <c:pt idx="220">
                  <c:v>6</c:v>
                </c:pt>
                <c:pt idx="221">
                  <c:v>6</c:v>
                </c:pt>
                <c:pt idx="222">
                  <c:v>6</c:v>
                </c:pt>
                <c:pt idx="223">
                  <c:v>6</c:v>
                </c:pt>
                <c:pt idx="224">
                  <c:v>6</c:v>
                </c:pt>
                <c:pt idx="225">
                  <c:v>6</c:v>
                </c:pt>
                <c:pt idx="226">
                  <c:v>6</c:v>
                </c:pt>
                <c:pt idx="227">
                  <c:v>6</c:v>
                </c:pt>
                <c:pt idx="228">
                  <c:v>7</c:v>
                </c:pt>
                <c:pt idx="229">
                  <c:v>7</c:v>
                </c:pt>
                <c:pt idx="230">
                  <c:v>7</c:v>
                </c:pt>
                <c:pt idx="231">
                  <c:v>7</c:v>
                </c:pt>
                <c:pt idx="232">
                  <c:v>7</c:v>
                </c:pt>
                <c:pt idx="233">
                  <c:v>7</c:v>
                </c:pt>
                <c:pt idx="234">
                  <c:v>7</c:v>
                </c:pt>
                <c:pt idx="235">
                  <c:v>7</c:v>
                </c:pt>
                <c:pt idx="236">
                  <c:v>7</c:v>
                </c:pt>
                <c:pt idx="237">
                  <c:v>7</c:v>
                </c:pt>
                <c:pt idx="238">
                  <c:v>7</c:v>
                </c:pt>
                <c:pt idx="239">
                  <c:v>7</c:v>
                </c:pt>
                <c:pt idx="240">
                  <c:v>7</c:v>
                </c:pt>
                <c:pt idx="241">
                  <c:v>7</c:v>
                </c:pt>
                <c:pt idx="242">
                  <c:v>7</c:v>
                </c:pt>
                <c:pt idx="243">
                  <c:v>7</c:v>
                </c:pt>
                <c:pt idx="244">
                  <c:v>7</c:v>
                </c:pt>
                <c:pt idx="245">
                  <c:v>7</c:v>
                </c:pt>
                <c:pt idx="246">
                  <c:v>7</c:v>
                </c:pt>
                <c:pt idx="247">
                  <c:v>7</c:v>
                </c:pt>
                <c:pt idx="248">
                  <c:v>7</c:v>
                </c:pt>
                <c:pt idx="249">
                  <c:v>7</c:v>
                </c:pt>
                <c:pt idx="250">
                  <c:v>7</c:v>
                </c:pt>
                <c:pt idx="251">
                  <c:v>7</c:v>
                </c:pt>
                <c:pt idx="252">
                  <c:v>7</c:v>
                </c:pt>
                <c:pt idx="253">
                  <c:v>7</c:v>
                </c:pt>
                <c:pt idx="254">
                  <c:v>7</c:v>
                </c:pt>
                <c:pt idx="255">
                  <c:v>7</c:v>
                </c:pt>
                <c:pt idx="256">
                  <c:v>7</c:v>
                </c:pt>
                <c:pt idx="257">
                  <c:v>7</c:v>
                </c:pt>
                <c:pt idx="258">
                  <c:v>7</c:v>
                </c:pt>
                <c:pt idx="259">
                  <c:v>7</c:v>
                </c:pt>
                <c:pt idx="260">
                  <c:v>7</c:v>
                </c:pt>
                <c:pt idx="261">
                  <c:v>7</c:v>
                </c:pt>
                <c:pt idx="262">
                  <c:v>7</c:v>
                </c:pt>
                <c:pt idx="263">
                  <c:v>7</c:v>
                </c:pt>
                <c:pt idx="264">
                  <c:v>7</c:v>
                </c:pt>
                <c:pt idx="265">
                  <c:v>7</c:v>
                </c:pt>
                <c:pt idx="266">
                  <c:v>8</c:v>
                </c:pt>
                <c:pt idx="267">
                  <c:v>8</c:v>
                </c:pt>
                <c:pt idx="268">
                  <c:v>8</c:v>
                </c:pt>
                <c:pt idx="269">
                  <c:v>8</c:v>
                </c:pt>
                <c:pt idx="270">
                  <c:v>8</c:v>
                </c:pt>
                <c:pt idx="271">
                  <c:v>8</c:v>
                </c:pt>
                <c:pt idx="272">
                  <c:v>8</c:v>
                </c:pt>
                <c:pt idx="273">
                  <c:v>8</c:v>
                </c:pt>
                <c:pt idx="274">
                  <c:v>8</c:v>
                </c:pt>
                <c:pt idx="275">
                  <c:v>8</c:v>
                </c:pt>
                <c:pt idx="276">
                  <c:v>8</c:v>
                </c:pt>
                <c:pt idx="277">
                  <c:v>8</c:v>
                </c:pt>
                <c:pt idx="278">
                  <c:v>8</c:v>
                </c:pt>
                <c:pt idx="279">
                  <c:v>8</c:v>
                </c:pt>
                <c:pt idx="280">
                  <c:v>8</c:v>
                </c:pt>
                <c:pt idx="281">
                  <c:v>8</c:v>
                </c:pt>
                <c:pt idx="282">
                  <c:v>8</c:v>
                </c:pt>
                <c:pt idx="283">
                  <c:v>8</c:v>
                </c:pt>
                <c:pt idx="284">
                  <c:v>8</c:v>
                </c:pt>
                <c:pt idx="285">
                  <c:v>8</c:v>
                </c:pt>
                <c:pt idx="286">
                  <c:v>8</c:v>
                </c:pt>
                <c:pt idx="287">
                  <c:v>8</c:v>
                </c:pt>
                <c:pt idx="288">
                  <c:v>8</c:v>
                </c:pt>
                <c:pt idx="289">
                  <c:v>8</c:v>
                </c:pt>
                <c:pt idx="290">
                  <c:v>8</c:v>
                </c:pt>
                <c:pt idx="291">
                  <c:v>8</c:v>
                </c:pt>
                <c:pt idx="292">
                  <c:v>8</c:v>
                </c:pt>
                <c:pt idx="293">
                  <c:v>8</c:v>
                </c:pt>
                <c:pt idx="294">
                  <c:v>8</c:v>
                </c:pt>
                <c:pt idx="295">
                  <c:v>8</c:v>
                </c:pt>
                <c:pt idx="296">
                  <c:v>8</c:v>
                </c:pt>
                <c:pt idx="297">
                  <c:v>8</c:v>
                </c:pt>
                <c:pt idx="298">
                  <c:v>8</c:v>
                </c:pt>
                <c:pt idx="299">
                  <c:v>8</c:v>
                </c:pt>
                <c:pt idx="300">
                  <c:v>8</c:v>
                </c:pt>
                <c:pt idx="301">
                  <c:v>8</c:v>
                </c:pt>
                <c:pt idx="302">
                  <c:v>8</c:v>
                </c:pt>
                <c:pt idx="303">
                  <c:v>8</c:v>
                </c:pt>
                <c:pt idx="304">
                  <c:v>8</c:v>
                </c:pt>
                <c:pt idx="305">
                  <c:v>8</c:v>
                </c:pt>
                <c:pt idx="306">
                  <c:v>8</c:v>
                </c:pt>
                <c:pt idx="307">
                  <c:v>8</c:v>
                </c:pt>
                <c:pt idx="308">
                  <c:v>8</c:v>
                </c:pt>
                <c:pt idx="309">
                  <c:v>8</c:v>
                </c:pt>
                <c:pt idx="310">
                  <c:v>9</c:v>
                </c:pt>
                <c:pt idx="311">
                  <c:v>9</c:v>
                </c:pt>
                <c:pt idx="312">
                  <c:v>9</c:v>
                </c:pt>
                <c:pt idx="313">
                  <c:v>9</c:v>
                </c:pt>
                <c:pt idx="314">
                  <c:v>9</c:v>
                </c:pt>
                <c:pt idx="315">
                  <c:v>9</c:v>
                </c:pt>
                <c:pt idx="316">
                  <c:v>9</c:v>
                </c:pt>
                <c:pt idx="317">
                  <c:v>9</c:v>
                </c:pt>
                <c:pt idx="318">
                  <c:v>9</c:v>
                </c:pt>
                <c:pt idx="319">
                  <c:v>9</c:v>
                </c:pt>
                <c:pt idx="320">
                  <c:v>9</c:v>
                </c:pt>
                <c:pt idx="321">
                  <c:v>9</c:v>
                </c:pt>
                <c:pt idx="322">
                  <c:v>9</c:v>
                </c:pt>
                <c:pt idx="323">
                  <c:v>9</c:v>
                </c:pt>
                <c:pt idx="324">
                  <c:v>9</c:v>
                </c:pt>
                <c:pt idx="325">
                  <c:v>9</c:v>
                </c:pt>
                <c:pt idx="326">
                  <c:v>9</c:v>
                </c:pt>
                <c:pt idx="327">
                  <c:v>9</c:v>
                </c:pt>
                <c:pt idx="328">
                  <c:v>9</c:v>
                </c:pt>
                <c:pt idx="329">
                  <c:v>9</c:v>
                </c:pt>
                <c:pt idx="330">
                  <c:v>9</c:v>
                </c:pt>
                <c:pt idx="331">
                  <c:v>9</c:v>
                </c:pt>
                <c:pt idx="332">
                  <c:v>9</c:v>
                </c:pt>
                <c:pt idx="333">
                  <c:v>9</c:v>
                </c:pt>
                <c:pt idx="334">
                  <c:v>9</c:v>
                </c:pt>
                <c:pt idx="335">
                  <c:v>9</c:v>
                </c:pt>
                <c:pt idx="336">
                  <c:v>9</c:v>
                </c:pt>
                <c:pt idx="337">
                  <c:v>9</c:v>
                </c:pt>
                <c:pt idx="338">
                  <c:v>9</c:v>
                </c:pt>
                <c:pt idx="339">
                  <c:v>9</c:v>
                </c:pt>
                <c:pt idx="340">
                  <c:v>9</c:v>
                </c:pt>
                <c:pt idx="341">
                  <c:v>9</c:v>
                </c:pt>
                <c:pt idx="342">
                  <c:v>9</c:v>
                </c:pt>
                <c:pt idx="343">
                  <c:v>9</c:v>
                </c:pt>
                <c:pt idx="344">
                  <c:v>9</c:v>
                </c:pt>
                <c:pt idx="345">
                  <c:v>9</c:v>
                </c:pt>
                <c:pt idx="346">
                  <c:v>9</c:v>
                </c:pt>
                <c:pt idx="347">
                  <c:v>9</c:v>
                </c:pt>
                <c:pt idx="348">
                  <c:v>9</c:v>
                </c:pt>
                <c:pt idx="349">
                  <c:v>9</c:v>
                </c:pt>
                <c:pt idx="350">
                  <c:v>9</c:v>
                </c:pt>
                <c:pt idx="351">
                  <c:v>10</c:v>
                </c:pt>
                <c:pt idx="352">
                  <c:v>10</c:v>
                </c:pt>
                <c:pt idx="353">
                  <c:v>10</c:v>
                </c:pt>
                <c:pt idx="354">
                  <c:v>10</c:v>
                </c:pt>
                <c:pt idx="355">
                  <c:v>10</c:v>
                </c:pt>
                <c:pt idx="356">
                  <c:v>10</c:v>
                </c:pt>
                <c:pt idx="357">
                  <c:v>10</c:v>
                </c:pt>
                <c:pt idx="358">
                  <c:v>10</c:v>
                </c:pt>
                <c:pt idx="359">
                  <c:v>10</c:v>
                </c:pt>
                <c:pt idx="360">
                  <c:v>10</c:v>
                </c:pt>
                <c:pt idx="361">
                  <c:v>10</c:v>
                </c:pt>
                <c:pt idx="362">
                  <c:v>10</c:v>
                </c:pt>
                <c:pt idx="363">
                  <c:v>10</c:v>
                </c:pt>
                <c:pt idx="364">
                  <c:v>10</c:v>
                </c:pt>
                <c:pt idx="365">
                  <c:v>10</c:v>
                </c:pt>
                <c:pt idx="366">
                  <c:v>10</c:v>
                </c:pt>
                <c:pt idx="367">
                  <c:v>10</c:v>
                </c:pt>
                <c:pt idx="368">
                  <c:v>10</c:v>
                </c:pt>
                <c:pt idx="369">
                  <c:v>10</c:v>
                </c:pt>
                <c:pt idx="370">
                  <c:v>10</c:v>
                </c:pt>
                <c:pt idx="371">
                  <c:v>10</c:v>
                </c:pt>
                <c:pt idx="372">
                  <c:v>10</c:v>
                </c:pt>
                <c:pt idx="373">
                  <c:v>10</c:v>
                </c:pt>
                <c:pt idx="374">
                  <c:v>10</c:v>
                </c:pt>
                <c:pt idx="375">
                  <c:v>10</c:v>
                </c:pt>
                <c:pt idx="376">
                  <c:v>10</c:v>
                </c:pt>
                <c:pt idx="377">
                  <c:v>10</c:v>
                </c:pt>
                <c:pt idx="378">
                  <c:v>10</c:v>
                </c:pt>
                <c:pt idx="379">
                  <c:v>10</c:v>
                </c:pt>
                <c:pt idx="380">
                  <c:v>10</c:v>
                </c:pt>
                <c:pt idx="381">
                  <c:v>10</c:v>
                </c:pt>
                <c:pt idx="382">
                  <c:v>10</c:v>
                </c:pt>
                <c:pt idx="383">
                  <c:v>10</c:v>
                </c:pt>
                <c:pt idx="384">
                  <c:v>10</c:v>
                </c:pt>
                <c:pt idx="385">
                  <c:v>10</c:v>
                </c:pt>
                <c:pt idx="386">
                  <c:v>10</c:v>
                </c:pt>
                <c:pt idx="387">
                  <c:v>10</c:v>
                </c:pt>
                <c:pt idx="388">
                  <c:v>10</c:v>
                </c:pt>
                <c:pt idx="389">
                  <c:v>10</c:v>
                </c:pt>
                <c:pt idx="390">
                  <c:v>10</c:v>
                </c:pt>
                <c:pt idx="391">
                  <c:v>10</c:v>
                </c:pt>
                <c:pt idx="392">
                  <c:v>10</c:v>
                </c:pt>
                <c:pt idx="393">
                  <c:v>10</c:v>
                </c:pt>
                <c:pt idx="394">
                  <c:v>10</c:v>
                </c:pt>
                <c:pt idx="395">
                  <c:v>10</c:v>
                </c:pt>
                <c:pt idx="396">
                  <c:v>11</c:v>
                </c:pt>
                <c:pt idx="397">
                  <c:v>11</c:v>
                </c:pt>
                <c:pt idx="398">
                  <c:v>11</c:v>
                </c:pt>
                <c:pt idx="399">
                  <c:v>11</c:v>
                </c:pt>
                <c:pt idx="400">
                  <c:v>11</c:v>
                </c:pt>
                <c:pt idx="401">
                  <c:v>11</c:v>
                </c:pt>
                <c:pt idx="402">
                  <c:v>11</c:v>
                </c:pt>
                <c:pt idx="403">
                  <c:v>11</c:v>
                </c:pt>
                <c:pt idx="404">
                  <c:v>11</c:v>
                </c:pt>
                <c:pt idx="405">
                  <c:v>11</c:v>
                </c:pt>
                <c:pt idx="406">
                  <c:v>11</c:v>
                </c:pt>
                <c:pt idx="407">
                  <c:v>11</c:v>
                </c:pt>
                <c:pt idx="408">
                  <c:v>11</c:v>
                </c:pt>
                <c:pt idx="409">
                  <c:v>11</c:v>
                </c:pt>
                <c:pt idx="410">
                  <c:v>11</c:v>
                </c:pt>
                <c:pt idx="411">
                  <c:v>11</c:v>
                </c:pt>
                <c:pt idx="412">
                  <c:v>11</c:v>
                </c:pt>
                <c:pt idx="413">
                  <c:v>11</c:v>
                </c:pt>
                <c:pt idx="414">
                  <c:v>11</c:v>
                </c:pt>
                <c:pt idx="415">
                  <c:v>11</c:v>
                </c:pt>
                <c:pt idx="416">
                  <c:v>11</c:v>
                </c:pt>
                <c:pt idx="417">
                  <c:v>11</c:v>
                </c:pt>
                <c:pt idx="418">
                  <c:v>11</c:v>
                </c:pt>
                <c:pt idx="419">
                  <c:v>11</c:v>
                </c:pt>
                <c:pt idx="420">
                  <c:v>11</c:v>
                </c:pt>
                <c:pt idx="421">
                  <c:v>11</c:v>
                </c:pt>
                <c:pt idx="422">
                  <c:v>11</c:v>
                </c:pt>
                <c:pt idx="423">
                  <c:v>11</c:v>
                </c:pt>
                <c:pt idx="424">
                  <c:v>11</c:v>
                </c:pt>
                <c:pt idx="425">
                  <c:v>11</c:v>
                </c:pt>
                <c:pt idx="426">
                  <c:v>11</c:v>
                </c:pt>
                <c:pt idx="427">
                  <c:v>11</c:v>
                </c:pt>
                <c:pt idx="428">
                  <c:v>11</c:v>
                </c:pt>
                <c:pt idx="429">
                  <c:v>11</c:v>
                </c:pt>
                <c:pt idx="430">
                  <c:v>11</c:v>
                </c:pt>
                <c:pt idx="431">
                  <c:v>11</c:v>
                </c:pt>
                <c:pt idx="432">
                  <c:v>11</c:v>
                </c:pt>
                <c:pt idx="433">
                  <c:v>11</c:v>
                </c:pt>
                <c:pt idx="434">
                  <c:v>11</c:v>
                </c:pt>
                <c:pt idx="435">
                  <c:v>11</c:v>
                </c:pt>
                <c:pt idx="436">
                  <c:v>11</c:v>
                </c:pt>
                <c:pt idx="437">
                  <c:v>11</c:v>
                </c:pt>
                <c:pt idx="438">
                  <c:v>11</c:v>
                </c:pt>
                <c:pt idx="439">
                  <c:v>12</c:v>
                </c:pt>
                <c:pt idx="440">
                  <c:v>12</c:v>
                </c:pt>
                <c:pt idx="441">
                  <c:v>12</c:v>
                </c:pt>
                <c:pt idx="442">
                  <c:v>12</c:v>
                </c:pt>
                <c:pt idx="443">
                  <c:v>12</c:v>
                </c:pt>
                <c:pt idx="444">
                  <c:v>12</c:v>
                </c:pt>
                <c:pt idx="445">
                  <c:v>12</c:v>
                </c:pt>
                <c:pt idx="446">
                  <c:v>12</c:v>
                </c:pt>
                <c:pt idx="447">
                  <c:v>12</c:v>
                </c:pt>
                <c:pt idx="448">
                  <c:v>12</c:v>
                </c:pt>
                <c:pt idx="449">
                  <c:v>12</c:v>
                </c:pt>
                <c:pt idx="450">
                  <c:v>12</c:v>
                </c:pt>
                <c:pt idx="451">
                  <c:v>12</c:v>
                </c:pt>
                <c:pt idx="452">
                  <c:v>12</c:v>
                </c:pt>
                <c:pt idx="453">
                  <c:v>12</c:v>
                </c:pt>
                <c:pt idx="454">
                  <c:v>12</c:v>
                </c:pt>
                <c:pt idx="455">
                  <c:v>12</c:v>
                </c:pt>
                <c:pt idx="456">
                  <c:v>12</c:v>
                </c:pt>
                <c:pt idx="457">
                  <c:v>12</c:v>
                </c:pt>
                <c:pt idx="458">
                  <c:v>12</c:v>
                </c:pt>
                <c:pt idx="459">
                  <c:v>12</c:v>
                </c:pt>
                <c:pt idx="460">
                  <c:v>12</c:v>
                </c:pt>
                <c:pt idx="461">
                  <c:v>12</c:v>
                </c:pt>
                <c:pt idx="462">
                  <c:v>12</c:v>
                </c:pt>
                <c:pt idx="463">
                  <c:v>12</c:v>
                </c:pt>
                <c:pt idx="464">
                  <c:v>12</c:v>
                </c:pt>
                <c:pt idx="465">
                  <c:v>12</c:v>
                </c:pt>
                <c:pt idx="466">
                  <c:v>12</c:v>
                </c:pt>
                <c:pt idx="467">
                  <c:v>12</c:v>
                </c:pt>
                <c:pt idx="468">
                  <c:v>12</c:v>
                </c:pt>
                <c:pt idx="469">
                  <c:v>12</c:v>
                </c:pt>
                <c:pt idx="470">
                  <c:v>12</c:v>
                </c:pt>
                <c:pt idx="471">
                  <c:v>12</c:v>
                </c:pt>
                <c:pt idx="472">
                  <c:v>12</c:v>
                </c:pt>
                <c:pt idx="473">
                  <c:v>12</c:v>
                </c:pt>
                <c:pt idx="474">
                  <c:v>13</c:v>
                </c:pt>
                <c:pt idx="475">
                  <c:v>13</c:v>
                </c:pt>
                <c:pt idx="476">
                  <c:v>13</c:v>
                </c:pt>
                <c:pt idx="477">
                  <c:v>13</c:v>
                </c:pt>
                <c:pt idx="478">
                  <c:v>13</c:v>
                </c:pt>
                <c:pt idx="479">
                  <c:v>13</c:v>
                </c:pt>
                <c:pt idx="480">
                  <c:v>13</c:v>
                </c:pt>
                <c:pt idx="481">
                  <c:v>13</c:v>
                </c:pt>
                <c:pt idx="482">
                  <c:v>13</c:v>
                </c:pt>
                <c:pt idx="483">
                  <c:v>13</c:v>
                </c:pt>
                <c:pt idx="484">
                  <c:v>13</c:v>
                </c:pt>
                <c:pt idx="485">
                  <c:v>13</c:v>
                </c:pt>
                <c:pt idx="486">
                  <c:v>13</c:v>
                </c:pt>
                <c:pt idx="487">
                  <c:v>13</c:v>
                </c:pt>
                <c:pt idx="488">
                  <c:v>13</c:v>
                </c:pt>
                <c:pt idx="489">
                  <c:v>13</c:v>
                </c:pt>
                <c:pt idx="490">
                  <c:v>13</c:v>
                </c:pt>
                <c:pt idx="491">
                  <c:v>13</c:v>
                </c:pt>
                <c:pt idx="492">
                  <c:v>13</c:v>
                </c:pt>
                <c:pt idx="493">
                  <c:v>13</c:v>
                </c:pt>
                <c:pt idx="494">
                  <c:v>13</c:v>
                </c:pt>
                <c:pt idx="495">
                  <c:v>13</c:v>
                </c:pt>
                <c:pt idx="496">
                  <c:v>13</c:v>
                </c:pt>
                <c:pt idx="497">
                  <c:v>13</c:v>
                </c:pt>
                <c:pt idx="498">
                  <c:v>13</c:v>
                </c:pt>
                <c:pt idx="499">
                  <c:v>13</c:v>
                </c:pt>
                <c:pt idx="500">
                  <c:v>13</c:v>
                </c:pt>
                <c:pt idx="501">
                  <c:v>13</c:v>
                </c:pt>
                <c:pt idx="502">
                  <c:v>13</c:v>
                </c:pt>
                <c:pt idx="503">
                  <c:v>13</c:v>
                </c:pt>
                <c:pt idx="504">
                  <c:v>13</c:v>
                </c:pt>
                <c:pt idx="505">
                  <c:v>13</c:v>
                </c:pt>
                <c:pt idx="506">
                  <c:v>13</c:v>
                </c:pt>
                <c:pt idx="507">
                  <c:v>13</c:v>
                </c:pt>
                <c:pt idx="508">
                  <c:v>13</c:v>
                </c:pt>
                <c:pt idx="509">
                  <c:v>14</c:v>
                </c:pt>
                <c:pt idx="510">
                  <c:v>14</c:v>
                </c:pt>
                <c:pt idx="511">
                  <c:v>14</c:v>
                </c:pt>
                <c:pt idx="512">
                  <c:v>14</c:v>
                </c:pt>
                <c:pt idx="513">
                  <c:v>14</c:v>
                </c:pt>
                <c:pt idx="514">
                  <c:v>14</c:v>
                </c:pt>
                <c:pt idx="515">
                  <c:v>14</c:v>
                </c:pt>
                <c:pt idx="516">
                  <c:v>14</c:v>
                </c:pt>
                <c:pt idx="517">
                  <c:v>14</c:v>
                </c:pt>
                <c:pt idx="518">
                  <c:v>14</c:v>
                </c:pt>
                <c:pt idx="519">
                  <c:v>14</c:v>
                </c:pt>
                <c:pt idx="520">
                  <c:v>14</c:v>
                </c:pt>
                <c:pt idx="521">
                  <c:v>14</c:v>
                </c:pt>
                <c:pt idx="522">
                  <c:v>14</c:v>
                </c:pt>
                <c:pt idx="523">
                  <c:v>14</c:v>
                </c:pt>
                <c:pt idx="524">
                  <c:v>14</c:v>
                </c:pt>
                <c:pt idx="525">
                  <c:v>14</c:v>
                </c:pt>
                <c:pt idx="526">
                  <c:v>14</c:v>
                </c:pt>
                <c:pt idx="527">
                  <c:v>14</c:v>
                </c:pt>
                <c:pt idx="528">
                  <c:v>14</c:v>
                </c:pt>
                <c:pt idx="529">
                  <c:v>14</c:v>
                </c:pt>
                <c:pt idx="530">
                  <c:v>14</c:v>
                </c:pt>
                <c:pt idx="531">
                  <c:v>14</c:v>
                </c:pt>
                <c:pt idx="532">
                  <c:v>14</c:v>
                </c:pt>
                <c:pt idx="533">
                  <c:v>14</c:v>
                </c:pt>
                <c:pt idx="534">
                  <c:v>14</c:v>
                </c:pt>
                <c:pt idx="535">
                  <c:v>14</c:v>
                </c:pt>
                <c:pt idx="536">
                  <c:v>14</c:v>
                </c:pt>
                <c:pt idx="537">
                  <c:v>14</c:v>
                </c:pt>
                <c:pt idx="538">
                  <c:v>14</c:v>
                </c:pt>
                <c:pt idx="539">
                  <c:v>14</c:v>
                </c:pt>
                <c:pt idx="540">
                  <c:v>14</c:v>
                </c:pt>
                <c:pt idx="541">
                  <c:v>14</c:v>
                </c:pt>
                <c:pt idx="542">
                  <c:v>14</c:v>
                </c:pt>
                <c:pt idx="543">
                  <c:v>14</c:v>
                </c:pt>
                <c:pt idx="544">
                  <c:v>14</c:v>
                </c:pt>
                <c:pt idx="545">
                  <c:v>14</c:v>
                </c:pt>
                <c:pt idx="546">
                  <c:v>14</c:v>
                </c:pt>
                <c:pt idx="547">
                  <c:v>14</c:v>
                </c:pt>
                <c:pt idx="548">
                  <c:v>14</c:v>
                </c:pt>
                <c:pt idx="549">
                  <c:v>14</c:v>
                </c:pt>
                <c:pt idx="550">
                  <c:v>15</c:v>
                </c:pt>
                <c:pt idx="551">
                  <c:v>15</c:v>
                </c:pt>
                <c:pt idx="552">
                  <c:v>15</c:v>
                </c:pt>
                <c:pt idx="553">
                  <c:v>15</c:v>
                </c:pt>
                <c:pt idx="554">
                  <c:v>15</c:v>
                </c:pt>
                <c:pt idx="555">
                  <c:v>15</c:v>
                </c:pt>
                <c:pt idx="556">
                  <c:v>15</c:v>
                </c:pt>
                <c:pt idx="557">
                  <c:v>15</c:v>
                </c:pt>
                <c:pt idx="558">
                  <c:v>15</c:v>
                </c:pt>
                <c:pt idx="559">
                  <c:v>15</c:v>
                </c:pt>
                <c:pt idx="560">
                  <c:v>15</c:v>
                </c:pt>
                <c:pt idx="561">
                  <c:v>15</c:v>
                </c:pt>
                <c:pt idx="562">
                  <c:v>15</c:v>
                </c:pt>
                <c:pt idx="563">
                  <c:v>15</c:v>
                </c:pt>
                <c:pt idx="564">
                  <c:v>15</c:v>
                </c:pt>
                <c:pt idx="565">
                  <c:v>15</c:v>
                </c:pt>
                <c:pt idx="566">
                  <c:v>15</c:v>
                </c:pt>
                <c:pt idx="567">
                  <c:v>15</c:v>
                </c:pt>
                <c:pt idx="568">
                  <c:v>15</c:v>
                </c:pt>
                <c:pt idx="569">
                  <c:v>15</c:v>
                </c:pt>
                <c:pt idx="570">
                  <c:v>15</c:v>
                </c:pt>
                <c:pt idx="571">
                  <c:v>15</c:v>
                </c:pt>
                <c:pt idx="572">
                  <c:v>15</c:v>
                </c:pt>
                <c:pt idx="573">
                  <c:v>15</c:v>
                </c:pt>
                <c:pt idx="574">
                  <c:v>15</c:v>
                </c:pt>
                <c:pt idx="575">
                  <c:v>15</c:v>
                </c:pt>
                <c:pt idx="576">
                  <c:v>15</c:v>
                </c:pt>
                <c:pt idx="577">
                  <c:v>15</c:v>
                </c:pt>
                <c:pt idx="578">
                  <c:v>15</c:v>
                </c:pt>
                <c:pt idx="579">
                  <c:v>15</c:v>
                </c:pt>
                <c:pt idx="580">
                  <c:v>15</c:v>
                </c:pt>
                <c:pt idx="581">
                  <c:v>15</c:v>
                </c:pt>
                <c:pt idx="582">
                  <c:v>15</c:v>
                </c:pt>
                <c:pt idx="583">
                  <c:v>15</c:v>
                </c:pt>
                <c:pt idx="584">
                  <c:v>15</c:v>
                </c:pt>
                <c:pt idx="585">
                  <c:v>15</c:v>
                </c:pt>
                <c:pt idx="586">
                  <c:v>16</c:v>
                </c:pt>
                <c:pt idx="587">
                  <c:v>16</c:v>
                </c:pt>
                <c:pt idx="588">
                  <c:v>16</c:v>
                </c:pt>
                <c:pt idx="589">
                  <c:v>16</c:v>
                </c:pt>
                <c:pt idx="590">
                  <c:v>16</c:v>
                </c:pt>
                <c:pt idx="591">
                  <c:v>16</c:v>
                </c:pt>
                <c:pt idx="592">
                  <c:v>16</c:v>
                </c:pt>
                <c:pt idx="593">
                  <c:v>16</c:v>
                </c:pt>
                <c:pt idx="594">
                  <c:v>16</c:v>
                </c:pt>
                <c:pt idx="595">
                  <c:v>16</c:v>
                </c:pt>
                <c:pt idx="596">
                  <c:v>16</c:v>
                </c:pt>
                <c:pt idx="597">
                  <c:v>16</c:v>
                </c:pt>
                <c:pt idx="598">
                  <c:v>16</c:v>
                </c:pt>
                <c:pt idx="599">
                  <c:v>16</c:v>
                </c:pt>
                <c:pt idx="600">
                  <c:v>16</c:v>
                </c:pt>
                <c:pt idx="601">
                  <c:v>16</c:v>
                </c:pt>
                <c:pt idx="602">
                  <c:v>16</c:v>
                </c:pt>
                <c:pt idx="603">
                  <c:v>16</c:v>
                </c:pt>
                <c:pt idx="604">
                  <c:v>16</c:v>
                </c:pt>
                <c:pt idx="605">
                  <c:v>16</c:v>
                </c:pt>
                <c:pt idx="606">
                  <c:v>16</c:v>
                </c:pt>
                <c:pt idx="607">
                  <c:v>16</c:v>
                </c:pt>
                <c:pt idx="608">
                  <c:v>16</c:v>
                </c:pt>
                <c:pt idx="609">
                  <c:v>16</c:v>
                </c:pt>
                <c:pt idx="610">
                  <c:v>16</c:v>
                </c:pt>
                <c:pt idx="611">
                  <c:v>16</c:v>
                </c:pt>
                <c:pt idx="612">
                  <c:v>16</c:v>
                </c:pt>
                <c:pt idx="613">
                  <c:v>16</c:v>
                </c:pt>
                <c:pt idx="614">
                  <c:v>16</c:v>
                </c:pt>
                <c:pt idx="615">
                  <c:v>16</c:v>
                </c:pt>
                <c:pt idx="616">
                  <c:v>16</c:v>
                </c:pt>
                <c:pt idx="617">
                  <c:v>16</c:v>
                </c:pt>
                <c:pt idx="618">
                  <c:v>17</c:v>
                </c:pt>
                <c:pt idx="619">
                  <c:v>17</c:v>
                </c:pt>
                <c:pt idx="620">
                  <c:v>17</c:v>
                </c:pt>
                <c:pt idx="621">
                  <c:v>17</c:v>
                </c:pt>
                <c:pt idx="622">
                  <c:v>17</c:v>
                </c:pt>
                <c:pt idx="623">
                  <c:v>17</c:v>
                </c:pt>
                <c:pt idx="624">
                  <c:v>17</c:v>
                </c:pt>
                <c:pt idx="625">
                  <c:v>17</c:v>
                </c:pt>
                <c:pt idx="626">
                  <c:v>17</c:v>
                </c:pt>
                <c:pt idx="627">
                  <c:v>17</c:v>
                </c:pt>
                <c:pt idx="628">
                  <c:v>17</c:v>
                </c:pt>
                <c:pt idx="629">
                  <c:v>17</c:v>
                </c:pt>
                <c:pt idx="630">
                  <c:v>17</c:v>
                </c:pt>
                <c:pt idx="631">
                  <c:v>17</c:v>
                </c:pt>
                <c:pt idx="632">
                  <c:v>17</c:v>
                </c:pt>
                <c:pt idx="633">
                  <c:v>17</c:v>
                </c:pt>
                <c:pt idx="634">
                  <c:v>17</c:v>
                </c:pt>
                <c:pt idx="635">
                  <c:v>17</c:v>
                </c:pt>
                <c:pt idx="636">
                  <c:v>17</c:v>
                </c:pt>
                <c:pt idx="637">
                  <c:v>17</c:v>
                </c:pt>
                <c:pt idx="638">
                  <c:v>17</c:v>
                </c:pt>
                <c:pt idx="639">
                  <c:v>17</c:v>
                </c:pt>
                <c:pt idx="640">
                  <c:v>17</c:v>
                </c:pt>
                <c:pt idx="641">
                  <c:v>17</c:v>
                </c:pt>
                <c:pt idx="642">
                  <c:v>17</c:v>
                </c:pt>
                <c:pt idx="643">
                  <c:v>18</c:v>
                </c:pt>
                <c:pt idx="644">
                  <c:v>18</c:v>
                </c:pt>
                <c:pt idx="645">
                  <c:v>18</c:v>
                </c:pt>
                <c:pt idx="646">
                  <c:v>18</c:v>
                </c:pt>
                <c:pt idx="647">
                  <c:v>18</c:v>
                </c:pt>
                <c:pt idx="648">
                  <c:v>18</c:v>
                </c:pt>
                <c:pt idx="649">
                  <c:v>18</c:v>
                </c:pt>
                <c:pt idx="650">
                  <c:v>18</c:v>
                </c:pt>
                <c:pt idx="651">
                  <c:v>18</c:v>
                </c:pt>
                <c:pt idx="652">
                  <c:v>18</c:v>
                </c:pt>
                <c:pt idx="653">
                  <c:v>18</c:v>
                </c:pt>
                <c:pt idx="654">
                  <c:v>18</c:v>
                </c:pt>
                <c:pt idx="655">
                  <c:v>18</c:v>
                </c:pt>
                <c:pt idx="656">
                  <c:v>18</c:v>
                </c:pt>
                <c:pt idx="657">
                  <c:v>18</c:v>
                </c:pt>
                <c:pt idx="658">
                  <c:v>18</c:v>
                </c:pt>
                <c:pt idx="659">
                  <c:v>18</c:v>
                </c:pt>
                <c:pt idx="660">
                  <c:v>18</c:v>
                </c:pt>
                <c:pt idx="661">
                  <c:v>18</c:v>
                </c:pt>
                <c:pt idx="662">
                  <c:v>18</c:v>
                </c:pt>
                <c:pt idx="663">
                  <c:v>18</c:v>
                </c:pt>
                <c:pt idx="664">
                  <c:v>18</c:v>
                </c:pt>
                <c:pt idx="665">
                  <c:v>18</c:v>
                </c:pt>
                <c:pt idx="666">
                  <c:v>18</c:v>
                </c:pt>
                <c:pt idx="667">
                  <c:v>19</c:v>
                </c:pt>
                <c:pt idx="668">
                  <c:v>19</c:v>
                </c:pt>
                <c:pt idx="669">
                  <c:v>19</c:v>
                </c:pt>
                <c:pt idx="670">
                  <c:v>19</c:v>
                </c:pt>
                <c:pt idx="671">
                  <c:v>19</c:v>
                </c:pt>
                <c:pt idx="672">
                  <c:v>19</c:v>
                </c:pt>
                <c:pt idx="673">
                  <c:v>19</c:v>
                </c:pt>
                <c:pt idx="674">
                  <c:v>19</c:v>
                </c:pt>
                <c:pt idx="675">
                  <c:v>19</c:v>
                </c:pt>
                <c:pt idx="676">
                  <c:v>19</c:v>
                </c:pt>
                <c:pt idx="677">
                  <c:v>19</c:v>
                </c:pt>
                <c:pt idx="678">
                  <c:v>19</c:v>
                </c:pt>
                <c:pt idx="679">
                  <c:v>19</c:v>
                </c:pt>
                <c:pt idx="680">
                  <c:v>19</c:v>
                </c:pt>
                <c:pt idx="681">
                  <c:v>19</c:v>
                </c:pt>
                <c:pt idx="682">
                  <c:v>19</c:v>
                </c:pt>
                <c:pt idx="683">
                  <c:v>19</c:v>
                </c:pt>
                <c:pt idx="684">
                  <c:v>19</c:v>
                </c:pt>
                <c:pt idx="685">
                  <c:v>19</c:v>
                </c:pt>
                <c:pt idx="686">
                  <c:v>19</c:v>
                </c:pt>
                <c:pt idx="687">
                  <c:v>19</c:v>
                </c:pt>
                <c:pt idx="688">
                  <c:v>19</c:v>
                </c:pt>
                <c:pt idx="689">
                  <c:v>19</c:v>
                </c:pt>
                <c:pt idx="690">
                  <c:v>19</c:v>
                </c:pt>
                <c:pt idx="691">
                  <c:v>19</c:v>
                </c:pt>
                <c:pt idx="692">
                  <c:v>19</c:v>
                </c:pt>
                <c:pt idx="693">
                  <c:v>19</c:v>
                </c:pt>
                <c:pt idx="694">
                  <c:v>19</c:v>
                </c:pt>
                <c:pt idx="695">
                  <c:v>19</c:v>
                </c:pt>
                <c:pt idx="696">
                  <c:v>19</c:v>
                </c:pt>
                <c:pt idx="697">
                  <c:v>19</c:v>
                </c:pt>
                <c:pt idx="698">
                  <c:v>20</c:v>
                </c:pt>
                <c:pt idx="699">
                  <c:v>20</c:v>
                </c:pt>
                <c:pt idx="700">
                  <c:v>20</c:v>
                </c:pt>
                <c:pt idx="701">
                  <c:v>20</c:v>
                </c:pt>
                <c:pt idx="702">
                  <c:v>20</c:v>
                </c:pt>
                <c:pt idx="703">
                  <c:v>20</c:v>
                </c:pt>
                <c:pt idx="704">
                  <c:v>20</c:v>
                </c:pt>
                <c:pt idx="705">
                  <c:v>20</c:v>
                </c:pt>
                <c:pt idx="706">
                  <c:v>20</c:v>
                </c:pt>
                <c:pt idx="707">
                  <c:v>20</c:v>
                </c:pt>
                <c:pt idx="708">
                  <c:v>20</c:v>
                </c:pt>
                <c:pt idx="709">
                  <c:v>20</c:v>
                </c:pt>
                <c:pt idx="710">
                  <c:v>20</c:v>
                </c:pt>
                <c:pt idx="711">
                  <c:v>20</c:v>
                </c:pt>
                <c:pt idx="712">
                  <c:v>20</c:v>
                </c:pt>
                <c:pt idx="713">
                  <c:v>20</c:v>
                </c:pt>
                <c:pt idx="714">
                  <c:v>20</c:v>
                </c:pt>
                <c:pt idx="715">
                  <c:v>20</c:v>
                </c:pt>
                <c:pt idx="716">
                  <c:v>20</c:v>
                </c:pt>
                <c:pt idx="717">
                  <c:v>20</c:v>
                </c:pt>
                <c:pt idx="718">
                  <c:v>20</c:v>
                </c:pt>
                <c:pt idx="719">
                  <c:v>20</c:v>
                </c:pt>
                <c:pt idx="720">
                  <c:v>20</c:v>
                </c:pt>
                <c:pt idx="721">
                  <c:v>20</c:v>
                </c:pt>
                <c:pt idx="722">
                  <c:v>20</c:v>
                </c:pt>
                <c:pt idx="723">
                  <c:v>20</c:v>
                </c:pt>
                <c:pt idx="724">
                  <c:v>21</c:v>
                </c:pt>
                <c:pt idx="725">
                  <c:v>21</c:v>
                </c:pt>
                <c:pt idx="726">
                  <c:v>21</c:v>
                </c:pt>
                <c:pt idx="727">
                  <c:v>21</c:v>
                </c:pt>
                <c:pt idx="728">
                  <c:v>21</c:v>
                </c:pt>
                <c:pt idx="729">
                  <c:v>21</c:v>
                </c:pt>
                <c:pt idx="730">
                  <c:v>21</c:v>
                </c:pt>
                <c:pt idx="731">
                  <c:v>21</c:v>
                </c:pt>
                <c:pt idx="732">
                  <c:v>21</c:v>
                </c:pt>
                <c:pt idx="733">
                  <c:v>21</c:v>
                </c:pt>
                <c:pt idx="734">
                  <c:v>21</c:v>
                </c:pt>
                <c:pt idx="735">
                  <c:v>21</c:v>
                </c:pt>
                <c:pt idx="736">
                  <c:v>21</c:v>
                </c:pt>
                <c:pt idx="737">
                  <c:v>21</c:v>
                </c:pt>
                <c:pt idx="738">
                  <c:v>21</c:v>
                </c:pt>
                <c:pt idx="739">
                  <c:v>21</c:v>
                </c:pt>
                <c:pt idx="740">
                  <c:v>21</c:v>
                </c:pt>
                <c:pt idx="741">
                  <c:v>21</c:v>
                </c:pt>
                <c:pt idx="742">
                  <c:v>21</c:v>
                </c:pt>
                <c:pt idx="743">
                  <c:v>22</c:v>
                </c:pt>
                <c:pt idx="744">
                  <c:v>22</c:v>
                </c:pt>
                <c:pt idx="745">
                  <c:v>22</c:v>
                </c:pt>
                <c:pt idx="746">
                  <c:v>22</c:v>
                </c:pt>
                <c:pt idx="747">
                  <c:v>22</c:v>
                </c:pt>
                <c:pt idx="748">
                  <c:v>22</c:v>
                </c:pt>
                <c:pt idx="749">
                  <c:v>22</c:v>
                </c:pt>
                <c:pt idx="750">
                  <c:v>22</c:v>
                </c:pt>
                <c:pt idx="751">
                  <c:v>22</c:v>
                </c:pt>
                <c:pt idx="752">
                  <c:v>22</c:v>
                </c:pt>
                <c:pt idx="753">
                  <c:v>22</c:v>
                </c:pt>
                <c:pt idx="754">
                  <c:v>22</c:v>
                </c:pt>
                <c:pt idx="755">
                  <c:v>22</c:v>
                </c:pt>
                <c:pt idx="756">
                  <c:v>22</c:v>
                </c:pt>
                <c:pt idx="757">
                  <c:v>22</c:v>
                </c:pt>
                <c:pt idx="758">
                  <c:v>22</c:v>
                </c:pt>
                <c:pt idx="759">
                  <c:v>23</c:v>
                </c:pt>
                <c:pt idx="760">
                  <c:v>23</c:v>
                </c:pt>
                <c:pt idx="761">
                  <c:v>23</c:v>
                </c:pt>
                <c:pt idx="762">
                  <c:v>23</c:v>
                </c:pt>
                <c:pt idx="763">
                  <c:v>23</c:v>
                </c:pt>
                <c:pt idx="764">
                  <c:v>23</c:v>
                </c:pt>
                <c:pt idx="765">
                  <c:v>23</c:v>
                </c:pt>
                <c:pt idx="766">
                  <c:v>23</c:v>
                </c:pt>
                <c:pt idx="767">
                  <c:v>23</c:v>
                </c:pt>
                <c:pt idx="768">
                  <c:v>23</c:v>
                </c:pt>
                <c:pt idx="769">
                  <c:v>23</c:v>
                </c:pt>
                <c:pt idx="770">
                  <c:v>23</c:v>
                </c:pt>
                <c:pt idx="771">
                  <c:v>23</c:v>
                </c:pt>
                <c:pt idx="772">
                  <c:v>24</c:v>
                </c:pt>
                <c:pt idx="773">
                  <c:v>24</c:v>
                </c:pt>
                <c:pt idx="774">
                  <c:v>24</c:v>
                </c:pt>
                <c:pt idx="775">
                  <c:v>24</c:v>
                </c:pt>
                <c:pt idx="776">
                  <c:v>24</c:v>
                </c:pt>
                <c:pt idx="777">
                  <c:v>24</c:v>
                </c:pt>
                <c:pt idx="778">
                  <c:v>24</c:v>
                </c:pt>
                <c:pt idx="779">
                  <c:v>24</c:v>
                </c:pt>
                <c:pt idx="780">
                  <c:v>24</c:v>
                </c:pt>
                <c:pt idx="781">
                  <c:v>24</c:v>
                </c:pt>
                <c:pt idx="782">
                  <c:v>24</c:v>
                </c:pt>
                <c:pt idx="783">
                  <c:v>24</c:v>
                </c:pt>
                <c:pt idx="784">
                  <c:v>25</c:v>
                </c:pt>
                <c:pt idx="785">
                  <c:v>25</c:v>
                </c:pt>
                <c:pt idx="786">
                  <c:v>25</c:v>
                </c:pt>
                <c:pt idx="787">
                  <c:v>25</c:v>
                </c:pt>
                <c:pt idx="788">
                  <c:v>25</c:v>
                </c:pt>
                <c:pt idx="789">
                  <c:v>25</c:v>
                </c:pt>
                <c:pt idx="790">
                  <c:v>25</c:v>
                </c:pt>
                <c:pt idx="791">
                  <c:v>25</c:v>
                </c:pt>
                <c:pt idx="792">
                  <c:v>25</c:v>
                </c:pt>
                <c:pt idx="793">
                  <c:v>25</c:v>
                </c:pt>
                <c:pt idx="794">
                  <c:v>25</c:v>
                </c:pt>
                <c:pt idx="795">
                  <c:v>25</c:v>
                </c:pt>
                <c:pt idx="796">
                  <c:v>25</c:v>
                </c:pt>
                <c:pt idx="797">
                  <c:v>25</c:v>
                </c:pt>
                <c:pt idx="798">
                  <c:v>25</c:v>
                </c:pt>
                <c:pt idx="799">
                  <c:v>25</c:v>
                </c:pt>
                <c:pt idx="800">
                  <c:v>26</c:v>
                </c:pt>
                <c:pt idx="801">
                  <c:v>26</c:v>
                </c:pt>
                <c:pt idx="802">
                  <c:v>26</c:v>
                </c:pt>
                <c:pt idx="803">
                  <c:v>26</c:v>
                </c:pt>
                <c:pt idx="804">
                  <c:v>26</c:v>
                </c:pt>
                <c:pt idx="805">
                  <c:v>26</c:v>
                </c:pt>
                <c:pt idx="806">
                  <c:v>26</c:v>
                </c:pt>
                <c:pt idx="807">
                  <c:v>26</c:v>
                </c:pt>
                <c:pt idx="808">
                  <c:v>26</c:v>
                </c:pt>
                <c:pt idx="809">
                  <c:v>26</c:v>
                </c:pt>
                <c:pt idx="810">
                  <c:v>26</c:v>
                </c:pt>
                <c:pt idx="811">
                  <c:v>27</c:v>
                </c:pt>
                <c:pt idx="812">
                  <c:v>27</c:v>
                </c:pt>
                <c:pt idx="813">
                  <c:v>27</c:v>
                </c:pt>
                <c:pt idx="814">
                  <c:v>27</c:v>
                </c:pt>
                <c:pt idx="815">
                  <c:v>27</c:v>
                </c:pt>
                <c:pt idx="816">
                  <c:v>27</c:v>
                </c:pt>
                <c:pt idx="817">
                  <c:v>27</c:v>
                </c:pt>
                <c:pt idx="818">
                  <c:v>27</c:v>
                </c:pt>
                <c:pt idx="819">
                  <c:v>27</c:v>
                </c:pt>
                <c:pt idx="820">
                  <c:v>27</c:v>
                </c:pt>
                <c:pt idx="821">
                  <c:v>27</c:v>
                </c:pt>
                <c:pt idx="822">
                  <c:v>27</c:v>
                </c:pt>
                <c:pt idx="823">
                  <c:v>27</c:v>
                </c:pt>
                <c:pt idx="824">
                  <c:v>27</c:v>
                </c:pt>
                <c:pt idx="825">
                  <c:v>27</c:v>
                </c:pt>
                <c:pt idx="826">
                  <c:v>28</c:v>
                </c:pt>
                <c:pt idx="827">
                  <c:v>28</c:v>
                </c:pt>
                <c:pt idx="828">
                  <c:v>28</c:v>
                </c:pt>
                <c:pt idx="829">
                  <c:v>28</c:v>
                </c:pt>
                <c:pt idx="830">
                  <c:v>28</c:v>
                </c:pt>
                <c:pt idx="831">
                  <c:v>28</c:v>
                </c:pt>
                <c:pt idx="832">
                  <c:v>28</c:v>
                </c:pt>
                <c:pt idx="833">
                  <c:v>28</c:v>
                </c:pt>
                <c:pt idx="834">
                  <c:v>28</c:v>
                </c:pt>
                <c:pt idx="835">
                  <c:v>28</c:v>
                </c:pt>
                <c:pt idx="836">
                  <c:v>29</c:v>
                </c:pt>
                <c:pt idx="837">
                  <c:v>29</c:v>
                </c:pt>
                <c:pt idx="838">
                  <c:v>29</c:v>
                </c:pt>
                <c:pt idx="839">
                  <c:v>29</c:v>
                </c:pt>
                <c:pt idx="840">
                  <c:v>29</c:v>
                </c:pt>
                <c:pt idx="841">
                  <c:v>29</c:v>
                </c:pt>
                <c:pt idx="842">
                  <c:v>29</c:v>
                </c:pt>
                <c:pt idx="843">
                  <c:v>29</c:v>
                </c:pt>
                <c:pt idx="844">
                  <c:v>29</c:v>
                </c:pt>
                <c:pt idx="845">
                  <c:v>29</c:v>
                </c:pt>
                <c:pt idx="846">
                  <c:v>29</c:v>
                </c:pt>
                <c:pt idx="847">
                  <c:v>29</c:v>
                </c:pt>
                <c:pt idx="848">
                  <c:v>29</c:v>
                </c:pt>
                <c:pt idx="849">
                  <c:v>29</c:v>
                </c:pt>
                <c:pt idx="850">
                  <c:v>29</c:v>
                </c:pt>
                <c:pt idx="851">
                  <c:v>30</c:v>
                </c:pt>
                <c:pt idx="852">
                  <c:v>30</c:v>
                </c:pt>
                <c:pt idx="853">
                  <c:v>30</c:v>
                </c:pt>
                <c:pt idx="854">
                  <c:v>30</c:v>
                </c:pt>
                <c:pt idx="855">
                  <c:v>30</c:v>
                </c:pt>
                <c:pt idx="856">
                  <c:v>30</c:v>
                </c:pt>
                <c:pt idx="857">
                  <c:v>30</c:v>
                </c:pt>
                <c:pt idx="858">
                  <c:v>30</c:v>
                </c:pt>
                <c:pt idx="859">
                  <c:v>30</c:v>
                </c:pt>
                <c:pt idx="860">
                  <c:v>30</c:v>
                </c:pt>
                <c:pt idx="861">
                  <c:v>30</c:v>
                </c:pt>
                <c:pt idx="862">
                  <c:v>30</c:v>
                </c:pt>
                <c:pt idx="863">
                  <c:v>30</c:v>
                </c:pt>
                <c:pt idx="864">
                  <c:v>30</c:v>
                </c:pt>
                <c:pt idx="865">
                  <c:v>30</c:v>
                </c:pt>
                <c:pt idx="866">
                  <c:v>30</c:v>
                </c:pt>
                <c:pt idx="867">
                  <c:v>30</c:v>
                </c:pt>
                <c:pt idx="868">
                  <c:v>30</c:v>
                </c:pt>
                <c:pt idx="869">
                  <c:v>30</c:v>
                </c:pt>
                <c:pt idx="870">
                  <c:v>30</c:v>
                </c:pt>
                <c:pt idx="871">
                  <c:v>30</c:v>
                </c:pt>
                <c:pt idx="872">
                  <c:v>30</c:v>
                </c:pt>
                <c:pt idx="873">
                  <c:v>31</c:v>
                </c:pt>
                <c:pt idx="874">
                  <c:v>31</c:v>
                </c:pt>
                <c:pt idx="875">
                  <c:v>31</c:v>
                </c:pt>
                <c:pt idx="876">
                  <c:v>31</c:v>
                </c:pt>
                <c:pt idx="877">
                  <c:v>31</c:v>
                </c:pt>
                <c:pt idx="878">
                  <c:v>31</c:v>
                </c:pt>
                <c:pt idx="879">
                  <c:v>32</c:v>
                </c:pt>
                <c:pt idx="880">
                  <c:v>32</c:v>
                </c:pt>
                <c:pt idx="881">
                  <c:v>32</c:v>
                </c:pt>
                <c:pt idx="882">
                  <c:v>32</c:v>
                </c:pt>
                <c:pt idx="883">
                  <c:v>32</c:v>
                </c:pt>
                <c:pt idx="884">
                  <c:v>32</c:v>
                </c:pt>
                <c:pt idx="885">
                  <c:v>32</c:v>
                </c:pt>
                <c:pt idx="886">
                  <c:v>32</c:v>
                </c:pt>
                <c:pt idx="887">
                  <c:v>33</c:v>
                </c:pt>
                <c:pt idx="888">
                  <c:v>33</c:v>
                </c:pt>
                <c:pt idx="889">
                  <c:v>33</c:v>
                </c:pt>
                <c:pt idx="890">
                  <c:v>33</c:v>
                </c:pt>
                <c:pt idx="891">
                  <c:v>33</c:v>
                </c:pt>
                <c:pt idx="892">
                  <c:v>33</c:v>
                </c:pt>
                <c:pt idx="893">
                  <c:v>33</c:v>
                </c:pt>
                <c:pt idx="894">
                  <c:v>34</c:v>
                </c:pt>
                <c:pt idx="895">
                  <c:v>34</c:v>
                </c:pt>
                <c:pt idx="896">
                  <c:v>34</c:v>
                </c:pt>
                <c:pt idx="897">
                  <c:v>35</c:v>
                </c:pt>
                <c:pt idx="898">
                  <c:v>35</c:v>
                </c:pt>
                <c:pt idx="899">
                  <c:v>35</c:v>
                </c:pt>
                <c:pt idx="900">
                  <c:v>35</c:v>
                </c:pt>
                <c:pt idx="901">
                  <c:v>35</c:v>
                </c:pt>
                <c:pt idx="902">
                  <c:v>35</c:v>
                </c:pt>
                <c:pt idx="903">
                  <c:v>35</c:v>
                </c:pt>
                <c:pt idx="904">
                  <c:v>36</c:v>
                </c:pt>
                <c:pt idx="905">
                  <c:v>36</c:v>
                </c:pt>
                <c:pt idx="906">
                  <c:v>36</c:v>
                </c:pt>
                <c:pt idx="907">
                  <c:v>36</c:v>
                </c:pt>
                <c:pt idx="908">
                  <c:v>36</c:v>
                </c:pt>
                <c:pt idx="909">
                  <c:v>36</c:v>
                </c:pt>
                <c:pt idx="910">
                  <c:v>36</c:v>
                </c:pt>
                <c:pt idx="911">
                  <c:v>36</c:v>
                </c:pt>
                <c:pt idx="912">
                  <c:v>36</c:v>
                </c:pt>
                <c:pt idx="913">
                  <c:v>37</c:v>
                </c:pt>
                <c:pt idx="914">
                  <c:v>37</c:v>
                </c:pt>
                <c:pt idx="915">
                  <c:v>37</c:v>
                </c:pt>
                <c:pt idx="916">
                  <c:v>37</c:v>
                </c:pt>
                <c:pt idx="917">
                  <c:v>37</c:v>
                </c:pt>
                <c:pt idx="918">
                  <c:v>38</c:v>
                </c:pt>
                <c:pt idx="919">
                  <c:v>39</c:v>
                </c:pt>
                <c:pt idx="920">
                  <c:v>39</c:v>
                </c:pt>
                <c:pt idx="921">
                  <c:v>40</c:v>
                </c:pt>
                <c:pt idx="922">
                  <c:v>40</c:v>
                </c:pt>
                <c:pt idx="923">
                  <c:v>40</c:v>
                </c:pt>
                <c:pt idx="924">
                  <c:v>41</c:v>
                </c:pt>
                <c:pt idx="925">
                  <c:v>41</c:v>
                </c:pt>
                <c:pt idx="926">
                  <c:v>42</c:v>
                </c:pt>
                <c:pt idx="927">
                  <c:v>43</c:v>
                </c:pt>
                <c:pt idx="928">
                  <c:v>43</c:v>
                </c:pt>
                <c:pt idx="929">
                  <c:v>43</c:v>
                </c:pt>
                <c:pt idx="930">
                  <c:v>43</c:v>
                </c:pt>
                <c:pt idx="931">
                  <c:v>43</c:v>
                </c:pt>
                <c:pt idx="932">
                  <c:v>43</c:v>
                </c:pt>
                <c:pt idx="933">
                  <c:v>44</c:v>
                </c:pt>
                <c:pt idx="934">
                  <c:v>45</c:v>
                </c:pt>
                <c:pt idx="935">
                  <c:v>45</c:v>
                </c:pt>
                <c:pt idx="936">
                  <c:v>45</c:v>
                </c:pt>
                <c:pt idx="937">
                  <c:v>46</c:v>
                </c:pt>
                <c:pt idx="938">
                  <c:v>47</c:v>
                </c:pt>
                <c:pt idx="939">
                  <c:v>48</c:v>
                </c:pt>
                <c:pt idx="940">
                  <c:v>48</c:v>
                </c:pt>
                <c:pt idx="941">
                  <c:v>48</c:v>
                </c:pt>
                <c:pt idx="942">
                  <c:v>49</c:v>
                </c:pt>
                <c:pt idx="943">
                  <c:v>49</c:v>
                </c:pt>
                <c:pt idx="944">
                  <c:v>49</c:v>
                </c:pt>
                <c:pt idx="945">
                  <c:v>49</c:v>
                </c:pt>
                <c:pt idx="946">
                  <c:v>49</c:v>
                </c:pt>
                <c:pt idx="947">
                  <c:v>49</c:v>
                </c:pt>
                <c:pt idx="948">
                  <c:v>50</c:v>
                </c:pt>
                <c:pt idx="949">
                  <c:v>51</c:v>
                </c:pt>
                <c:pt idx="950">
                  <c:v>52</c:v>
                </c:pt>
                <c:pt idx="951">
                  <c:v>52</c:v>
                </c:pt>
                <c:pt idx="952">
                  <c:v>53</c:v>
                </c:pt>
                <c:pt idx="953">
                  <c:v>54</c:v>
                </c:pt>
                <c:pt idx="954">
                  <c:v>54</c:v>
                </c:pt>
                <c:pt idx="955">
                  <c:v>54</c:v>
                </c:pt>
                <c:pt idx="956">
                  <c:v>55</c:v>
                </c:pt>
                <c:pt idx="957">
                  <c:v>56</c:v>
                </c:pt>
                <c:pt idx="958">
                  <c:v>56</c:v>
                </c:pt>
                <c:pt idx="959">
                  <c:v>57</c:v>
                </c:pt>
                <c:pt idx="960">
                  <c:v>57</c:v>
                </c:pt>
                <c:pt idx="961">
                  <c:v>58</c:v>
                </c:pt>
                <c:pt idx="962">
                  <c:v>58</c:v>
                </c:pt>
                <c:pt idx="963">
                  <c:v>59</c:v>
                </c:pt>
                <c:pt idx="964">
                  <c:v>60</c:v>
                </c:pt>
                <c:pt idx="965">
                  <c:v>60</c:v>
                </c:pt>
                <c:pt idx="966">
                  <c:v>62</c:v>
                </c:pt>
                <c:pt idx="967">
                  <c:v>65</c:v>
                </c:pt>
                <c:pt idx="968">
                  <c:v>69</c:v>
                </c:pt>
                <c:pt idx="969">
                  <c:v>69</c:v>
                </c:pt>
                <c:pt idx="970">
                  <c:v>70</c:v>
                </c:pt>
                <c:pt idx="971">
                  <c:v>77</c:v>
                </c:pt>
                <c:pt idx="972">
                  <c:v>77</c:v>
                </c:pt>
                <c:pt idx="973">
                  <c:v>77</c:v>
                </c:pt>
                <c:pt idx="974">
                  <c:v>80</c:v>
                </c:pt>
                <c:pt idx="975">
                  <c:v>99</c:v>
                </c:pt>
                <c:pt idx="976">
                  <c:v>105</c:v>
                </c:pt>
                <c:pt idx="977">
                  <c:v>110</c:v>
                </c:pt>
                <c:pt idx="978">
                  <c:v>121</c:v>
                </c:pt>
              </c:numCache>
            </c:numRef>
          </c:xVal>
          <c:yVal>
            <c:numRef>
              <c:f>'SC Redo Dist Data'!$E$2:$E$980</c:f>
              <c:numCache>
                <c:formatCode>General</c:formatCode>
                <c:ptCount val="979"/>
                <c:pt idx="0">
                  <c:v>1.0214504596527099E-3</c:v>
                </c:pt>
                <c:pt idx="1">
                  <c:v>2.0429009193054098E-3</c:v>
                </c:pt>
                <c:pt idx="2">
                  <c:v>3.06435137895812E-3</c:v>
                </c:pt>
                <c:pt idx="3">
                  <c:v>4.0858018386108301E-3</c:v>
                </c:pt>
                <c:pt idx="4">
                  <c:v>5.1072522982635298E-3</c:v>
                </c:pt>
                <c:pt idx="5">
                  <c:v>6.1287027579162399E-3</c:v>
                </c:pt>
                <c:pt idx="6">
                  <c:v>7.1501532175689501E-3</c:v>
                </c:pt>
                <c:pt idx="7">
                  <c:v>8.1716036772216602E-3</c:v>
                </c:pt>
                <c:pt idx="8">
                  <c:v>9.1930541368743599E-3</c:v>
                </c:pt>
                <c:pt idx="9">
                  <c:v>1.02145045965271E-2</c:v>
                </c:pt>
                <c:pt idx="10">
                  <c:v>1.1235955056179799E-2</c:v>
                </c:pt>
                <c:pt idx="11">
                  <c:v>1.2257405515832501E-2</c:v>
                </c:pt>
                <c:pt idx="12">
                  <c:v>1.32788559754852E-2</c:v>
                </c:pt>
                <c:pt idx="13">
                  <c:v>1.43003064351379E-2</c:v>
                </c:pt>
                <c:pt idx="14">
                  <c:v>1.53217568947906E-2</c:v>
                </c:pt>
                <c:pt idx="15">
                  <c:v>1.63432073544433E-2</c:v>
                </c:pt>
                <c:pt idx="16">
                  <c:v>1.7364657814096001E-2</c:v>
                </c:pt>
                <c:pt idx="17">
                  <c:v>1.8386108273748699E-2</c:v>
                </c:pt>
                <c:pt idx="18">
                  <c:v>1.94075587334014E-2</c:v>
                </c:pt>
                <c:pt idx="19">
                  <c:v>2.0429009193054098E-2</c:v>
                </c:pt>
                <c:pt idx="20">
                  <c:v>2.14504596527068E-2</c:v>
                </c:pt>
                <c:pt idx="21">
                  <c:v>2.2471910112359599E-2</c:v>
                </c:pt>
                <c:pt idx="22">
                  <c:v>2.34933605720123E-2</c:v>
                </c:pt>
                <c:pt idx="23">
                  <c:v>2.4514811031665001E-2</c:v>
                </c:pt>
                <c:pt idx="24">
                  <c:v>2.5536261491317699E-2</c:v>
                </c:pt>
                <c:pt idx="25">
                  <c:v>2.6557711950970401E-2</c:v>
                </c:pt>
                <c:pt idx="26">
                  <c:v>2.7579162410623099E-2</c:v>
                </c:pt>
                <c:pt idx="27">
                  <c:v>2.86006128702758E-2</c:v>
                </c:pt>
                <c:pt idx="28">
                  <c:v>2.9622063329928498E-2</c:v>
                </c:pt>
                <c:pt idx="29">
                  <c:v>3.06435137895812E-2</c:v>
                </c:pt>
                <c:pt idx="30">
                  <c:v>3.1664964249233901E-2</c:v>
                </c:pt>
                <c:pt idx="31">
                  <c:v>3.2686414708886599E-2</c:v>
                </c:pt>
                <c:pt idx="32">
                  <c:v>3.3707865168539297E-2</c:v>
                </c:pt>
                <c:pt idx="33">
                  <c:v>3.4729315628192002E-2</c:v>
                </c:pt>
                <c:pt idx="34">
                  <c:v>3.57507660878447E-2</c:v>
                </c:pt>
                <c:pt idx="35">
                  <c:v>3.6772216547497398E-2</c:v>
                </c:pt>
                <c:pt idx="36">
                  <c:v>3.77936670071502E-2</c:v>
                </c:pt>
                <c:pt idx="37">
                  <c:v>3.8815117466802898E-2</c:v>
                </c:pt>
                <c:pt idx="38">
                  <c:v>3.9836567926455603E-2</c:v>
                </c:pt>
                <c:pt idx="39">
                  <c:v>4.0858018386108301E-2</c:v>
                </c:pt>
                <c:pt idx="40">
                  <c:v>4.1879468845760999E-2</c:v>
                </c:pt>
                <c:pt idx="41">
                  <c:v>4.2900919305413697E-2</c:v>
                </c:pt>
                <c:pt idx="42">
                  <c:v>4.3922369765066402E-2</c:v>
                </c:pt>
                <c:pt idx="43">
                  <c:v>4.49438202247191E-2</c:v>
                </c:pt>
                <c:pt idx="44">
                  <c:v>4.5965270684371798E-2</c:v>
                </c:pt>
                <c:pt idx="45">
                  <c:v>4.6986721144024503E-2</c:v>
                </c:pt>
                <c:pt idx="46">
                  <c:v>4.8008171603677201E-2</c:v>
                </c:pt>
                <c:pt idx="47">
                  <c:v>4.9029622063329899E-2</c:v>
                </c:pt>
                <c:pt idx="48">
                  <c:v>5.0051072522982597E-2</c:v>
                </c:pt>
                <c:pt idx="49">
                  <c:v>5.1072522982635302E-2</c:v>
                </c:pt>
                <c:pt idx="50">
                  <c:v>5.2093973442288097E-2</c:v>
                </c:pt>
                <c:pt idx="51">
                  <c:v>5.3115423901940802E-2</c:v>
                </c:pt>
                <c:pt idx="52">
                  <c:v>5.41368743615935E-2</c:v>
                </c:pt>
                <c:pt idx="53">
                  <c:v>5.5158324821246198E-2</c:v>
                </c:pt>
                <c:pt idx="54">
                  <c:v>5.6179775280898903E-2</c:v>
                </c:pt>
                <c:pt idx="55">
                  <c:v>5.7201225740551601E-2</c:v>
                </c:pt>
                <c:pt idx="56">
                  <c:v>5.8222676200204299E-2</c:v>
                </c:pt>
                <c:pt idx="57">
                  <c:v>5.9244126659856997E-2</c:v>
                </c:pt>
                <c:pt idx="58">
                  <c:v>6.0265577119509701E-2</c:v>
                </c:pt>
                <c:pt idx="59">
                  <c:v>6.1287027579162399E-2</c:v>
                </c:pt>
                <c:pt idx="60">
                  <c:v>6.2308478038815097E-2</c:v>
                </c:pt>
                <c:pt idx="61">
                  <c:v>6.3329928498467802E-2</c:v>
                </c:pt>
                <c:pt idx="62">
                  <c:v>6.43513789581205E-2</c:v>
                </c:pt>
                <c:pt idx="63">
                  <c:v>6.5372829417773295E-2</c:v>
                </c:pt>
                <c:pt idx="64">
                  <c:v>6.6394279877425896E-2</c:v>
                </c:pt>
                <c:pt idx="65">
                  <c:v>6.7415730337078705E-2</c:v>
                </c:pt>
                <c:pt idx="66">
                  <c:v>6.8437180796731403E-2</c:v>
                </c:pt>
                <c:pt idx="67">
                  <c:v>6.9458631256384101E-2</c:v>
                </c:pt>
                <c:pt idx="68">
                  <c:v>7.0480081716036799E-2</c:v>
                </c:pt>
                <c:pt idx="69">
                  <c:v>7.1501532175689497E-2</c:v>
                </c:pt>
                <c:pt idx="70">
                  <c:v>7.2522982635342195E-2</c:v>
                </c:pt>
                <c:pt idx="71">
                  <c:v>7.3544433094994893E-2</c:v>
                </c:pt>
                <c:pt idx="72">
                  <c:v>7.4565883554647605E-2</c:v>
                </c:pt>
                <c:pt idx="73">
                  <c:v>7.5587334014300303E-2</c:v>
                </c:pt>
                <c:pt idx="74">
                  <c:v>7.6608784473953001E-2</c:v>
                </c:pt>
                <c:pt idx="75">
                  <c:v>7.7630234933605699E-2</c:v>
                </c:pt>
                <c:pt idx="76">
                  <c:v>7.8651685393258397E-2</c:v>
                </c:pt>
                <c:pt idx="77">
                  <c:v>7.9673135852911095E-2</c:v>
                </c:pt>
                <c:pt idx="78">
                  <c:v>8.0694586312563807E-2</c:v>
                </c:pt>
                <c:pt idx="79">
                  <c:v>8.1716036772216505E-2</c:v>
                </c:pt>
                <c:pt idx="80">
                  <c:v>8.2737487231869203E-2</c:v>
                </c:pt>
                <c:pt idx="81">
                  <c:v>8.3758937691521998E-2</c:v>
                </c:pt>
                <c:pt idx="82">
                  <c:v>8.4780388151174696E-2</c:v>
                </c:pt>
                <c:pt idx="83">
                  <c:v>8.5801838610827394E-2</c:v>
                </c:pt>
                <c:pt idx="84">
                  <c:v>8.6823289070480106E-2</c:v>
                </c:pt>
                <c:pt idx="85">
                  <c:v>8.7844739530132804E-2</c:v>
                </c:pt>
                <c:pt idx="86">
                  <c:v>8.8866189989785502E-2</c:v>
                </c:pt>
                <c:pt idx="87">
                  <c:v>8.98876404494382E-2</c:v>
                </c:pt>
                <c:pt idx="88">
                  <c:v>9.0909090909090898E-2</c:v>
                </c:pt>
                <c:pt idx="89">
                  <c:v>9.1930541368743596E-2</c:v>
                </c:pt>
                <c:pt idx="90">
                  <c:v>9.2951991828396294E-2</c:v>
                </c:pt>
                <c:pt idx="91">
                  <c:v>9.3973442288049006E-2</c:v>
                </c:pt>
                <c:pt idx="92">
                  <c:v>9.4994892747701704E-2</c:v>
                </c:pt>
                <c:pt idx="93">
                  <c:v>9.6016343207354402E-2</c:v>
                </c:pt>
                <c:pt idx="94">
                  <c:v>9.70377936670071E-2</c:v>
                </c:pt>
                <c:pt idx="95">
                  <c:v>9.8059244126659895E-2</c:v>
                </c:pt>
                <c:pt idx="96">
                  <c:v>9.9080694586312495E-2</c:v>
                </c:pt>
                <c:pt idx="97">
                  <c:v>0.100102145045965</c:v>
                </c:pt>
                <c:pt idx="98">
                  <c:v>0.101123595505618</c:v>
                </c:pt>
                <c:pt idx="99">
                  <c:v>0.10214504596527101</c:v>
                </c:pt>
                <c:pt idx="100">
                  <c:v>0.103166496424923</c:v>
                </c:pt>
                <c:pt idx="101">
                  <c:v>0.104187946884576</c:v>
                </c:pt>
                <c:pt idx="102">
                  <c:v>0.105209397344229</c:v>
                </c:pt>
                <c:pt idx="103">
                  <c:v>0.10623084780388201</c:v>
                </c:pt>
                <c:pt idx="104">
                  <c:v>0.107252298263534</c:v>
                </c:pt>
                <c:pt idx="105">
                  <c:v>0.108273748723187</c:v>
                </c:pt>
                <c:pt idx="106">
                  <c:v>0.10929519918284</c:v>
                </c:pt>
                <c:pt idx="107">
                  <c:v>0.11031664964249201</c:v>
                </c:pt>
                <c:pt idx="108">
                  <c:v>0.111338100102145</c:v>
                </c:pt>
                <c:pt idx="109">
                  <c:v>0.112359550561798</c:v>
                </c:pt>
                <c:pt idx="110">
                  <c:v>0.11338100102145</c:v>
                </c:pt>
                <c:pt idx="111">
                  <c:v>0.11440245148110301</c:v>
                </c:pt>
                <c:pt idx="112">
                  <c:v>0.115423901940756</c:v>
                </c:pt>
                <c:pt idx="113">
                  <c:v>0.116445352400409</c:v>
                </c:pt>
                <c:pt idx="114">
                  <c:v>0.117466802860061</c:v>
                </c:pt>
                <c:pt idx="115">
                  <c:v>0.11848825331971399</c:v>
                </c:pt>
                <c:pt idx="116">
                  <c:v>0.119509703779367</c:v>
                </c:pt>
                <c:pt idx="117">
                  <c:v>0.120531154239019</c:v>
                </c:pt>
                <c:pt idx="118">
                  <c:v>0.121552604698672</c:v>
                </c:pt>
                <c:pt idx="119">
                  <c:v>0.12257405515832499</c:v>
                </c:pt>
                <c:pt idx="120">
                  <c:v>0.123595505617978</c:v>
                </c:pt>
                <c:pt idx="121">
                  <c:v>0.12461695607763</c:v>
                </c:pt>
                <c:pt idx="122">
                  <c:v>0.125638406537283</c:v>
                </c:pt>
                <c:pt idx="123">
                  <c:v>0.12665985699693599</c:v>
                </c:pt>
                <c:pt idx="124">
                  <c:v>0.12768130745658801</c:v>
                </c:pt>
                <c:pt idx="125">
                  <c:v>0.128702757916241</c:v>
                </c:pt>
                <c:pt idx="126">
                  <c:v>0.12972420837589399</c:v>
                </c:pt>
                <c:pt idx="127">
                  <c:v>0.13074565883554601</c:v>
                </c:pt>
                <c:pt idx="128">
                  <c:v>0.131767109295199</c:v>
                </c:pt>
                <c:pt idx="129">
                  <c:v>0.13278855975485199</c:v>
                </c:pt>
                <c:pt idx="130">
                  <c:v>0.133810010214505</c:v>
                </c:pt>
                <c:pt idx="131">
                  <c:v>0.13483146067415699</c:v>
                </c:pt>
                <c:pt idx="132">
                  <c:v>0.13585291113381001</c:v>
                </c:pt>
                <c:pt idx="133">
                  <c:v>0.136874361593463</c:v>
                </c:pt>
                <c:pt idx="134">
                  <c:v>0.13789581205311499</c:v>
                </c:pt>
                <c:pt idx="135">
                  <c:v>0.13891726251276801</c:v>
                </c:pt>
                <c:pt idx="136">
                  <c:v>0.139938712972421</c:v>
                </c:pt>
                <c:pt idx="137">
                  <c:v>0.14096016343207399</c:v>
                </c:pt>
                <c:pt idx="138">
                  <c:v>0.14198161389172601</c:v>
                </c:pt>
                <c:pt idx="139">
                  <c:v>0.14300306435137899</c:v>
                </c:pt>
                <c:pt idx="140">
                  <c:v>0.14402451481103201</c:v>
                </c:pt>
                <c:pt idx="141">
                  <c:v>0.145045965270684</c:v>
                </c:pt>
                <c:pt idx="142">
                  <c:v>0.14606741573033699</c:v>
                </c:pt>
                <c:pt idx="143">
                  <c:v>0.14708886618999001</c:v>
                </c:pt>
                <c:pt idx="144">
                  <c:v>0.148110316649642</c:v>
                </c:pt>
                <c:pt idx="145">
                  <c:v>0.14913176710929499</c:v>
                </c:pt>
                <c:pt idx="146">
                  <c:v>0.15015321756894801</c:v>
                </c:pt>
                <c:pt idx="147">
                  <c:v>0.15117466802860099</c:v>
                </c:pt>
                <c:pt idx="148">
                  <c:v>0.15219611848825301</c:v>
                </c:pt>
                <c:pt idx="149">
                  <c:v>0.153217568947906</c:v>
                </c:pt>
                <c:pt idx="150">
                  <c:v>0.15423901940755899</c:v>
                </c:pt>
                <c:pt idx="151">
                  <c:v>0.15526046986721101</c:v>
                </c:pt>
                <c:pt idx="152">
                  <c:v>0.156281920326864</c:v>
                </c:pt>
                <c:pt idx="153">
                  <c:v>0.15730337078651699</c:v>
                </c:pt>
                <c:pt idx="154">
                  <c:v>0.15832482124617001</c:v>
                </c:pt>
                <c:pt idx="155">
                  <c:v>0.159346271705822</c:v>
                </c:pt>
                <c:pt idx="156">
                  <c:v>0.16036772216547501</c:v>
                </c:pt>
                <c:pt idx="157">
                  <c:v>0.161389172625128</c:v>
                </c:pt>
                <c:pt idx="158">
                  <c:v>0.16241062308477999</c:v>
                </c:pt>
                <c:pt idx="159">
                  <c:v>0.16343207354443301</c:v>
                </c:pt>
                <c:pt idx="160">
                  <c:v>0.164453524004086</c:v>
                </c:pt>
                <c:pt idx="161">
                  <c:v>0.16547497446373899</c:v>
                </c:pt>
                <c:pt idx="162">
                  <c:v>0.16649642492339101</c:v>
                </c:pt>
                <c:pt idx="163">
                  <c:v>0.167517875383044</c:v>
                </c:pt>
                <c:pt idx="164">
                  <c:v>0.16853932584269701</c:v>
                </c:pt>
                <c:pt idx="165">
                  <c:v>0.169560776302349</c:v>
                </c:pt>
                <c:pt idx="166">
                  <c:v>0.17058222676200199</c:v>
                </c:pt>
                <c:pt idx="167">
                  <c:v>0.17160367722165501</c:v>
                </c:pt>
                <c:pt idx="168">
                  <c:v>0.172625127681307</c:v>
                </c:pt>
                <c:pt idx="169">
                  <c:v>0.17364657814095999</c:v>
                </c:pt>
                <c:pt idx="170">
                  <c:v>0.17466802860061301</c:v>
                </c:pt>
                <c:pt idx="171">
                  <c:v>0.175689479060266</c:v>
                </c:pt>
                <c:pt idx="172">
                  <c:v>0.17671092951991799</c:v>
                </c:pt>
                <c:pt idx="173">
                  <c:v>0.177732379979571</c:v>
                </c:pt>
                <c:pt idx="174">
                  <c:v>0.17875383043922399</c:v>
                </c:pt>
                <c:pt idx="175">
                  <c:v>0.17977528089887601</c:v>
                </c:pt>
                <c:pt idx="176">
                  <c:v>0.180796731358529</c:v>
                </c:pt>
                <c:pt idx="177">
                  <c:v>0.18181818181818199</c:v>
                </c:pt>
                <c:pt idx="178">
                  <c:v>0.18283963227783501</c:v>
                </c:pt>
                <c:pt idx="179">
                  <c:v>0.183861082737487</c:v>
                </c:pt>
                <c:pt idx="180">
                  <c:v>0.18488253319713999</c:v>
                </c:pt>
                <c:pt idx="181">
                  <c:v>0.185903983656793</c:v>
                </c:pt>
                <c:pt idx="182">
                  <c:v>0.18692543411644499</c:v>
                </c:pt>
                <c:pt idx="183">
                  <c:v>0.18794688457609801</c:v>
                </c:pt>
                <c:pt idx="184">
                  <c:v>0.188968335035751</c:v>
                </c:pt>
                <c:pt idx="185">
                  <c:v>0.18998978549540299</c:v>
                </c:pt>
                <c:pt idx="186">
                  <c:v>0.19101123595505601</c:v>
                </c:pt>
                <c:pt idx="187">
                  <c:v>0.192032686414709</c:v>
                </c:pt>
                <c:pt idx="188">
                  <c:v>0.19305413687436199</c:v>
                </c:pt>
                <c:pt idx="189">
                  <c:v>0.194075587334014</c:v>
                </c:pt>
                <c:pt idx="190">
                  <c:v>0.19509703779366699</c:v>
                </c:pt>
                <c:pt idx="191">
                  <c:v>0.19611848825332001</c:v>
                </c:pt>
                <c:pt idx="192">
                  <c:v>0.197139938712972</c:v>
                </c:pt>
                <c:pt idx="193">
                  <c:v>0.19816138917262499</c:v>
                </c:pt>
                <c:pt idx="194">
                  <c:v>0.19918283963227801</c:v>
                </c:pt>
                <c:pt idx="195">
                  <c:v>0.200204290091931</c:v>
                </c:pt>
                <c:pt idx="196">
                  <c:v>0.20122574055158299</c:v>
                </c:pt>
                <c:pt idx="197">
                  <c:v>0.202247191011236</c:v>
                </c:pt>
                <c:pt idx="198">
                  <c:v>0.20326864147088899</c:v>
                </c:pt>
                <c:pt idx="199">
                  <c:v>0.20429009193054101</c:v>
                </c:pt>
                <c:pt idx="200">
                  <c:v>0.205311542390194</c:v>
                </c:pt>
                <c:pt idx="201">
                  <c:v>0.20633299284984699</c:v>
                </c:pt>
                <c:pt idx="202">
                  <c:v>0.20735444330949901</c:v>
                </c:pt>
                <c:pt idx="203">
                  <c:v>0.208375893769152</c:v>
                </c:pt>
                <c:pt idx="204">
                  <c:v>0.20939734422880499</c:v>
                </c:pt>
                <c:pt idx="205">
                  <c:v>0.21041879468845801</c:v>
                </c:pt>
                <c:pt idx="206">
                  <c:v>0.21144024514811</c:v>
                </c:pt>
                <c:pt idx="207">
                  <c:v>0.21246169560776301</c:v>
                </c:pt>
                <c:pt idx="208">
                  <c:v>0.213483146067416</c:v>
                </c:pt>
                <c:pt idx="209">
                  <c:v>0.21450459652706799</c:v>
                </c:pt>
                <c:pt idx="210">
                  <c:v>0.21552604698672101</c:v>
                </c:pt>
                <c:pt idx="211">
                  <c:v>0.216547497446374</c:v>
                </c:pt>
                <c:pt idx="212">
                  <c:v>0.21756894790602699</c:v>
                </c:pt>
                <c:pt idx="213">
                  <c:v>0.21859039836567901</c:v>
                </c:pt>
                <c:pt idx="214">
                  <c:v>0.219611848825332</c:v>
                </c:pt>
                <c:pt idx="215">
                  <c:v>0.22063329928498501</c:v>
                </c:pt>
                <c:pt idx="216">
                  <c:v>0.221654749744637</c:v>
                </c:pt>
                <c:pt idx="217">
                  <c:v>0.22267620020428999</c:v>
                </c:pt>
                <c:pt idx="218">
                  <c:v>0.22369765066394301</c:v>
                </c:pt>
                <c:pt idx="219">
                  <c:v>0.224719101123596</c:v>
                </c:pt>
                <c:pt idx="220">
                  <c:v>0.22574055158324799</c:v>
                </c:pt>
                <c:pt idx="221">
                  <c:v>0.22676200204290101</c:v>
                </c:pt>
                <c:pt idx="222">
                  <c:v>0.227783452502554</c:v>
                </c:pt>
                <c:pt idx="223">
                  <c:v>0.22880490296220601</c:v>
                </c:pt>
                <c:pt idx="224">
                  <c:v>0.229826353421859</c:v>
                </c:pt>
                <c:pt idx="225">
                  <c:v>0.23084780388151199</c:v>
                </c:pt>
                <c:pt idx="226">
                  <c:v>0.23186925434116401</c:v>
                </c:pt>
                <c:pt idx="227">
                  <c:v>0.232890704800817</c:v>
                </c:pt>
                <c:pt idx="228">
                  <c:v>0.23391215526046999</c:v>
                </c:pt>
                <c:pt idx="229">
                  <c:v>0.23493360572012301</c:v>
                </c:pt>
                <c:pt idx="230">
                  <c:v>0.235955056179775</c:v>
                </c:pt>
                <c:pt idx="231">
                  <c:v>0.23697650663942799</c:v>
                </c:pt>
                <c:pt idx="232">
                  <c:v>0.237997957099081</c:v>
                </c:pt>
                <c:pt idx="233">
                  <c:v>0.23901940755873299</c:v>
                </c:pt>
                <c:pt idx="234">
                  <c:v>0.24004085801838601</c:v>
                </c:pt>
                <c:pt idx="235">
                  <c:v>0.241062308478039</c:v>
                </c:pt>
                <c:pt idx="236">
                  <c:v>0.24208375893769199</c:v>
                </c:pt>
                <c:pt idx="237">
                  <c:v>0.24310520939734401</c:v>
                </c:pt>
                <c:pt idx="238">
                  <c:v>0.244126659856997</c:v>
                </c:pt>
                <c:pt idx="239">
                  <c:v>0.24514811031664999</c:v>
                </c:pt>
                <c:pt idx="240">
                  <c:v>0.246169560776302</c:v>
                </c:pt>
                <c:pt idx="241">
                  <c:v>0.24719101123595499</c:v>
                </c:pt>
                <c:pt idx="242">
                  <c:v>0.24821246169560801</c:v>
                </c:pt>
                <c:pt idx="243">
                  <c:v>0.249233912155261</c:v>
                </c:pt>
                <c:pt idx="244">
                  <c:v>0.25025536261491299</c:v>
                </c:pt>
                <c:pt idx="245">
                  <c:v>0.25127681307456601</c:v>
                </c:pt>
                <c:pt idx="246">
                  <c:v>0.25229826353421902</c:v>
                </c:pt>
                <c:pt idx="247">
                  <c:v>0.25331971399387099</c:v>
                </c:pt>
                <c:pt idx="248">
                  <c:v>0.254341164453524</c:v>
                </c:pt>
                <c:pt idx="249">
                  <c:v>0.25536261491317702</c:v>
                </c:pt>
                <c:pt idx="250">
                  <c:v>0.25638406537282998</c:v>
                </c:pt>
                <c:pt idx="251">
                  <c:v>0.257405515832482</c:v>
                </c:pt>
                <c:pt idx="252">
                  <c:v>0.25842696629213502</c:v>
                </c:pt>
                <c:pt idx="253">
                  <c:v>0.25944841675178798</c:v>
                </c:pt>
                <c:pt idx="254">
                  <c:v>0.26046986721144</c:v>
                </c:pt>
                <c:pt idx="255">
                  <c:v>0.26149131767109302</c:v>
                </c:pt>
                <c:pt idx="256">
                  <c:v>0.26251276813074598</c:v>
                </c:pt>
                <c:pt idx="257">
                  <c:v>0.263534218590398</c:v>
                </c:pt>
                <c:pt idx="258">
                  <c:v>0.26455566905005101</c:v>
                </c:pt>
                <c:pt idx="259">
                  <c:v>0.26557711950970397</c:v>
                </c:pt>
                <c:pt idx="260">
                  <c:v>0.26659856996935699</c:v>
                </c:pt>
                <c:pt idx="261">
                  <c:v>0.26762002042900901</c:v>
                </c:pt>
                <c:pt idx="262">
                  <c:v>0.26864147088866203</c:v>
                </c:pt>
                <c:pt idx="263">
                  <c:v>0.26966292134831499</c:v>
                </c:pt>
                <c:pt idx="264">
                  <c:v>0.27068437180796701</c:v>
                </c:pt>
                <c:pt idx="265">
                  <c:v>0.27170582226762002</c:v>
                </c:pt>
                <c:pt idx="266">
                  <c:v>0.27272727272727298</c:v>
                </c:pt>
                <c:pt idx="267">
                  <c:v>0.273748723186925</c:v>
                </c:pt>
                <c:pt idx="268">
                  <c:v>0.27477017364657802</c:v>
                </c:pt>
                <c:pt idx="269">
                  <c:v>0.27579162410623098</c:v>
                </c:pt>
                <c:pt idx="270">
                  <c:v>0.276813074565884</c:v>
                </c:pt>
                <c:pt idx="271">
                  <c:v>0.27783452502553602</c:v>
                </c:pt>
                <c:pt idx="272">
                  <c:v>0.27885597548518898</c:v>
                </c:pt>
                <c:pt idx="273">
                  <c:v>0.279877425944842</c:v>
                </c:pt>
                <c:pt idx="274">
                  <c:v>0.28089887640449401</c:v>
                </c:pt>
                <c:pt idx="275">
                  <c:v>0.28192032686414698</c:v>
                </c:pt>
                <c:pt idx="276">
                  <c:v>0.28294177732379999</c:v>
                </c:pt>
                <c:pt idx="277">
                  <c:v>0.28396322778345301</c:v>
                </c:pt>
                <c:pt idx="278">
                  <c:v>0.28498467824310503</c:v>
                </c:pt>
                <c:pt idx="279">
                  <c:v>0.28600612870275799</c:v>
                </c:pt>
                <c:pt idx="280">
                  <c:v>0.28702757916241101</c:v>
                </c:pt>
                <c:pt idx="281">
                  <c:v>0.28804902962206302</c:v>
                </c:pt>
                <c:pt idx="282">
                  <c:v>0.28907048008171599</c:v>
                </c:pt>
                <c:pt idx="283">
                  <c:v>0.290091930541369</c:v>
                </c:pt>
                <c:pt idx="284">
                  <c:v>0.29111338100102102</c:v>
                </c:pt>
                <c:pt idx="285">
                  <c:v>0.29213483146067398</c:v>
                </c:pt>
                <c:pt idx="286">
                  <c:v>0.293156281920327</c:v>
                </c:pt>
                <c:pt idx="287">
                  <c:v>0.29417773237998002</c:v>
                </c:pt>
                <c:pt idx="288">
                  <c:v>0.29519918283963198</c:v>
                </c:pt>
                <c:pt idx="289">
                  <c:v>0.296220633299285</c:v>
                </c:pt>
                <c:pt idx="290">
                  <c:v>0.29724208375893801</c:v>
                </c:pt>
                <c:pt idx="291">
                  <c:v>0.29826353421858998</c:v>
                </c:pt>
                <c:pt idx="292">
                  <c:v>0.29928498467824299</c:v>
                </c:pt>
                <c:pt idx="293">
                  <c:v>0.30030643513789601</c:v>
                </c:pt>
                <c:pt idx="294">
                  <c:v>0.30132788559754897</c:v>
                </c:pt>
                <c:pt idx="295">
                  <c:v>0.30234933605720099</c:v>
                </c:pt>
                <c:pt idx="296">
                  <c:v>0.30337078651685401</c:v>
                </c:pt>
                <c:pt idx="297">
                  <c:v>0.30439223697650702</c:v>
                </c:pt>
                <c:pt idx="298">
                  <c:v>0.30541368743615899</c:v>
                </c:pt>
                <c:pt idx="299">
                  <c:v>0.306435137895812</c:v>
                </c:pt>
                <c:pt idx="300">
                  <c:v>0.30745658835546502</c:v>
                </c:pt>
                <c:pt idx="301">
                  <c:v>0.30847803881511698</c:v>
                </c:pt>
                <c:pt idx="302">
                  <c:v>0.30949948927477</c:v>
                </c:pt>
                <c:pt idx="303">
                  <c:v>0.31052093973442302</c:v>
                </c:pt>
                <c:pt idx="304">
                  <c:v>0.31154239019407598</c:v>
                </c:pt>
                <c:pt idx="305">
                  <c:v>0.312563840653728</c:v>
                </c:pt>
                <c:pt idx="306">
                  <c:v>0.31358529111338102</c:v>
                </c:pt>
                <c:pt idx="307">
                  <c:v>0.31460674157303398</c:v>
                </c:pt>
                <c:pt idx="308">
                  <c:v>0.31562819203268699</c:v>
                </c:pt>
                <c:pt idx="309">
                  <c:v>0.31664964249233901</c:v>
                </c:pt>
                <c:pt idx="310">
                  <c:v>0.31767109295199197</c:v>
                </c:pt>
                <c:pt idx="311">
                  <c:v>0.31869254341164499</c:v>
                </c:pt>
                <c:pt idx="312">
                  <c:v>0.31971399387129701</c:v>
                </c:pt>
                <c:pt idx="313">
                  <c:v>0.32073544433095003</c:v>
                </c:pt>
                <c:pt idx="314">
                  <c:v>0.32175689479060299</c:v>
                </c:pt>
                <c:pt idx="315">
                  <c:v>0.32277834525025501</c:v>
                </c:pt>
                <c:pt idx="316">
                  <c:v>0.32379979570990802</c:v>
                </c:pt>
                <c:pt idx="317">
                  <c:v>0.32482124616956098</c:v>
                </c:pt>
                <c:pt idx="318">
                  <c:v>0.325842696629214</c:v>
                </c:pt>
                <c:pt idx="319">
                  <c:v>0.32686414708886602</c:v>
                </c:pt>
                <c:pt idx="320">
                  <c:v>0.32788559754851898</c:v>
                </c:pt>
                <c:pt idx="321">
                  <c:v>0.328907048008172</c:v>
                </c:pt>
                <c:pt idx="322">
                  <c:v>0.32992849846782402</c:v>
                </c:pt>
                <c:pt idx="323">
                  <c:v>0.33094994892747698</c:v>
                </c:pt>
                <c:pt idx="324">
                  <c:v>0.33197139938713</c:v>
                </c:pt>
                <c:pt idx="325">
                  <c:v>0.33299284984678201</c:v>
                </c:pt>
                <c:pt idx="326">
                  <c:v>0.33401430030643497</c:v>
                </c:pt>
                <c:pt idx="327">
                  <c:v>0.33503575076608799</c:v>
                </c:pt>
                <c:pt idx="328">
                  <c:v>0.33605720122574101</c:v>
                </c:pt>
                <c:pt idx="329">
                  <c:v>0.33707865168539303</c:v>
                </c:pt>
                <c:pt idx="330">
                  <c:v>0.33810010214504599</c:v>
                </c:pt>
                <c:pt idx="331">
                  <c:v>0.33912155260469901</c:v>
                </c:pt>
                <c:pt idx="332">
                  <c:v>0.34014300306435102</c:v>
                </c:pt>
                <c:pt idx="333">
                  <c:v>0.34116445352400399</c:v>
                </c:pt>
                <c:pt idx="334">
                  <c:v>0.342185903983657</c:v>
                </c:pt>
                <c:pt idx="335">
                  <c:v>0.34320735444330902</c:v>
                </c:pt>
                <c:pt idx="336">
                  <c:v>0.34422880490296198</c:v>
                </c:pt>
                <c:pt idx="337">
                  <c:v>0.345250255362615</c:v>
                </c:pt>
                <c:pt idx="338">
                  <c:v>0.34627170582226802</c:v>
                </c:pt>
                <c:pt idx="339">
                  <c:v>0.34729315628191998</c:v>
                </c:pt>
                <c:pt idx="340">
                  <c:v>0.348314606741573</c:v>
                </c:pt>
                <c:pt idx="341">
                  <c:v>0.34933605720122601</c:v>
                </c:pt>
                <c:pt idx="342">
                  <c:v>0.35035750766087798</c:v>
                </c:pt>
                <c:pt idx="343">
                  <c:v>0.35137895812053099</c:v>
                </c:pt>
                <c:pt idx="344">
                  <c:v>0.35240040858018401</c:v>
                </c:pt>
                <c:pt idx="345">
                  <c:v>0.35342185903983703</c:v>
                </c:pt>
                <c:pt idx="346">
                  <c:v>0.35444330949948899</c:v>
                </c:pt>
                <c:pt idx="347">
                  <c:v>0.35546475995914201</c:v>
                </c:pt>
                <c:pt idx="348">
                  <c:v>0.35648621041879502</c:v>
                </c:pt>
                <c:pt idx="349">
                  <c:v>0.35750766087844699</c:v>
                </c:pt>
                <c:pt idx="350">
                  <c:v>0.3585291113381</c:v>
                </c:pt>
                <c:pt idx="351">
                  <c:v>0.35955056179775302</c:v>
                </c:pt>
                <c:pt idx="352">
                  <c:v>0.36057201225740598</c:v>
                </c:pt>
                <c:pt idx="353">
                  <c:v>0.361593462717058</c:v>
                </c:pt>
                <c:pt idx="354">
                  <c:v>0.36261491317671102</c:v>
                </c:pt>
                <c:pt idx="355">
                  <c:v>0.36363636363636398</c:v>
                </c:pt>
                <c:pt idx="356">
                  <c:v>0.364657814096016</c:v>
                </c:pt>
                <c:pt idx="357">
                  <c:v>0.36567926455566901</c:v>
                </c:pt>
                <c:pt idx="358">
                  <c:v>0.36670071501532198</c:v>
                </c:pt>
                <c:pt idx="359">
                  <c:v>0.36772216547497399</c:v>
                </c:pt>
                <c:pt idx="360">
                  <c:v>0.36874361593462701</c:v>
                </c:pt>
                <c:pt idx="361">
                  <c:v>0.36976506639427997</c:v>
                </c:pt>
                <c:pt idx="362">
                  <c:v>0.37078651685393299</c:v>
                </c:pt>
                <c:pt idx="363">
                  <c:v>0.37180796731358501</c:v>
                </c:pt>
                <c:pt idx="364">
                  <c:v>0.37282941777323803</c:v>
                </c:pt>
                <c:pt idx="365">
                  <c:v>0.37385086823289099</c:v>
                </c:pt>
                <c:pt idx="366">
                  <c:v>0.37487231869254301</c:v>
                </c:pt>
                <c:pt idx="367">
                  <c:v>0.37589376915219602</c:v>
                </c:pt>
                <c:pt idx="368">
                  <c:v>0.37691521961184898</c:v>
                </c:pt>
                <c:pt idx="369">
                  <c:v>0.377936670071502</c:v>
                </c:pt>
                <c:pt idx="370">
                  <c:v>0.37895812053115402</c:v>
                </c:pt>
                <c:pt idx="371">
                  <c:v>0.37997957099080698</c:v>
                </c:pt>
                <c:pt idx="372">
                  <c:v>0.38100102145046</c:v>
                </c:pt>
                <c:pt idx="373">
                  <c:v>0.38202247191011202</c:v>
                </c:pt>
                <c:pt idx="374">
                  <c:v>0.38304392236976498</c:v>
                </c:pt>
                <c:pt idx="375">
                  <c:v>0.38406537282941799</c:v>
                </c:pt>
                <c:pt idx="376">
                  <c:v>0.38508682328907101</c:v>
                </c:pt>
                <c:pt idx="377">
                  <c:v>0.38610827374872297</c:v>
                </c:pt>
                <c:pt idx="378">
                  <c:v>0.38712972420837599</c:v>
                </c:pt>
                <c:pt idx="379">
                  <c:v>0.38815117466802901</c:v>
                </c:pt>
                <c:pt idx="380">
                  <c:v>0.38917262512768103</c:v>
                </c:pt>
                <c:pt idx="381">
                  <c:v>0.39019407558733399</c:v>
                </c:pt>
                <c:pt idx="382">
                  <c:v>0.39121552604698701</c:v>
                </c:pt>
                <c:pt idx="383">
                  <c:v>0.39223697650663902</c:v>
                </c:pt>
                <c:pt idx="384">
                  <c:v>0.39325842696629199</c:v>
                </c:pt>
                <c:pt idx="385">
                  <c:v>0.394279877425945</c:v>
                </c:pt>
                <c:pt idx="386">
                  <c:v>0.39530132788559802</c:v>
                </c:pt>
                <c:pt idx="387">
                  <c:v>0.39632277834524998</c:v>
                </c:pt>
                <c:pt idx="388">
                  <c:v>0.397344228804903</c:v>
                </c:pt>
                <c:pt idx="389">
                  <c:v>0.39836567926455602</c:v>
                </c:pt>
                <c:pt idx="390">
                  <c:v>0.39938712972420798</c:v>
                </c:pt>
                <c:pt idx="391">
                  <c:v>0.400408580183861</c:v>
                </c:pt>
                <c:pt idx="392">
                  <c:v>0.40143003064351401</c:v>
                </c:pt>
                <c:pt idx="393">
                  <c:v>0.40245148110316598</c:v>
                </c:pt>
                <c:pt idx="394">
                  <c:v>0.40347293156281899</c:v>
                </c:pt>
                <c:pt idx="395">
                  <c:v>0.40449438202247201</c:v>
                </c:pt>
                <c:pt idx="396">
                  <c:v>0.40551583248212503</c:v>
                </c:pt>
                <c:pt idx="397">
                  <c:v>0.40653728294177699</c:v>
                </c:pt>
                <c:pt idx="398">
                  <c:v>0.40755873340143001</c:v>
                </c:pt>
                <c:pt idx="399">
                  <c:v>0.40858018386108302</c:v>
                </c:pt>
                <c:pt idx="400">
                  <c:v>0.40960163432073499</c:v>
                </c:pt>
                <c:pt idx="401">
                  <c:v>0.410623084780388</c:v>
                </c:pt>
                <c:pt idx="402">
                  <c:v>0.41164453524004102</c:v>
                </c:pt>
                <c:pt idx="403">
                  <c:v>0.41266598569969398</c:v>
                </c:pt>
                <c:pt idx="404">
                  <c:v>0.413687436159346</c:v>
                </c:pt>
                <c:pt idx="405">
                  <c:v>0.41470888661899902</c:v>
                </c:pt>
                <c:pt idx="406">
                  <c:v>0.41573033707865198</c:v>
                </c:pt>
                <c:pt idx="407">
                  <c:v>0.416751787538304</c:v>
                </c:pt>
                <c:pt idx="408">
                  <c:v>0.41777323799795701</c:v>
                </c:pt>
                <c:pt idx="409">
                  <c:v>0.41879468845760998</c:v>
                </c:pt>
                <c:pt idx="410">
                  <c:v>0.41981613891726299</c:v>
                </c:pt>
                <c:pt idx="411">
                  <c:v>0.42083758937691501</c:v>
                </c:pt>
                <c:pt idx="412">
                  <c:v>0.42185903983656797</c:v>
                </c:pt>
                <c:pt idx="413">
                  <c:v>0.42288049029622099</c:v>
                </c:pt>
                <c:pt idx="414">
                  <c:v>0.42390194075587301</c:v>
                </c:pt>
                <c:pt idx="415">
                  <c:v>0.42492339121552603</c:v>
                </c:pt>
                <c:pt idx="416">
                  <c:v>0.42594484167517899</c:v>
                </c:pt>
                <c:pt idx="417">
                  <c:v>0.426966292134832</c:v>
                </c:pt>
                <c:pt idx="418">
                  <c:v>0.42798774259448402</c:v>
                </c:pt>
                <c:pt idx="419">
                  <c:v>0.42900919305413698</c:v>
                </c:pt>
                <c:pt idx="420">
                  <c:v>0.43003064351379</c:v>
                </c:pt>
                <c:pt idx="421">
                  <c:v>0.43105209397344202</c:v>
                </c:pt>
                <c:pt idx="422">
                  <c:v>0.43207354443309498</c:v>
                </c:pt>
                <c:pt idx="423">
                  <c:v>0.433094994892748</c:v>
                </c:pt>
                <c:pt idx="424">
                  <c:v>0.43411644535240002</c:v>
                </c:pt>
                <c:pt idx="425">
                  <c:v>0.43513789581205298</c:v>
                </c:pt>
                <c:pt idx="426">
                  <c:v>0.43615934627170599</c:v>
                </c:pt>
                <c:pt idx="427">
                  <c:v>0.43718079673135901</c:v>
                </c:pt>
                <c:pt idx="428">
                  <c:v>0.43820224719101097</c:v>
                </c:pt>
                <c:pt idx="429">
                  <c:v>0.43922369765066399</c:v>
                </c:pt>
                <c:pt idx="430">
                  <c:v>0.44024514811031701</c:v>
                </c:pt>
                <c:pt idx="431">
                  <c:v>0.44126659856996903</c:v>
                </c:pt>
                <c:pt idx="432">
                  <c:v>0.44228804902962199</c:v>
                </c:pt>
                <c:pt idx="433">
                  <c:v>0.44330949948927501</c:v>
                </c:pt>
                <c:pt idx="434">
                  <c:v>0.44433094994892702</c:v>
                </c:pt>
                <c:pt idx="435">
                  <c:v>0.44535240040857998</c:v>
                </c:pt>
                <c:pt idx="436">
                  <c:v>0.446373850868233</c:v>
                </c:pt>
                <c:pt idx="437">
                  <c:v>0.44739530132788602</c:v>
                </c:pt>
                <c:pt idx="438">
                  <c:v>0.44841675178753798</c:v>
                </c:pt>
                <c:pt idx="439">
                  <c:v>0.449438202247191</c:v>
                </c:pt>
                <c:pt idx="440">
                  <c:v>0.45045965270684402</c:v>
                </c:pt>
                <c:pt idx="441">
                  <c:v>0.45148110316649598</c:v>
                </c:pt>
                <c:pt idx="442">
                  <c:v>0.452502553626149</c:v>
                </c:pt>
                <c:pt idx="443">
                  <c:v>0.45352400408580201</c:v>
                </c:pt>
                <c:pt idx="444">
                  <c:v>0.45454545454545398</c:v>
                </c:pt>
                <c:pt idx="445">
                  <c:v>0.45556690500510699</c:v>
                </c:pt>
                <c:pt idx="446">
                  <c:v>0.45658835546476001</c:v>
                </c:pt>
                <c:pt idx="447">
                  <c:v>0.45760980592441303</c:v>
                </c:pt>
                <c:pt idx="448">
                  <c:v>0.45863125638406499</c:v>
                </c:pt>
                <c:pt idx="449">
                  <c:v>0.45965270684371801</c:v>
                </c:pt>
                <c:pt idx="450">
                  <c:v>0.46067415730337102</c:v>
                </c:pt>
                <c:pt idx="451">
                  <c:v>0.46169560776302299</c:v>
                </c:pt>
                <c:pt idx="452">
                  <c:v>0.462717058222676</c:v>
                </c:pt>
                <c:pt idx="453">
                  <c:v>0.46373850868232902</c:v>
                </c:pt>
                <c:pt idx="454">
                  <c:v>0.46475995914198198</c:v>
                </c:pt>
                <c:pt idx="455">
                  <c:v>0.465781409601634</c:v>
                </c:pt>
                <c:pt idx="456">
                  <c:v>0.46680286006128702</c:v>
                </c:pt>
                <c:pt idx="457">
                  <c:v>0.46782431052093998</c:v>
                </c:pt>
                <c:pt idx="458">
                  <c:v>0.468845760980592</c:v>
                </c:pt>
                <c:pt idx="459">
                  <c:v>0.46986721144024501</c:v>
                </c:pt>
                <c:pt idx="460">
                  <c:v>0.47088866189989798</c:v>
                </c:pt>
                <c:pt idx="461">
                  <c:v>0.47191011235955099</c:v>
                </c:pt>
                <c:pt idx="462">
                  <c:v>0.47293156281920301</c:v>
                </c:pt>
                <c:pt idx="463">
                  <c:v>0.47395301327885597</c:v>
                </c:pt>
                <c:pt idx="464">
                  <c:v>0.47497446373850899</c:v>
                </c:pt>
                <c:pt idx="465">
                  <c:v>0.47599591419816101</c:v>
                </c:pt>
                <c:pt idx="466">
                  <c:v>0.47701736465781402</c:v>
                </c:pt>
                <c:pt idx="467">
                  <c:v>0.47803881511746699</c:v>
                </c:pt>
                <c:pt idx="468">
                  <c:v>0.47906026557712</c:v>
                </c:pt>
                <c:pt idx="469">
                  <c:v>0.48008171603677202</c:v>
                </c:pt>
                <c:pt idx="470">
                  <c:v>0.48110316649642498</c:v>
                </c:pt>
                <c:pt idx="471">
                  <c:v>0.482124616956078</c:v>
                </c:pt>
                <c:pt idx="472">
                  <c:v>0.48314606741573002</c:v>
                </c:pt>
                <c:pt idx="473">
                  <c:v>0.48416751787538298</c:v>
                </c:pt>
                <c:pt idx="474">
                  <c:v>0.485188968335036</c:v>
                </c:pt>
                <c:pt idx="475">
                  <c:v>0.48621041879468802</c:v>
                </c:pt>
                <c:pt idx="476">
                  <c:v>0.48723186925434098</c:v>
                </c:pt>
                <c:pt idx="477">
                  <c:v>0.48825331971399399</c:v>
                </c:pt>
                <c:pt idx="478">
                  <c:v>0.48927477017364701</c:v>
                </c:pt>
                <c:pt idx="479">
                  <c:v>0.49029622063329897</c:v>
                </c:pt>
                <c:pt idx="480">
                  <c:v>0.49131767109295199</c:v>
                </c:pt>
                <c:pt idx="481">
                  <c:v>0.49233912155260501</c:v>
                </c:pt>
                <c:pt idx="482">
                  <c:v>0.49336057201225703</c:v>
                </c:pt>
                <c:pt idx="483">
                  <c:v>0.49438202247190999</c:v>
                </c:pt>
                <c:pt idx="484">
                  <c:v>0.495403472931563</c:v>
                </c:pt>
                <c:pt idx="485">
                  <c:v>0.49642492339121602</c:v>
                </c:pt>
                <c:pt idx="486">
                  <c:v>0.49744637385086798</c:v>
                </c:pt>
                <c:pt idx="487">
                  <c:v>0.498467824310521</c:v>
                </c:pt>
                <c:pt idx="488">
                  <c:v>0.49948927477017402</c:v>
                </c:pt>
                <c:pt idx="489">
                  <c:v>0.50051072522982598</c:v>
                </c:pt>
                <c:pt idx="490">
                  <c:v>0.50153217568947905</c:v>
                </c:pt>
                <c:pt idx="491">
                  <c:v>0.50255362614913202</c:v>
                </c:pt>
                <c:pt idx="492">
                  <c:v>0.50357507660878498</c:v>
                </c:pt>
                <c:pt idx="493">
                  <c:v>0.50459652706843705</c:v>
                </c:pt>
                <c:pt idx="494">
                  <c:v>0.50561797752809001</c:v>
                </c:pt>
                <c:pt idx="495">
                  <c:v>0.50663942798774297</c:v>
                </c:pt>
                <c:pt idx="496">
                  <c:v>0.50766087844739505</c:v>
                </c:pt>
                <c:pt idx="497">
                  <c:v>0.50868232890704801</c:v>
                </c:pt>
                <c:pt idx="498">
                  <c:v>0.50970377936670097</c:v>
                </c:pt>
                <c:pt idx="499">
                  <c:v>0.51072522982635304</c:v>
                </c:pt>
                <c:pt idx="500">
                  <c:v>0.51174668028600601</c:v>
                </c:pt>
                <c:pt idx="501">
                  <c:v>0.51276813074565897</c:v>
                </c:pt>
                <c:pt idx="502">
                  <c:v>0.51378958120531104</c:v>
                </c:pt>
                <c:pt idx="503">
                  <c:v>0.514811031664964</c:v>
                </c:pt>
                <c:pt idx="504">
                  <c:v>0.51583248212461696</c:v>
                </c:pt>
                <c:pt idx="505">
                  <c:v>0.51685393258427004</c:v>
                </c:pt>
                <c:pt idx="506">
                  <c:v>0.517875383043922</c:v>
                </c:pt>
                <c:pt idx="507">
                  <c:v>0.51889683350357496</c:v>
                </c:pt>
                <c:pt idx="508">
                  <c:v>0.51991828396322803</c:v>
                </c:pt>
                <c:pt idx="509">
                  <c:v>0.520939734422881</c:v>
                </c:pt>
                <c:pt idx="510">
                  <c:v>0.52196118488253296</c:v>
                </c:pt>
                <c:pt idx="511">
                  <c:v>0.52298263534218603</c:v>
                </c:pt>
                <c:pt idx="512">
                  <c:v>0.52400408580183899</c:v>
                </c:pt>
                <c:pt idx="513">
                  <c:v>0.52502553626149195</c:v>
                </c:pt>
                <c:pt idx="514">
                  <c:v>0.52604698672114403</c:v>
                </c:pt>
                <c:pt idx="515">
                  <c:v>0.52706843718079699</c:v>
                </c:pt>
                <c:pt idx="516">
                  <c:v>0.52808988764044995</c:v>
                </c:pt>
                <c:pt idx="517">
                  <c:v>0.52911133810010202</c:v>
                </c:pt>
                <c:pt idx="518">
                  <c:v>0.53013278855975499</c:v>
                </c:pt>
                <c:pt idx="519">
                  <c:v>0.53115423901940795</c:v>
                </c:pt>
                <c:pt idx="520">
                  <c:v>0.53217568947906002</c:v>
                </c:pt>
                <c:pt idx="521">
                  <c:v>0.53319713993871298</c:v>
                </c:pt>
                <c:pt idx="522">
                  <c:v>0.53421859039836594</c:v>
                </c:pt>
                <c:pt idx="523">
                  <c:v>0.53524004085801802</c:v>
                </c:pt>
                <c:pt idx="524">
                  <c:v>0.53626149131767098</c:v>
                </c:pt>
                <c:pt idx="525">
                  <c:v>0.53728294177732305</c:v>
                </c:pt>
                <c:pt idx="526">
                  <c:v>0.53830439223697701</c:v>
                </c:pt>
                <c:pt idx="527">
                  <c:v>0.53932584269662898</c:v>
                </c:pt>
                <c:pt idx="528">
                  <c:v>0.54034729315628205</c:v>
                </c:pt>
                <c:pt idx="529">
                  <c:v>0.54136874361593501</c:v>
                </c:pt>
                <c:pt idx="530">
                  <c:v>0.54239019407558697</c:v>
                </c:pt>
                <c:pt idx="531">
                  <c:v>0.54341164453524005</c:v>
                </c:pt>
                <c:pt idx="532">
                  <c:v>0.54443309499489301</c:v>
                </c:pt>
                <c:pt idx="533">
                  <c:v>0.54545454545454497</c:v>
                </c:pt>
                <c:pt idx="534">
                  <c:v>0.54647599591419804</c:v>
                </c:pt>
                <c:pt idx="535">
                  <c:v>0.547497446373851</c:v>
                </c:pt>
                <c:pt idx="536">
                  <c:v>0.54851889683350397</c:v>
                </c:pt>
                <c:pt idx="537">
                  <c:v>0.54954034729315604</c:v>
                </c:pt>
                <c:pt idx="538">
                  <c:v>0.550561797752809</c:v>
                </c:pt>
                <c:pt idx="539">
                  <c:v>0.55158324821246196</c:v>
                </c:pt>
                <c:pt idx="540">
                  <c:v>0.55260469867211504</c:v>
                </c:pt>
                <c:pt idx="541">
                  <c:v>0.553626149131767</c:v>
                </c:pt>
                <c:pt idx="542">
                  <c:v>0.55464759959141996</c:v>
                </c:pt>
                <c:pt idx="543">
                  <c:v>0.55566905005107303</c:v>
                </c:pt>
                <c:pt idx="544">
                  <c:v>0.55669050051072499</c:v>
                </c:pt>
                <c:pt idx="545">
                  <c:v>0.55771195097037796</c:v>
                </c:pt>
                <c:pt idx="546">
                  <c:v>0.55873340143003103</c:v>
                </c:pt>
                <c:pt idx="547">
                  <c:v>0.55975485188968299</c:v>
                </c:pt>
                <c:pt idx="548">
                  <c:v>0.56077630234933595</c:v>
                </c:pt>
                <c:pt idx="549">
                  <c:v>0.56179775280898903</c:v>
                </c:pt>
                <c:pt idx="550">
                  <c:v>0.56281920326864199</c:v>
                </c:pt>
                <c:pt idx="551">
                  <c:v>0.56384065372829395</c:v>
                </c:pt>
                <c:pt idx="552">
                  <c:v>0.56486210418794702</c:v>
                </c:pt>
                <c:pt idx="553">
                  <c:v>0.56588355464759998</c:v>
                </c:pt>
                <c:pt idx="554">
                  <c:v>0.56690500510725195</c:v>
                </c:pt>
                <c:pt idx="555">
                  <c:v>0.56792645556690502</c:v>
                </c:pt>
                <c:pt idx="556">
                  <c:v>0.56894790602655798</c:v>
                </c:pt>
                <c:pt idx="557">
                  <c:v>0.56996935648621005</c:v>
                </c:pt>
                <c:pt idx="558">
                  <c:v>0.57099080694586302</c:v>
                </c:pt>
                <c:pt idx="559">
                  <c:v>0.57201225740551598</c:v>
                </c:pt>
                <c:pt idx="560">
                  <c:v>0.57303370786516805</c:v>
                </c:pt>
                <c:pt idx="561">
                  <c:v>0.57405515832482101</c:v>
                </c:pt>
                <c:pt idx="562">
                  <c:v>0.57507660878447397</c:v>
                </c:pt>
                <c:pt idx="563">
                  <c:v>0.57609805924412705</c:v>
                </c:pt>
                <c:pt idx="564">
                  <c:v>0.57711950970377901</c:v>
                </c:pt>
                <c:pt idx="565">
                  <c:v>0.57814096016343197</c:v>
                </c:pt>
                <c:pt idx="566">
                  <c:v>0.57916241062308504</c:v>
                </c:pt>
                <c:pt idx="567">
                  <c:v>0.58018386108273701</c:v>
                </c:pt>
                <c:pt idx="568">
                  <c:v>0.58120531154238997</c:v>
                </c:pt>
                <c:pt idx="569">
                  <c:v>0.58222676200204304</c:v>
                </c:pt>
                <c:pt idx="570">
                  <c:v>0.583248212461696</c:v>
                </c:pt>
                <c:pt idx="571">
                  <c:v>0.58426966292134797</c:v>
                </c:pt>
                <c:pt idx="572">
                  <c:v>0.58529111338100104</c:v>
                </c:pt>
                <c:pt idx="573">
                  <c:v>0.586312563840654</c:v>
                </c:pt>
                <c:pt idx="574">
                  <c:v>0.58733401430030596</c:v>
                </c:pt>
                <c:pt idx="575">
                  <c:v>0.58835546475995903</c:v>
                </c:pt>
                <c:pt idx="576">
                  <c:v>0.589376915219612</c:v>
                </c:pt>
                <c:pt idx="577">
                  <c:v>0.59039836567926396</c:v>
                </c:pt>
                <c:pt idx="578">
                  <c:v>0.59141981613891703</c:v>
                </c:pt>
                <c:pt idx="579">
                  <c:v>0.59244126659856999</c:v>
                </c:pt>
                <c:pt idx="580">
                  <c:v>0.59346271705822196</c:v>
                </c:pt>
                <c:pt idx="581">
                  <c:v>0.59448416751787503</c:v>
                </c:pt>
                <c:pt idx="582">
                  <c:v>0.59550561797752799</c:v>
                </c:pt>
                <c:pt idx="583">
                  <c:v>0.59652706843718095</c:v>
                </c:pt>
                <c:pt idx="584">
                  <c:v>0.59754851889683402</c:v>
                </c:pt>
                <c:pt idx="585">
                  <c:v>0.59856996935648599</c:v>
                </c:pt>
                <c:pt idx="586">
                  <c:v>0.59959141981613895</c:v>
                </c:pt>
                <c:pt idx="587">
                  <c:v>0.60061287027579202</c:v>
                </c:pt>
                <c:pt idx="588">
                  <c:v>0.60163432073544398</c:v>
                </c:pt>
                <c:pt idx="589">
                  <c:v>0.60265577119509695</c:v>
                </c:pt>
                <c:pt idx="590">
                  <c:v>0.60367722165475002</c:v>
                </c:pt>
                <c:pt idx="591">
                  <c:v>0.60469867211440298</c:v>
                </c:pt>
                <c:pt idx="592">
                  <c:v>0.60572012257405505</c:v>
                </c:pt>
                <c:pt idx="593">
                  <c:v>0.60674157303370801</c:v>
                </c:pt>
                <c:pt idx="594">
                  <c:v>0.60776302349336098</c:v>
                </c:pt>
                <c:pt idx="595">
                  <c:v>0.60878447395301305</c:v>
                </c:pt>
                <c:pt idx="596">
                  <c:v>0.60980592441266601</c:v>
                </c:pt>
                <c:pt idx="597">
                  <c:v>0.61082737487231797</c:v>
                </c:pt>
                <c:pt idx="598">
                  <c:v>0.61184882533197205</c:v>
                </c:pt>
                <c:pt idx="599">
                  <c:v>0.61287027579162401</c:v>
                </c:pt>
                <c:pt idx="600">
                  <c:v>0.61389172625127697</c:v>
                </c:pt>
                <c:pt idx="601">
                  <c:v>0.61491317671092904</c:v>
                </c:pt>
                <c:pt idx="602">
                  <c:v>0.61593462717058201</c:v>
                </c:pt>
                <c:pt idx="603">
                  <c:v>0.61695607763023497</c:v>
                </c:pt>
                <c:pt idx="604">
                  <c:v>0.61797752808988804</c:v>
                </c:pt>
                <c:pt idx="605">
                  <c:v>0.61899897854954</c:v>
                </c:pt>
                <c:pt idx="606">
                  <c:v>0.62002042900919296</c:v>
                </c:pt>
                <c:pt idx="607">
                  <c:v>0.62104187946884604</c:v>
                </c:pt>
                <c:pt idx="608">
                  <c:v>0.622063329928498</c:v>
                </c:pt>
                <c:pt idx="609">
                  <c:v>0.62308478038815096</c:v>
                </c:pt>
                <c:pt idx="610">
                  <c:v>0.62410623084780403</c:v>
                </c:pt>
                <c:pt idx="611">
                  <c:v>0.625127681307456</c:v>
                </c:pt>
                <c:pt idx="612">
                  <c:v>0.62614913176710896</c:v>
                </c:pt>
                <c:pt idx="613">
                  <c:v>0.62717058222676203</c:v>
                </c:pt>
                <c:pt idx="614">
                  <c:v>0.62819203268641499</c:v>
                </c:pt>
                <c:pt idx="615">
                  <c:v>0.62921348314606695</c:v>
                </c:pt>
                <c:pt idx="616">
                  <c:v>0.63023493360572003</c:v>
                </c:pt>
                <c:pt idx="617">
                  <c:v>0.63125638406537299</c:v>
                </c:pt>
                <c:pt idx="618">
                  <c:v>0.63227783452502595</c:v>
                </c:pt>
                <c:pt idx="619">
                  <c:v>0.63329928498467802</c:v>
                </c:pt>
                <c:pt idx="620">
                  <c:v>0.63432073544433099</c:v>
                </c:pt>
                <c:pt idx="621">
                  <c:v>0.63534218590398295</c:v>
                </c:pt>
                <c:pt idx="622">
                  <c:v>0.63636363636363602</c:v>
                </c:pt>
                <c:pt idx="623">
                  <c:v>0.63738508682328898</c:v>
                </c:pt>
                <c:pt idx="624">
                  <c:v>0.63840653728294205</c:v>
                </c:pt>
                <c:pt idx="625">
                  <c:v>0.63942798774259402</c:v>
                </c:pt>
                <c:pt idx="626">
                  <c:v>0.64044943820224698</c:v>
                </c:pt>
                <c:pt idx="627">
                  <c:v>0.64147088866190005</c:v>
                </c:pt>
                <c:pt idx="628">
                  <c:v>0.64249233912155301</c:v>
                </c:pt>
                <c:pt idx="629">
                  <c:v>0.64351378958120498</c:v>
                </c:pt>
                <c:pt idx="630">
                  <c:v>0.64453524004085805</c:v>
                </c:pt>
                <c:pt idx="631">
                  <c:v>0.64555669050051101</c:v>
                </c:pt>
                <c:pt idx="632">
                  <c:v>0.64657814096016297</c:v>
                </c:pt>
                <c:pt idx="633">
                  <c:v>0.64759959141981605</c:v>
                </c:pt>
                <c:pt idx="634">
                  <c:v>0.64862104187946901</c:v>
                </c:pt>
                <c:pt idx="635">
                  <c:v>0.64964249233912197</c:v>
                </c:pt>
                <c:pt idx="636">
                  <c:v>0.65066394279877404</c:v>
                </c:pt>
                <c:pt idx="637">
                  <c:v>0.651685393258427</c:v>
                </c:pt>
                <c:pt idx="638">
                  <c:v>0.65270684371807997</c:v>
                </c:pt>
                <c:pt idx="639">
                  <c:v>0.65372829417773204</c:v>
                </c:pt>
                <c:pt idx="640">
                  <c:v>0.654749744637385</c:v>
                </c:pt>
                <c:pt idx="641">
                  <c:v>0.65577119509703796</c:v>
                </c:pt>
                <c:pt idx="642">
                  <c:v>0.65679264555669103</c:v>
                </c:pt>
                <c:pt idx="643">
                  <c:v>0.657814096016343</c:v>
                </c:pt>
                <c:pt idx="644">
                  <c:v>0.65883554647599596</c:v>
                </c:pt>
                <c:pt idx="645">
                  <c:v>0.65985699693564903</c:v>
                </c:pt>
                <c:pt idx="646">
                  <c:v>0.66087844739530099</c:v>
                </c:pt>
                <c:pt idx="647">
                  <c:v>0.66189989785495396</c:v>
                </c:pt>
                <c:pt idx="648">
                  <c:v>0.66292134831460703</c:v>
                </c:pt>
                <c:pt idx="649">
                  <c:v>0.66394279877425899</c:v>
                </c:pt>
                <c:pt idx="650">
                  <c:v>0.66496424923391195</c:v>
                </c:pt>
                <c:pt idx="651">
                  <c:v>0.66598569969356503</c:v>
                </c:pt>
                <c:pt idx="652">
                  <c:v>0.66700715015321799</c:v>
                </c:pt>
                <c:pt idx="653">
                  <c:v>0.66802860061287095</c:v>
                </c:pt>
                <c:pt idx="654">
                  <c:v>0.66905005107252302</c:v>
                </c:pt>
                <c:pt idx="655">
                  <c:v>0.67007150153217598</c:v>
                </c:pt>
                <c:pt idx="656">
                  <c:v>0.67109295199182795</c:v>
                </c:pt>
                <c:pt idx="657">
                  <c:v>0.67211440245148102</c:v>
                </c:pt>
                <c:pt idx="658">
                  <c:v>0.67313585291113398</c:v>
                </c:pt>
                <c:pt idx="659">
                  <c:v>0.67415730337078705</c:v>
                </c:pt>
                <c:pt idx="660">
                  <c:v>0.67517875383043902</c:v>
                </c:pt>
                <c:pt idx="661">
                  <c:v>0.67620020429009198</c:v>
                </c:pt>
                <c:pt idx="662">
                  <c:v>0.67722165474974505</c:v>
                </c:pt>
                <c:pt idx="663">
                  <c:v>0.67824310520939701</c:v>
                </c:pt>
                <c:pt idx="664">
                  <c:v>0.67926455566904997</c:v>
                </c:pt>
                <c:pt idx="665">
                  <c:v>0.68028600612870305</c:v>
                </c:pt>
                <c:pt idx="666">
                  <c:v>0.68130745658835601</c:v>
                </c:pt>
                <c:pt idx="667">
                  <c:v>0.68232890704800797</c:v>
                </c:pt>
                <c:pt idx="668">
                  <c:v>0.68335035750766104</c:v>
                </c:pt>
                <c:pt idx="669">
                  <c:v>0.68437180796731401</c:v>
                </c:pt>
                <c:pt idx="670">
                  <c:v>0.68539325842696597</c:v>
                </c:pt>
                <c:pt idx="671">
                  <c:v>0.68641470888661904</c:v>
                </c:pt>
                <c:pt idx="672">
                  <c:v>0.687436159346272</c:v>
                </c:pt>
                <c:pt idx="673">
                  <c:v>0.68845760980592396</c:v>
                </c:pt>
                <c:pt idx="674">
                  <c:v>0.68947906026557704</c:v>
                </c:pt>
                <c:pt idx="675">
                  <c:v>0.69050051072523</c:v>
                </c:pt>
                <c:pt idx="676">
                  <c:v>0.69152196118488296</c:v>
                </c:pt>
                <c:pt idx="677">
                  <c:v>0.69254341164453503</c:v>
                </c:pt>
                <c:pt idx="678">
                  <c:v>0.693564862104188</c:v>
                </c:pt>
                <c:pt idx="679">
                  <c:v>0.69458631256384096</c:v>
                </c:pt>
                <c:pt idx="680">
                  <c:v>0.69560776302349403</c:v>
                </c:pt>
                <c:pt idx="681">
                  <c:v>0.69662921348314599</c:v>
                </c:pt>
                <c:pt idx="682">
                  <c:v>0.69765066394279895</c:v>
                </c:pt>
                <c:pt idx="683">
                  <c:v>0.69867211440245203</c:v>
                </c:pt>
                <c:pt idx="684">
                  <c:v>0.69969356486210399</c:v>
                </c:pt>
                <c:pt idx="685">
                  <c:v>0.70071501532175695</c:v>
                </c:pt>
                <c:pt idx="686">
                  <c:v>0.70173646578141002</c:v>
                </c:pt>
                <c:pt idx="687">
                  <c:v>0.70275791624106199</c:v>
                </c:pt>
                <c:pt idx="688">
                  <c:v>0.70377936670071495</c:v>
                </c:pt>
                <c:pt idx="689">
                  <c:v>0.70480081716036802</c:v>
                </c:pt>
                <c:pt idx="690">
                  <c:v>0.70582226762001998</c:v>
                </c:pt>
                <c:pt idx="691">
                  <c:v>0.70684371807967294</c:v>
                </c:pt>
                <c:pt idx="692">
                  <c:v>0.70786516853932602</c:v>
                </c:pt>
                <c:pt idx="693">
                  <c:v>0.70888661899897898</c:v>
                </c:pt>
                <c:pt idx="694">
                  <c:v>0.70990806945863105</c:v>
                </c:pt>
                <c:pt idx="695">
                  <c:v>0.71092951991828401</c:v>
                </c:pt>
                <c:pt idx="696">
                  <c:v>0.71195097037793598</c:v>
                </c:pt>
                <c:pt idx="697">
                  <c:v>0.71297242083758905</c:v>
                </c:pt>
                <c:pt idx="698">
                  <c:v>0.71399387129724201</c:v>
                </c:pt>
                <c:pt idx="699">
                  <c:v>0.71501532175689497</c:v>
                </c:pt>
                <c:pt idx="700">
                  <c:v>0.71603677221654805</c:v>
                </c:pt>
                <c:pt idx="701">
                  <c:v>0.71705822267620001</c:v>
                </c:pt>
                <c:pt idx="702">
                  <c:v>0.71807967313585297</c:v>
                </c:pt>
                <c:pt idx="703">
                  <c:v>0.71910112359550604</c:v>
                </c:pt>
                <c:pt idx="704">
                  <c:v>0.720122574055158</c:v>
                </c:pt>
                <c:pt idx="705">
                  <c:v>0.72114402451481097</c:v>
                </c:pt>
                <c:pt idx="706">
                  <c:v>0.72216547497446404</c:v>
                </c:pt>
                <c:pt idx="707">
                  <c:v>0.723186925434116</c:v>
                </c:pt>
                <c:pt idx="708">
                  <c:v>0.72420837589376896</c:v>
                </c:pt>
                <c:pt idx="709">
                  <c:v>0.72522982635342204</c:v>
                </c:pt>
                <c:pt idx="710">
                  <c:v>0.726251276813075</c:v>
                </c:pt>
                <c:pt idx="711">
                  <c:v>0.72727272727272696</c:v>
                </c:pt>
                <c:pt idx="712">
                  <c:v>0.72829417773238003</c:v>
                </c:pt>
                <c:pt idx="713">
                  <c:v>0.72931562819203299</c:v>
                </c:pt>
                <c:pt idx="714">
                  <c:v>0.73033707865168496</c:v>
                </c:pt>
                <c:pt idx="715">
                  <c:v>0.73135852911133803</c:v>
                </c:pt>
                <c:pt idx="716">
                  <c:v>0.73237997957099099</c:v>
                </c:pt>
                <c:pt idx="717">
                  <c:v>0.73340143003064395</c:v>
                </c:pt>
                <c:pt idx="718">
                  <c:v>0.73442288049029603</c:v>
                </c:pt>
                <c:pt idx="719">
                  <c:v>0.73544433094994899</c:v>
                </c:pt>
                <c:pt idx="720">
                  <c:v>0.73646578140960095</c:v>
                </c:pt>
                <c:pt idx="721">
                  <c:v>0.73748723186925402</c:v>
                </c:pt>
                <c:pt idx="722">
                  <c:v>0.73850868232890698</c:v>
                </c:pt>
                <c:pt idx="723">
                  <c:v>0.73953013278855995</c:v>
                </c:pt>
                <c:pt idx="724">
                  <c:v>0.74055158324821302</c:v>
                </c:pt>
                <c:pt idx="725">
                  <c:v>0.74157303370786498</c:v>
                </c:pt>
                <c:pt idx="726">
                  <c:v>0.74259448416751805</c:v>
                </c:pt>
                <c:pt idx="727">
                  <c:v>0.74361593462717102</c:v>
                </c:pt>
                <c:pt idx="728">
                  <c:v>0.74463738508682298</c:v>
                </c:pt>
                <c:pt idx="729">
                  <c:v>0.74565883554647605</c:v>
                </c:pt>
                <c:pt idx="730">
                  <c:v>0.74668028600612901</c:v>
                </c:pt>
                <c:pt idx="731">
                  <c:v>0.74770173646578197</c:v>
                </c:pt>
                <c:pt idx="732">
                  <c:v>0.74872318692543405</c:v>
                </c:pt>
                <c:pt idx="733">
                  <c:v>0.74974463738508701</c:v>
                </c:pt>
                <c:pt idx="734">
                  <c:v>0.75076608784473897</c:v>
                </c:pt>
                <c:pt idx="735">
                  <c:v>0.75178753830439204</c:v>
                </c:pt>
                <c:pt idx="736">
                  <c:v>0.75280898876404501</c:v>
                </c:pt>
                <c:pt idx="737">
                  <c:v>0.75383043922369797</c:v>
                </c:pt>
                <c:pt idx="738">
                  <c:v>0.75485188968335104</c:v>
                </c:pt>
                <c:pt idx="739">
                  <c:v>0.755873340143003</c:v>
                </c:pt>
                <c:pt idx="740">
                  <c:v>0.75689479060265596</c:v>
                </c:pt>
                <c:pt idx="741">
                  <c:v>0.75791624106230804</c:v>
                </c:pt>
                <c:pt idx="742">
                  <c:v>0.758937691521961</c:v>
                </c:pt>
                <c:pt idx="743">
                  <c:v>0.75995914198161396</c:v>
                </c:pt>
                <c:pt idx="744">
                  <c:v>0.76098059244126703</c:v>
                </c:pt>
                <c:pt idx="745">
                  <c:v>0.762002042900919</c:v>
                </c:pt>
                <c:pt idx="746">
                  <c:v>0.76302349336057196</c:v>
                </c:pt>
                <c:pt idx="747">
                  <c:v>0.76404494382022503</c:v>
                </c:pt>
                <c:pt idx="748">
                  <c:v>0.76506639427987699</c:v>
                </c:pt>
                <c:pt idx="749">
                  <c:v>0.76608784473952996</c:v>
                </c:pt>
                <c:pt idx="750">
                  <c:v>0.76710929519918303</c:v>
                </c:pt>
                <c:pt idx="751">
                  <c:v>0.76813074565883599</c:v>
                </c:pt>
                <c:pt idx="752">
                  <c:v>0.76915219611848795</c:v>
                </c:pt>
                <c:pt idx="753">
                  <c:v>0.77017364657814102</c:v>
                </c:pt>
                <c:pt idx="754">
                  <c:v>0.77119509703779399</c:v>
                </c:pt>
                <c:pt idx="755">
                  <c:v>0.77221654749744595</c:v>
                </c:pt>
                <c:pt idx="756">
                  <c:v>0.77323799795709902</c:v>
                </c:pt>
                <c:pt idx="757">
                  <c:v>0.77425944841675198</c:v>
                </c:pt>
                <c:pt idx="758">
                  <c:v>0.77528089887640395</c:v>
                </c:pt>
                <c:pt idx="759">
                  <c:v>0.77630234933605702</c:v>
                </c:pt>
                <c:pt idx="760">
                  <c:v>0.77732379979570998</c:v>
                </c:pt>
                <c:pt idx="761">
                  <c:v>0.77834525025536305</c:v>
                </c:pt>
                <c:pt idx="762">
                  <c:v>0.77936670071501501</c:v>
                </c:pt>
                <c:pt idx="763">
                  <c:v>0.78038815117466798</c:v>
                </c:pt>
                <c:pt idx="764">
                  <c:v>0.78140960163432105</c:v>
                </c:pt>
                <c:pt idx="765">
                  <c:v>0.78243105209397401</c:v>
                </c:pt>
                <c:pt idx="766">
                  <c:v>0.78345250255362597</c:v>
                </c:pt>
                <c:pt idx="767">
                  <c:v>0.78447395301327905</c:v>
                </c:pt>
                <c:pt idx="768">
                  <c:v>0.78549540347293201</c:v>
                </c:pt>
                <c:pt idx="769">
                  <c:v>0.78651685393258397</c:v>
                </c:pt>
                <c:pt idx="770">
                  <c:v>0.78753830439223704</c:v>
                </c:pt>
                <c:pt idx="771">
                  <c:v>0.78855975485189</c:v>
                </c:pt>
                <c:pt idx="772">
                  <c:v>0.78958120531154197</c:v>
                </c:pt>
                <c:pt idx="773">
                  <c:v>0.79060265577119504</c:v>
                </c:pt>
                <c:pt idx="774">
                  <c:v>0.791624106230848</c:v>
                </c:pt>
                <c:pt idx="775">
                  <c:v>0.79264555669050096</c:v>
                </c:pt>
                <c:pt idx="776">
                  <c:v>0.79366700715015304</c:v>
                </c:pt>
                <c:pt idx="777">
                  <c:v>0.794688457609806</c:v>
                </c:pt>
                <c:pt idx="778">
                  <c:v>0.79570990806945896</c:v>
                </c:pt>
                <c:pt idx="779">
                  <c:v>0.79673135852911103</c:v>
                </c:pt>
                <c:pt idx="780">
                  <c:v>0.797752808988764</c:v>
                </c:pt>
                <c:pt idx="781">
                  <c:v>0.79877425944841696</c:v>
                </c:pt>
                <c:pt idx="782">
                  <c:v>0.79979570990806903</c:v>
                </c:pt>
                <c:pt idx="783">
                  <c:v>0.80081716036772199</c:v>
                </c:pt>
                <c:pt idx="784">
                  <c:v>0.80183861082737495</c:v>
                </c:pt>
                <c:pt idx="785">
                  <c:v>0.80286006128702803</c:v>
                </c:pt>
                <c:pt idx="786">
                  <c:v>0.80388151174667999</c:v>
                </c:pt>
                <c:pt idx="787">
                  <c:v>0.80490296220633295</c:v>
                </c:pt>
                <c:pt idx="788">
                  <c:v>0.80592441266598602</c:v>
                </c:pt>
                <c:pt idx="789">
                  <c:v>0.80694586312563799</c:v>
                </c:pt>
                <c:pt idx="790">
                  <c:v>0.80796731358529095</c:v>
                </c:pt>
                <c:pt idx="791">
                  <c:v>0.80898876404494402</c:v>
                </c:pt>
                <c:pt idx="792">
                  <c:v>0.81001021450459698</c:v>
                </c:pt>
                <c:pt idx="793">
                  <c:v>0.81103166496424905</c:v>
                </c:pt>
                <c:pt idx="794">
                  <c:v>0.81205311542390202</c:v>
                </c:pt>
                <c:pt idx="795">
                  <c:v>0.81307456588355398</c:v>
                </c:pt>
                <c:pt idx="796">
                  <c:v>0.81409601634320805</c:v>
                </c:pt>
                <c:pt idx="797">
                  <c:v>0.81511746680286001</c:v>
                </c:pt>
                <c:pt idx="798">
                  <c:v>0.81613891726251298</c:v>
                </c:pt>
                <c:pt idx="799">
                  <c:v>0.81716036772216505</c:v>
                </c:pt>
                <c:pt idx="800">
                  <c:v>0.81818181818181801</c:v>
                </c:pt>
                <c:pt idx="801">
                  <c:v>0.81920326864147097</c:v>
                </c:pt>
                <c:pt idx="802">
                  <c:v>0.82022471910112404</c:v>
                </c:pt>
                <c:pt idx="803">
                  <c:v>0.82124616956077601</c:v>
                </c:pt>
                <c:pt idx="804">
                  <c:v>0.82226762002042897</c:v>
                </c:pt>
                <c:pt idx="805">
                  <c:v>0.82328907048008204</c:v>
                </c:pt>
                <c:pt idx="806">
                  <c:v>0.824310520939734</c:v>
                </c:pt>
                <c:pt idx="807">
                  <c:v>0.82533197139938697</c:v>
                </c:pt>
                <c:pt idx="808">
                  <c:v>0.82635342185904004</c:v>
                </c:pt>
                <c:pt idx="809">
                  <c:v>0.827374872318693</c:v>
                </c:pt>
                <c:pt idx="810">
                  <c:v>0.82839632277834496</c:v>
                </c:pt>
                <c:pt idx="811">
                  <c:v>0.82941777323799804</c:v>
                </c:pt>
                <c:pt idx="812">
                  <c:v>0.830439223697651</c:v>
                </c:pt>
                <c:pt idx="813">
                  <c:v>0.83146067415730296</c:v>
                </c:pt>
                <c:pt idx="814">
                  <c:v>0.83248212461695603</c:v>
                </c:pt>
                <c:pt idx="815">
                  <c:v>0.83350357507660899</c:v>
                </c:pt>
                <c:pt idx="816">
                  <c:v>0.83452502553626096</c:v>
                </c:pt>
                <c:pt idx="817">
                  <c:v>0.83554647599591403</c:v>
                </c:pt>
                <c:pt idx="818">
                  <c:v>0.83656792645556699</c:v>
                </c:pt>
                <c:pt idx="819">
                  <c:v>0.83758937691521895</c:v>
                </c:pt>
                <c:pt idx="820">
                  <c:v>0.83861082737487302</c:v>
                </c:pt>
                <c:pt idx="821">
                  <c:v>0.83963227783452499</c:v>
                </c:pt>
                <c:pt idx="822">
                  <c:v>0.84065372829417795</c:v>
                </c:pt>
                <c:pt idx="823">
                  <c:v>0.84167517875383102</c:v>
                </c:pt>
                <c:pt idx="824">
                  <c:v>0.84269662921348298</c:v>
                </c:pt>
                <c:pt idx="825">
                  <c:v>0.84371807967313595</c:v>
                </c:pt>
                <c:pt idx="826">
                  <c:v>0.84473953013278902</c:v>
                </c:pt>
                <c:pt idx="827">
                  <c:v>0.84576098059244098</c:v>
                </c:pt>
                <c:pt idx="828">
                  <c:v>0.84678243105209405</c:v>
                </c:pt>
                <c:pt idx="829">
                  <c:v>0.84780388151174702</c:v>
                </c:pt>
                <c:pt idx="830">
                  <c:v>0.84882533197139898</c:v>
                </c:pt>
                <c:pt idx="831">
                  <c:v>0.84984678243105205</c:v>
                </c:pt>
                <c:pt idx="832">
                  <c:v>0.85086823289070501</c:v>
                </c:pt>
                <c:pt idx="833">
                  <c:v>0.85188968335035797</c:v>
                </c:pt>
                <c:pt idx="834">
                  <c:v>0.85291113381001005</c:v>
                </c:pt>
                <c:pt idx="835">
                  <c:v>0.85393258426966301</c:v>
                </c:pt>
                <c:pt idx="836">
                  <c:v>0.85495403472931597</c:v>
                </c:pt>
                <c:pt idx="837">
                  <c:v>0.85597548518896804</c:v>
                </c:pt>
                <c:pt idx="838">
                  <c:v>0.85699693564862101</c:v>
                </c:pt>
                <c:pt idx="839">
                  <c:v>0.85801838610827397</c:v>
                </c:pt>
                <c:pt idx="840">
                  <c:v>0.85903983656792704</c:v>
                </c:pt>
                <c:pt idx="841">
                  <c:v>0.860061287027579</c:v>
                </c:pt>
                <c:pt idx="842">
                  <c:v>0.86108273748723196</c:v>
                </c:pt>
                <c:pt idx="843">
                  <c:v>0.86210418794688504</c:v>
                </c:pt>
                <c:pt idx="844">
                  <c:v>0.863125638406537</c:v>
                </c:pt>
                <c:pt idx="845">
                  <c:v>0.86414708886618996</c:v>
                </c:pt>
                <c:pt idx="846">
                  <c:v>0.86516853932584303</c:v>
                </c:pt>
                <c:pt idx="847">
                  <c:v>0.866189989785495</c:v>
                </c:pt>
                <c:pt idx="848">
                  <c:v>0.86721144024514796</c:v>
                </c:pt>
                <c:pt idx="849">
                  <c:v>0.86823289070480103</c:v>
                </c:pt>
                <c:pt idx="850">
                  <c:v>0.86925434116445299</c:v>
                </c:pt>
                <c:pt idx="851">
                  <c:v>0.87027579162410595</c:v>
                </c:pt>
                <c:pt idx="852">
                  <c:v>0.87129724208375903</c:v>
                </c:pt>
                <c:pt idx="853">
                  <c:v>0.87231869254341199</c:v>
                </c:pt>
                <c:pt idx="854">
                  <c:v>0.87334014300306395</c:v>
                </c:pt>
                <c:pt idx="855">
                  <c:v>0.87436159346271702</c:v>
                </c:pt>
                <c:pt idx="856">
                  <c:v>0.87538304392236999</c:v>
                </c:pt>
                <c:pt idx="857">
                  <c:v>0.87640449438202295</c:v>
                </c:pt>
                <c:pt idx="858">
                  <c:v>0.87742594484167502</c:v>
                </c:pt>
                <c:pt idx="859">
                  <c:v>0.87844739530132798</c:v>
                </c:pt>
                <c:pt idx="860">
                  <c:v>0.87946884576097994</c:v>
                </c:pt>
                <c:pt idx="861">
                  <c:v>0.88049029622063302</c:v>
                </c:pt>
                <c:pt idx="862">
                  <c:v>0.88151174668028598</c:v>
                </c:pt>
                <c:pt idx="863">
                  <c:v>0.88253319713993905</c:v>
                </c:pt>
                <c:pt idx="864">
                  <c:v>0.88355464759959201</c:v>
                </c:pt>
                <c:pt idx="865">
                  <c:v>0.88457609805924398</c:v>
                </c:pt>
                <c:pt idx="866">
                  <c:v>0.88559754851889705</c:v>
                </c:pt>
                <c:pt idx="867">
                  <c:v>0.88661899897855001</c:v>
                </c:pt>
                <c:pt idx="868">
                  <c:v>0.88764044943820197</c:v>
                </c:pt>
                <c:pt idx="869">
                  <c:v>0.88866189989785505</c:v>
                </c:pt>
                <c:pt idx="870">
                  <c:v>0.88968335035750801</c:v>
                </c:pt>
                <c:pt idx="871">
                  <c:v>0.89070480081715997</c:v>
                </c:pt>
                <c:pt idx="872">
                  <c:v>0.89172625127681304</c:v>
                </c:pt>
                <c:pt idx="873">
                  <c:v>0.892747701736466</c:v>
                </c:pt>
                <c:pt idx="874">
                  <c:v>0.89376915219611897</c:v>
                </c:pt>
                <c:pt idx="875">
                  <c:v>0.89479060265577104</c:v>
                </c:pt>
                <c:pt idx="876">
                  <c:v>0.895812053115424</c:v>
                </c:pt>
                <c:pt idx="877">
                  <c:v>0.89683350357507696</c:v>
                </c:pt>
                <c:pt idx="878">
                  <c:v>0.89785495403473004</c:v>
                </c:pt>
                <c:pt idx="879">
                  <c:v>0.898876404494382</c:v>
                </c:pt>
                <c:pt idx="880">
                  <c:v>0.89989785495403496</c:v>
                </c:pt>
                <c:pt idx="881">
                  <c:v>0.90091930541368803</c:v>
                </c:pt>
                <c:pt idx="882">
                  <c:v>0.90194075587333999</c:v>
                </c:pt>
                <c:pt idx="883">
                  <c:v>0.90296220633299296</c:v>
                </c:pt>
                <c:pt idx="884">
                  <c:v>0.90398365679264603</c:v>
                </c:pt>
                <c:pt idx="885">
                  <c:v>0.90500510725229799</c:v>
                </c:pt>
                <c:pt idx="886">
                  <c:v>0.90602655771195095</c:v>
                </c:pt>
                <c:pt idx="887">
                  <c:v>0.90704800817160403</c:v>
                </c:pt>
                <c:pt idx="888">
                  <c:v>0.90806945863125599</c:v>
                </c:pt>
                <c:pt idx="889">
                  <c:v>0.90909090909090895</c:v>
                </c:pt>
                <c:pt idx="890">
                  <c:v>0.91011235955056202</c:v>
                </c:pt>
                <c:pt idx="891">
                  <c:v>0.91113381001021498</c:v>
                </c:pt>
                <c:pt idx="892">
                  <c:v>0.91215526046986695</c:v>
                </c:pt>
                <c:pt idx="893">
                  <c:v>0.91317671092952002</c:v>
                </c:pt>
                <c:pt idx="894">
                  <c:v>0.91419816138917298</c:v>
                </c:pt>
                <c:pt idx="895">
                  <c:v>0.91521961184882505</c:v>
                </c:pt>
                <c:pt idx="896">
                  <c:v>0.91624106230847802</c:v>
                </c:pt>
                <c:pt idx="897">
                  <c:v>0.91726251276813098</c:v>
                </c:pt>
                <c:pt idx="898">
                  <c:v>0.91828396322778305</c:v>
                </c:pt>
                <c:pt idx="899">
                  <c:v>0.91930541368743601</c:v>
                </c:pt>
                <c:pt idx="900">
                  <c:v>0.92032686414708897</c:v>
                </c:pt>
                <c:pt idx="901">
                  <c:v>0.92134831460674205</c:v>
                </c:pt>
                <c:pt idx="902">
                  <c:v>0.92236976506639401</c:v>
                </c:pt>
                <c:pt idx="903">
                  <c:v>0.92339121552604697</c:v>
                </c:pt>
                <c:pt idx="904">
                  <c:v>0.92441266598569904</c:v>
                </c:pt>
                <c:pt idx="905">
                  <c:v>0.92543411644535201</c:v>
                </c:pt>
                <c:pt idx="906">
                  <c:v>0.92645556690500497</c:v>
                </c:pt>
                <c:pt idx="907">
                  <c:v>0.92747701736465804</c:v>
                </c:pt>
                <c:pt idx="908">
                  <c:v>0.928498467824311</c:v>
                </c:pt>
                <c:pt idx="909">
                  <c:v>0.92951991828396296</c:v>
                </c:pt>
                <c:pt idx="910">
                  <c:v>0.93054136874361604</c:v>
                </c:pt>
                <c:pt idx="911">
                  <c:v>0.931562819203269</c:v>
                </c:pt>
                <c:pt idx="912">
                  <c:v>0.93258426966292096</c:v>
                </c:pt>
                <c:pt idx="913">
                  <c:v>0.93360572012257403</c:v>
                </c:pt>
                <c:pt idx="914">
                  <c:v>0.934627170582227</c:v>
                </c:pt>
                <c:pt idx="915">
                  <c:v>0.93564862104187996</c:v>
                </c:pt>
                <c:pt idx="916">
                  <c:v>0.93667007150153203</c:v>
                </c:pt>
                <c:pt idx="917">
                  <c:v>0.93769152196118499</c:v>
                </c:pt>
                <c:pt idx="918">
                  <c:v>0.93871297242083795</c:v>
                </c:pt>
                <c:pt idx="919">
                  <c:v>0.93973442288049003</c:v>
                </c:pt>
                <c:pt idx="920">
                  <c:v>0.94075587334014299</c:v>
                </c:pt>
                <c:pt idx="921">
                  <c:v>0.94177732379979595</c:v>
                </c:pt>
                <c:pt idx="922">
                  <c:v>0.94279877425944902</c:v>
                </c:pt>
                <c:pt idx="923">
                  <c:v>0.94382022471910099</c:v>
                </c:pt>
                <c:pt idx="924">
                  <c:v>0.94484167517875395</c:v>
                </c:pt>
                <c:pt idx="925">
                  <c:v>0.94586312563840702</c:v>
                </c:pt>
                <c:pt idx="926">
                  <c:v>0.94688457609805898</c:v>
                </c:pt>
                <c:pt idx="927">
                  <c:v>0.94790602655771194</c:v>
                </c:pt>
                <c:pt idx="928">
                  <c:v>0.94892747701736502</c:v>
                </c:pt>
                <c:pt idx="929">
                  <c:v>0.94994892747701698</c:v>
                </c:pt>
                <c:pt idx="930">
                  <c:v>0.95097037793667005</c:v>
                </c:pt>
                <c:pt idx="931">
                  <c:v>0.95199182839632301</c:v>
                </c:pt>
                <c:pt idx="932">
                  <c:v>0.95301327885597498</c:v>
                </c:pt>
                <c:pt idx="933">
                  <c:v>0.95403472931562805</c:v>
                </c:pt>
                <c:pt idx="934">
                  <c:v>0.95505617977528101</c:v>
                </c:pt>
                <c:pt idx="935">
                  <c:v>0.95607763023493397</c:v>
                </c:pt>
                <c:pt idx="936">
                  <c:v>0.95709908069458705</c:v>
                </c:pt>
                <c:pt idx="937">
                  <c:v>0.95812053115423901</c:v>
                </c:pt>
                <c:pt idx="938">
                  <c:v>0.95914198161389197</c:v>
                </c:pt>
                <c:pt idx="939">
                  <c:v>0.96016343207354504</c:v>
                </c:pt>
                <c:pt idx="940">
                  <c:v>0.961184882533197</c:v>
                </c:pt>
                <c:pt idx="941">
                  <c:v>0.96220633299284997</c:v>
                </c:pt>
                <c:pt idx="942">
                  <c:v>0.96322778345250304</c:v>
                </c:pt>
                <c:pt idx="943">
                  <c:v>0.964249233912155</c:v>
                </c:pt>
                <c:pt idx="944">
                  <c:v>0.96527068437180796</c:v>
                </c:pt>
                <c:pt idx="945">
                  <c:v>0.96629213483146104</c:v>
                </c:pt>
                <c:pt idx="946">
                  <c:v>0.967313585291113</c:v>
                </c:pt>
                <c:pt idx="947">
                  <c:v>0.96833503575076596</c:v>
                </c:pt>
                <c:pt idx="948">
                  <c:v>0.96935648621041903</c:v>
                </c:pt>
                <c:pt idx="949">
                  <c:v>0.97037793667007199</c:v>
                </c:pt>
                <c:pt idx="950">
                  <c:v>0.97139938712972396</c:v>
                </c:pt>
                <c:pt idx="951">
                  <c:v>0.97242083758937703</c:v>
                </c:pt>
                <c:pt idx="952">
                  <c:v>0.97344228804902999</c:v>
                </c:pt>
                <c:pt idx="953">
                  <c:v>0.97446373850868195</c:v>
                </c:pt>
                <c:pt idx="954">
                  <c:v>0.97548518896833503</c:v>
                </c:pt>
                <c:pt idx="955">
                  <c:v>0.97650663942798799</c:v>
                </c:pt>
                <c:pt idx="956">
                  <c:v>0.97752808988763995</c:v>
                </c:pt>
                <c:pt idx="957">
                  <c:v>0.97854954034729302</c:v>
                </c:pt>
                <c:pt idx="958">
                  <c:v>0.97957099080694598</c:v>
                </c:pt>
                <c:pt idx="959">
                  <c:v>0.98059244126659795</c:v>
                </c:pt>
                <c:pt idx="960">
                  <c:v>0.98161389172625102</c:v>
                </c:pt>
                <c:pt idx="961">
                  <c:v>0.98263534218590398</c:v>
                </c:pt>
                <c:pt idx="962">
                  <c:v>0.98365679264555705</c:v>
                </c:pt>
                <c:pt idx="963">
                  <c:v>0.98467824310520902</c:v>
                </c:pt>
                <c:pt idx="964">
                  <c:v>0.98569969356486198</c:v>
                </c:pt>
                <c:pt idx="965">
                  <c:v>0.98672114402451505</c:v>
                </c:pt>
                <c:pt idx="966">
                  <c:v>0.98774259448416801</c:v>
                </c:pt>
                <c:pt idx="967">
                  <c:v>0.98876404494381998</c:v>
                </c:pt>
                <c:pt idx="968">
                  <c:v>0.98978549540347305</c:v>
                </c:pt>
                <c:pt idx="969">
                  <c:v>0.99080694586312601</c:v>
                </c:pt>
                <c:pt idx="970">
                  <c:v>0.99182839632277797</c:v>
                </c:pt>
                <c:pt idx="971">
                  <c:v>0.99284984678243104</c:v>
                </c:pt>
                <c:pt idx="972">
                  <c:v>0.99387129724208401</c:v>
                </c:pt>
                <c:pt idx="973">
                  <c:v>0.99489274770173597</c:v>
                </c:pt>
                <c:pt idx="974">
                  <c:v>0.99591419816138904</c:v>
                </c:pt>
                <c:pt idx="975">
                  <c:v>0.996935648621042</c:v>
                </c:pt>
                <c:pt idx="976">
                  <c:v>0.99795709908069397</c:v>
                </c:pt>
                <c:pt idx="977">
                  <c:v>0.99897854954034704</c:v>
                </c:pt>
                <c:pt idx="978">
                  <c:v>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A4E-44DA-8EE7-107E638BE5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5040472"/>
        <c:axId val="-2145033784"/>
      </c:scatterChart>
      <c:valAx>
        <c:axId val="-21450404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0" i="0" baseline="0" dirty="0">
                    <a:effectLst/>
                  </a:rPr>
                  <a:t>Signals Per Cell</a:t>
                </a:r>
                <a:endParaRPr lang="en-US" sz="1000" dirty="0">
                  <a:effectLst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45033784"/>
        <c:crosses val="autoZero"/>
        <c:crossBetween val="midCat"/>
      </c:valAx>
      <c:valAx>
        <c:axId val="-2145033784"/>
        <c:scaling>
          <c:orientation val="minMax"/>
          <c:max val="1.05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Frequency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4504047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19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32" name="Instructions"/>
          <p:cNvSpPr/>
          <p:nvPr userDrawn="1"/>
        </p:nvSpPr>
        <p:spPr>
          <a:xfrm>
            <a:off x="43891200" y="2552699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a picture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>
          <p15:clr>
            <a:srgbClr val="A4A3A4"/>
          </p15:clr>
        </p15:guide>
        <p15:guide id="2" pos="1848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720">
          <p15:clr>
            <a:srgbClr val="A4A3A4"/>
          </p15:clr>
        </p15:guide>
        <p15:guide id="3" pos="26928">
          <p15:clr>
            <a:srgbClr val="A4A3A4"/>
          </p15:clr>
        </p15:guide>
        <p15:guide id="4" pos="13824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.png"/><Relationship Id="rId18" Type="http://schemas.openxmlformats.org/officeDocument/2006/relationships/image" Target="../media/image11.jpeg"/><Relationship Id="rId3" Type="http://schemas.openxmlformats.org/officeDocument/2006/relationships/image" Target="../media/image1.jpeg"/><Relationship Id="rId21" Type="http://schemas.openxmlformats.org/officeDocument/2006/relationships/image" Target="../media/image13.png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17" Type="http://schemas.openxmlformats.org/officeDocument/2006/relationships/image" Target="../media/image10.tif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tiff"/><Relationship Id="rId20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5" Type="http://schemas.openxmlformats.org/officeDocument/2006/relationships/chart" Target="../charts/chart1.xml"/><Relationship Id="rId10" Type="http://schemas.microsoft.com/office/2007/relationships/hdphoto" Target="../media/hdphoto2.wdp"/><Relationship Id="rId19" Type="http://schemas.openxmlformats.org/officeDocument/2006/relationships/image" Target="../media/image12.tiff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E9D1286-A095-4248-96AC-E21C146F0716}"/>
              </a:ext>
            </a:extLst>
          </p:cNvPr>
          <p:cNvGrpSpPr/>
          <p:nvPr/>
        </p:nvGrpSpPr>
        <p:grpSpPr>
          <a:xfrm>
            <a:off x="5213433" y="10415696"/>
            <a:ext cx="4035402" cy="3013219"/>
            <a:chOff x="-17570914" y="1295080"/>
            <a:chExt cx="4887457" cy="3649445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E5ABEBF-6267-40C1-A6B5-B54E1B4FA5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EFEFC"/>
                </a:clrFrom>
                <a:clrTo>
                  <a:srgbClr val="FEFE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570914" y="1295080"/>
              <a:ext cx="4887457" cy="3649445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7240EE8-A7DF-412A-AE22-BC3EB7204D63}"/>
                </a:ext>
              </a:extLst>
            </p:cNvPr>
            <p:cNvSpPr/>
            <p:nvPr/>
          </p:nvSpPr>
          <p:spPr>
            <a:xfrm>
              <a:off x="-14767947" y="1329500"/>
              <a:ext cx="2084489" cy="118478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 dirty="0" err="1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065DB9D-3804-4609-AFD3-FED69836CEDC}"/>
              </a:ext>
            </a:extLst>
          </p:cNvPr>
          <p:cNvGrpSpPr/>
          <p:nvPr/>
        </p:nvGrpSpPr>
        <p:grpSpPr>
          <a:xfrm>
            <a:off x="1158778" y="10438683"/>
            <a:ext cx="4035403" cy="2065342"/>
            <a:chOff x="-6953779" y="1873994"/>
            <a:chExt cx="4887458" cy="250142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1167E6A-4A11-433D-80A1-1F1D574C37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83" t="21550" r="8965" b="14939"/>
            <a:stretch/>
          </p:blipFill>
          <p:spPr>
            <a:xfrm>
              <a:off x="-6953779" y="1873994"/>
              <a:ext cx="4887458" cy="2501428"/>
            </a:xfrm>
            <a:prstGeom prst="rect">
              <a:avLst/>
            </a:prstGeom>
          </p:spPr>
        </p:pic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B7A93BD-A970-4576-B58B-FFF55D1C3548}"/>
                </a:ext>
              </a:extLst>
            </p:cNvPr>
            <p:cNvSpPr/>
            <p:nvPr/>
          </p:nvSpPr>
          <p:spPr>
            <a:xfrm>
              <a:off x="-3423828" y="2028036"/>
              <a:ext cx="1357507" cy="1825821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 dirty="0" err="1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388898A8-8D42-4F9F-8D88-77FE741BDDE7}"/>
              </a:ext>
            </a:extLst>
          </p:cNvPr>
          <p:cNvSpPr txBox="1"/>
          <p:nvPr/>
        </p:nvSpPr>
        <p:spPr>
          <a:xfrm>
            <a:off x="9293987" y="10575715"/>
            <a:ext cx="537616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600" dirty="0"/>
              <a:t>Figure 1 (Left): Nissl stain of the brain stem, highlighting the trigeminal nucleus </a:t>
            </a:r>
          </a:p>
          <a:p>
            <a:pPr algn="just"/>
            <a:r>
              <a:rPr lang="en-US" sz="2600" dirty="0"/>
              <a:t>Figure 2 (Right): Nissl Stain of the mouse spinal cord, highlighting the dorsal horn (Allen Mouse Brain atlas)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Histochemical Analysis of CB1 Expression in CCK Positive Neurons in the Spinal Cord and Trigeminal nucleus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pPr algn="ctr"/>
            <a:r>
              <a:rPr lang="en-US" sz="4000" dirty="0"/>
              <a:t>Julian Brown, Arturo Andrade, PhD.</a:t>
            </a:r>
          </a:p>
          <a:p>
            <a:pPr algn="ctr"/>
            <a:r>
              <a:rPr lang="en-US" sz="4000" dirty="0"/>
              <a:t>University of New Hampshire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4"/>
          </p:nvPr>
        </p:nvSpPr>
        <p:spPr>
          <a:xfrm>
            <a:off x="1143000" y="7330140"/>
            <a:ext cx="12801600" cy="310854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/>
              <a:t>The Spinal Cord and Trigeminal Nucleus:</a:t>
            </a:r>
          </a:p>
          <a:p>
            <a:pPr>
              <a:lnSpc>
                <a:spcPct val="120000"/>
              </a:lnSpc>
            </a:pPr>
            <a:r>
              <a:rPr lang="en-US" dirty="0"/>
              <a:t>In the spinal dorsal horns, nociceptive inputs enter the central nervous system where they can be processed and transmitted to the brain (Figure 1)</a:t>
            </a:r>
          </a:p>
          <a:p>
            <a:pPr>
              <a:lnSpc>
                <a:spcPct val="120000"/>
              </a:lnSpc>
            </a:pPr>
            <a:r>
              <a:rPr lang="en-US" dirty="0"/>
              <a:t>Nociceptive inputs from above the neck enter the trigeminal nucleus where they are initially processed and sent to the brain (Figure 2)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14748142" y="18579115"/>
            <a:ext cx="13597782" cy="1539240"/>
          </a:xfrm>
          <a:solidFill>
            <a:schemeClr val="accent2"/>
          </a:solidFill>
        </p:spPr>
        <p:txBody>
          <a:bodyPr/>
          <a:lstStyle/>
          <a:p>
            <a:r>
              <a:rPr lang="en-US" dirty="0"/>
              <a:t>results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D9EC54A-FE48-466D-B11E-34D67EE98B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0050" y="1295080"/>
            <a:ext cx="2246420" cy="296753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BB95BEF-90A9-4A24-9DCD-586556AD77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730" y="1295080"/>
            <a:ext cx="2246420" cy="2967530"/>
          </a:xfrm>
          <a:prstGeom prst="rect">
            <a:avLst/>
          </a:prstGeom>
        </p:spPr>
      </p:pic>
      <p:sp>
        <p:nvSpPr>
          <p:cNvPr id="33" name="Content Placeholder 32">
            <a:extLst>
              <a:ext uri="{FF2B5EF4-FFF2-40B4-BE49-F238E27FC236}">
                <a16:creationId xmlns:a16="http://schemas.microsoft.com/office/drawing/2014/main" id="{49F3AAFA-4D8F-434F-B2B0-7BDFAF4C60D1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1051641" y="22240239"/>
            <a:ext cx="12801600" cy="2456500"/>
          </a:xfrm>
        </p:spPr>
        <p:txBody>
          <a:bodyPr>
            <a:normAutofit/>
          </a:bodyPr>
          <a:lstStyle/>
          <a:p>
            <a:r>
              <a:rPr lang="en-US" dirty="0"/>
              <a:t>Determine whether CB1 expression is enriched in CCK expressing neurons in the dorsal horn of the spinal cord </a:t>
            </a:r>
          </a:p>
          <a:p>
            <a:r>
              <a:rPr lang="en-US" dirty="0"/>
              <a:t>Determine whether CB1 expression is elevated in CCK expressing neurons in the sensory trigeminal nucleus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6EFED31D-95C7-42F6-A4AC-DE62769019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51641" y="21021037"/>
            <a:ext cx="12801600" cy="1253111"/>
          </a:xfrm>
          <a:solidFill>
            <a:schemeClr val="accent2"/>
          </a:solidFill>
        </p:spPr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9796E3BA-BADC-453C-ABE7-0A8013F1E6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77450" y="24489628"/>
            <a:ext cx="12801600" cy="1253111"/>
          </a:xfrm>
          <a:solidFill>
            <a:schemeClr val="accent2"/>
          </a:solidFill>
        </p:spPr>
        <p:txBody>
          <a:bodyPr/>
          <a:lstStyle/>
          <a:p>
            <a:r>
              <a:rPr lang="en-US" dirty="0"/>
              <a:t>methodology</a:t>
            </a:r>
          </a:p>
        </p:txBody>
      </p:sp>
      <p:sp>
        <p:nvSpPr>
          <p:cNvPr id="41" name="Content Placeholder 40">
            <a:extLst>
              <a:ext uri="{FF2B5EF4-FFF2-40B4-BE49-F238E27FC236}">
                <a16:creationId xmlns:a16="http://schemas.microsoft.com/office/drawing/2014/main" id="{CE31589E-E0AA-496E-8F2B-D3A7785A8535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1133681" y="25742739"/>
            <a:ext cx="12801600" cy="6474992"/>
          </a:xfrm>
        </p:spPr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en-US" dirty="0"/>
              <a:t>CCK expression was shown using a transgenic mouse model with the </a:t>
            </a:r>
            <a:r>
              <a:rPr lang="en-US" i="1" dirty="0" err="1"/>
              <a:t>Cre-loxP</a:t>
            </a:r>
            <a:r>
              <a:rPr lang="en-US" i="1" dirty="0"/>
              <a:t> </a:t>
            </a:r>
            <a:r>
              <a:rPr lang="en-US" dirty="0"/>
              <a:t>system. A mouse line containing a </a:t>
            </a:r>
            <a:r>
              <a:rPr lang="en-US" i="1" dirty="0" err="1"/>
              <a:t>loxP</a:t>
            </a:r>
            <a:r>
              <a:rPr lang="en-US" dirty="0"/>
              <a:t> flanked stop sequence preceding a gene encoding the fluorescent protein </a:t>
            </a:r>
            <a:r>
              <a:rPr lang="en-US" dirty="0" err="1"/>
              <a:t>tdTomato</a:t>
            </a:r>
            <a:r>
              <a:rPr lang="en-US" dirty="0"/>
              <a:t> was bred with a line containing the gene for </a:t>
            </a:r>
            <a:r>
              <a:rPr lang="en-US" dirty="0" err="1"/>
              <a:t>Cre</a:t>
            </a:r>
            <a:r>
              <a:rPr lang="en-US" dirty="0"/>
              <a:t> recombinase under the control of a CCK promoter. The resulting line expressed </a:t>
            </a:r>
            <a:r>
              <a:rPr lang="en-US" dirty="0" err="1"/>
              <a:t>tdTomato</a:t>
            </a:r>
            <a:r>
              <a:rPr lang="en-US" dirty="0"/>
              <a:t> in cells that expressed CCK (Figure 3)</a:t>
            </a:r>
          </a:p>
          <a:p>
            <a:r>
              <a:rPr lang="en-US" dirty="0"/>
              <a:t>Spinal cord tissue was fixed and sliced into 100 </a:t>
            </a:r>
            <a:r>
              <a:rPr lang="el-GR" dirty="0"/>
              <a:t>μ</a:t>
            </a:r>
            <a:r>
              <a:rPr lang="en-US" dirty="0"/>
              <a:t>m sections</a:t>
            </a:r>
          </a:p>
          <a:p>
            <a:r>
              <a:rPr lang="en-US" dirty="0"/>
              <a:t>Sections were first incubated in a rabbit primary antibody targeting the CB1 receptor, then in an anti-rabbit antibody tagged with the fluorescent protein Alexa 488 (Figure 4)</a:t>
            </a:r>
          </a:p>
          <a:p>
            <a:pPr>
              <a:lnSpc>
                <a:spcPct val="125000"/>
              </a:lnSpc>
            </a:pPr>
            <a:r>
              <a:rPr lang="en-US" dirty="0"/>
              <a:t>Sections were then stained with the nucleic acid marker TO-PRO-3 to identify all cell bodies</a:t>
            </a:r>
          </a:p>
          <a:p>
            <a:pPr>
              <a:lnSpc>
                <a:spcPct val="125000"/>
              </a:lnSpc>
            </a:pPr>
            <a:endParaRPr lang="en-US" dirty="0"/>
          </a:p>
        </p:txBody>
      </p:sp>
      <p:sp>
        <p:nvSpPr>
          <p:cNvPr id="43" name="Content Placeholder 42">
            <a:extLst>
              <a:ext uri="{FF2B5EF4-FFF2-40B4-BE49-F238E27FC236}">
                <a16:creationId xmlns:a16="http://schemas.microsoft.com/office/drawing/2014/main" id="{61B41F6A-A742-4B02-8E13-49F6A7E058B0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29929420" y="20008713"/>
            <a:ext cx="12801600" cy="165166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Funded by Hamel Center for Undergraduate Research and the Research Experience and Apprenticeship Program </a:t>
            </a:r>
          </a:p>
          <a:p>
            <a:r>
              <a:rPr lang="en-US" dirty="0"/>
              <a:t>Special thanks to Maxwell Blazon for your mentorship and support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8CF06CA-3387-4CDD-BE3A-F9B34F70423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900563" y="21778954"/>
            <a:ext cx="12801600" cy="1219200"/>
          </a:xfrm>
          <a:solidFill>
            <a:schemeClr val="accent2"/>
          </a:solidFill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C69390BE-D4D7-4446-923F-83AE74487325}"/>
              </a:ext>
            </a:extLst>
          </p:cNvPr>
          <p:cNvSpPr txBox="1">
            <a:spLocks/>
          </p:cNvSpPr>
          <p:nvPr/>
        </p:nvSpPr>
        <p:spPr>
          <a:xfrm>
            <a:off x="29900563" y="18739135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/>
              <a:t>Acknowledgments</a:t>
            </a:r>
          </a:p>
        </p:txBody>
      </p:sp>
      <p:sp>
        <p:nvSpPr>
          <p:cNvPr id="54" name="Content Placeholder 53">
            <a:extLst>
              <a:ext uri="{FF2B5EF4-FFF2-40B4-BE49-F238E27FC236}">
                <a16:creationId xmlns:a16="http://schemas.microsoft.com/office/drawing/2014/main" id="{6883AA2F-9C3F-4915-8F7A-7B2AB322D67D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14748142" y="20148228"/>
            <a:ext cx="12801600" cy="2240326"/>
          </a:xfrm>
        </p:spPr>
        <p:txBody>
          <a:bodyPr/>
          <a:lstStyle/>
          <a:p>
            <a:r>
              <a:rPr lang="en-US" dirty="0"/>
              <a:t>CB1 Expression was shown to be present in CCK (+) cells in the dorsal horns of the spinal cord and in the trigeminal nucleus</a:t>
            </a:r>
          </a:p>
          <a:p>
            <a:r>
              <a:rPr lang="en-US" dirty="0"/>
              <a:t>Based on quantitative image analysis data, CB1 expression was not elevated in CCK (+) cells in the spinal cord or trigeminal nucleus</a:t>
            </a:r>
          </a:p>
          <a:p>
            <a:endParaRPr lang="en-US" dirty="0"/>
          </a:p>
        </p:txBody>
      </p:sp>
      <p:sp>
        <p:nvSpPr>
          <p:cNvPr id="56" name="Content Placeholder 42">
            <a:extLst>
              <a:ext uri="{FF2B5EF4-FFF2-40B4-BE49-F238E27FC236}">
                <a16:creationId xmlns:a16="http://schemas.microsoft.com/office/drawing/2014/main" id="{5BEB94B0-A367-4E99-A646-C142D4822FFE}"/>
              </a:ext>
            </a:extLst>
          </p:cNvPr>
          <p:cNvSpPr txBox="1">
            <a:spLocks/>
          </p:cNvSpPr>
          <p:nvPr/>
        </p:nvSpPr>
        <p:spPr>
          <a:xfrm>
            <a:off x="29900563" y="22987372"/>
            <a:ext cx="12801600" cy="8940428"/>
          </a:xfrm>
          <a:prstGeom prst="rect">
            <a:avLst/>
          </a:prstGeom>
        </p:spPr>
        <p:txBody>
          <a:bodyPr vert="horz" lIns="365760" tIns="182880" rIns="91440" bIns="45720" rtlCol="0">
            <a:no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Dourish</a:t>
            </a:r>
            <a:r>
              <a:rPr lang="en-US" sz="2400" dirty="0"/>
              <a:t>, C. T., </a:t>
            </a:r>
            <a:r>
              <a:rPr lang="en-US" sz="2400" dirty="0" err="1"/>
              <a:t>O’neill</a:t>
            </a:r>
            <a:r>
              <a:rPr lang="en-US" sz="2400" dirty="0"/>
              <a:t>, M. F., Coughlan, J., Kitchener, S. J., Hawley, D., &amp; Iversen, S. D. (1990). The selective CCK-B receptor antagonist L-365,260 enhances morphine analgesia and prevents morphine tolerance in the rat. </a:t>
            </a:r>
            <a:r>
              <a:rPr lang="en-US" sz="2400" i="1" dirty="0"/>
              <a:t>European Journal of Pharmacology</a:t>
            </a:r>
            <a:r>
              <a:rPr lang="en-US" sz="2400" dirty="0"/>
              <a:t>, </a:t>
            </a:r>
            <a:r>
              <a:rPr lang="en-US" sz="2400" i="1" dirty="0"/>
              <a:t>176</a:t>
            </a:r>
            <a:r>
              <a:rPr lang="en-US" sz="2400" dirty="0"/>
              <a:t>(1), 35–44.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Elphick</a:t>
            </a:r>
            <a:r>
              <a:rPr lang="en-US" sz="2400" dirty="0"/>
              <a:t>, M. R., &amp; </a:t>
            </a:r>
            <a:r>
              <a:rPr lang="en-US" sz="2400" dirty="0" err="1"/>
              <a:t>Egertova</a:t>
            </a:r>
            <a:r>
              <a:rPr lang="en-US" sz="2400" dirty="0"/>
              <a:t>, M. (2001). The neurobiology and evolution of cannabinoid </a:t>
            </a:r>
            <a:r>
              <a:rPr lang="en-US" sz="2400" dirty="0" err="1"/>
              <a:t>signalling</a:t>
            </a:r>
            <a:r>
              <a:rPr lang="en-US" sz="2400" dirty="0"/>
              <a:t>. </a:t>
            </a:r>
            <a:r>
              <a:rPr lang="en-US" sz="2400" i="1" dirty="0"/>
              <a:t>Philosophical Transactions of the Royal Society of London B: Biological Sciences</a:t>
            </a:r>
            <a:r>
              <a:rPr lang="en-US" sz="2400" dirty="0"/>
              <a:t>, </a:t>
            </a:r>
            <a:r>
              <a:rPr lang="en-US" sz="2400" i="1" dirty="0"/>
              <a:t>356</a:t>
            </a:r>
            <a:r>
              <a:rPr lang="en-US" sz="2400" dirty="0"/>
              <a:t>(1407), 381–408.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Faris</a:t>
            </a:r>
            <a:r>
              <a:rPr lang="en-US" sz="2400" dirty="0"/>
              <a:t>, P. L., </a:t>
            </a:r>
            <a:r>
              <a:rPr lang="en-US" sz="2400" dirty="0" err="1"/>
              <a:t>Komisaruk</a:t>
            </a:r>
            <a:r>
              <a:rPr lang="en-US" sz="2400" dirty="0"/>
              <a:t>, B. R., Watkins, L. R., &amp; Mayer, D. J. (1983). Evidence for the neuropeptide cholecystokinin as an antagonist of opiate analgesia. </a:t>
            </a:r>
            <a:r>
              <a:rPr lang="en-US" sz="2400" i="1" dirty="0"/>
              <a:t>Science</a:t>
            </a:r>
            <a:r>
              <a:rPr lang="en-US" sz="2400" dirty="0"/>
              <a:t>, </a:t>
            </a:r>
            <a:r>
              <a:rPr lang="en-US" sz="2400" i="1" dirty="0"/>
              <a:t>219</a:t>
            </a:r>
            <a:r>
              <a:rPr lang="en-US" sz="2400" dirty="0"/>
              <a:t>(4582), 310–312.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Kurrikoff</a:t>
            </a:r>
            <a:r>
              <a:rPr lang="en-US" sz="2400" dirty="0"/>
              <a:t>, K., </a:t>
            </a:r>
            <a:r>
              <a:rPr lang="en-US" sz="2400" dirty="0" err="1"/>
              <a:t>Inno</a:t>
            </a:r>
            <a:r>
              <a:rPr lang="en-US" sz="2400" dirty="0"/>
              <a:t>, J., Matsui, T., &amp; </a:t>
            </a:r>
            <a:r>
              <a:rPr lang="en-US" sz="2400" dirty="0" err="1"/>
              <a:t>Vasar</a:t>
            </a:r>
            <a:r>
              <a:rPr lang="en-US" sz="2400" dirty="0"/>
              <a:t>, E. (2008). Stress‐induced analgesia in mice: evidence for interaction between endocannabinoids and cholecystokinin. </a:t>
            </a:r>
            <a:r>
              <a:rPr lang="en-US" sz="2400" i="1" dirty="0"/>
              <a:t>European Journal of Neuroscience</a:t>
            </a:r>
            <a:r>
              <a:rPr lang="en-US" sz="2400" dirty="0"/>
              <a:t>, </a:t>
            </a:r>
            <a:r>
              <a:rPr lang="en-US" sz="2400" i="1" dirty="0"/>
              <a:t>27</a:t>
            </a:r>
            <a:r>
              <a:rPr lang="en-US" sz="2400" dirty="0"/>
              <a:t>(8), 2147–2155.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Marsicano</a:t>
            </a:r>
            <a:r>
              <a:rPr lang="en-US" sz="2400" dirty="0"/>
              <a:t>, G., &amp; Lutz, B. (1999). Expression of the cannabinoid receptor CB1 in distinct neuronal subpopulations in the adult mouse forebrain. </a:t>
            </a:r>
            <a:r>
              <a:rPr lang="en-US" sz="2400" i="1" dirty="0"/>
              <a:t>European Journal of Neuroscience</a:t>
            </a:r>
            <a:r>
              <a:rPr lang="en-US" sz="2400" dirty="0"/>
              <a:t>, </a:t>
            </a:r>
            <a:r>
              <a:rPr lang="en-US" sz="2400" i="1" dirty="0"/>
              <a:t>11</a:t>
            </a:r>
            <a:r>
              <a:rPr lang="en-US" sz="2400" dirty="0"/>
              <a:t>(12), 4213–4225.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/>
              <a:t>Noble, F., </a:t>
            </a:r>
            <a:r>
              <a:rPr lang="en-US" sz="2400" dirty="0" err="1"/>
              <a:t>Derrien</a:t>
            </a:r>
            <a:r>
              <a:rPr lang="en-US" sz="2400" dirty="0"/>
              <a:t>, M., &amp; Roques, B. P. (1993). Modulation of opioid antinociception by CCK at the supraspinal level: evidence of regulatory mechanisms between CCK and enkephalin systems in the control of pain. </a:t>
            </a:r>
            <a:r>
              <a:rPr lang="en-US" sz="2400" i="1" dirty="0"/>
              <a:t>British Journal of Pharmacology</a:t>
            </a:r>
            <a:r>
              <a:rPr lang="en-US" sz="2400" dirty="0"/>
              <a:t>, </a:t>
            </a:r>
            <a:r>
              <a:rPr lang="en-US" sz="2400" i="1" dirty="0"/>
              <a:t>109</a:t>
            </a:r>
            <a:r>
              <a:rPr lang="en-US" sz="2400" dirty="0"/>
              <a:t>(4), 1064–1070.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Nógrádi</a:t>
            </a:r>
            <a:r>
              <a:rPr lang="en-US" sz="2400" dirty="0"/>
              <a:t>, A., &amp; </a:t>
            </a:r>
            <a:r>
              <a:rPr lang="en-US" sz="2400" dirty="0" err="1"/>
              <a:t>Vrbová</a:t>
            </a:r>
            <a:r>
              <a:rPr lang="en-US" sz="2400" dirty="0"/>
              <a:t>, G. (2006). Anatomy and physiology of the spinal cord. In </a:t>
            </a:r>
            <a:r>
              <a:rPr lang="en-US" sz="2400" i="1" dirty="0"/>
              <a:t>Transplantation of Neural Tissue into the Spinal Cord</a:t>
            </a:r>
            <a:r>
              <a:rPr lang="en-US" sz="2400" dirty="0"/>
              <a:t> (pp. 1–23). Springer.</a:t>
            </a:r>
          </a:p>
          <a:p>
            <a:pPr marL="0">
              <a:spcBef>
                <a:spcPts val="600"/>
              </a:spcBef>
              <a:buNone/>
            </a:pPr>
            <a:r>
              <a:rPr lang="en-US" sz="2400" dirty="0" err="1"/>
              <a:t>Sanudo</a:t>
            </a:r>
            <a:r>
              <a:rPr lang="en-US" sz="2400" dirty="0"/>
              <a:t>-Pena, M. C., </a:t>
            </a:r>
            <a:r>
              <a:rPr lang="en-US" sz="2400" dirty="0" err="1"/>
              <a:t>Strangman</a:t>
            </a:r>
            <a:r>
              <a:rPr lang="en-US" sz="2400" dirty="0"/>
              <a:t>, N. M., Mackie, K., Walker, J. M., &amp; Tsou, K. (1999). CB1 receptor localization in rat spinal cord and roots, dorsal root ganglion, and peripheral nerve. </a:t>
            </a:r>
            <a:r>
              <a:rPr lang="en-US" sz="2400" i="1" dirty="0" err="1"/>
              <a:t>Zhongguo</a:t>
            </a:r>
            <a:r>
              <a:rPr lang="en-US" sz="2400" i="1" dirty="0"/>
              <a:t> Yao Li</a:t>
            </a:r>
            <a:endParaRPr lang="en-US" sz="2400" dirty="0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3425D67C-F950-463A-834D-8627D5A24A60}"/>
              </a:ext>
            </a:extLst>
          </p:cNvPr>
          <p:cNvSpPr txBox="1">
            <a:spLocks/>
          </p:cNvSpPr>
          <p:nvPr/>
        </p:nvSpPr>
        <p:spPr>
          <a:xfrm>
            <a:off x="29900563" y="15371706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/>
              <a:t>Conclusions</a:t>
            </a:r>
          </a:p>
        </p:txBody>
      </p:sp>
      <p:sp>
        <p:nvSpPr>
          <p:cNvPr id="20" name="Content Placeholder 53">
            <a:extLst>
              <a:ext uri="{FF2B5EF4-FFF2-40B4-BE49-F238E27FC236}">
                <a16:creationId xmlns:a16="http://schemas.microsoft.com/office/drawing/2014/main" id="{8E4AD50A-C77A-4E35-9933-8FF76D3948BF}"/>
              </a:ext>
            </a:extLst>
          </p:cNvPr>
          <p:cNvSpPr txBox="1">
            <a:spLocks/>
          </p:cNvSpPr>
          <p:nvPr/>
        </p:nvSpPr>
        <p:spPr>
          <a:xfrm>
            <a:off x="29900563" y="16639514"/>
            <a:ext cx="12801600" cy="2024464"/>
          </a:xfrm>
          <a:prstGeom prst="rect">
            <a:avLst/>
          </a:prstGeom>
        </p:spPr>
        <p:txBody>
          <a:bodyPr vert="horz" lIns="365760" tIns="182880" rIns="91440" bIns="45720" rtlCol="0">
            <a:norm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 data from quantitative image analysis does not show a significantly elevated level of CB1 signal expression in CCK (+) cells in the trigeminal nucleus or spinal cord. This does not indicate an involvement of the two pathways in the noted areas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31EF1B5-DC6F-42C3-BC34-8FC203B5F73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" r="10035"/>
          <a:stretch/>
        </p:blipFill>
        <p:spPr>
          <a:xfrm>
            <a:off x="14748142" y="7104896"/>
            <a:ext cx="8631335" cy="5877716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49ABF22C-44E9-4CAB-B879-CF6654C1A04E}"/>
              </a:ext>
            </a:extLst>
          </p:cNvPr>
          <p:cNvGrpSpPr/>
          <p:nvPr/>
        </p:nvGrpSpPr>
        <p:grpSpPr>
          <a:xfrm>
            <a:off x="29900563" y="5690505"/>
            <a:ext cx="7669188" cy="4830964"/>
            <a:chOff x="72741844" y="15039098"/>
            <a:chExt cx="7669188" cy="4830964"/>
          </a:xfrm>
        </p:grpSpPr>
        <p:pic>
          <p:nvPicPr>
            <p:cNvPr id="3" name="Picture 2" descr="A picture containing green, grass&#10;&#10;Description generated with very high confidence">
              <a:extLst>
                <a:ext uri="{FF2B5EF4-FFF2-40B4-BE49-F238E27FC236}">
                  <a16:creationId xmlns:a16="http://schemas.microsoft.com/office/drawing/2014/main" id="{383B8319-2DB2-4FE1-BB32-E3A18DA26B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41844" y="15039098"/>
              <a:ext cx="3834594" cy="2415482"/>
            </a:xfrm>
            <a:prstGeom prst="rect">
              <a:avLst/>
            </a:prstGeom>
          </p:spPr>
        </p:pic>
        <p:pic>
          <p:nvPicPr>
            <p:cNvPr id="7" name="Picture 6" descr="A star in the dark&#10;&#10;Description generated with high confidence">
              <a:extLst>
                <a:ext uri="{FF2B5EF4-FFF2-40B4-BE49-F238E27FC236}">
                  <a16:creationId xmlns:a16="http://schemas.microsoft.com/office/drawing/2014/main" id="{CB040D31-0987-4F36-A396-78BC196663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76438" y="15039098"/>
              <a:ext cx="3834594" cy="2415482"/>
            </a:xfrm>
            <a:prstGeom prst="rect">
              <a:avLst/>
            </a:prstGeom>
          </p:spPr>
        </p:pic>
        <p:pic>
          <p:nvPicPr>
            <p:cNvPr id="9" name="Picture 8" descr="A picture containing star, green, outdoor object&#10;&#10;Description generated with very high confidence">
              <a:extLst>
                <a:ext uri="{FF2B5EF4-FFF2-40B4-BE49-F238E27FC236}">
                  <a16:creationId xmlns:a16="http://schemas.microsoft.com/office/drawing/2014/main" id="{5E900994-F92A-4D54-A4CE-1355BBE15E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76438" y="17454580"/>
              <a:ext cx="3834594" cy="2415482"/>
            </a:xfrm>
            <a:prstGeom prst="rect">
              <a:avLst/>
            </a:prstGeom>
          </p:spPr>
        </p:pic>
        <p:pic>
          <p:nvPicPr>
            <p:cNvPr id="12" name="Picture 11" descr="A picture containing blue, monitor, animal&#10;&#10;Description generated with high confidence">
              <a:extLst>
                <a:ext uri="{FF2B5EF4-FFF2-40B4-BE49-F238E27FC236}">
                  <a16:creationId xmlns:a16="http://schemas.microsoft.com/office/drawing/2014/main" id="{8F1EBB20-5D77-4431-B068-EA7EA9147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41844" y="17454580"/>
              <a:ext cx="3834593" cy="2415482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F0C16D89-99E5-4BCC-92EA-FB6F2FB5B3BB}"/>
              </a:ext>
            </a:extLst>
          </p:cNvPr>
          <p:cNvSpPr txBox="1"/>
          <p:nvPr/>
        </p:nvSpPr>
        <p:spPr>
          <a:xfrm>
            <a:off x="37540895" y="6336272"/>
            <a:ext cx="51612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Figure 5: </a:t>
            </a:r>
            <a:r>
              <a:rPr lang="en-US" sz="2800" b="1" dirty="0"/>
              <a:t>40x Tile scan of the Trigeminal Nucleus</a:t>
            </a:r>
            <a:r>
              <a:rPr lang="en-US" sz="2800" dirty="0"/>
              <a:t> Top left: Alexa 488 signal indicating CB1 receptor expression. Top Right: </a:t>
            </a:r>
            <a:r>
              <a:rPr lang="en-US" sz="2800" dirty="0" err="1"/>
              <a:t>TdTomato</a:t>
            </a:r>
            <a:r>
              <a:rPr lang="en-US" sz="2800" dirty="0"/>
              <a:t> signal indicating CCK(+) cells. Bottom Left:  TO-PRO-3 od DNA indicating all cell bodies. Bottom Right: Composite Image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18C0159-646E-4D05-8B4D-0FDF27B38A82}"/>
              </a:ext>
            </a:extLst>
          </p:cNvPr>
          <p:cNvSpPr txBox="1"/>
          <p:nvPr/>
        </p:nvSpPr>
        <p:spPr>
          <a:xfrm>
            <a:off x="23379477" y="8972444"/>
            <a:ext cx="46830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Figure 3: Schematic of </a:t>
            </a:r>
            <a:r>
              <a:rPr lang="en-US" sz="2800" dirty="0" err="1"/>
              <a:t>Cre-LoxP</a:t>
            </a:r>
            <a:r>
              <a:rPr lang="en-US" sz="2800" dirty="0"/>
              <a:t> recombination to create a mouse line which expresses </a:t>
            </a:r>
            <a:r>
              <a:rPr lang="en-US" sz="2800" dirty="0" err="1"/>
              <a:t>tdTomato</a:t>
            </a:r>
            <a:r>
              <a:rPr lang="en-US" sz="2800" dirty="0"/>
              <a:t> in CCK(+) cells</a:t>
            </a:r>
          </a:p>
        </p:txBody>
      </p:sp>
      <p:graphicFrame>
        <p:nvGraphicFramePr>
          <p:cNvPr id="44" name="Chart 43">
            <a:extLst>
              <a:ext uri="{FF2B5EF4-FFF2-40B4-BE49-F238E27FC236}">
                <a16:creationId xmlns:a16="http://schemas.microsoft.com/office/drawing/2014/main" id="{CE3967F9-93D9-4FC3-8C9E-104C813CDE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746092"/>
              </p:ext>
            </p:extLst>
          </p:nvPr>
        </p:nvGraphicFramePr>
        <p:xfrm>
          <a:off x="29900562" y="10532016"/>
          <a:ext cx="7669189" cy="4839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pSp>
        <p:nvGrpSpPr>
          <p:cNvPr id="28" name="Group 27">
            <a:extLst>
              <a:ext uri="{FF2B5EF4-FFF2-40B4-BE49-F238E27FC236}">
                <a16:creationId xmlns:a16="http://schemas.microsoft.com/office/drawing/2014/main" id="{D65A6122-EEC6-4EDE-97E1-EFEDFE58E162}"/>
              </a:ext>
            </a:extLst>
          </p:cNvPr>
          <p:cNvGrpSpPr/>
          <p:nvPr/>
        </p:nvGrpSpPr>
        <p:grpSpPr>
          <a:xfrm>
            <a:off x="14748142" y="22418427"/>
            <a:ext cx="7719148" cy="4656235"/>
            <a:chOff x="14069011" y="13369529"/>
            <a:chExt cx="12879276" cy="7727565"/>
          </a:xfrm>
        </p:grpSpPr>
        <p:pic>
          <p:nvPicPr>
            <p:cNvPr id="15" name="Picture 14" descr="A close up of a green field&#10;&#10;Description generated with high confidence">
              <a:extLst>
                <a:ext uri="{FF2B5EF4-FFF2-40B4-BE49-F238E27FC236}">
                  <a16:creationId xmlns:a16="http://schemas.microsoft.com/office/drawing/2014/main" id="{3278160D-CD0B-4BB0-B25E-0AA1CEFE4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69011" y="13369529"/>
              <a:ext cx="6439637" cy="3863782"/>
            </a:xfrm>
            <a:prstGeom prst="rect">
              <a:avLst/>
            </a:prstGeom>
          </p:spPr>
        </p:pic>
        <p:pic>
          <p:nvPicPr>
            <p:cNvPr id="17" name="Picture 16" descr="A picture containing grass, tree, outdoor object, stop&#10;&#10;Description generated with high confidence">
              <a:extLst>
                <a:ext uri="{FF2B5EF4-FFF2-40B4-BE49-F238E27FC236}">
                  <a16:creationId xmlns:a16="http://schemas.microsoft.com/office/drawing/2014/main" id="{B2919695-63C0-44F3-8068-2EC80DB17A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8649" y="13369529"/>
              <a:ext cx="6439637" cy="3863782"/>
            </a:xfrm>
            <a:prstGeom prst="rect">
              <a:avLst/>
            </a:prstGeom>
          </p:spPr>
        </p:pic>
        <p:pic>
          <p:nvPicPr>
            <p:cNvPr id="24" name="Picture 23" descr="A picture containing animal, tree&#10;&#10;Description generated with high confidence">
              <a:extLst>
                <a:ext uri="{FF2B5EF4-FFF2-40B4-BE49-F238E27FC236}">
                  <a16:creationId xmlns:a16="http://schemas.microsoft.com/office/drawing/2014/main" id="{5759C2C1-77FA-4D5D-AA6F-03F6702D88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8650" y="17233312"/>
              <a:ext cx="6439637" cy="3863782"/>
            </a:xfrm>
            <a:prstGeom prst="rect">
              <a:avLst/>
            </a:prstGeom>
          </p:spPr>
        </p:pic>
        <p:pic>
          <p:nvPicPr>
            <p:cNvPr id="27" name="Picture 26" descr="A picture containing monitor, computer&#10;&#10;Description generated with high confidence">
              <a:extLst>
                <a:ext uri="{FF2B5EF4-FFF2-40B4-BE49-F238E27FC236}">
                  <a16:creationId xmlns:a16="http://schemas.microsoft.com/office/drawing/2014/main" id="{6B3748D3-902A-41E4-93BB-A6BB42C18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69013" y="17233312"/>
              <a:ext cx="6439637" cy="3863782"/>
            </a:xfrm>
            <a:prstGeom prst="rect">
              <a:avLst/>
            </a:prstGeom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DB25A46-2D08-492E-BB09-94B11C37EA03}"/>
              </a:ext>
            </a:extLst>
          </p:cNvPr>
          <p:cNvSpPr txBox="1"/>
          <p:nvPr/>
        </p:nvSpPr>
        <p:spPr>
          <a:xfrm>
            <a:off x="22488682" y="23192273"/>
            <a:ext cx="58572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Figure 5: </a:t>
            </a:r>
            <a:r>
              <a:rPr lang="en-US" sz="2800" b="1" dirty="0"/>
              <a:t>40x Tile scan of the spinal dorsal horn</a:t>
            </a:r>
            <a:r>
              <a:rPr lang="en-US" sz="2800" dirty="0"/>
              <a:t> Top left: Alexa 488 signal indicating CB1 receptor expression. Top Right: </a:t>
            </a:r>
            <a:r>
              <a:rPr lang="en-US" sz="2800" dirty="0" err="1"/>
              <a:t>TdTomato</a:t>
            </a:r>
            <a:r>
              <a:rPr lang="en-US" sz="2800" dirty="0"/>
              <a:t> signal indicating CCK(+) cells. Bottom Left:  TO-PRO-3 od DNA indicating all cell bodies. Bottom Right: Composite Image</a:t>
            </a:r>
          </a:p>
        </p:txBody>
      </p:sp>
      <p:graphicFrame>
        <p:nvGraphicFramePr>
          <p:cNvPr id="46" name="Chart 45">
            <a:extLst>
              <a:ext uri="{FF2B5EF4-FFF2-40B4-BE49-F238E27FC236}">
                <a16:creationId xmlns:a16="http://schemas.microsoft.com/office/drawing/2014/main" id="{302D84E9-345F-4CE3-A1C2-4CF0731A98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7261378"/>
              </p:ext>
            </p:extLst>
          </p:nvPr>
        </p:nvGraphicFramePr>
        <p:xfrm>
          <a:off x="14748141" y="27074662"/>
          <a:ext cx="7740541" cy="4656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E9262A6E-564C-46DF-B1C2-7E69EF3276A5}"/>
              </a:ext>
            </a:extLst>
          </p:cNvPr>
          <p:cNvSpPr txBox="1"/>
          <p:nvPr/>
        </p:nvSpPr>
        <p:spPr>
          <a:xfrm>
            <a:off x="22488682" y="28925727"/>
            <a:ext cx="5857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Figure 6: Plot of Alexa 488 Signals per cell in the Spinal Dorsal Horn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3BFFED4-CAC4-4127-AD5C-BA878C6644A8}"/>
              </a:ext>
            </a:extLst>
          </p:cNvPr>
          <p:cNvSpPr txBox="1"/>
          <p:nvPr/>
        </p:nvSpPr>
        <p:spPr>
          <a:xfrm>
            <a:off x="37569752" y="12474808"/>
            <a:ext cx="51612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Figure 6: Plot of Alexa 488 Signals per cell in the Trigeminal Nucleus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DC2176-83DF-431E-964B-03DACE9F44C1}"/>
              </a:ext>
            </a:extLst>
          </p:cNvPr>
          <p:cNvSpPr txBox="1"/>
          <p:nvPr/>
        </p:nvSpPr>
        <p:spPr>
          <a:xfrm>
            <a:off x="21524995" y="15243062"/>
            <a:ext cx="6506759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Figure 4: Schematic of indirect immunohistochemical assay. Primary antibodies bind to the CB1 receptor, then fluorescently labelled secondary antibodies bind to the primary antibody.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F8FC2DE-F616-46FA-9348-F680C20ED5DF}"/>
              </a:ext>
            </a:extLst>
          </p:cNvPr>
          <p:cNvSpPr txBox="1"/>
          <p:nvPr/>
        </p:nvSpPr>
        <p:spPr>
          <a:xfrm>
            <a:off x="1189037" y="12625664"/>
            <a:ext cx="12801600" cy="8330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/>
              <a:t>Cholecystokinin (CCK)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Antagonizes opioid mediated functions including analgesia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Linked to morphine tolerance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Anxiogenic effects in both human and animal models 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Induces panic attacks in patients with panic disorders</a:t>
            </a:r>
          </a:p>
          <a:p>
            <a:pPr>
              <a:lnSpc>
                <a:spcPct val="120000"/>
              </a:lnSpc>
            </a:pPr>
            <a:r>
              <a:rPr lang="en-US" sz="2800" dirty="0"/>
              <a:t>Cannabinoids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Cannabinoids and endocannabinoids modulate neurotransmission </a:t>
            </a:r>
            <a:r>
              <a:rPr lang="en-US" sz="2800" dirty="0" err="1"/>
              <a:t>presynaptically</a:t>
            </a:r>
            <a:r>
              <a:rPr lang="en-US" sz="2800" dirty="0"/>
              <a:t> through the Cannabinoid Receptor 1 (CB1)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Cannabinoids and endocannabinoids have potent analgesic on multiple types of pain including neuropathic pain</a:t>
            </a:r>
          </a:p>
          <a:p>
            <a:pPr>
              <a:lnSpc>
                <a:spcPct val="120000"/>
              </a:lnSpc>
            </a:pPr>
            <a:r>
              <a:rPr lang="en-US" sz="2800" dirty="0"/>
              <a:t>Interactions of CCK and CB1 receptor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Colocalization of the CCK and CB1 receptor has been shown in forebrain areas and hippocampus (</a:t>
            </a:r>
            <a:r>
              <a:rPr lang="en-US" sz="2800" dirty="0" err="1"/>
              <a:t>Marsicano</a:t>
            </a:r>
            <a:r>
              <a:rPr lang="en-US" sz="2800" dirty="0"/>
              <a:t> &amp; Lutz, 1999) 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CB1 inhibits anxiogenic effect of CCK (</a:t>
            </a:r>
            <a:r>
              <a:rPr lang="en-US" sz="2800" dirty="0" err="1"/>
              <a:t>Kurrikoff</a:t>
            </a:r>
            <a:r>
              <a:rPr lang="en-US" sz="2800" dirty="0"/>
              <a:t>, </a:t>
            </a:r>
            <a:r>
              <a:rPr lang="en-US" sz="2800" dirty="0" err="1"/>
              <a:t>Inno</a:t>
            </a:r>
            <a:r>
              <a:rPr lang="en-US" sz="2800" dirty="0"/>
              <a:t>, Matsui, &amp; </a:t>
            </a:r>
            <a:r>
              <a:rPr lang="en-US" sz="2800" dirty="0" err="1"/>
              <a:t>Vasar</a:t>
            </a:r>
            <a:r>
              <a:rPr lang="en-US" sz="2800" dirty="0"/>
              <a:t>, 2008)</a:t>
            </a:r>
          </a:p>
          <a:p>
            <a:pPr>
              <a:lnSpc>
                <a:spcPct val="120000"/>
              </a:lnSpc>
            </a:pPr>
            <a:r>
              <a:rPr lang="en-US" sz="2800" dirty="0"/>
              <a:t>No studies found have examined interactions of CB1 and CCK in the spinal cord or trigeminal nucleus. </a:t>
            </a:r>
          </a:p>
        </p:txBody>
      </p:sp>
      <p:sp>
        <p:nvSpPr>
          <p:cNvPr id="51" name="Text Placeholder 38">
            <a:extLst>
              <a:ext uri="{FF2B5EF4-FFF2-40B4-BE49-F238E27FC236}">
                <a16:creationId xmlns:a16="http://schemas.microsoft.com/office/drawing/2014/main" id="{7099B37D-FBF3-40D2-9B9A-26F873D29F3C}"/>
              </a:ext>
            </a:extLst>
          </p:cNvPr>
          <p:cNvSpPr txBox="1">
            <a:spLocks/>
          </p:cNvSpPr>
          <p:nvPr/>
        </p:nvSpPr>
        <p:spPr>
          <a:xfrm>
            <a:off x="14827954" y="5852160"/>
            <a:ext cx="13518446" cy="1253111"/>
          </a:xfrm>
          <a:prstGeom prst="round1Rect">
            <a:avLst/>
          </a:prstGeom>
          <a:solidFill>
            <a:schemeClr val="accent2"/>
          </a:solidFill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/>
              <a:t>Methodology (Continued)</a:t>
            </a:r>
          </a:p>
        </p:txBody>
      </p:sp>
      <p:sp>
        <p:nvSpPr>
          <p:cNvPr id="52" name="Content Placeholder 40">
            <a:extLst>
              <a:ext uri="{FF2B5EF4-FFF2-40B4-BE49-F238E27FC236}">
                <a16:creationId xmlns:a16="http://schemas.microsoft.com/office/drawing/2014/main" id="{4BFAE2BF-4710-4810-B763-111ECCF8D747}"/>
              </a:ext>
            </a:extLst>
          </p:cNvPr>
          <p:cNvSpPr txBox="1">
            <a:spLocks/>
          </p:cNvSpPr>
          <p:nvPr/>
        </p:nvSpPr>
        <p:spPr>
          <a:xfrm>
            <a:off x="14670157" y="12393690"/>
            <a:ext cx="14550887" cy="4173865"/>
          </a:xfrm>
          <a:prstGeom prst="rect">
            <a:avLst/>
          </a:prstGeom>
        </p:spPr>
        <p:txBody>
          <a:bodyPr vert="horz" lIns="365760" tIns="182880" rIns="91440" bIns="45720" rtlCol="0">
            <a:norm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Stained sections were mounted and imaged with confocal microscopy</a:t>
            </a:r>
          </a:p>
          <a:p>
            <a:r>
              <a:rPr lang="en-US" dirty="0"/>
              <a:t>Images were using ImageJ to quantify rates of Alexa 488 signaling and compare between CCK (+) and CCK (-) cells</a:t>
            </a:r>
          </a:p>
        </p:txBody>
      </p:sp>
      <p:pic>
        <p:nvPicPr>
          <p:cNvPr id="1025" name="Picture 1024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0FB3C61B-8BF5-44C3-95A2-2EC4FE07C7E3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00" t="5788" r="1707" b="14167"/>
          <a:stretch/>
        </p:blipFill>
        <p:spPr>
          <a:xfrm>
            <a:off x="15258285" y="14211384"/>
            <a:ext cx="5771905" cy="436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ustom 10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93ADC9"/>
      </a:accent2>
      <a:accent3>
        <a:srgbClr val="969696"/>
      </a:accent3>
      <a:accent4>
        <a:srgbClr val="00004C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0</TotalTime>
  <Words>1133</Words>
  <Application>Microsoft Office PowerPoint</Application>
  <PresentationFormat>Custom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</vt:lpstr>
      <vt:lpstr>Medical Poster</vt:lpstr>
      <vt:lpstr>Histochemical Analysis of CB1 Expression in CCK Positive Neurons in the Spinal Cord and Trigeminal nucleus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2018-04-06T20:01:15Z</dcterms:created>
  <dcterms:modified xsi:type="dcterms:W3CDTF">2018-04-18T22:34:17Z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