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39014400" cy="29260800"/>
  <p:notesSz cx="9601200" cy="7315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 LaSalle" initials="CL" lastIdx="0" clrIdx="0">
    <p:extLst>
      <p:ext uri="{19B8F6BF-5375-455C-9EA6-DF929625EA0E}">
        <p15:presenceInfo xmlns:p15="http://schemas.microsoft.com/office/powerpoint/2012/main" userId="faa018bd063cc5e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A4B06"/>
    <a:srgbClr val="F5F5F5"/>
    <a:srgbClr val="F5FAFF"/>
    <a:srgbClr val="F0FAFF"/>
    <a:srgbClr val="F5F5FF"/>
    <a:srgbClr val="EBEBF5"/>
    <a:srgbClr val="F1FFFF"/>
    <a:srgbClr val="E7FFFF"/>
    <a:srgbClr val="C5DAFF"/>
    <a:srgbClr val="F8F5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477" autoAdjust="0"/>
    <p:restoredTop sz="96225" autoAdjust="0"/>
  </p:normalViewPr>
  <p:slideViewPr>
    <p:cSldViewPr snapToGrid="0">
      <p:cViewPr>
        <p:scale>
          <a:sx n="100" d="100"/>
          <a:sy n="100" d="100"/>
        </p:scale>
        <p:origin x="-8621" y="-22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 LaSalle" userId="faa018bd063cc5e7" providerId="LiveId" clId="{EFE65B14-FF6E-4100-849B-1BAC1DF2066E}"/>
    <pc:docChg chg="undo redo custSel modSld">
      <pc:chgData name="Chris LaSalle" userId="faa018bd063cc5e7" providerId="LiveId" clId="{EFE65B14-FF6E-4100-849B-1BAC1DF2066E}" dt="2018-04-23T00:37:15.656" v="9219"/>
      <pc:docMkLst>
        <pc:docMk/>
      </pc:docMkLst>
      <pc:sldChg chg="addSp delSp modSp">
        <pc:chgData name="Chris LaSalle" userId="faa018bd063cc5e7" providerId="LiveId" clId="{EFE65B14-FF6E-4100-849B-1BAC1DF2066E}" dt="2018-04-23T00:37:15.656" v="9219"/>
        <pc:sldMkLst>
          <pc:docMk/>
          <pc:sldMk cId="410871097" sldId="256"/>
        </pc:sldMkLst>
        <pc:spChg chg="mod">
          <ac:chgData name="Chris LaSalle" userId="faa018bd063cc5e7" providerId="LiveId" clId="{EFE65B14-FF6E-4100-849B-1BAC1DF2066E}" dt="2018-04-23T00:18:35.104" v="8543" actId="20577"/>
          <ac:spMkLst>
            <pc:docMk/>
            <pc:sldMk cId="410871097" sldId="256"/>
            <ac:spMk id="3" creationId="{B078BE8A-769C-45DB-9C78-50151553F00B}"/>
          </ac:spMkLst>
        </pc:spChg>
        <pc:spChg chg="mod">
          <ac:chgData name="Chris LaSalle" userId="faa018bd063cc5e7" providerId="LiveId" clId="{EFE65B14-FF6E-4100-849B-1BAC1DF2066E}" dt="2018-04-22T23:51:34.498" v="6014"/>
          <ac:spMkLst>
            <pc:docMk/>
            <pc:sldMk cId="410871097" sldId="256"/>
            <ac:spMk id="8" creationId="{97654EFE-1D28-4CA3-B53D-E0AC1903D25C}"/>
          </ac:spMkLst>
        </pc:spChg>
        <pc:spChg chg="mod">
          <ac:chgData name="Chris LaSalle" userId="faa018bd063cc5e7" providerId="LiveId" clId="{EFE65B14-FF6E-4100-849B-1BAC1DF2066E}" dt="2018-04-22T23:54:15.488" v="6127" actId="1076"/>
          <ac:spMkLst>
            <pc:docMk/>
            <pc:sldMk cId="410871097" sldId="256"/>
            <ac:spMk id="12" creationId="{8C17E97B-D19E-48A3-A578-EE295F58B3CA}"/>
          </ac:spMkLst>
        </pc:spChg>
        <pc:spChg chg="mod">
          <ac:chgData name="Chris LaSalle" userId="faa018bd063cc5e7" providerId="LiveId" clId="{EFE65B14-FF6E-4100-849B-1BAC1DF2066E}" dt="2018-04-23T00:24:04.010" v="9149" actId="1036"/>
          <ac:spMkLst>
            <pc:docMk/>
            <pc:sldMk cId="410871097" sldId="256"/>
            <ac:spMk id="15" creationId="{BD9030BE-EBDB-49F1-9C7E-5921AD1E99DE}"/>
          </ac:spMkLst>
        </pc:spChg>
        <pc:spChg chg="mod">
          <ac:chgData name="Chris LaSalle" userId="faa018bd063cc5e7" providerId="LiveId" clId="{EFE65B14-FF6E-4100-849B-1BAC1DF2066E}" dt="2018-04-23T00:11:13.068" v="7965" actId="1035"/>
          <ac:spMkLst>
            <pc:docMk/>
            <pc:sldMk cId="410871097" sldId="256"/>
            <ac:spMk id="16" creationId="{87E468DB-FEA8-438E-A3C0-D1A9EFB0D765}"/>
          </ac:spMkLst>
        </pc:spChg>
        <pc:spChg chg="mod">
          <ac:chgData name="Chris LaSalle" userId="faa018bd063cc5e7" providerId="LiveId" clId="{EFE65B14-FF6E-4100-849B-1BAC1DF2066E}" dt="2018-04-23T00:31:47.255" v="9168" actId="1036"/>
          <ac:spMkLst>
            <pc:docMk/>
            <pc:sldMk cId="410871097" sldId="256"/>
            <ac:spMk id="17" creationId="{3D1B713A-4DCE-4D9F-AEED-A3B68418BA40}"/>
          </ac:spMkLst>
        </pc:spChg>
        <pc:spChg chg="del">
          <ac:chgData name="Chris LaSalle" userId="faa018bd063cc5e7" providerId="LiveId" clId="{EFE65B14-FF6E-4100-849B-1BAC1DF2066E}" dt="2018-04-23T00:03:21.983" v="6792" actId="478"/>
          <ac:spMkLst>
            <pc:docMk/>
            <pc:sldMk cId="410871097" sldId="256"/>
            <ac:spMk id="18" creationId="{5FAA26B0-872B-41CB-A335-FDEBFC8FAF04}"/>
          </ac:spMkLst>
        </pc:spChg>
        <pc:spChg chg="mod">
          <ac:chgData name="Chris LaSalle" userId="faa018bd063cc5e7" providerId="LiveId" clId="{EFE65B14-FF6E-4100-849B-1BAC1DF2066E}" dt="2018-04-23T00:24:04.010" v="9149" actId="1036"/>
          <ac:spMkLst>
            <pc:docMk/>
            <pc:sldMk cId="410871097" sldId="256"/>
            <ac:spMk id="19" creationId="{3C0B5157-0B64-445D-A9A0-BDEA3560A45C}"/>
          </ac:spMkLst>
        </pc:spChg>
        <pc:spChg chg="mod">
          <ac:chgData name="Chris LaSalle" userId="faa018bd063cc5e7" providerId="LiveId" clId="{EFE65B14-FF6E-4100-849B-1BAC1DF2066E}" dt="2018-04-22T20:55:22.869" v="425" actId="1076"/>
          <ac:spMkLst>
            <pc:docMk/>
            <pc:sldMk cId="410871097" sldId="256"/>
            <ac:spMk id="20" creationId="{8849AE7E-4865-4B47-A552-024B87218E4A}"/>
          </ac:spMkLst>
        </pc:spChg>
        <pc:spChg chg="mod">
          <ac:chgData name="Chris LaSalle" userId="faa018bd063cc5e7" providerId="LiveId" clId="{EFE65B14-FF6E-4100-849B-1BAC1DF2066E}" dt="2018-04-22T20:55:25.389" v="426" actId="1076"/>
          <ac:spMkLst>
            <pc:docMk/>
            <pc:sldMk cId="410871097" sldId="256"/>
            <ac:spMk id="21" creationId="{8B50BCA4-2D38-46A8-8A73-BCA7837D7950}"/>
          </ac:spMkLst>
        </pc:spChg>
        <pc:spChg chg="mod">
          <ac:chgData name="Chris LaSalle" userId="faa018bd063cc5e7" providerId="LiveId" clId="{EFE65B14-FF6E-4100-849B-1BAC1DF2066E}" dt="2018-04-23T00:31:47.255" v="9168" actId="1036"/>
          <ac:spMkLst>
            <pc:docMk/>
            <pc:sldMk cId="410871097" sldId="256"/>
            <ac:spMk id="22" creationId="{4820FEE8-449D-49A9-B517-F9233A2057E7}"/>
          </ac:spMkLst>
        </pc:spChg>
        <pc:spChg chg="mod">
          <ac:chgData name="Chris LaSalle" userId="faa018bd063cc5e7" providerId="LiveId" clId="{EFE65B14-FF6E-4100-849B-1BAC1DF2066E}" dt="2018-04-23T00:31:47.255" v="9168" actId="1036"/>
          <ac:spMkLst>
            <pc:docMk/>
            <pc:sldMk cId="410871097" sldId="256"/>
            <ac:spMk id="24" creationId="{3EDBE9D7-105E-4A08-BD87-7C991886CEB8}"/>
          </ac:spMkLst>
        </pc:spChg>
        <pc:spChg chg="add del mod">
          <ac:chgData name="Chris LaSalle" userId="faa018bd063cc5e7" providerId="LiveId" clId="{EFE65B14-FF6E-4100-849B-1BAC1DF2066E}" dt="2018-04-22T22:40:37.997" v="4715" actId="478"/>
          <ac:spMkLst>
            <pc:docMk/>
            <pc:sldMk cId="410871097" sldId="256"/>
            <ac:spMk id="28" creationId="{7877E6D1-6912-4D87-9F1E-8FA7605FA095}"/>
          </ac:spMkLst>
        </pc:spChg>
        <pc:spChg chg="mod">
          <ac:chgData name="Chris LaSalle" userId="faa018bd063cc5e7" providerId="LiveId" clId="{EFE65B14-FF6E-4100-849B-1BAC1DF2066E}" dt="2018-04-22T21:51:06.730" v="2898" actId="1035"/>
          <ac:spMkLst>
            <pc:docMk/>
            <pc:sldMk cId="410871097" sldId="256"/>
            <ac:spMk id="29" creationId="{FD2E227E-3A32-46EF-A8A2-F8BB7684A7CB}"/>
          </ac:spMkLst>
        </pc:spChg>
        <pc:spChg chg="mod">
          <ac:chgData name="Chris LaSalle" userId="faa018bd063cc5e7" providerId="LiveId" clId="{EFE65B14-FF6E-4100-849B-1BAC1DF2066E}" dt="2018-04-23T00:31:52.879" v="9181" actId="1038"/>
          <ac:spMkLst>
            <pc:docMk/>
            <pc:sldMk cId="410871097" sldId="256"/>
            <ac:spMk id="30" creationId="{9458994D-EBCB-49E8-A430-A18E1AEB9308}"/>
          </ac:spMkLst>
        </pc:spChg>
        <pc:spChg chg="mod">
          <ac:chgData name="Chris LaSalle" userId="faa018bd063cc5e7" providerId="LiveId" clId="{EFE65B14-FF6E-4100-849B-1BAC1DF2066E}" dt="2018-04-22T22:00:34.010" v="3149" actId="20577"/>
          <ac:spMkLst>
            <pc:docMk/>
            <pc:sldMk cId="410871097" sldId="256"/>
            <ac:spMk id="31" creationId="{87FDBAF9-EF54-4F27-81EA-A325ECFFD414}"/>
          </ac:spMkLst>
        </pc:spChg>
        <pc:spChg chg="add del">
          <ac:chgData name="Chris LaSalle" userId="faa018bd063cc5e7" providerId="LiveId" clId="{EFE65B14-FF6E-4100-849B-1BAC1DF2066E}" dt="2018-04-22T23:51:57.610" v="6052"/>
          <ac:spMkLst>
            <pc:docMk/>
            <pc:sldMk cId="410871097" sldId="256"/>
            <ac:spMk id="33" creationId="{75772DC6-944B-444F-BCEE-9A89080438A9}"/>
          </ac:spMkLst>
        </pc:spChg>
        <pc:spChg chg="add del">
          <ac:chgData name="Chris LaSalle" userId="faa018bd063cc5e7" providerId="LiveId" clId="{EFE65B14-FF6E-4100-849B-1BAC1DF2066E}" dt="2018-04-22T23:52:01.274" v="6054"/>
          <ac:spMkLst>
            <pc:docMk/>
            <pc:sldMk cId="410871097" sldId="256"/>
            <ac:spMk id="34" creationId="{8F891F94-9BE7-43E9-9736-92C1C766C6E0}"/>
          </ac:spMkLst>
        </pc:spChg>
        <pc:spChg chg="mod">
          <ac:chgData name="Chris LaSalle" userId="faa018bd063cc5e7" providerId="LiveId" clId="{EFE65B14-FF6E-4100-849B-1BAC1DF2066E}" dt="2018-04-23T00:04:30.244" v="6839" actId="6549"/>
          <ac:spMkLst>
            <pc:docMk/>
            <pc:sldMk cId="410871097" sldId="256"/>
            <ac:spMk id="35" creationId="{98E77720-F41E-4E20-B971-733BADB73E13}"/>
          </ac:spMkLst>
        </pc:spChg>
        <pc:spChg chg="add del mod">
          <ac:chgData name="Chris LaSalle" userId="faa018bd063cc5e7" providerId="LiveId" clId="{EFE65B14-FF6E-4100-849B-1BAC1DF2066E}" dt="2018-04-22T23:52:31.840" v="6062" actId="478"/>
          <ac:spMkLst>
            <pc:docMk/>
            <pc:sldMk cId="410871097" sldId="256"/>
            <ac:spMk id="36" creationId="{A93F980E-A0AA-4085-B1AB-DF8839650CE3}"/>
          </ac:spMkLst>
        </pc:spChg>
        <pc:spChg chg="mod">
          <ac:chgData name="Chris LaSalle" userId="faa018bd063cc5e7" providerId="LiveId" clId="{EFE65B14-FF6E-4100-849B-1BAC1DF2066E}" dt="2018-04-23T00:04:39.831" v="6866" actId="1035"/>
          <ac:spMkLst>
            <pc:docMk/>
            <pc:sldMk cId="410871097" sldId="256"/>
            <ac:spMk id="44" creationId="{9BA64E58-F7F1-4640-A6F5-180884A04FBF}"/>
          </ac:spMkLst>
        </pc:spChg>
        <pc:spChg chg="mod">
          <ac:chgData name="Chris LaSalle" userId="faa018bd063cc5e7" providerId="LiveId" clId="{EFE65B14-FF6E-4100-849B-1BAC1DF2066E}" dt="2018-04-22T22:53:22.775" v="4874" actId="1036"/>
          <ac:spMkLst>
            <pc:docMk/>
            <pc:sldMk cId="410871097" sldId="256"/>
            <ac:spMk id="46" creationId="{2F531B22-BCE5-4BDA-9868-73E36174EDAC}"/>
          </ac:spMkLst>
        </pc:spChg>
        <pc:spChg chg="mod">
          <ac:chgData name="Chris LaSalle" userId="faa018bd063cc5e7" providerId="LiveId" clId="{EFE65B14-FF6E-4100-849B-1BAC1DF2066E}" dt="2018-04-23T00:10:52.636" v="7948" actId="20577"/>
          <ac:spMkLst>
            <pc:docMk/>
            <pc:sldMk cId="410871097" sldId="256"/>
            <ac:spMk id="50" creationId="{472A7A26-8E05-49C6-9FF6-62F79B0BFB79}"/>
          </ac:spMkLst>
        </pc:spChg>
        <pc:spChg chg="mod ord">
          <ac:chgData name="Chris LaSalle" userId="faa018bd063cc5e7" providerId="LiveId" clId="{EFE65B14-FF6E-4100-849B-1BAC1DF2066E}" dt="2018-04-23T00:23:53.087" v="9121" actId="20577"/>
          <ac:spMkLst>
            <pc:docMk/>
            <pc:sldMk cId="410871097" sldId="256"/>
            <ac:spMk id="51" creationId="{521B5F06-CBCB-424C-A4BA-52320CD604D3}"/>
          </ac:spMkLst>
        </pc:spChg>
        <pc:spChg chg="del">
          <ac:chgData name="Chris LaSalle" userId="faa018bd063cc5e7" providerId="LiveId" clId="{EFE65B14-FF6E-4100-849B-1BAC1DF2066E}" dt="2018-04-23T00:03:23.572" v="6793" actId="478"/>
          <ac:spMkLst>
            <pc:docMk/>
            <pc:sldMk cId="410871097" sldId="256"/>
            <ac:spMk id="53" creationId="{B9468AAD-B45D-4007-9F32-A2D006C15152}"/>
          </ac:spMkLst>
        </pc:spChg>
        <pc:spChg chg="del">
          <ac:chgData name="Chris LaSalle" userId="faa018bd063cc5e7" providerId="LiveId" clId="{EFE65B14-FF6E-4100-849B-1BAC1DF2066E}" dt="2018-04-23T00:03:05.336" v="6788" actId="478"/>
          <ac:spMkLst>
            <pc:docMk/>
            <pc:sldMk cId="410871097" sldId="256"/>
            <ac:spMk id="55" creationId="{1B439EAF-F3CD-4E0F-B5AE-6A6F66C15812}"/>
          </ac:spMkLst>
        </pc:spChg>
        <pc:spChg chg="del">
          <ac:chgData name="Chris LaSalle" userId="faa018bd063cc5e7" providerId="LiveId" clId="{EFE65B14-FF6E-4100-849B-1BAC1DF2066E}" dt="2018-04-23T00:03:21.983" v="6792" actId="478"/>
          <ac:spMkLst>
            <pc:docMk/>
            <pc:sldMk cId="410871097" sldId="256"/>
            <ac:spMk id="56" creationId="{2DB9D793-31BF-4C43-A326-EB38F2D19100}"/>
          </ac:spMkLst>
        </pc:spChg>
        <pc:spChg chg="mod">
          <ac:chgData name="Chris LaSalle" userId="faa018bd063cc5e7" providerId="LiveId" clId="{EFE65B14-FF6E-4100-849B-1BAC1DF2066E}" dt="2018-04-22T22:53:07.271" v="4857" actId="1036"/>
          <ac:spMkLst>
            <pc:docMk/>
            <pc:sldMk cId="410871097" sldId="256"/>
            <ac:spMk id="58" creationId="{B8D6E058-D833-4CE1-9D3F-BC73B74E68AE}"/>
          </ac:spMkLst>
        </pc:spChg>
        <pc:spChg chg="del">
          <ac:chgData name="Chris LaSalle" userId="faa018bd063cc5e7" providerId="LiveId" clId="{EFE65B14-FF6E-4100-849B-1BAC1DF2066E}" dt="2018-04-23T00:03:21.983" v="6792" actId="478"/>
          <ac:spMkLst>
            <pc:docMk/>
            <pc:sldMk cId="410871097" sldId="256"/>
            <ac:spMk id="60" creationId="{2FE77986-36A4-44AB-AD80-5A32A4BECC5D}"/>
          </ac:spMkLst>
        </pc:spChg>
        <pc:spChg chg="del">
          <ac:chgData name="Chris LaSalle" userId="faa018bd063cc5e7" providerId="LiveId" clId="{EFE65B14-FF6E-4100-849B-1BAC1DF2066E}" dt="2018-04-23T00:03:09.989" v="6791" actId="478"/>
          <ac:spMkLst>
            <pc:docMk/>
            <pc:sldMk cId="410871097" sldId="256"/>
            <ac:spMk id="61" creationId="{BDB07EE7-5620-428D-ABEA-F243FE207ADF}"/>
          </ac:spMkLst>
        </pc:spChg>
        <pc:spChg chg="del">
          <ac:chgData name="Chris LaSalle" userId="faa018bd063cc5e7" providerId="LiveId" clId="{EFE65B14-FF6E-4100-849B-1BAC1DF2066E}" dt="2018-04-23T00:03:21.983" v="6792" actId="478"/>
          <ac:spMkLst>
            <pc:docMk/>
            <pc:sldMk cId="410871097" sldId="256"/>
            <ac:spMk id="63" creationId="{442D4333-80DB-4D3D-8D30-BEE86DD65A39}"/>
          </ac:spMkLst>
        </pc:spChg>
        <pc:spChg chg="add mod">
          <ac:chgData name="Chris LaSalle" userId="faa018bd063cc5e7" providerId="LiveId" clId="{EFE65B14-FF6E-4100-849B-1BAC1DF2066E}" dt="2018-04-23T00:31:39.739" v="9159" actId="1036"/>
          <ac:spMkLst>
            <pc:docMk/>
            <pc:sldMk cId="410871097" sldId="256"/>
            <ac:spMk id="64" creationId="{8CAE43BF-B15F-49FE-AF04-C8E14933DF1A}"/>
          </ac:spMkLst>
        </pc:spChg>
        <pc:spChg chg="del mod">
          <ac:chgData name="Chris LaSalle" userId="faa018bd063cc5e7" providerId="LiveId" clId="{EFE65B14-FF6E-4100-849B-1BAC1DF2066E}" dt="2018-04-23T00:03:08.356" v="6790" actId="478"/>
          <ac:spMkLst>
            <pc:docMk/>
            <pc:sldMk cId="410871097" sldId="256"/>
            <ac:spMk id="65" creationId="{8E831F6A-8E48-4082-8185-D1EADF400D48}"/>
          </ac:spMkLst>
        </pc:spChg>
        <pc:spChg chg="del">
          <ac:chgData name="Chris LaSalle" userId="faa018bd063cc5e7" providerId="LiveId" clId="{EFE65B14-FF6E-4100-849B-1BAC1DF2066E}" dt="2018-04-23T00:03:21.983" v="6792" actId="478"/>
          <ac:spMkLst>
            <pc:docMk/>
            <pc:sldMk cId="410871097" sldId="256"/>
            <ac:spMk id="66" creationId="{263FB973-B4A7-4478-9B1A-C186352BBCC1}"/>
          </ac:spMkLst>
        </pc:spChg>
        <pc:spChg chg="del">
          <ac:chgData name="Chris LaSalle" userId="faa018bd063cc5e7" providerId="LiveId" clId="{EFE65B14-FF6E-4100-849B-1BAC1DF2066E}" dt="2018-04-23T00:03:21.983" v="6792" actId="478"/>
          <ac:spMkLst>
            <pc:docMk/>
            <pc:sldMk cId="410871097" sldId="256"/>
            <ac:spMk id="67" creationId="{B84BBF4B-CDB8-488B-A7FF-10E866EE1F9C}"/>
          </ac:spMkLst>
        </pc:spChg>
        <pc:spChg chg="del">
          <ac:chgData name="Chris LaSalle" userId="faa018bd063cc5e7" providerId="LiveId" clId="{EFE65B14-FF6E-4100-849B-1BAC1DF2066E}" dt="2018-04-23T00:03:21.983" v="6792" actId="478"/>
          <ac:spMkLst>
            <pc:docMk/>
            <pc:sldMk cId="410871097" sldId="256"/>
            <ac:spMk id="68" creationId="{4D5D7C81-D1FA-449A-9D80-119A5D5184C1}"/>
          </ac:spMkLst>
        </pc:spChg>
        <pc:spChg chg="del">
          <ac:chgData name="Chris LaSalle" userId="faa018bd063cc5e7" providerId="LiveId" clId="{EFE65B14-FF6E-4100-849B-1BAC1DF2066E}" dt="2018-04-23T00:03:21.983" v="6792" actId="478"/>
          <ac:spMkLst>
            <pc:docMk/>
            <pc:sldMk cId="410871097" sldId="256"/>
            <ac:spMk id="69" creationId="{A789F859-56A6-4AD1-AA7A-80C6C50DFD45}"/>
          </ac:spMkLst>
        </pc:spChg>
        <pc:spChg chg="del">
          <ac:chgData name="Chris LaSalle" userId="faa018bd063cc5e7" providerId="LiveId" clId="{EFE65B14-FF6E-4100-849B-1BAC1DF2066E}" dt="2018-04-23T00:03:21.983" v="6792" actId="478"/>
          <ac:spMkLst>
            <pc:docMk/>
            <pc:sldMk cId="410871097" sldId="256"/>
            <ac:spMk id="70" creationId="{5EF65712-05F6-46B2-A7C7-6B0D86CB71F0}"/>
          </ac:spMkLst>
        </pc:spChg>
        <pc:spChg chg="del">
          <ac:chgData name="Chris LaSalle" userId="faa018bd063cc5e7" providerId="LiveId" clId="{EFE65B14-FF6E-4100-849B-1BAC1DF2066E}" dt="2018-04-23T00:03:21.983" v="6792" actId="478"/>
          <ac:spMkLst>
            <pc:docMk/>
            <pc:sldMk cId="410871097" sldId="256"/>
            <ac:spMk id="71" creationId="{13FE8AC9-E3CE-4272-96B8-16CEC007575E}"/>
          </ac:spMkLst>
        </pc:spChg>
        <pc:spChg chg="add mod">
          <ac:chgData name="Chris LaSalle" userId="faa018bd063cc5e7" providerId="LiveId" clId="{EFE65B14-FF6E-4100-849B-1BAC1DF2066E}" dt="2018-04-22T21:49:14.699" v="2845" actId="58"/>
          <ac:spMkLst>
            <pc:docMk/>
            <pc:sldMk cId="410871097" sldId="256"/>
            <ac:spMk id="72" creationId="{07C0987A-7767-4C2B-8898-72DC75E5E27F}"/>
          </ac:spMkLst>
        </pc:spChg>
        <pc:spChg chg="add mod">
          <ac:chgData name="Chris LaSalle" userId="faa018bd063cc5e7" providerId="LiveId" clId="{EFE65B14-FF6E-4100-849B-1BAC1DF2066E}" dt="2018-04-22T23:53:12.684" v="6123" actId="1036"/>
          <ac:spMkLst>
            <pc:docMk/>
            <pc:sldMk cId="410871097" sldId="256"/>
            <ac:spMk id="73" creationId="{D7297B79-813C-40CA-A263-9D99D66FE588}"/>
          </ac:spMkLst>
        </pc:spChg>
        <pc:spChg chg="add mod">
          <ac:chgData name="Chris LaSalle" userId="faa018bd063cc5e7" providerId="LiveId" clId="{EFE65B14-FF6E-4100-849B-1BAC1DF2066E}" dt="2018-04-22T23:53:38.645" v="6126" actId="1076"/>
          <ac:spMkLst>
            <pc:docMk/>
            <pc:sldMk cId="410871097" sldId="256"/>
            <ac:spMk id="74" creationId="{0676E9C7-BD8C-427B-8C67-8EBCF38F151D}"/>
          </ac:spMkLst>
        </pc:spChg>
        <pc:spChg chg="mod">
          <ac:chgData name="Chris LaSalle" userId="faa018bd063cc5e7" providerId="LiveId" clId="{EFE65B14-FF6E-4100-849B-1BAC1DF2066E}" dt="2018-04-22T22:53:22.775" v="4874" actId="1036"/>
          <ac:spMkLst>
            <pc:docMk/>
            <pc:sldMk cId="410871097" sldId="256"/>
            <ac:spMk id="95" creationId="{C68078B6-CD88-40FF-8AE3-9ECE1A1D13BC}"/>
          </ac:spMkLst>
        </pc:spChg>
        <pc:spChg chg="del">
          <ac:chgData name="Chris LaSalle" userId="faa018bd063cc5e7" providerId="LiveId" clId="{EFE65B14-FF6E-4100-849B-1BAC1DF2066E}" dt="2018-04-22T22:52:33.137" v="4839" actId="478"/>
          <ac:spMkLst>
            <pc:docMk/>
            <pc:sldMk cId="410871097" sldId="256"/>
            <ac:spMk id="98" creationId="{1F8905AF-8B72-42DA-9FED-0EBEBC50A782}"/>
          </ac:spMkLst>
        </pc:spChg>
        <pc:spChg chg="del">
          <ac:chgData name="Chris LaSalle" userId="faa018bd063cc5e7" providerId="LiveId" clId="{EFE65B14-FF6E-4100-849B-1BAC1DF2066E}" dt="2018-04-22T22:52:34.521" v="4840" actId="478"/>
          <ac:spMkLst>
            <pc:docMk/>
            <pc:sldMk cId="410871097" sldId="256"/>
            <ac:spMk id="99" creationId="{4797A414-3CF1-4BA3-8B2F-2703F5085464}"/>
          </ac:spMkLst>
        </pc:spChg>
        <pc:spChg chg="del">
          <ac:chgData name="Chris LaSalle" userId="faa018bd063cc5e7" providerId="LiveId" clId="{EFE65B14-FF6E-4100-849B-1BAC1DF2066E}" dt="2018-04-22T22:52:29.810" v="4837" actId="478"/>
          <ac:spMkLst>
            <pc:docMk/>
            <pc:sldMk cId="410871097" sldId="256"/>
            <ac:spMk id="100" creationId="{02F23930-BA64-429A-8DFC-8B4F6C2705FD}"/>
          </ac:spMkLst>
        </pc:spChg>
        <pc:spChg chg="del">
          <ac:chgData name="Chris LaSalle" userId="faa018bd063cc5e7" providerId="LiveId" clId="{EFE65B14-FF6E-4100-849B-1BAC1DF2066E}" dt="2018-04-22T22:52:31.795" v="4838" actId="478"/>
          <ac:spMkLst>
            <pc:docMk/>
            <pc:sldMk cId="410871097" sldId="256"/>
            <ac:spMk id="101" creationId="{23592A5A-9B75-4B7F-B2AC-BC2D167EAD1B}"/>
          </ac:spMkLst>
        </pc:spChg>
        <pc:spChg chg="mod">
          <ac:chgData name="Chris LaSalle" userId="faa018bd063cc5e7" providerId="LiveId" clId="{EFE65B14-FF6E-4100-849B-1BAC1DF2066E}" dt="2018-04-22T21:42:04.122" v="2630" actId="1036"/>
          <ac:spMkLst>
            <pc:docMk/>
            <pc:sldMk cId="410871097" sldId="256"/>
            <ac:spMk id="102" creationId="{C5270ACD-C8B4-40F2-8A37-7067A03BA397}"/>
          </ac:spMkLst>
        </pc:spChg>
        <pc:graphicFrameChg chg="add del mod">
          <ac:chgData name="Chris LaSalle" userId="faa018bd063cc5e7" providerId="LiveId" clId="{EFE65B14-FF6E-4100-849B-1BAC1DF2066E}" dt="2018-04-22T21:29:33.093" v="2477"/>
          <ac:graphicFrameMkLst>
            <pc:docMk/>
            <pc:sldMk cId="410871097" sldId="256"/>
            <ac:graphicFrameMk id="2" creationId="{549DC005-7C53-400A-A553-D6EB1FBE4EDB}"/>
          </ac:graphicFrameMkLst>
        </pc:graphicFrameChg>
        <pc:graphicFrameChg chg="del">
          <ac:chgData name="Chris LaSalle" userId="faa018bd063cc5e7" providerId="LiveId" clId="{EFE65B14-FF6E-4100-849B-1BAC1DF2066E}" dt="2018-04-22T22:20:18.682" v="3807" actId="478"/>
          <ac:graphicFrameMkLst>
            <pc:docMk/>
            <pc:sldMk cId="410871097" sldId="256"/>
            <ac:graphicFrameMk id="5" creationId="{B763FE8D-C56B-49E7-94D8-84D798DAC449}"/>
          </ac:graphicFrameMkLst>
        </pc:graphicFrameChg>
        <pc:graphicFrameChg chg="del">
          <ac:chgData name="Chris LaSalle" userId="faa018bd063cc5e7" providerId="LiveId" clId="{EFE65B14-FF6E-4100-849B-1BAC1DF2066E}" dt="2018-04-22T22:20:19.350" v="3808" actId="478"/>
          <ac:graphicFrameMkLst>
            <pc:docMk/>
            <pc:sldMk cId="410871097" sldId="256"/>
            <ac:graphicFrameMk id="6" creationId="{959A29D8-185E-4236-8504-5AA8637875F3}"/>
          </ac:graphicFrameMkLst>
        </pc:graphicFrameChg>
        <pc:graphicFrameChg chg="add del mod">
          <ac:chgData name="Chris LaSalle" userId="faa018bd063cc5e7" providerId="LiveId" clId="{EFE65B14-FF6E-4100-849B-1BAC1DF2066E}" dt="2018-04-22T21:34:38.983" v="2504"/>
          <ac:graphicFrameMkLst>
            <pc:docMk/>
            <pc:sldMk cId="410871097" sldId="256"/>
            <ac:graphicFrameMk id="10" creationId="{6989CFA3-5DA3-4290-8DCC-695E3C76497D}"/>
          </ac:graphicFrameMkLst>
        </pc:graphicFrameChg>
        <pc:graphicFrameChg chg="del">
          <ac:chgData name="Chris LaSalle" userId="faa018bd063cc5e7" providerId="LiveId" clId="{EFE65B14-FF6E-4100-849B-1BAC1DF2066E}" dt="2018-04-23T00:03:04.388" v="6787" actId="478"/>
          <ac:graphicFrameMkLst>
            <pc:docMk/>
            <pc:sldMk cId="410871097" sldId="256"/>
            <ac:graphicFrameMk id="11" creationId="{EF04B0B8-1E71-4D7E-8067-22790BC00157}"/>
          </ac:graphicFrameMkLst>
        </pc:graphicFrameChg>
        <pc:graphicFrameChg chg="add del mod">
          <ac:chgData name="Chris LaSalle" userId="faa018bd063cc5e7" providerId="LiveId" clId="{EFE65B14-FF6E-4100-849B-1BAC1DF2066E}" dt="2018-04-22T21:34:38.623" v="2503"/>
          <ac:graphicFrameMkLst>
            <pc:docMk/>
            <pc:sldMk cId="410871097" sldId="256"/>
            <ac:graphicFrameMk id="13" creationId="{1C931AA9-B7BB-42B3-8D58-22F175FB1256}"/>
          </ac:graphicFrameMkLst>
        </pc:graphicFrameChg>
        <pc:graphicFrameChg chg="add mod">
          <ac:chgData name="Chris LaSalle" userId="faa018bd063cc5e7" providerId="LiveId" clId="{EFE65B14-FF6E-4100-849B-1BAC1DF2066E}" dt="2018-04-22T21:42:04.122" v="2630" actId="1036"/>
          <ac:graphicFrameMkLst>
            <pc:docMk/>
            <pc:sldMk cId="410871097" sldId="256"/>
            <ac:graphicFrameMk id="23" creationId="{B946CEF5-29AE-4AA1-ABFF-566EEB712F38}"/>
          </ac:graphicFrameMkLst>
        </pc:graphicFrameChg>
        <pc:graphicFrameChg chg="add mod">
          <ac:chgData name="Chris LaSalle" userId="faa018bd063cc5e7" providerId="LiveId" clId="{EFE65B14-FF6E-4100-849B-1BAC1DF2066E}" dt="2018-04-23T00:31:39.739" v="9159" actId="1036"/>
          <ac:graphicFrameMkLst>
            <pc:docMk/>
            <pc:sldMk cId="410871097" sldId="256"/>
            <ac:graphicFrameMk id="25" creationId="{D816382D-8680-466C-B9E3-B8B7006A402D}"/>
          </ac:graphicFrameMkLst>
        </pc:graphicFrameChg>
        <pc:graphicFrameChg chg="add del mod">
          <ac:chgData name="Chris LaSalle" userId="faa018bd063cc5e7" providerId="LiveId" clId="{EFE65B14-FF6E-4100-849B-1BAC1DF2066E}" dt="2018-04-22T22:23:04.698" v="4001" actId="478"/>
          <ac:graphicFrameMkLst>
            <pc:docMk/>
            <pc:sldMk cId="410871097" sldId="256"/>
            <ac:graphicFrameMk id="26" creationId="{132BC66B-9C7F-4247-BCEB-225192F72181}"/>
          </ac:graphicFrameMkLst>
        </pc:graphicFrameChg>
        <pc:graphicFrameChg chg="add mod">
          <ac:chgData name="Chris LaSalle" userId="faa018bd063cc5e7" providerId="LiveId" clId="{EFE65B14-FF6E-4100-849B-1BAC1DF2066E}" dt="2018-04-22T22:53:07.271" v="4857" actId="1036"/>
          <ac:graphicFrameMkLst>
            <pc:docMk/>
            <pc:sldMk cId="410871097" sldId="256"/>
            <ac:graphicFrameMk id="27" creationId="{72EE73AE-0F9F-4CBE-8EFD-08161180BA04}"/>
          </ac:graphicFrameMkLst>
        </pc:graphicFrameChg>
        <pc:graphicFrameChg chg="add mod modGraphic">
          <ac:chgData name="Chris LaSalle" userId="faa018bd063cc5e7" providerId="LiveId" clId="{EFE65B14-FF6E-4100-849B-1BAC1DF2066E}" dt="2018-04-22T23:53:25.426" v="6125" actId="1076"/>
          <ac:graphicFrameMkLst>
            <pc:docMk/>
            <pc:sldMk cId="410871097" sldId="256"/>
            <ac:graphicFrameMk id="32" creationId="{81F07421-5877-4902-A288-F08222B3294F}"/>
          </ac:graphicFrameMkLst>
        </pc:graphicFrameChg>
        <pc:graphicFrameChg chg="add mod">
          <ac:chgData name="Chris LaSalle" userId="faa018bd063cc5e7" providerId="LiveId" clId="{EFE65B14-FF6E-4100-849B-1BAC1DF2066E}" dt="2018-04-23T00:03:35.648" v="6797" actId="1076"/>
          <ac:graphicFrameMkLst>
            <pc:docMk/>
            <pc:sldMk cId="410871097" sldId="256"/>
            <ac:graphicFrameMk id="75" creationId="{72445994-45FA-49F6-9D77-E3733ED24BB1}"/>
          </ac:graphicFrameMkLst>
        </pc:graphicFrameChg>
        <pc:picChg chg="del">
          <ac:chgData name="Chris LaSalle" userId="faa018bd063cc5e7" providerId="LiveId" clId="{EFE65B14-FF6E-4100-849B-1BAC1DF2066E}" dt="2018-04-22T22:20:16.715" v="3806" actId="478"/>
          <ac:picMkLst>
            <pc:docMk/>
            <pc:sldMk cId="410871097" sldId="256"/>
            <ac:picMk id="7" creationId="{F04B0F34-C67A-4499-92DA-1E35708A7E76}"/>
          </ac:picMkLst>
        </pc:picChg>
        <pc:picChg chg="del mod">
          <ac:chgData name="Chris LaSalle" userId="faa018bd063cc5e7" providerId="LiveId" clId="{EFE65B14-FF6E-4100-849B-1BAC1DF2066E}" dt="2018-04-23T00:03:03.458" v="6786" actId="478"/>
          <ac:picMkLst>
            <pc:docMk/>
            <pc:sldMk cId="410871097" sldId="256"/>
            <ac:picMk id="9" creationId="{7D146667-B4BB-43DE-8843-622E377F1A91}"/>
          </ac:picMkLst>
        </pc:picChg>
        <pc:picChg chg="add mod modCrop">
          <ac:chgData name="Chris LaSalle" userId="faa018bd063cc5e7" providerId="LiveId" clId="{EFE65B14-FF6E-4100-849B-1BAC1DF2066E}" dt="2018-04-23T00:37:15.656" v="9219"/>
          <ac:picMkLst>
            <pc:docMk/>
            <pc:sldMk cId="410871097" sldId="256"/>
            <ac:picMk id="37" creationId="{81AE82BC-8E22-451A-8AAF-8CCCD40BE55C}"/>
          </ac:picMkLst>
        </pc:picChg>
        <pc:picChg chg="del">
          <ac:chgData name="Chris LaSalle" userId="faa018bd063cc5e7" providerId="LiveId" clId="{EFE65B14-FF6E-4100-849B-1BAC1DF2066E}" dt="2018-04-22T22:52:27.442" v="4835" actId="478"/>
          <ac:picMkLst>
            <pc:docMk/>
            <pc:sldMk cId="410871097" sldId="256"/>
            <ac:picMk id="83" creationId="{9BD69590-9780-4A81-92E9-38363B7BA167}"/>
          </ac:picMkLst>
        </pc:picChg>
        <pc:picChg chg="del">
          <ac:chgData name="Chris LaSalle" userId="faa018bd063cc5e7" providerId="LiveId" clId="{EFE65B14-FF6E-4100-849B-1BAC1DF2066E}" dt="2018-04-22T22:52:27.969" v="4836" actId="478"/>
          <ac:picMkLst>
            <pc:docMk/>
            <pc:sldMk cId="410871097" sldId="256"/>
            <ac:picMk id="85" creationId="{0843C101-D1A6-46CF-836D-3875AA74BF3C}"/>
          </ac:picMkLst>
        </pc:picChg>
        <pc:picChg chg="del mod modCrop">
          <ac:chgData name="Chris LaSalle" userId="faa018bd063cc5e7" providerId="LiveId" clId="{EFE65B14-FF6E-4100-849B-1BAC1DF2066E}" dt="2018-04-23T00:31:15.620" v="9151" actId="478"/>
          <ac:picMkLst>
            <pc:docMk/>
            <pc:sldMk cId="410871097" sldId="256"/>
            <ac:picMk id="1048" creationId="{C22520B4-C3ED-449B-B2D1-829E6F5F340B}"/>
          </ac:picMkLst>
        </pc:picChg>
        <pc:picChg chg="add del">
          <ac:chgData name="Chris LaSalle" userId="faa018bd063cc5e7" providerId="LiveId" clId="{EFE65B14-FF6E-4100-849B-1BAC1DF2066E}" dt="2018-04-22T21:35:13.935" v="2508" actId="478"/>
          <ac:picMkLst>
            <pc:docMk/>
            <pc:sldMk cId="410871097" sldId="256"/>
            <ac:picMk id="1182" creationId="{449EF675-B445-474D-A874-4D942E588D3D}"/>
          </ac:picMkLst>
        </pc:picChg>
        <pc:cxnChg chg="del">
          <ac:chgData name="Chris LaSalle" userId="faa018bd063cc5e7" providerId="LiveId" clId="{EFE65B14-FF6E-4100-849B-1BAC1DF2066E}" dt="2018-04-22T22:20:20.420" v="3810" actId="478"/>
          <ac:cxnSpMkLst>
            <pc:docMk/>
            <pc:sldMk cId="410871097" sldId="256"/>
            <ac:cxnSpMk id="45" creationId="{9581403E-8C3C-4F6A-9310-C5AE8FF3FA14}"/>
          </ac:cxnSpMkLst>
        </pc:cxnChg>
        <pc:cxnChg chg="del">
          <ac:chgData name="Chris LaSalle" userId="faa018bd063cc5e7" providerId="LiveId" clId="{EFE65B14-FF6E-4100-849B-1BAC1DF2066E}" dt="2018-04-22T22:20:19.755" v="3809" actId="478"/>
          <ac:cxnSpMkLst>
            <pc:docMk/>
            <pc:sldMk cId="410871097" sldId="256"/>
            <ac:cxnSpMk id="48" creationId="{9FF060D3-AAA3-45B7-84AC-2752A1BCB4DE}"/>
          </ac:cxnSpMkLst>
        </pc:cxnChg>
        <pc:cxnChg chg="mod">
          <ac:chgData name="Chris LaSalle" userId="faa018bd063cc5e7" providerId="LiveId" clId="{EFE65B14-FF6E-4100-849B-1BAC1DF2066E}" dt="2018-04-22T20:55:02.711" v="420" actId="1036"/>
          <ac:cxnSpMkLst>
            <pc:docMk/>
            <pc:sldMk cId="410871097" sldId="256"/>
            <ac:cxnSpMk id="109" creationId="{C749ABFC-146C-4582-9AE4-76C7AA916D06}"/>
          </ac:cxnSpMkLst>
        </pc:cxnChg>
      </pc:sldChg>
    </pc:docChg>
  </pc:docChgLst>
  <pc:docChgLst>
    <pc:chgData name="Chris LaSalle" userId="faa018bd063cc5e7" providerId="LiveId" clId="{0305AF65-4AFC-4427-BDF8-FBEF06E1DE66}"/>
    <pc:docChg chg="undo redo custSel modSld modMainMaster">
      <pc:chgData name="Chris LaSalle" userId="faa018bd063cc5e7" providerId="LiveId" clId="{0305AF65-4AFC-4427-BDF8-FBEF06E1DE66}" dt="2018-04-26T16:37:13.450" v="2973"/>
      <pc:docMkLst>
        <pc:docMk/>
      </pc:docMkLst>
      <pc:sldChg chg="addSp delSp modSp">
        <pc:chgData name="Chris LaSalle" userId="faa018bd063cc5e7" providerId="LiveId" clId="{0305AF65-4AFC-4427-BDF8-FBEF06E1DE66}" dt="2018-04-26T16:37:13.450" v="2973"/>
        <pc:sldMkLst>
          <pc:docMk/>
          <pc:sldMk cId="410871097" sldId="256"/>
        </pc:sldMkLst>
        <pc:spChg chg="mod">
          <ac:chgData name="Chris LaSalle" userId="faa018bd063cc5e7" providerId="LiveId" clId="{0305AF65-4AFC-4427-BDF8-FBEF06E1DE66}" dt="2018-04-25T14:48:15.185" v="2834" actId="20577"/>
          <ac:spMkLst>
            <pc:docMk/>
            <pc:sldMk cId="410871097" sldId="256"/>
            <ac:spMk id="3" creationId="{B078BE8A-769C-45DB-9C78-50151553F00B}"/>
          </ac:spMkLst>
        </pc:spChg>
        <pc:spChg chg="mod">
          <ac:chgData name="Chris LaSalle" userId="faa018bd063cc5e7" providerId="LiveId" clId="{0305AF65-4AFC-4427-BDF8-FBEF06E1DE66}" dt="2018-04-25T14:29:08.737" v="2642" actId="1076"/>
          <ac:spMkLst>
            <pc:docMk/>
            <pc:sldMk cId="410871097" sldId="256"/>
            <ac:spMk id="4" creationId="{1E9A652E-8BC8-4F08-8133-7B2D239F4378}"/>
          </ac:spMkLst>
        </pc:spChg>
        <pc:spChg chg="add mod ord">
          <ac:chgData name="Chris LaSalle" userId="faa018bd063cc5e7" providerId="LiveId" clId="{0305AF65-4AFC-4427-BDF8-FBEF06E1DE66}" dt="2018-04-25T14:30:47.556" v="2683" actId="14100"/>
          <ac:spMkLst>
            <pc:docMk/>
            <pc:sldMk cId="410871097" sldId="256"/>
            <ac:spMk id="7" creationId="{E67A99BE-B51E-4EBA-B895-CFBD6B835837}"/>
          </ac:spMkLst>
        </pc:spChg>
        <pc:spChg chg="mod">
          <ac:chgData name="Chris LaSalle" userId="faa018bd063cc5e7" providerId="LiveId" clId="{0305AF65-4AFC-4427-BDF8-FBEF06E1DE66}" dt="2018-04-25T14:41:46.128" v="2782" actId="1036"/>
          <ac:spMkLst>
            <pc:docMk/>
            <pc:sldMk cId="410871097" sldId="256"/>
            <ac:spMk id="8" creationId="{97654EFE-1D28-4CA3-B53D-E0AC1903D25C}"/>
          </ac:spMkLst>
        </pc:spChg>
        <pc:spChg chg="mod">
          <ac:chgData name="Chris LaSalle" userId="faa018bd063cc5e7" providerId="LiveId" clId="{0305AF65-4AFC-4427-BDF8-FBEF06E1DE66}" dt="2018-04-25T14:45:33.223" v="2816" actId="1035"/>
          <ac:spMkLst>
            <pc:docMk/>
            <pc:sldMk cId="410871097" sldId="256"/>
            <ac:spMk id="12" creationId="{8C17E97B-D19E-48A3-A578-EE295F58B3CA}"/>
          </ac:spMkLst>
        </pc:spChg>
        <pc:spChg chg="mod">
          <ac:chgData name="Chris LaSalle" userId="faa018bd063cc5e7" providerId="LiveId" clId="{0305AF65-4AFC-4427-BDF8-FBEF06E1DE66}" dt="2018-04-25T14:36:11.552" v="2746" actId="1036"/>
          <ac:spMkLst>
            <pc:docMk/>
            <pc:sldMk cId="410871097" sldId="256"/>
            <ac:spMk id="14" creationId="{21FE90A8-25CA-4635-A285-B59DBD33BD5A}"/>
          </ac:spMkLst>
        </pc:spChg>
        <pc:spChg chg="mod">
          <ac:chgData name="Chris LaSalle" userId="faa018bd063cc5e7" providerId="LiveId" clId="{0305AF65-4AFC-4427-BDF8-FBEF06E1DE66}" dt="2018-04-25T14:46:09.747" v="2823" actId="1076"/>
          <ac:spMkLst>
            <pc:docMk/>
            <pc:sldMk cId="410871097" sldId="256"/>
            <ac:spMk id="15" creationId="{BD9030BE-EBDB-49F1-9C7E-5921AD1E99DE}"/>
          </ac:spMkLst>
        </pc:spChg>
        <pc:spChg chg="mod">
          <ac:chgData name="Chris LaSalle" userId="faa018bd063cc5e7" providerId="LiveId" clId="{0305AF65-4AFC-4427-BDF8-FBEF06E1DE66}" dt="2018-04-25T14:45:55.275" v="2822" actId="1035"/>
          <ac:spMkLst>
            <pc:docMk/>
            <pc:sldMk cId="410871097" sldId="256"/>
            <ac:spMk id="16" creationId="{87E468DB-FEA8-438E-A3C0-D1A9EFB0D765}"/>
          </ac:spMkLst>
        </pc:spChg>
        <pc:spChg chg="mod">
          <ac:chgData name="Chris LaSalle" userId="faa018bd063cc5e7" providerId="LiveId" clId="{0305AF65-4AFC-4427-BDF8-FBEF06E1DE66}" dt="2018-04-25T14:37:42.848" v="2753" actId="1076"/>
          <ac:spMkLst>
            <pc:docMk/>
            <pc:sldMk cId="410871097" sldId="256"/>
            <ac:spMk id="17" creationId="{3D1B713A-4DCE-4D9F-AEED-A3B68418BA40}"/>
          </ac:spMkLst>
        </pc:spChg>
        <pc:spChg chg="mod">
          <ac:chgData name="Chris LaSalle" userId="faa018bd063cc5e7" providerId="LiveId" clId="{0305AF65-4AFC-4427-BDF8-FBEF06E1DE66}" dt="2018-04-25T14:46:23.901" v="2825" actId="1076"/>
          <ac:spMkLst>
            <pc:docMk/>
            <pc:sldMk cId="410871097" sldId="256"/>
            <ac:spMk id="19" creationId="{3C0B5157-0B64-445D-A9A0-BDEA3560A45C}"/>
          </ac:spMkLst>
        </pc:spChg>
        <pc:spChg chg="mod">
          <ac:chgData name="Chris LaSalle" userId="faa018bd063cc5e7" providerId="LiveId" clId="{0305AF65-4AFC-4427-BDF8-FBEF06E1DE66}" dt="2018-04-25T14:26:55.033" v="2605" actId="20577"/>
          <ac:spMkLst>
            <pc:docMk/>
            <pc:sldMk cId="410871097" sldId="256"/>
            <ac:spMk id="20" creationId="{8849AE7E-4865-4B47-A552-024B87218E4A}"/>
          </ac:spMkLst>
        </pc:spChg>
        <pc:spChg chg="mod">
          <ac:chgData name="Chris LaSalle" userId="faa018bd063cc5e7" providerId="LiveId" clId="{0305AF65-4AFC-4427-BDF8-FBEF06E1DE66}" dt="2018-04-25T14:30:18.444" v="2678" actId="404"/>
          <ac:spMkLst>
            <pc:docMk/>
            <pc:sldMk cId="410871097" sldId="256"/>
            <ac:spMk id="21" creationId="{8B50BCA4-2D38-46A8-8A73-BCA7837D7950}"/>
          </ac:spMkLst>
        </pc:spChg>
        <pc:spChg chg="mod">
          <ac:chgData name="Chris LaSalle" userId="faa018bd063cc5e7" providerId="LiveId" clId="{0305AF65-4AFC-4427-BDF8-FBEF06E1DE66}" dt="2018-04-25T14:37:50.691" v="2755" actId="1076"/>
          <ac:spMkLst>
            <pc:docMk/>
            <pc:sldMk cId="410871097" sldId="256"/>
            <ac:spMk id="22" creationId="{4820FEE8-449D-49A9-B517-F9233A2057E7}"/>
          </ac:spMkLst>
        </pc:spChg>
        <pc:spChg chg="mod">
          <ac:chgData name="Chris LaSalle" userId="faa018bd063cc5e7" providerId="LiveId" clId="{0305AF65-4AFC-4427-BDF8-FBEF06E1DE66}" dt="2018-04-25T14:49:09.079" v="2853" actId="20577"/>
          <ac:spMkLst>
            <pc:docMk/>
            <pc:sldMk cId="410871097" sldId="256"/>
            <ac:spMk id="24" creationId="{3EDBE9D7-105E-4A08-BD87-7C991886CEB8}"/>
          </ac:spMkLst>
        </pc:spChg>
        <pc:spChg chg="mod">
          <ac:chgData name="Chris LaSalle" userId="faa018bd063cc5e7" providerId="LiveId" clId="{0305AF65-4AFC-4427-BDF8-FBEF06E1DE66}" dt="2018-04-25T14:40:32.867" v="2769" actId="1076"/>
          <ac:spMkLst>
            <pc:docMk/>
            <pc:sldMk cId="410871097" sldId="256"/>
            <ac:spMk id="29" creationId="{FD2E227E-3A32-46EF-A8A2-F8BB7684A7CB}"/>
          </ac:spMkLst>
        </pc:spChg>
        <pc:spChg chg="mod">
          <ac:chgData name="Chris LaSalle" userId="faa018bd063cc5e7" providerId="LiveId" clId="{0305AF65-4AFC-4427-BDF8-FBEF06E1DE66}" dt="2018-04-25T14:35:39.748" v="2741" actId="1076"/>
          <ac:spMkLst>
            <pc:docMk/>
            <pc:sldMk cId="410871097" sldId="256"/>
            <ac:spMk id="30" creationId="{9458994D-EBCB-49E8-A430-A18E1AEB9308}"/>
          </ac:spMkLst>
        </pc:spChg>
        <pc:spChg chg="mod">
          <ac:chgData name="Chris LaSalle" userId="faa018bd063cc5e7" providerId="LiveId" clId="{0305AF65-4AFC-4427-BDF8-FBEF06E1DE66}" dt="2018-04-25T14:40:17.139" v="2767" actId="1076"/>
          <ac:spMkLst>
            <pc:docMk/>
            <pc:sldMk cId="410871097" sldId="256"/>
            <ac:spMk id="31" creationId="{87FDBAF9-EF54-4F27-81EA-A325ECFFD414}"/>
          </ac:spMkLst>
        </pc:spChg>
        <pc:spChg chg="mod">
          <ac:chgData name="Chris LaSalle" userId="faa018bd063cc5e7" providerId="LiveId" clId="{0305AF65-4AFC-4427-BDF8-FBEF06E1DE66}" dt="2018-04-25T14:45:33.223" v="2816" actId="1035"/>
          <ac:spMkLst>
            <pc:docMk/>
            <pc:sldMk cId="410871097" sldId="256"/>
            <ac:spMk id="35" creationId="{98E77720-F41E-4E20-B971-733BADB73E13}"/>
          </ac:spMkLst>
        </pc:spChg>
        <pc:spChg chg="mod">
          <ac:chgData name="Chris LaSalle" userId="faa018bd063cc5e7" providerId="LiveId" clId="{0305AF65-4AFC-4427-BDF8-FBEF06E1DE66}" dt="2018-04-25T14:45:43.507" v="2819" actId="1035"/>
          <ac:spMkLst>
            <pc:docMk/>
            <pc:sldMk cId="410871097" sldId="256"/>
            <ac:spMk id="44" creationId="{9BA64E58-F7F1-4640-A6F5-180884A04FBF}"/>
          </ac:spMkLst>
        </pc:spChg>
        <pc:spChg chg="mod">
          <ac:chgData name="Chris LaSalle" userId="faa018bd063cc5e7" providerId="LiveId" clId="{0305AF65-4AFC-4427-BDF8-FBEF06E1DE66}" dt="2018-04-25T14:41:46.128" v="2782" actId="1036"/>
          <ac:spMkLst>
            <pc:docMk/>
            <pc:sldMk cId="410871097" sldId="256"/>
            <ac:spMk id="46" creationId="{2F531B22-BCE5-4BDA-9868-73E36174EDAC}"/>
          </ac:spMkLst>
        </pc:spChg>
        <pc:spChg chg="mod">
          <ac:chgData name="Chris LaSalle" userId="faa018bd063cc5e7" providerId="LiveId" clId="{0305AF65-4AFC-4427-BDF8-FBEF06E1DE66}" dt="2018-04-25T14:45:43.507" v="2819" actId="1035"/>
          <ac:spMkLst>
            <pc:docMk/>
            <pc:sldMk cId="410871097" sldId="256"/>
            <ac:spMk id="50" creationId="{472A7A26-8E05-49C6-9FF6-62F79B0BFB79}"/>
          </ac:spMkLst>
        </pc:spChg>
        <pc:spChg chg="mod">
          <ac:chgData name="Chris LaSalle" userId="faa018bd063cc5e7" providerId="LiveId" clId="{0305AF65-4AFC-4427-BDF8-FBEF06E1DE66}" dt="2018-04-25T14:45:55.275" v="2822" actId="1035"/>
          <ac:spMkLst>
            <pc:docMk/>
            <pc:sldMk cId="410871097" sldId="256"/>
            <ac:spMk id="51" creationId="{521B5F06-CBCB-424C-A4BA-52320CD604D3}"/>
          </ac:spMkLst>
        </pc:spChg>
        <pc:spChg chg="del">
          <ac:chgData name="Chris LaSalle" userId="faa018bd063cc5e7" providerId="LiveId" clId="{0305AF65-4AFC-4427-BDF8-FBEF06E1DE66}" dt="2018-04-24T03:16:40.669" v="1293" actId="478"/>
          <ac:spMkLst>
            <pc:docMk/>
            <pc:sldMk cId="410871097" sldId="256"/>
            <ac:spMk id="58" creationId="{B8D6E058-D833-4CE1-9D3F-BC73B74E68AE}"/>
          </ac:spMkLst>
        </pc:spChg>
        <pc:spChg chg="mod">
          <ac:chgData name="Chris LaSalle" userId="faa018bd063cc5e7" providerId="LiveId" clId="{0305AF65-4AFC-4427-BDF8-FBEF06E1DE66}" dt="2018-04-25T14:26:55.033" v="2605" actId="20577"/>
          <ac:spMkLst>
            <pc:docMk/>
            <pc:sldMk cId="410871097" sldId="256"/>
            <ac:spMk id="62" creationId="{1404D46F-DCB2-40FD-AED2-CEF4135B8A4A}"/>
          </ac:spMkLst>
        </pc:spChg>
        <pc:spChg chg="mod">
          <ac:chgData name="Chris LaSalle" userId="faa018bd063cc5e7" providerId="LiveId" clId="{0305AF65-4AFC-4427-BDF8-FBEF06E1DE66}" dt="2018-04-25T14:39:19.651" v="2764" actId="1076"/>
          <ac:spMkLst>
            <pc:docMk/>
            <pc:sldMk cId="410871097" sldId="256"/>
            <ac:spMk id="64" creationId="{8CAE43BF-B15F-49FE-AF04-C8E14933DF1A}"/>
          </ac:spMkLst>
        </pc:spChg>
        <pc:spChg chg="del mod">
          <ac:chgData name="Chris LaSalle" userId="faa018bd063cc5e7" providerId="LiveId" clId="{0305AF65-4AFC-4427-BDF8-FBEF06E1DE66}" dt="2018-04-24T21:36:14.141" v="1981" actId="478"/>
          <ac:spMkLst>
            <pc:docMk/>
            <pc:sldMk cId="410871097" sldId="256"/>
            <ac:spMk id="72" creationId="{07C0987A-7767-4C2B-8898-72DC75E5E27F}"/>
          </ac:spMkLst>
        </pc:spChg>
        <pc:spChg chg="mod">
          <ac:chgData name="Chris LaSalle" userId="faa018bd063cc5e7" providerId="LiveId" clId="{0305AF65-4AFC-4427-BDF8-FBEF06E1DE66}" dt="2018-04-25T14:41:37.452" v="2780" actId="1036"/>
          <ac:spMkLst>
            <pc:docMk/>
            <pc:sldMk cId="410871097" sldId="256"/>
            <ac:spMk id="73" creationId="{D7297B79-813C-40CA-A263-9D99D66FE588}"/>
          </ac:spMkLst>
        </pc:spChg>
        <pc:spChg chg="mod">
          <ac:chgData name="Chris LaSalle" userId="faa018bd063cc5e7" providerId="LiveId" clId="{0305AF65-4AFC-4427-BDF8-FBEF06E1DE66}" dt="2018-04-25T14:54:30.073" v="2934" actId="20577"/>
          <ac:spMkLst>
            <pc:docMk/>
            <pc:sldMk cId="410871097" sldId="256"/>
            <ac:spMk id="74" creationId="{0676E9C7-BD8C-427B-8C67-8EBCF38F151D}"/>
          </ac:spMkLst>
        </pc:spChg>
        <pc:spChg chg="add mod">
          <ac:chgData name="Chris LaSalle" userId="faa018bd063cc5e7" providerId="LiveId" clId="{0305AF65-4AFC-4427-BDF8-FBEF06E1DE66}" dt="2018-04-25T14:45:25.916" v="2814" actId="1035"/>
          <ac:spMkLst>
            <pc:docMk/>
            <pc:sldMk cId="410871097" sldId="256"/>
            <ac:spMk id="81" creationId="{4748E156-E05C-4CA7-A79D-8BD360B78597}"/>
          </ac:spMkLst>
        </pc:spChg>
        <pc:spChg chg="add mod">
          <ac:chgData name="Chris LaSalle" userId="faa018bd063cc5e7" providerId="LiveId" clId="{0305AF65-4AFC-4427-BDF8-FBEF06E1DE66}" dt="2018-04-25T14:50:27.554" v="2856" actId="20577"/>
          <ac:spMkLst>
            <pc:docMk/>
            <pc:sldMk cId="410871097" sldId="256"/>
            <ac:spMk id="84" creationId="{7E93D908-1CFC-475B-9087-63238B81F9BA}"/>
          </ac:spMkLst>
        </pc:spChg>
        <pc:spChg chg="add del mod ord">
          <ac:chgData name="Chris LaSalle" userId="faa018bd063cc5e7" providerId="LiveId" clId="{0305AF65-4AFC-4427-BDF8-FBEF06E1DE66}" dt="2018-04-24T22:41:15.663" v="2521" actId="478"/>
          <ac:spMkLst>
            <pc:docMk/>
            <pc:sldMk cId="410871097" sldId="256"/>
            <ac:spMk id="86" creationId="{8209D1BD-F85B-4866-8BCD-C39F24FE7A71}"/>
          </ac:spMkLst>
        </pc:spChg>
        <pc:spChg chg="del mod">
          <ac:chgData name="Chris LaSalle" userId="faa018bd063cc5e7" providerId="LiveId" clId="{0305AF65-4AFC-4427-BDF8-FBEF06E1DE66}" dt="2018-04-24T01:13:52.364" v="305" actId="478"/>
          <ac:spMkLst>
            <pc:docMk/>
            <pc:sldMk cId="410871097" sldId="256"/>
            <ac:spMk id="95" creationId="{C68078B6-CD88-40FF-8AE3-9ECE1A1D13BC}"/>
          </ac:spMkLst>
        </pc:spChg>
        <pc:spChg chg="mod">
          <ac:chgData name="Chris LaSalle" userId="faa018bd063cc5e7" providerId="LiveId" clId="{0305AF65-4AFC-4427-BDF8-FBEF06E1DE66}" dt="2018-04-24T02:07:25.370" v="750" actId="1076"/>
          <ac:spMkLst>
            <pc:docMk/>
            <pc:sldMk cId="410871097" sldId="256"/>
            <ac:spMk id="100" creationId="{54820EDC-0FC9-4B89-9110-04EBC1A72145}"/>
          </ac:spMkLst>
        </pc:spChg>
        <pc:spChg chg="del">
          <ac:chgData name="Chris LaSalle" userId="faa018bd063cc5e7" providerId="LiveId" clId="{0305AF65-4AFC-4427-BDF8-FBEF06E1DE66}" dt="2018-04-24T02:12:13.690" v="992" actId="478"/>
          <ac:spMkLst>
            <pc:docMk/>
            <pc:sldMk cId="410871097" sldId="256"/>
            <ac:spMk id="102" creationId="{C5270ACD-C8B4-40F2-8A37-7067A03BA397}"/>
          </ac:spMkLst>
        </pc:spChg>
        <pc:spChg chg="mod">
          <ac:chgData name="Chris LaSalle" userId="faa018bd063cc5e7" providerId="LiveId" clId="{0305AF65-4AFC-4427-BDF8-FBEF06E1DE66}" dt="2018-04-24T22:39:18.448" v="2506" actId="207"/>
          <ac:spMkLst>
            <pc:docMk/>
            <pc:sldMk cId="410871097" sldId="256"/>
            <ac:spMk id="142" creationId="{E66A2552-D34B-4707-83AA-B87BCDB12E89}"/>
          </ac:spMkLst>
        </pc:spChg>
        <pc:spChg chg="mod">
          <ac:chgData name="Chris LaSalle" userId="faa018bd063cc5e7" providerId="LiveId" clId="{0305AF65-4AFC-4427-BDF8-FBEF06E1DE66}" dt="2018-04-24T22:39:14.567" v="2504" actId="207"/>
          <ac:spMkLst>
            <pc:docMk/>
            <pc:sldMk cId="410871097" sldId="256"/>
            <ac:spMk id="143" creationId="{759404CA-9A44-4D51-BCA8-2D7FA9483B87}"/>
          </ac:spMkLst>
        </pc:spChg>
        <pc:spChg chg="mod">
          <ac:chgData name="Chris LaSalle" userId="faa018bd063cc5e7" providerId="LiveId" clId="{0305AF65-4AFC-4427-BDF8-FBEF06E1DE66}" dt="2018-04-25T14:26:49.422" v="2604" actId="20577"/>
          <ac:spMkLst>
            <pc:docMk/>
            <pc:sldMk cId="410871097" sldId="256"/>
            <ac:spMk id="146" creationId="{C35304A7-DD9F-4CC3-8D1C-17EA649A5BCA}"/>
          </ac:spMkLst>
        </pc:spChg>
        <pc:spChg chg="mod">
          <ac:chgData name="Chris LaSalle" userId="faa018bd063cc5e7" providerId="LiveId" clId="{0305AF65-4AFC-4427-BDF8-FBEF06E1DE66}" dt="2018-04-25T14:26:49.422" v="2604" actId="20577"/>
          <ac:spMkLst>
            <pc:docMk/>
            <pc:sldMk cId="410871097" sldId="256"/>
            <ac:spMk id="147" creationId="{103184C1-0611-4256-9104-32F42DE4394E}"/>
          </ac:spMkLst>
        </pc:spChg>
        <pc:spChg chg="mod">
          <ac:chgData name="Chris LaSalle" userId="faa018bd063cc5e7" providerId="LiveId" clId="{0305AF65-4AFC-4427-BDF8-FBEF06E1DE66}" dt="2018-04-24T22:39:16.694" v="2505" actId="207"/>
          <ac:spMkLst>
            <pc:docMk/>
            <pc:sldMk cId="410871097" sldId="256"/>
            <ac:spMk id="149" creationId="{2D858649-21ED-41C2-9DB4-AAE91C57934F}"/>
          </ac:spMkLst>
        </pc:spChg>
        <pc:spChg chg="mod">
          <ac:chgData name="Chris LaSalle" userId="faa018bd063cc5e7" providerId="LiveId" clId="{0305AF65-4AFC-4427-BDF8-FBEF06E1DE66}" dt="2018-04-25T14:26:49.422" v="2604" actId="20577"/>
          <ac:spMkLst>
            <pc:docMk/>
            <pc:sldMk cId="410871097" sldId="256"/>
            <ac:spMk id="151" creationId="{984F32A2-B78B-494D-9F67-15183BE61537}"/>
          </ac:spMkLst>
        </pc:spChg>
        <pc:spChg chg="mod">
          <ac:chgData name="Chris LaSalle" userId="faa018bd063cc5e7" providerId="LiveId" clId="{0305AF65-4AFC-4427-BDF8-FBEF06E1DE66}" dt="2018-04-25T14:26:49.422" v="2604" actId="20577"/>
          <ac:spMkLst>
            <pc:docMk/>
            <pc:sldMk cId="410871097" sldId="256"/>
            <ac:spMk id="152" creationId="{74CBAF5B-E549-4167-8566-431DD52D99DE}"/>
          </ac:spMkLst>
        </pc:spChg>
        <pc:spChg chg="mod">
          <ac:chgData name="Chris LaSalle" userId="faa018bd063cc5e7" providerId="LiveId" clId="{0305AF65-4AFC-4427-BDF8-FBEF06E1DE66}" dt="2018-04-25T14:26:49.422" v="2604" actId="20577"/>
          <ac:spMkLst>
            <pc:docMk/>
            <pc:sldMk cId="410871097" sldId="256"/>
            <ac:spMk id="153" creationId="{08E42B48-DFB2-4786-B461-EF4CE79A4F8F}"/>
          </ac:spMkLst>
        </pc:spChg>
        <pc:spChg chg="mod">
          <ac:chgData name="Chris LaSalle" userId="faa018bd063cc5e7" providerId="LiveId" clId="{0305AF65-4AFC-4427-BDF8-FBEF06E1DE66}" dt="2018-04-25T14:26:49.422" v="2604" actId="20577"/>
          <ac:spMkLst>
            <pc:docMk/>
            <pc:sldMk cId="410871097" sldId="256"/>
            <ac:spMk id="154" creationId="{C7306D72-10FB-454E-AC7A-6C8AB01C3190}"/>
          </ac:spMkLst>
        </pc:spChg>
        <pc:spChg chg="mod">
          <ac:chgData name="Chris LaSalle" userId="faa018bd063cc5e7" providerId="LiveId" clId="{0305AF65-4AFC-4427-BDF8-FBEF06E1DE66}" dt="2018-04-25T14:26:49.422" v="2604" actId="20577"/>
          <ac:spMkLst>
            <pc:docMk/>
            <pc:sldMk cId="410871097" sldId="256"/>
            <ac:spMk id="155" creationId="{FF918A26-BC50-4015-8FE2-542CEDD70580}"/>
          </ac:spMkLst>
        </pc:spChg>
        <pc:spChg chg="mod">
          <ac:chgData name="Chris LaSalle" userId="faa018bd063cc5e7" providerId="LiveId" clId="{0305AF65-4AFC-4427-BDF8-FBEF06E1DE66}" dt="2018-04-25T14:26:49.422" v="2604" actId="20577"/>
          <ac:spMkLst>
            <pc:docMk/>
            <pc:sldMk cId="410871097" sldId="256"/>
            <ac:spMk id="156" creationId="{2BAB1357-E17D-456E-AEC4-269BAFAF7C34}"/>
          </ac:spMkLst>
        </pc:spChg>
        <pc:spChg chg="mod">
          <ac:chgData name="Chris LaSalle" userId="faa018bd063cc5e7" providerId="LiveId" clId="{0305AF65-4AFC-4427-BDF8-FBEF06E1DE66}" dt="2018-04-25T14:26:49.422" v="2604" actId="20577"/>
          <ac:spMkLst>
            <pc:docMk/>
            <pc:sldMk cId="410871097" sldId="256"/>
            <ac:spMk id="158" creationId="{C721FDDA-B3CC-4DDF-822B-FCD5FEBC82A0}"/>
          </ac:spMkLst>
        </pc:spChg>
        <pc:spChg chg="mod">
          <ac:chgData name="Chris LaSalle" userId="faa018bd063cc5e7" providerId="LiveId" clId="{0305AF65-4AFC-4427-BDF8-FBEF06E1DE66}" dt="2018-04-25T14:26:49.422" v="2604" actId="20577"/>
          <ac:spMkLst>
            <pc:docMk/>
            <pc:sldMk cId="410871097" sldId="256"/>
            <ac:spMk id="159" creationId="{618B5D1B-7AAC-4CA0-9FFB-041999592744}"/>
          </ac:spMkLst>
        </pc:spChg>
        <pc:spChg chg="mod">
          <ac:chgData name="Chris LaSalle" userId="faa018bd063cc5e7" providerId="LiveId" clId="{0305AF65-4AFC-4427-BDF8-FBEF06E1DE66}" dt="2018-04-25T14:26:49.422" v="2604" actId="20577"/>
          <ac:spMkLst>
            <pc:docMk/>
            <pc:sldMk cId="410871097" sldId="256"/>
            <ac:spMk id="160" creationId="{B6A8519D-14F0-4B2F-A50E-1B94316E3452}"/>
          </ac:spMkLst>
        </pc:spChg>
        <pc:spChg chg="mod">
          <ac:chgData name="Chris LaSalle" userId="faa018bd063cc5e7" providerId="LiveId" clId="{0305AF65-4AFC-4427-BDF8-FBEF06E1DE66}" dt="2018-04-25T14:26:49.422" v="2604" actId="20577"/>
          <ac:spMkLst>
            <pc:docMk/>
            <pc:sldMk cId="410871097" sldId="256"/>
            <ac:spMk id="162" creationId="{F7070EC5-9A27-4D03-A07D-785FB02FCC25}"/>
          </ac:spMkLst>
        </pc:spChg>
        <pc:spChg chg="mod">
          <ac:chgData name="Chris LaSalle" userId="faa018bd063cc5e7" providerId="LiveId" clId="{0305AF65-4AFC-4427-BDF8-FBEF06E1DE66}" dt="2018-04-25T14:26:49.422" v="2604" actId="20577"/>
          <ac:spMkLst>
            <pc:docMk/>
            <pc:sldMk cId="410871097" sldId="256"/>
            <ac:spMk id="165" creationId="{A4818DA7-3725-4C5D-A99F-156175C9204C}"/>
          </ac:spMkLst>
        </pc:spChg>
        <pc:spChg chg="mod">
          <ac:chgData name="Chris LaSalle" userId="faa018bd063cc5e7" providerId="LiveId" clId="{0305AF65-4AFC-4427-BDF8-FBEF06E1DE66}" dt="2018-04-25T14:26:49.422" v="2604" actId="20577"/>
          <ac:spMkLst>
            <pc:docMk/>
            <pc:sldMk cId="410871097" sldId="256"/>
            <ac:spMk id="166" creationId="{E4C7472C-E7F4-4EC4-BA73-7A2E10B7C8D8}"/>
          </ac:spMkLst>
        </pc:spChg>
        <pc:spChg chg="mod">
          <ac:chgData name="Chris LaSalle" userId="faa018bd063cc5e7" providerId="LiveId" clId="{0305AF65-4AFC-4427-BDF8-FBEF06E1DE66}" dt="2018-04-25T14:26:49.422" v="2604" actId="20577"/>
          <ac:spMkLst>
            <pc:docMk/>
            <pc:sldMk cId="410871097" sldId="256"/>
            <ac:spMk id="168" creationId="{9028AF0D-6A1F-4167-9A46-7F5CF4F4F2A5}"/>
          </ac:spMkLst>
        </pc:spChg>
        <pc:spChg chg="mod">
          <ac:chgData name="Chris LaSalle" userId="faa018bd063cc5e7" providerId="LiveId" clId="{0305AF65-4AFC-4427-BDF8-FBEF06E1DE66}" dt="2018-04-25T14:26:49.422" v="2604" actId="20577"/>
          <ac:spMkLst>
            <pc:docMk/>
            <pc:sldMk cId="410871097" sldId="256"/>
            <ac:spMk id="169" creationId="{E80E4069-B5DA-4D58-A99B-695850D6E9D7}"/>
          </ac:spMkLst>
        </pc:spChg>
        <pc:spChg chg="mod">
          <ac:chgData name="Chris LaSalle" userId="faa018bd063cc5e7" providerId="LiveId" clId="{0305AF65-4AFC-4427-BDF8-FBEF06E1DE66}" dt="2018-04-25T14:26:49.422" v="2604" actId="20577"/>
          <ac:spMkLst>
            <pc:docMk/>
            <pc:sldMk cId="410871097" sldId="256"/>
            <ac:spMk id="174" creationId="{A23689AE-B910-495D-A8D2-7E0A57F4A8E8}"/>
          </ac:spMkLst>
        </pc:spChg>
        <pc:spChg chg="mod">
          <ac:chgData name="Chris LaSalle" userId="faa018bd063cc5e7" providerId="LiveId" clId="{0305AF65-4AFC-4427-BDF8-FBEF06E1DE66}" dt="2018-04-25T14:26:49.422" v="2604" actId="20577"/>
          <ac:spMkLst>
            <pc:docMk/>
            <pc:sldMk cId="410871097" sldId="256"/>
            <ac:spMk id="176" creationId="{0D6E0CD2-F6A7-47A9-A64C-6B35120B8D13}"/>
          </ac:spMkLst>
        </pc:spChg>
        <pc:spChg chg="mod">
          <ac:chgData name="Chris LaSalle" userId="faa018bd063cc5e7" providerId="LiveId" clId="{0305AF65-4AFC-4427-BDF8-FBEF06E1DE66}" dt="2018-04-25T14:26:49.422" v="2604" actId="20577"/>
          <ac:spMkLst>
            <pc:docMk/>
            <pc:sldMk cId="410871097" sldId="256"/>
            <ac:spMk id="178" creationId="{4570A51F-4C78-4CBA-84AE-9725B1CB6FCB}"/>
          </ac:spMkLst>
        </pc:spChg>
        <pc:spChg chg="mod">
          <ac:chgData name="Chris LaSalle" userId="faa018bd063cc5e7" providerId="LiveId" clId="{0305AF65-4AFC-4427-BDF8-FBEF06E1DE66}" dt="2018-04-25T14:26:49.422" v="2604" actId="20577"/>
          <ac:spMkLst>
            <pc:docMk/>
            <pc:sldMk cId="410871097" sldId="256"/>
            <ac:spMk id="179" creationId="{D5F5C5CE-3648-4ED2-A43F-349520B302AF}"/>
          </ac:spMkLst>
        </pc:spChg>
        <pc:spChg chg="mod">
          <ac:chgData name="Chris LaSalle" userId="faa018bd063cc5e7" providerId="LiveId" clId="{0305AF65-4AFC-4427-BDF8-FBEF06E1DE66}" dt="2018-04-25T14:26:49.422" v="2604" actId="20577"/>
          <ac:spMkLst>
            <pc:docMk/>
            <pc:sldMk cId="410871097" sldId="256"/>
            <ac:spMk id="180" creationId="{99C913E1-C0A1-47EB-846D-F0FFAC0E2DB2}"/>
          </ac:spMkLst>
        </pc:spChg>
        <pc:spChg chg="mod">
          <ac:chgData name="Chris LaSalle" userId="faa018bd063cc5e7" providerId="LiveId" clId="{0305AF65-4AFC-4427-BDF8-FBEF06E1DE66}" dt="2018-04-25T14:26:49.422" v="2604" actId="20577"/>
          <ac:spMkLst>
            <pc:docMk/>
            <pc:sldMk cId="410871097" sldId="256"/>
            <ac:spMk id="181" creationId="{BACD6BC6-C2E7-4538-8C04-F75FA5E3E552}"/>
          </ac:spMkLst>
        </pc:spChg>
        <pc:grpChg chg="add del mod">
          <ac:chgData name="Chris LaSalle" userId="faa018bd063cc5e7" providerId="LiveId" clId="{0305AF65-4AFC-4427-BDF8-FBEF06E1DE66}" dt="2018-04-24T02:05:30.899" v="747" actId="1037"/>
          <ac:grpSpMkLst>
            <pc:docMk/>
            <pc:sldMk cId="410871097" sldId="256"/>
            <ac:grpSpMk id="45" creationId="{A53778CB-9486-4838-B0C1-BD1A7D807663}"/>
          </ac:grpSpMkLst>
        </pc:grpChg>
        <pc:grpChg chg="add del">
          <ac:chgData name="Chris LaSalle" userId="faa018bd063cc5e7" providerId="LiveId" clId="{0305AF65-4AFC-4427-BDF8-FBEF06E1DE66}" dt="2018-04-24T02:07:28.312" v="751" actId="1037"/>
          <ac:grpSpMkLst>
            <pc:docMk/>
            <pc:sldMk cId="410871097" sldId="256"/>
            <ac:grpSpMk id="98" creationId="{668FA2CC-3224-4C83-9F00-0F2469D24A27}"/>
          </ac:grpSpMkLst>
        </pc:grpChg>
        <pc:grpChg chg="add mod">
          <ac:chgData name="Chris LaSalle" userId="faa018bd063cc5e7" providerId="LiveId" clId="{0305AF65-4AFC-4427-BDF8-FBEF06E1DE66}" dt="2018-04-25T14:35:34.161" v="2740" actId="1076"/>
          <ac:grpSpMkLst>
            <pc:docMk/>
            <pc:sldMk cId="410871097" sldId="256"/>
            <ac:grpSpMk id="141" creationId="{F1C9E61B-73AB-45C3-8E26-859985F5C54A}"/>
          </ac:grpSpMkLst>
        </pc:grpChg>
        <pc:graphicFrameChg chg="add mod">
          <ac:chgData name="Chris LaSalle" userId="faa018bd063cc5e7" providerId="LiveId" clId="{0305AF65-4AFC-4427-BDF8-FBEF06E1DE66}" dt="2018-04-25T14:41:46.128" v="2782" actId="1036"/>
          <ac:graphicFrameMkLst>
            <pc:docMk/>
            <pc:sldMk cId="410871097" sldId="256"/>
            <ac:graphicFrameMk id="2" creationId="{32D205F5-7D70-48EF-95A1-B093D6246858}"/>
          </ac:graphicFrameMkLst>
        </pc:graphicFrameChg>
        <pc:graphicFrameChg chg="add mod">
          <ac:chgData name="Chris LaSalle" userId="faa018bd063cc5e7" providerId="LiveId" clId="{0305AF65-4AFC-4427-BDF8-FBEF06E1DE66}" dt="2018-04-25T14:41:46.128" v="2782" actId="1036"/>
          <ac:graphicFrameMkLst>
            <pc:docMk/>
            <pc:sldMk cId="410871097" sldId="256"/>
            <ac:graphicFrameMk id="5" creationId="{2D6E2968-5A06-49ED-B96F-A51862040C58}"/>
          </ac:graphicFrameMkLst>
        </pc:graphicFrameChg>
        <pc:graphicFrameChg chg="add mod modGraphic">
          <ac:chgData name="Chris LaSalle" userId="faa018bd063cc5e7" providerId="LiveId" clId="{0305AF65-4AFC-4427-BDF8-FBEF06E1DE66}" dt="2018-04-26T16:36:46.753" v="2971"/>
          <ac:graphicFrameMkLst>
            <pc:docMk/>
            <pc:sldMk cId="410871097" sldId="256"/>
            <ac:graphicFrameMk id="6" creationId="{14332C25-0B27-4199-867C-B2A7F5BE8A8D}"/>
          </ac:graphicFrameMkLst>
        </pc:graphicFrameChg>
        <pc:graphicFrameChg chg="add del mod">
          <ac:chgData name="Chris LaSalle" userId="faa018bd063cc5e7" providerId="LiveId" clId="{0305AF65-4AFC-4427-BDF8-FBEF06E1DE66}" dt="2018-04-24T01:06:56.384" v="282" actId="1037"/>
          <ac:graphicFrameMkLst>
            <pc:docMk/>
            <pc:sldMk cId="410871097" sldId="256"/>
            <ac:graphicFrameMk id="9" creationId="{109FAF68-4328-4F55-B87F-1CC2BE970DAA}"/>
          </ac:graphicFrameMkLst>
        </pc:graphicFrameChg>
        <pc:graphicFrameChg chg="add del mod modGraphic">
          <ac:chgData name="Chris LaSalle" userId="faa018bd063cc5e7" providerId="LiveId" clId="{0305AF65-4AFC-4427-BDF8-FBEF06E1DE66}" dt="2018-04-24T22:04:45.836" v="2192" actId="478"/>
          <ac:graphicFrameMkLst>
            <pc:docMk/>
            <pc:sldMk cId="410871097" sldId="256"/>
            <ac:graphicFrameMk id="13" creationId="{59E5B6A3-1EE5-4D1C-9615-488FCAA76F58}"/>
          </ac:graphicFrameMkLst>
        </pc:graphicFrameChg>
        <pc:graphicFrameChg chg="add mod modGraphic">
          <ac:chgData name="Chris LaSalle" userId="faa018bd063cc5e7" providerId="LiveId" clId="{0305AF65-4AFC-4427-BDF8-FBEF06E1DE66}" dt="2018-04-26T16:37:13.450" v="2973"/>
          <ac:graphicFrameMkLst>
            <pc:docMk/>
            <pc:sldMk cId="410871097" sldId="256"/>
            <ac:graphicFrameMk id="18" creationId="{C5469FBF-BC22-4565-BA95-89040457B410}"/>
          </ac:graphicFrameMkLst>
        </pc:graphicFrameChg>
        <pc:graphicFrameChg chg="mod">
          <ac:chgData name="Chris LaSalle" userId="faa018bd063cc5e7" providerId="LiveId" clId="{0305AF65-4AFC-4427-BDF8-FBEF06E1DE66}" dt="2018-04-25T14:38:59.327" v="2763" actId="1037"/>
          <ac:graphicFrameMkLst>
            <pc:docMk/>
            <pc:sldMk cId="410871097" sldId="256"/>
            <ac:graphicFrameMk id="23" creationId="{B946CEF5-29AE-4AA1-ABFF-566EEB712F38}"/>
          </ac:graphicFrameMkLst>
        </pc:graphicFrameChg>
        <pc:graphicFrameChg chg="add del mod">
          <ac:chgData name="Chris LaSalle" userId="faa018bd063cc5e7" providerId="LiveId" clId="{0305AF65-4AFC-4427-BDF8-FBEF06E1DE66}" dt="2018-04-25T14:38:46.643" v="2761" actId="1076"/>
          <ac:graphicFrameMkLst>
            <pc:docMk/>
            <pc:sldMk cId="410871097" sldId="256"/>
            <ac:graphicFrameMk id="25" creationId="{D816382D-8680-466C-B9E3-B8B7006A402D}"/>
          </ac:graphicFrameMkLst>
        </pc:graphicFrameChg>
        <pc:graphicFrameChg chg="add del mod">
          <ac:chgData name="Chris LaSalle" userId="faa018bd063cc5e7" providerId="LiveId" clId="{0305AF65-4AFC-4427-BDF8-FBEF06E1DE66}" dt="2018-04-24T22:18:18.091" v="2386" actId="20577"/>
          <ac:graphicFrameMkLst>
            <pc:docMk/>
            <pc:sldMk cId="410871097" sldId="256"/>
            <ac:graphicFrameMk id="26" creationId="{C593EE4A-E0AF-4A91-9988-30B258D9F1DD}"/>
          </ac:graphicFrameMkLst>
        </pc:graphicFrameChg>
        <pc:graphicFrameChg chg="add del mod">
          <ac:chgData name="Chris LaSalle" userId="faa018bd063cc5e7" providerId="LiveId" clId="{0305AF65-4AFC-4427-BDF8-FBEF06E1DE66}" dt="2018-04-23T23:15:35.266" v="14" actId="478"/>
          <ac:graphicFrameMkLst>
            <pc:docMk/>
            <pc:sldMk cId="410871097" sldId="256"/>
            <ac:graphicFrameMk id="27" creationId="{72EE73AE-0F9F-4CBE-8EFD-08161180BA04}"/>
          </ac:graphicFrameMkLst>
        </pc:graphicFrameChg>
        <pc:graphicFrameChg chg="del modGraphic">
          <ac:chgData name="Chris LaSalle" userId="faa018bd063cc5e7" providerId="LiveId" clId="{0305AF65-4AFC-4427-BDF8-FBEF06E1DE66}" dt="2018-04-23T23:27:25.636" v="83" actId="478"/>
          <ac:graphicFrameMkLst>
            <pc:docMk/>
            <pc:sldMk cId="410871097" sldId="256"/>
            <ac:graphicFrameMk id="32" creationId="{81F07421-5877-4902-A288-F08222B3294F}"/>
          </ac:graphicFrameMkLst>
        </pc:graphicFrameChg>
        <pc:graphicFrameChg chg="del">
          <ac:chgData name="Chris LaSalle" userId="faa018bd063cc5e7" providerId="LiveId" clId="{0305AF65-4AFC-4427-BDF8-FBEF06E1DE66}" dt="2018-04-23T23:14:16.286" v="0" actId="478"/>
          <ac:graphicFrameMkLst>
            <pc:docMk/>
            <pc:sldMk cId="410871097" sldId="256"/>
            <ac:graphicFrameMk id="75" creationId="{72445994-45FA-49F6-9D77-E3733ED24BB1}"/>
          </ac:graphicFrameMkLst>
        </pc:graphicFrameChg>
        <pc:picChg chg="add mod modCrop">
          <ac:chgData name="Chris LaSalle" userId="faa018bd063cc5e7" providerId="LiveId" clId="{0305AF65-4AFC-4427-BDF8-FBEF06E1DE66}" dt="2018-04-25T14:45:21.709" v="2812" actId="1035"/>
          <ac:picMkLst>
            <pc:docMk/>
            <pc:sldMk cId="410871097" sldId="256"/>
            <ac:picMk id="10" creationId="{8A7B1021-F922-447B-8504-D81CF2AF60DC}"/>
          </ac:picMkLst>
        </pc:picChg>
        <pc:picChg chg="del mod">
          <ac:chgData name="Chris LaSalle" userId="faa018bd063cc5e7" providerId="LiveId" clId="{0305AF65-4AFC-4427-BDF8-FBEF06E1DE66}" dt="2018-04-24T02:00:36.076" v="741" actId="478"/>
          <ac:picMkLst>
            <pc:docMk/>
            <pc:sldMk cId="410871097" sldId="256"/>
            <ac:picMk id="37" creationId="{81AE82BC-8E22-451A-8AAF-8CCCD40BE55C}"/>
          </ac:picMkLst>
        </pc:picChg>
        <pc:picChg chg="mod">
          <ac:chgData name="Chris LaSalle" userId="faa018bd063cc5e7" providerId="LiveId" clId="{0305AF65-4AFC-4427-BDF8-FBEF06E1DE66}" dt="2018-04-25T14:31:50.582" v="2707" actId="1038"/>
          <ac:picMkLst>
            <pc:docMk/>
            <pc:sldMk cId="410871097" sldId="256"/>
            <ac:picMk id="54" creationId="{5AF13E70-BF5C-47F4-B5A0-9D4CFC568B64}"/>
          </ac:picMkLst>
        </pc:picChg>
        <pc:picChg chg="mod">
          <ac:chgData name="Chris LaSalle" userId="faa018bd063cc5e7" providerId="LiveId" clId="{0305AF65-4AFC-4427-BDF8-FBEF06E1DE66}" dt="2018-04-25T14:31:33.326" v="2694" actId="1037"/>
          <ac:picMkLst>
            <pc:docMk/>
            <pc:sldMk cId="410871097" sldId="256"/>
            <ac:picMk id="1030" creationId="{83F35AE8-6BF5-45F3-819A-348BC4B772A5}"/>
          </ac:picMkLst>
        </pc:picChg>
        <pc:cxnChg chg="add mod">
          <ac:chgData name="Chris LaSalle" userId="faa018bd063cc5e7" providerId="LiveId" clId="{0305AF65-4AFC-4427-BDF8-FBEF06E1DE66}" dt="2018-04-25T14:36:11.552" v="2746" actId="1036"/>
          <ac:cxnSpMkLst>
            <pc:docMk/>
            <pc:sldMk cId="410871097" sldId="256"/>
            <ac:cxnSpMk id="87" creationId="{ED5E96F8-2159-44EA-A6EA-4F9839FC674A}"/>
          </ac:cxnSpMkLst>
        </pc:cxnChg>
        <pc:cxnChg chg="add mod">
          <ac:chgData name="Chris LaSalle" userId="faa018bd063cc5e7" providerId="LiveId" clId="{0305AF65-4AFC-4427-BDF8-FBEF06E1DE66}" dt="2018-04-25T14:38:22.367" v="2760" actId="14100"/>
          <ac:cxnSpMkLst>
            <pc:docMk/>
            <pc:sldMk cId="410871097" sldId="256"/>
            <ac:cxnSpMk id="89" creationId="{FD57B945-761A-4BF2-9E14-877B45D4ABDF}"/>
          </ac:cxnSpMkLst>
        </pc:cxnChg>
        <pc:cxnChg chg="add mod">
          <ac:chgData name="Chris LaSalle" userId="faa018bd063cc5e7" providerId="LiveId" clId="{0305AF65-4AFC-4427-BDF8-FBEF06E1DE66}" dt="2018-04-25T14:40:38.148" v="2770" actId="14100"/>
          <ac:cxnSpMkLst>
            <pc:docMk/>
            <pc:sldMk cId="410871097" sldId="256"/>
            <ac:cxnSpMk id="90" creationId="{87043B3D-8C0A-478B-9CD6-373CF8B42A29}"/>
          </ac:cxnSpMkLst>
        </pc:cxnChg>
        <pc:cxnChg chg="add mod">
          <ac:chgData name="Chris LaSalle" userId="faa018bd063cc5e7" providerId="LiveId" clId="{0305AF65-4AFC-4427-BDF8-FBEF06E1DE66}" dt="2018-04-25T14:45:33.223" v="2816" actId="1035"/>
          <ac:cxnSpMkLst>
            <pc:docMk/>
            <pc:sldMk cId="410871097" sldId="256"/>
            <ac:cxnSpMk id="91" creationId="{42C667ED-F71D-4291-A4FC-2624261745A8}"/>
          </ac:cxnSpMkLst>
        </pc:cxnChg>
        <pc:cxnChg chg="add mod">
          <ac:chgData name="Chris LaSalle" userId="faa018bd063cc5e7" providerId="LiveId" clId="{0305AF65-4AFC-4427-BDF8-FBEF06E1DE66}" dt="2018-04-25T14:45:43.507" v="2819" actId="1035"/>
          <ac:cxnSpMkLst>
            <pc:docMk/>
            <pc:sldMk cId="410871097" sldId="256"/>
            <ac:cxnSpMk id="92" creationId="{CEBAE16D-17D9-44F7-9E08-5BC1E160B4B0}"/>
          </ac:cxnSpMkLst>
        </pc:cxnChg>
        <pc:cxnChg chg="add mod">
          <ac:chgData name="Chris LaSalle" userId="faa018bd063cc5e7" providerId="LiveId" clId="{0305AF65-4AFC-4427-BDF8-FBEF06E1DE66}" dt="2018-04-25T14:45:55.275" v="2822" actId="1035"/>
          <ac:cxnSpMkLst>
            <pc:docMk/>
            <pc:sldMk cId="410871097" sldId="256"/>
            <ac:cxnSpMk id="93" creationId="{982B89E1-6AFD-4FC2-9C41-49992227240F}"/>
          </ac:cxnSpMkLst>
        </pc:cxnChg>
        <pc:cxnChg chg="add mod">
          <ac:chgData name="Chris LaSalle" userId="faa018bd063cc5e7" providerId="LiveId" clId="{0305AF65-4AFC-4427-BDF8-FBEF06E1DE66}" dt="2018-04-25T14:46:36.927" v="2826" actId="14100"/>
          <ac:cxnSpMkLst>
            <pc:docMk/>
            <pc:sldMk cId="410871097" sldId="256"/>
            <ac:cxnSpMk id="94" creationId="{AB71D5BE-FCDC-4CA0-932D-2414FBF1922C}"/>
          </ac:cxnSpMkLst>
        </pc:cxnChg>
        <pc:cxnChg chg="mod">
          <ac:chgData name="Chris LaSalle" userId="faa018bd063cc5e7" providerId="LiveId" clId="{0305AF65-4AFC-4427-BDF8-FBEF06E1DE66}" dt="2018-04-25T14:31:59.416" v="2708" actId="14100"/>
          <ac:cxnSpMkLst>
            <pc:docMk/>
            <pc:sldMk cId="410871097" sldId="256"/>
            <ac:cxnSpMk id="109" creationId="{C749ABFC-146C-4582-9AE4-76C7AA916D06}"/>
          </ac:cxnSpMkLst>
        </pc:cxnChg>
        <pc:cxnChg chg="mod">
          <ac:chgData name="Chris LaSalle" userId="faa018bd063cc5e7" providerId="LiveId" clId="{0305AF65-4AFC-4427-BDF8-FBEF06E1DE66}" dt="2018-04-24T22:32:38.519" v="2446" actId="208"/>
          <ac:cxnSpMkLst>
            <pc:docMk/>
            <pc:sldMk cId="410871097" sldId="256"/>
            <ac:cxnSpMk id="144" creationId="{E1BBD741-C7AC-48FE-A216-A45DC6F7AE6C}"/>
          </ac:cxnSpMkLst>
        </pc:cxnChg>
        <pc:cxnChg chg="mod">
          <ac:chgData name="Chris LaSalle" userId="faa018bd063cc5e7" providerId="LiveId" clId="{0305AF65-4AFC-4427-BDF8-FBEF06E1DE66}" dt="2018-04-24T22:32:38.519" v="2446" actId="208"/>
          <ac:cxnSpMkLst>
            <pc:docMk/>
            <pc:sldMk cId="410871097" sldId="256"/>
            <ac:cxnSpMk id="145" creationId="{DC154AAA-A846-454D-ABC4-BA277563DDDC}"/>
          </ac:cxnSpMkLst>
        </pc:cxnChg>
        <pc:cxnChg chg="mod">
          <ac:chgData name="Chris LaSalle" userId="faa018bd063cc5e7" providerId="LiveId" clId="{0305AF65-4AFC-4427-BDF8-FBEF06E1DE66}" dt="2018-04-24T22:32:38.519" v="2446" actId="208"/>
          <ac:cxnSpMkLst>
            <pc:docMk/>
            <pc:sldMk cId="410871097" sldId="256"/>
            <ac:cxnSpMk id="148" creationId="{395B367C-7052-4AD8-B9DA-5779257087AB}"/>
          </ac:cxnSpMkLst>
        </pc:cxnChg>
        <pc:cxnChg chg="mod">
          <ac:chgData name="Chris LaSalle" userId="faa018bd063cc5e7" providerId="LiveId" clId="{0305AF65-4AFC-4427-BDF8-FBEF06E1DE66}" dt="2018-04-24T22:32:38.519" v="2446" actId="208"/>
          <ac:cxnSpMkLst>
            <pc:docMk/>
            <pc:sldMk cId="410871097" sldId="256"/>
            <ac:cxnSpMk id="150" creationId="{1F0482FF-DEB6-4FF6-935D-687239875CA6}"/>
          </ac:cxnSpMkLst>
        </pc:cxnChg>
        <pc:cxnChg chg="mod">
          <ac:chgData name="Chris LaSalle" userId="faa018bd063cc5e7" providerId="LiveId" clId="{0305AF65-4AFC-4427-BDF8-FBEF06E1DE66}" dt="2018-04-25T14:26:49.422" v="2604" actId="20577"/>
          <ac:cxnSpMkLst>
            <pc:docMk/>
            <pc:sldMk cId="410871097" sldId="256"/>
            <ac:cxnSpMk id="157" creationId="{9D0072E4-EC8E-45CF-8C88-5678CD9ACBCB}"/>
          </ac:cxnSpMkLst>
        </pc:cxnChg>
        <pc:cxnChg chg="mod">
          <ac:chgData name="Chris LaSalle" userId="faa018bd063cc5e7" providerId="LiveId" clId="{0305AF65-4AFC-4427-BDF8-FBEF06E1DE66}" dt="2018-04-25T14:26:49.422" v="2604" actId="20577"/>
          <ac:cxnSpMkLst>
            <pc:docMk/>
            <pc:sldMk cId="410871097" sldId="256"/>
            <ac:cxnSpMk id="161" creationId="{2F803501-7741-413D-ADBD-B6CC49D962E8}"/>
          </ac:cxnSpMkLst>
        </pc:cxnChg>
        <pc:cxnChg chg="mod">
          <ac:chgData name="Chris LaSalle" userId="faa018bd063cc5e7" providerId="LiveId" clId="{0305AF65-4AFC-4427-BDF8-FBEF06E1DE66}" dt="2018-04-24T22:32:38.519" v="2446" actId="208"/>
          <ac:cxnSpMkLst>
            <pc:docMk/>
            <pc:sldMk cId="410871097" sldId="256"/>
            <ac:cxnSpMk id="163" creationId="{454A52E0-6F73-441F-9326-A86A2C18CE65}"/>
          </ac:cxnSpMkLst>
        </pc:cxnChg>
        <pc:cxnChg chg="mod">
          <ac:chgData name="Chris LaSalle" userId="faa018bd063cc5e7" providerId="LiveId" clId="{0305AF65-4AFC-4427-BDF8-FBEF06E1DE66}" dt="2018-04-24T22:32:38.519" v="2446" actId="208"/>
          <ac:cxnSpMkLst>
            <pc:docMk/>
            <pc:sldMk cId="410871097" sldId="256"/>
            <ac:cxnSpMk id="164" creationId="{C050DF41-3786-4DD9-B553-D6B772F99291}"/>
          </ac:cxnSpMkLst>
        </pc:cxnChg>
        <pc:cxnChg chg="mod">
          <ac:chgData name="Chris LaSalle" userId="faa018bd063cc5e7" providerId="LiveId" clId="{0305AF65-4AFC-4427-BDF8-FBEF06E1DE66}" dt="2018-04-25T14:26:49.422" v="2604" actId="20577"/>
          <ac:cxnSpMkLst>
            <pc:docMk/>
            <pc:sldMk cId="410871097" sldId="256"/>
            <ac:cxnSpMk id="167" creationId="{00689525-44B2-465D-8E20-9CE69FE7BE8D}"/>
          </ac:cxnSpMkLst>
        </pc:cxnChg>
        <pc:cxnChg chg="mod">
          <ac:chgData name="Chris LaSalle" userId="faa018bd063cc5e7" providerId="LiveId" clId="{0305AF65-4AFC-4427-BDF8-FBEF06E1DE66}" dt="2018-04-25T14:26:49.422" v="2604" actId="20577"/>
          <ac:cxnSpMkLst>
            <pc:docMk/>
            <pc:sldMk cId="410871097" sldId="256"/>
            <ac:cxnSpMk id="175" creationId="{022049D5-F28D-4670-A161-2371ED56F6FA}"/>
          </ac:cxnSpMkLst>
        </pc:cxnChg>
        <pc:cxnChg chg="mod">
          <ac:chgData name="Chris LaSalle" userId="faa018bd063cc5e7" providerId="LiveId" clId="{0305AF65-4AFC-4427-BDF8-FBEF06E1DE66}" dt="2018-04-25T14:26:49.422" v="2604" actId="20577"/>
          <ac:cxnSpMkLst>
            <pc:docMk/>
            <pc:sldMk cId="410871097" sldId="256"/>
            <ac:cxnSpMk id="177" creationId="{FC117DD4-F3A9-4CAB-A892-D0259D6252EE}"/>
          </ac:cxnSpMkLst>
        </pc:cxnChg>
      </pc:sldChg>
      <pc:sldMasterChg chg="modSp modSldLayout">
        <pc:chgData name="Chris LaSalle" userId="faa018bd063cc5e7" providerId="LiveId" clId="{0305AF65-4AFC-4427-BDF8-FBEF06E1DE66}" dt="2018-04-25T14:26:55.033" v="2605" actId="20577"/>
        <pc:sldMasterMkLst>
          <pc:docMk/>
          <pc:sldMasterMk cId="934495615" sldId="2147483660"/>
        </pc:sldMasterMkLst>
        <pc:spChg chg="mod">
          <ac:chgData name="Chris LaSalle" userId="faa018bd063cc5e7" providerId="LiveId" clId="{0305AF65-4AFC-4427-BDF8-FBEF06E1DE66}" dt="2018-04-25T14:26:55.033" v="2605" actId="20577"/>
          <ac:spMkLst>
            <pc:docMk/>
            <pc:sldMasterMk cId="934495615" sldId="2147483660"/>
            <ac:spMk id="2"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ac:spMk id="3"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ac:spMk id="4"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ac:spMk id="5"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ac:spMk id="6" creationId="{00000000-0000-0000-0000-000000000000}"/>
          </ac:spMkLst>
        </pc:spChg>
        <pc:sldLayoutChg chg="modSp">
          <pc:chgData name="Chris LaSalle" userId="faa018bd063cc5e7" providerId="LiveId" clId="{0305AF65-4AFC-4427-BDF8-FBEF06E1DE66}" dt="2018-04-25T14:26:55.033" v="2605" actId="20577"/>
          <pc:sldLayoutMkLst>
            <pc:docMk/>
            <pc:sldMasterMk cId="934495615" sldId="2147483660"/>
            <pc:sldLayoutMk cId="4089554688" sldId="2147483661"/>
          </pc:sldLayoutMkLst>
          <pc:spChg chg="mod">
            <ac:chgData name="Chris LaSalle" userId="faa018bd063cc5e7" providerId="LiveId" clId="{0305AF65-4AFC-4427-BDF8-FBEF06E1DE66}" dt="2018-04-25T14:26:55.033" v="2605" actId="20577"/>
            <ac:spMkLst>
              <pc:docMk/>
              <pc:sldMasterMk cId="934495615" sldId="2147483660"/>
              <pc:sldLayoutMk cId="4089554688" sldId="2147483661"/>
              <ac:spMk id="2"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4089554688" sldId="2147483661"/>
              <ac:spMk id="3" creationId="{00000000-0000-0000-0000-000000000000}"/>
            </ac:spMkLst>
          </pc:spChg>
        </pc:sldLayoutChg>
        <pc:sldLayoutChg chg="modSp">
          <pc:chgData name="Chris LaSalle" userId="faa018bd063cc5e7" providerId="LiveId" clId="{0305AF65-4AFC-4427-BDF8-FBEF06E1DE66}" dt="2018-04-25T14:26:55.033" v="2605" actId="20577"/>
          <pc:sldLayoutMkLst>
            <pc:docMk/>
            <pc:sldMasterMk cId="934495615" sldId="2147483660"/>
            <pc:sldLayoutMk cId="2765010688" sldId="2147483663"/>
          </pc:sldLayoutMkLst>
          <pc:spChg chg="mod">
            <ac:chgData name="Chris LaSalle" userId="faa018bd063cc5e7" providerId="LiveId" clId="{0305AF65-4AFC-4427-BDF8-FBEF06E1DE66}" dt="2018-04-25T14:26:55.033" v="2605" actId="20577"/>
            <ac:spMkLst>
              <pc:docMk/>
              <pc:sldMasterMk cId="934495615" sldId="2147483660"/>
              <pc:sldLayoutMk cId="2765010688" sldId="2147483663"/>
              <ac:spMk id="2"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2765010688" sldId="2147483663"/>
              <ac:spMk id="3" creationId="{00000000-0000-0000-0000-000000000000}"/>
            </ac:spMkLst>
          </pc:spChg>
        </pc:sldLayoutChg>
        <pc:sldLayoutChg chg="modSp">
          <pc:chgData name="Chris LaSalle" userId="faa018bd063cc5e7" providerId="LiveId" clId="{0305AF65-4AFC-4427-BDF8-FBEF06E1DE66}" dt="2018-04-25T14:26:55.033" v="2605" actId="20577"/>
          <pc:sldLayoutMkLst>
            <pc:docMk/>
            <pc:sldMasterMk cId="934495615" sldId="2147483660"/>
            <pc:sldLayoutMk cId="2414534779" sldId="2147483664"/>
          </pc:sldLayoutMkLst>
          <pc:spChg chg="mod">
            <ac:chgData name="Chris LaSalle" userId="faa018bd063cc5e7" providerId="LiveId" clId="{0305AF65-4AFC-4427-BDF8-FBEF06E1DE66}" dt="2018-04-25T14:26:55.033" v="2605" actId="20577"/>
            <ac:spMkLst>
              <pc:docMk/>
              <pc:sldMasterMk cId="934495615" sldId="2147483660"/>
              <pc:sldLayoutMk cId="2414534779" sldId="2147483664"/>
              <ac:spMk id="3"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2414534779" sldId="2147483664"/>
              <ac:spMk id="4" creationId="{00000000-0000-0000-0000-000000000000}"/>
            </ac:spMkLst>
          </pc:spChg>
        </pc:sldLayoutChg>
        <pc:sldLayoutChg chg="modSp">
          <pc:chgData name="Chris LaSalle" userId="faa018bd063cc5e7" providerId="LiveId" clId="{0305AF65-4AFC-4427-BDF8-FBEF06E1DE66}" dt="2018-04-25T14:26:55.033" v="2605" actId="20577"/>
          <pc:sldLayoutMkLst>
            <pc:docMk/>
            <pc:sldMasterMk cId="934495615" sldId="2147483660"/>
            <pc:sldLayoutMk cId="3601712783" sldId="2147483665"/>
          </pc:sldLayoutMkLst>
          <pc:spChg chg="mod">
            <ac:chgData name="Chris LaSalle" userId="faa018bd063cc5e7" providerId="LiveId" clId="{0305AF65-4AFC-4427-BDF8-FBEF06E1DE66}" dt="2018-04-25T14:26:55.033" v="2605" actId="20577"/>
            <ac:spMkLst>
              <pc:docMk/>
              <pc:sldMasterMk cId="934495615" sldId="2147483660"/>
              <pc:sldLayoutMk cId="3601712783" sldId="2147483665"/>
              <ac:spMk id="2"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3601712783" sldId="2147483665"/>
              <ac:spMk id="3"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3601712783" sldId="2147483665"/>
              <ac:spMk id="4"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3601712783" sldId="2147483665"/>
              <ac:spMk id="5"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3601712783" sldId="2147483665"/>
              <ac:spMk id="6" creationId="{00000000-0000-0000-0000-000000000000}"/>
            </ac:spMkLst>
          </pc:spChg>
        </pc:sldLayoutChg>
        <pc:sldLayoutChg chg="modSp">
          <pc:chgData name="Chris LaSalle" userId="faa018bd063cc5e7" providerId="LiveId" clId="{0305AF65-4AFC-4427-BDF8-FBEF06E1DE66}" dt="2018-04-25T14:26:55.033" v="2605" actId="20577"/>
          <pc:sldLayoutMkLst>
            <pc:docMk/>
            <pc:sldMasterMk cId="934495615" sldId="2147483660"/>
            <pc:sldLayoutMk cId="1115669887" sldId="2147483668"/>
          </pc:sldLayoutMkLst>
          <pc:spChg chg="mod">
            <ac:chgData name="Chris LaSalle" userId="faa018bd063cc5e7" providerId="LiveId" clId="{0305AF65-4AFC-4427-BDF8-FBEF06E1DE66}" dt="2018-04-25T14:26:55.033" v="2605" actId="20577"/>
            <ac:spMkLst>
              <pc:docMk/>
              <pc:sldMasterMk cId="934495615" sldId="2147483660"/>
              <pc:sldLayoutMk cId="1115669887" sldId="2147483668"/>
              <ac:spMk id="2"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1115669887" sldId="2147483668"/>
              <ac:spMk id="3"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1115669887" sldId="2147483668"/>
              <ac:spMk id="4" creationId="{00000000-0000-0000-0000-000000000000}"/>
            </ac:spMkLst>
          </pc:spChg>
        </pc:sldLayoutChg>
        <pc:sldLayoutChg chg="modSp">
          <pc:chgData name="Chris LaSalle" userId="faa018bd063cc5e7" providerId="LiveId" clId="{0305AF65-4AFC-4427-BDF8-FBEF06E1DE66}" dt="2018-04-25T14:26:55.033" v="2605" actId="20577"/>
          <pc:sldLayoutMkLst>
            <pc:docMk/>
            <pc:sldMasterMk cId="934495615" sldId="2147483660"/>
            <pc:sldLayoutMk cId="2587550706" sldId="2147483669"/>
          </pc:sldLayoutMkLst>
          <pc:spChg chg="mod">
            <ac:chgData name="Chris LaSalle" userId="faa018bd063cc5e7" providerId="LiveId" clId="{0305AF65-4AFC-4427-BDF8-FBEF06E1DE66}" dt="2018-04-25T14:26:55.033" v="2605" actId="20577"/>
            <ac:spMkLst>
              <pc:docMk/>
              <pc:sldMasterMk cId="934495615" sldId="2147483660"/>
              <pc:sldLayoutMk cId="2587550706" sldId="2147483669"/>
              <ac:spMk id="2"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2587550706" sldId="2147483669"/>
              <ac:spMk id="3"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2587550706" sldId="2147483669"/>
              <ac:spMk id="4" creationId="{00000000-0000-0000-0000-000000000000}"/>
            </ac:spMkLst>
          </pc:spChg>
        </pc:sldLayoutChg>
        <pc:sldLayoutChg chg="modSp">
          <pc:chgData name="Chris LaSalle" userId="faa018bd063cc5e7" providerId="LiveId" clId="{0305AF65-4AFC-4427-BDF8-FBEF06E1DE66}" dt="2018-04-25T14:26:55.033" v="2605" actId="20577"/>
          <pc:sldLayoutMkLst>
            <pc:docMk/>
            <pc:sldMasterMk cId="934495615" sldId="2147483660"/>
            <pc:sldLayoutMk cId="3124189286" sldId="2147483671"/>
          </pc:sldLayoutMkLst>
          <pc:spChg chg="mod">
            <ac:chgData name="Chris LaSalle" userId="faa018bd063cc5e7" providerId="LiveId" clId="{0305AF65-4AFC-4427-BDF8-FBEF06E1DE66}" dt="2018-04-25T14:26:55.033" v="2605" actId="20577"/>
            <ac:spMkLst>
              <pc:docMk/>
              <pc:sldMasterMk cId="934495615" sldId="2147483660"/>
              <pc:sldLayoutMk cId="3124189286" sldId="2147483671"/>
              <ac:spMk id="2" creationId="{00000000-0000-0000-0000-000000000000}"/>
            </ac:spMkLst>
          </pc:spChg>
          <pc:spChg chg="mod">
            <ac:chgData name="Chris LaSalle" userId="faa018bd063cc5e7" providerId="LiveId" clId="{0305AF65-4AFC-4427-BDF8-FBEF06E1DE66}" dt="2018-04-25T14:26:55.033" v="2605" actId="20577"/>
            <ac:spMkLst>
              <pc:docMk/>
              <pc:sldMasterMk cId="934495615" sldId="2147483660"/>
              <pc:sldLayoutMk cId="3124189286" sldId="2147483671"/>
              <ac:spMk id="3" creationId="{00000000-0000-0000-0000-000000000000}"/>
            </ac:spMkLst>
          </pc:spChg>
        </pc:sldLayoutChg>
      </pc:sldMasterChg>
    </pc:docChg>
  </pc:docChgLst>
</pc:chgInfo>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520" cy="36703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5438458" y="0"/>
            <a:ext cx="4160520" cy="367030"/>
          </a:xfrm>
          <a:prstGeom prst="rect">
            <a:avLst/>
          </a:prstGeom>
        </p:spPr>
        <p:txBody>
          <a:bodyPr vert="horz" lIns="96661" tIns="48331" rIns="96661" bIns="48331" rtlCol="0"/>
          <a:lstStyle>
            <a:lvl1pPr algn="r">
              <a:defRPr sz="1300"/>
            </a:lvl1pPr>
          </a:lstStyle>
          <a:p>
            <a:fld id="{6F038CDE-5D8A-4384-9F06-134DE1E443BF}" type="datetimeFigureOut">
              <a:rPr lang="en-US" smtClean="0"/>
              <a:t>4/26/2018</a:t>
            </a:fld>
            <a:endParaRPr lang="en-US"/>
          </a:p>
        </p:txBody>
      </p:sp>
      <p:sp>
        <p:nvSpPr>
          <p:cNvPr id="4" name="Slide Image Placeholder 3"/>
          <p:cNvSpPr>
            <a:spLocks noGrp="1" noRot="1" noChangeAspect="1"/>
          </p:cNvSpPr>
          <p:nvPr>
            <p:ph type="sldImg" idx="2"/>
          </p:nvPr>
        </p:nvSpPr>
        <p:spPr>
          <a:xfrm>
            <a:off x="3155950" y="914400"/>
            <a:ext cx="3289300" cy="2468563"/>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960120" y="3520440"/>
            <a:ext cx="7680960" cy="2880360"/>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948171"/>
            <a:ext cx="4160520" cy="367029"/>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5438458" y="6948171"/>
            <a:ext cx="4160520" cy="367029"/>
          </a:xfrm>
          <a:prstGeom prst="rect">
            <a:avLst/>
          </a:prstGeom>
        </p:spPr>
        <p:txBody>
          <a:bodyPr vert="horz" lIns="96661" tIns="48331" rIns="96661" bIns="48331" rtlCol="0" anchor="b"/>
          <a:lstStyle>
            <a:lvl1pPr algn="r">
              <a:defRPr sz="1300"/>
            </a:lvl1pPr>
          </a:lstStyle>
          <a:p>
            <a:fld id="{C9476983-A564-4600-AE44-2B5E27C82901}" type="slidenum">
              <a:rPr lang="en-US" smtClean="0"/>
              <a:t>‹#›</a:t>
            </a:fld>
            <a:endParaRPr lang="en-US"/>
          </a:p>
        </p:txBody>
      </p:sp>
    </p:spTree>
    <p:extLst>
      <p:ext uri="{BB962C8B-B14F-4D97-AF65-F5344CB8AC3E}">
        <p14:creationId xmlns:p14="http://schemas.microsoft.com/office/powerpoint/2010/main" val="3534449995"/>
      </p:ext>
    </p:extLst>
  </p:cSld>
  <p:clrMap bg1="lt1" tx1="dk1" bg2="lt2" tx2="dk2" accent1="accent1" accent2="accent2" accent3="accent3" accent4="accent4" accent5="accent5" accent6="accent6" hlink="hlink" folHlink="folHlink"/>
  <p:notesStyle>
    <a:lvl1pPr marL="0" algn="l" defTabSz="3160166" rtl="0" eaLnBrk="1" latinLnBrk="0" hangingPunct="1">
      <a:defRPr sz="4147" kern="1200">
        <a:solidFill>
          <a:schemeClr val="tx1"/>
        </a:solidFill>
        <a:latin typeface="+mn-lt"/>
        <a:ea typeface="+mn-ea"/>
        <a:cs typeface="+mn-cs"/>
      </a:defRPr>
    </a:lvl1pPr>
    <a:lvl2pPr marL="1580083" algn="l" defTabSz="3160166" rtl="0" eaLnBrk="1" latinLnBrk="0" hangingPunct="1">
      <a:defRPr sz="4147" kern="1200">
        <a:solidFill>
          <a:schemeClr val="tx1"/>
        </a:solidFill>
        <a:latin typeface="+mn-lt"/>
        <a:ea typeface="+mn-ea"/>
        <a:cs typeface="+mn-cs"/>
      </a:defRPr>
    </a:lvl2pPr>
    <a:lvl3pPr marL="3160166" algn="l" defTabSz="3160166" rtl="0" eaLnBrk="1" latinLnBrk="0" hangingPunct="1">
      <a:defRPr sz="4147" kern="1200">
        <a:solidFill>
          <a:schemeClr val="tx1"/>
        </a:solidFill>
        <a:latin typeface="+mn-lt"/>
        <a:ea typeface="+mn-ea"/>
        <a:cs typeface="+mn-cs"/>
      </a:defRPr>
    </a:lvl3pPr>
    <a:lvl4pPr marL="4740250" algn="l" defTabSz="3160166" rtl="0" eaLnBrk="1" latinLnBrk="0" hangingPunct="1">
      <a:defRPr sz="4147" kern="1200">
        <a:solidFill>
          <a:schemeClr val="tx1"/>
        </a:solidFill>
        <a:latin typeface="+mn-lt"/>
        <a:ea typeface="+mn-ea"/>
        <a:cs typeface="+mn-cs"/>
      </a:defRPr>
    </a:lvl4pPr>
    <a:lvl5pPr marL="6320333" algn="l" defTabSz="3160166" rtl="0" eaLnBrk="1" latinLnBrk="0" hangingPunct="1">
      <a:defRPr sz="4147" kern="1200">
        <a:solidFill>
          <a:schemeClr val="tx1"/>
        </a:solidFill>
        <a:latin typeface="+mn-lt"/>
        <a:ea typeface="+mn-ea"/>
        <a:cs typeface="+mn-cs"/>
      </a:defRPr>
    </a:lvl5pPr>
    <a:lvl6pPr marL="7900416" algn="l" defTabSz="3160166" rtl="0" eaLnBrk="1" latinLnBrk="0" hangingPunct="1">
      <a:defRPr sz="4147" kern="1200">
        <a:solidFill>
          <a:schemeClr val="tx1"/>
        </a:solidFill>
        <a:latin typeface="+mn-lt"/>
        <a:ea typeface="+mn-ea"/>
        <a:cs typeface="+mn-cs"/>
      </a:defRPr>
    </a:lvl6pPr>
    <a:lvl7pPr marL="9480499" algn="l" defTabSz="3160166" rtl="0" eaLnBrk="1" latinLnBrk="0" hangingPunct="1">
      <a:defRPr sz="4147" kern="1200">
        <a:solidFill>
          <a:schemeClr val="tx1"/>
        </a:solidFill>
        <a:latin typeface="+mn-lt"/>
        <a:ea typeface="+mn-ea"/>
        <a:cs typeface="+mn-cs"/>
      </a:defRPr>
    </a:lvl7pPr>
    <a:lvl8pPr marL="11060582" algn="l" defTabSz="3160166" rtl="0" eaLnBrk="1" latinLnBrk="0" hangingPunct="1">
      <a:defRPr sz="4147" kern="1200">
        <a:solidFill>
          <a:schemeClr val="tx1"/>
        </a:solidFill>
        <a:latin typeface="+mn-lt"/>
        <a:ea typeface="+mn-ea"/>
        <a:cs typeface="+mn-cs"/>
      </a:defRPr>
    </a:lvl8pPr>
    <a:lvl9pPr marL="12640666" algn="l" defTabSz="3160166" rtl="0" eaLnBrk="1" latinLnBrk="0" hangingPunct="1">
      <a:defRPr sz="414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55950" y="914400"/>
            <a:ext cx="3289300" cy="246856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9476983-A564-4600-AE44-2B5E27C82901}" type="slidenum">
              <a:rPr lang="en-US" smtClean="0"/>
              <a:t>1</a:t>
            </a:fld>
            <a:endParaRPr lang="en-US"/>
          </a:p>
        </p:txBody>
      </p:sp>
    </p:spTree>
    <p:extLst>
      <p:ext uri="{BB962C8B-B14F-4D97-AF65-F5344CB8AC3E}">
        <p14:creationId xmlns:p14="http://schemas.microsoft.com/office/powerpoint/2010/main" val="40696797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26080" y="4788749"/>
            <a:ext cx="33162240" cy="10187093"/>
          </a:xfrm>
        </p:spPr>
        <p:txBody>
          <a:bodyPr anchor="b"/>
          <a:lstStyle>
            <a:lvl1pPr algn="ctr">
              <a:defRPr sz="25600"/>
            </a:lvl1pPr>
          </a:lstStyle>
          <a:p>
            <a:r>
              <a:rPr lang="en-US"/>
              <a:t>Click to edit Master title style</a:t>
            </a:r>
            <a:endParaRPr lang="en-US" dirty="0"/>
          </a:p>
        </p:txBody>
      </p:sp>
      <p:sp>
        <p:nvSpPr>
          <p:cNvPr id="3" name="Subtitle 2"/>
          <p:cNvSpPr>
            <a:spLocks noGrp="1"/>
          </p:cNvSpPr>
          <p:nvPr>
            <p:ph type="subTitle" idx="1"/>
          </p:nvPr>
        </p:nvSpPr>
        <p:spPr>
          <a:xfrm>
            <a:off x="4876800" y="15368695"/>
            <a:ext cx="29260800" cy="7064585"/>
          </a:xfrm>
        </p:spPr>
        <p:txBody>
          <a:bodyPr/>
          <a:lstStyle>
            <a:lvl1pPr marL="0" indent="0" algn="ctr">
              <a:buNone/>
              <a:defRPr sz="10240"/>
            </a:lvl1pPr>
            <a:lvl2pPr marL="1950735" indent="0" algn="ctr">
              <a:buNone/>
              <a:defRPr sz="8533"/>
            </a:lvl2pPr>
            <a:lvl3pPr marL="3901470" indent="0" algn="ctr">
              <a:buNone/>
              <a:defRPr sz="7680"/>
            </a:lvl3pPr>
            <a:lvl4pPr marL="5852206" indent="0" algn="ctr">
              <a:buNone/>
              <a:defRPr sz="6827"/>
            </a:lvl4pPr>
            <a:lvl5pPr marL="7802941" indent="0" algn="ctr">
              <a:buNone/>
              <a:defRPr sz="6827"/>
            </a:lvl5pPr>
            <a:lvl6pPr marL="9753676" indent="0" algn="ctr">
              <a:buNone/>
              <a:defRPr sz="6827"/>
            </a:lvl6pPr>
            <a:lvl7pPr marL="11704411" indent="0" algn="ctr">
              <a:buNone/>
              <a:defRPr sz="6827"/>
            </a:lvl7pPr>
            <a:lvl8pPr marL="13655147" indent="0" algn="ctr">
              <a:buNone/>
              <a:defRPr sz="6827"/>
            </a:lvl8pPr>
            <a:lvl9pPr marL="15605882" indent="0" algn="ctr">
              <a:buNone/>
              <a:defRPr sz="6827"/>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6D99ADE-3F6B-42AD-B0A8-25AE03BA4BDB}" type="datetimeFigureOut">
              <a:rPr lang="en-US" smtClean="0"/>
              <a:t>4/26/2018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1432528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D99ADE-3F6B-42AD-B0A8-25AE03BA4BDB}" type="datetimeFigureOut">
              <a:rPr lang="en-US" smtClean="0"/>
              <a:t>4/26/2018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801927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61922" y="7294888"/>
            <a:ext cx="33649920" cy="12171678"/>
          </a:xfrm>
        </p:spPr>
        <p:txBody>
          <a:bodyPr anchor="b"/>
          <a:lstStyle>
            <a:lvl1pPr>
              <a:defRPr sz="25600"/>
            </a:lvl1pPr>
          </a:lstStyle>
          <a:p>
            <a:r>
              <a:rPr lang="en-US"/>
              <a:t>Click to edit Master title style</a:t>
            </a:r>
            <a:endParaRPr lang="en-US" dirty="0"/>
          </a:p>
        </p:txBody>
      </p:sp>
      <p:sp>
        <p:nvSpPr>
          <p:cNvPr id="3" name="Text Placeholder 2"/>
          <p:cNvSpPr>
            <a:spLocks noGrp="1"/>
          </p:cNvSpPr>
          <p:nvPr>
            <p:ph type="body" idx="1"/>
          </p:nvPr>
        </p:nvSpPr>
        <p:spPr>
          <a:xfrm>
            <a:off x="2661922" y="19581715"/>
            <a:ext cx="33649920" cy="6400798"/>
          </a:xfrm>
        </p:spPr>
        <p:txBody>
          <a:bodyPr/>
          <a:lstStyle>
            <a:lvl1pPr marL="0" indent="0">
              <a:buNone/>
              <a:defRPr sz="10240">
                <a:solidFill>
                  <a:schemeClr val="tx1"/>
                </a:solidFill>
              </a:defRPr>
            </a:lvl1pPr>
            <a:lvl2pPr marL="1950735" indent="0">
              <a:buNone/>
              <a:defRPr sz="8533">
                <a:solidFill>
                  <a:schemeClr val="tx1">
                    <a:tint val="75000"/>
                  </a:schemeClr>
                </a:solidFill>
              </a:defRPr>
            </a:lvl2pPr>
            <a:lvl3pPr marL="3901470" indent="0">
              <a:buNone/>
              <a:defRPr sz="7680">
                <a:solidFill>
                  <a:schemeClr val="tx1">
                    <a:tint val="75000"/>
                  </a:schemeClr>
                </a:solidFill>
              </a:defRPr>
            </a:lvl3pPr>
            <a:lvl4pPr marL="5852206" indent="0">
              <a:buNone/>
              <a:defRPr sz="6827">
                <a:solidFill>
                  <a:schemeClr val="tx1">
                    <a:tint val="75000"/>
                  </a:schemeClr>
                </a:solidFill>
              </a:defRPr>
            </a:lvl4pPr>
            <a:lvl5pPr marL="7802941" indent="0">
              <a:buNone/>
              <a:defRPr sz="6827">
                <a:solidFill>
                  <a:schemeClr val="tx1">
                    <a:tint val="75000"/>
                  </a:schemeClr>
                </a:solidFill>
              </a:defRPr>
            </a:lvl5pPr>
            <a:lvl6pPr marL="9753676" indent="0">
              <a:buNone/>
              <a:defRPr sz="6827">
                <a:solidFill>
                  <a:schemeClr val="tx1">
                    <a:tint val="75000"/>
                  </a:schemeClr>
                </a:solidFill>
              </a:defRPr>
            </a:lvl6pPr>
            <a:lvl7pPr marL="11704411" indent="0">
              <a:buNone/>
              <a:defRPr sz="6827">
                <a:solidFill>
                  <a:schemeClr val="tx1">
                    <a:tint val="75000"/>
                  </a:schemeClr>
                </a:solidFill>
              </a:defRPr>
            </a:lvl7pPr>
            <a:lvl8pPr marL="13655147" indent="0">
              <a:buNone/>
              <a:defRPr sz="6827">
                <a:solidFill>
                  <a:schemeClr val="tx1">
                    <a:tint val="75000"/>
                  </a:schemeClr>
                </a:solidFill>
              </a:defRPr>
            </a:lvl8pPr>
            <a:lvl9pPr marL="15605882" indent="0">
              <a:buNone/>
              <a:defRPr sz="682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6D99ADE-3F6B-42AD-B0A8-25AE03BA4BDB}" type="datetimeFigureOut">
              <a:rPr lang="en-US" smtClean="0"/>
              <a:t>4/26/2018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1619182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682240" y="7789333"/>
            <a:ext cx="16581120" cy="185657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9751040" y="7789333"/>
            <a:ext cx="16581120" cy="185657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6D99ADE-3F6B-42AD-B0A8-25AE03BA4BDB}" type="datetimeFigureOut">
              <a:rPr lang="en-US" smtClean="0"/>
              <a:t>4/26/2018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851061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87322" y="1557873"/>
            <a:ext cx="3364992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87326" y="7172962"/>
            <a:ext cx="16504917" cy="3515358"/>
          </a:xfrm>
        </p:spPr>
        <p:txBody>
          <a:bodyPr anchor="b"/>
          <a:lstStyle>
            <a:lvl1pPr marL="0" indent="0">
              <a:buNone/>
              <a:defRPr sz="10240" b="1"/>
            </a:lvl1pPr>
            <a:lvl2pPr marL="1950735" indent="0">
              <a:buNone/>
              <a:defRPr sz="8533" b="1"/>
            </a:lvl2pPr>
            <a:lvl3pPr marL="3901470" indent="0">
              <a:buNone/>
              <a:defRPr sz="7680" b="1"/>
            </a:lvl3pPr>
            <a:lvl4pPr marL="5852206" indent="0">
              <a:buNone/>
              <a:defRPr sz="6827" b="1"/>
            </a:lvl4pPr>
            <a:lvl5pPr marL="7802941" indent="0">
              <a:buNone/>
              <a:defRPr sz="6827" b="1"/>
            </a:lvl5pPr>
            <a:lvl6pPr marL="9753676" indent="0">
              <a:buNone/>
              <a:defRPr sz="6827" b="1"/>
            </a:lvl6pPr>
            <a:lvl7pPr marL="11704411" indent="0">
              <a:buNone/>
              <a:defRPr sz="6827" b="1"/>
            </a:lvl7pPr>
            <a:lvl8pPr marL="13655147" indent="0">
              <a:buNone/>
              <a:defRPr sz="6827" b="1"/>
            </a:lvl8pPr>
            <a:lvl9pPr marL="15605882" indent="0">
              <a:buNone/>
              <a:defRPr sz="6827" b="1"/>
            </a:lvl9pPr>
          </a:lstStyle>
          <a:p>
            <a:pPr lvl="0"/>
            <a:r>
              <a:rPr lang="en-US"/>
              <a:t>Edit Master text styles</a:t>
            </a:r>
          </a:p>
        </p:txBody>
      </p:sp>
      <p:sp>
        <p:nvSpPr>
          <p:cNvPr id="4" name="Content Placeholder 3"/>
          <p:cNvSpPr>
            <a:spLocks noGrp="1"/>
          </p:cNvSpPr>
          <p:nvPr>
            <p:ph sz="half" idx="2"/>
          </p:nvPr>
        </p:nvSpPr>
        <p:spPr>
          <a:xfrm>
            <a:off x="2687326" y="10688320"/>
            <a:ext cx="16504917" cy="157209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9751042" y="7172962"/>
            <a:ext cx="16586202" cy="3515358"/>
          </a:xfrm>
        </p:spPr>
        <p:txBody>
          <a:bodyPr anchor="b"/>
          <a:lstStyle>
            <a:lvl1pPr marL="0" indent="0">
              <a:buNone/>
              <a:defRPr sz="10240" b="1"/>
            </a:lvl1pPr>
            <a:lvl2pPr marL="1950735" indent="0">
              <a:buNone/>
              <a:defRPr sz="8533" b="1"/>
            </a:lvl2pPr>
            <a:lvl3pPr marL="3901470" indent="0">
              <a:buNone/>
              <a:defRPr sz="7680" b="1"/>
            </a:lvl3pPr>
            <a:lvl4pPr marL="5852206" indent="0">
              <a:buNone/>
              <a:defRPr sz="6827" b="1"/>
            </a:lvl4pPr>
            <a:lvl5pPr marL="7802941" indent="0">
              <a:buNone/>
              <a:defRPr sz="6827" b="1"/>
            </a:lvl5pPr>
            <a:lvl6pPr marL="9753676" indent="0">
              <a:buNone/>
              <a:defRPr sz="6827" b="1"/>
            </a:lvl6pPr>
            <a:lvl7pPr marL="11704411" indent="0">
              <a:buNone/>
              <a:defRPr sz="6827" b="1"/>
            </a:lvl7pPr>
            <a:lvl8pPr marL="13655147" indent="0">
              <a:buNone/>
              <a:defRPr sz="6827" b="1"/>
            </a:lvl8pPr>
            <a:lvl9pPr marL="15605882" indent="0">
              <a:buNone/>
              <a:defRPr sz="6827" b="1"/>
            </a:lvl9pPr>
          </a:lstStyle>
          <a:p>
            <a:pPr lvl="0"/>
            <a:r>
              <a:rPr lang="en-US"/>
              <a:t>Edit Master text styles</a:t>
            </a:r>
          </a:p>
        </p:txBody>
      </p:sp>
      <p:sp>
        <p:nvSpPr>
          <p:cNvPr id="6" name="Content Placeholder 5"/>
          <p:cNvSpPr>
            <a:spLocks noGrp="1"/>
          </p:cNvSpPr>
          <p:nvPr>
            <p:ph sz="quarter" idx="4"/>
          </p:nvPr>
        </p:nvSpPr>
        <p:spPr>
          <a:xfrm>
            <a:off x="19751042" y="10688320"/>
            <a:ext cx="16586202" cy="1572090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6D99ADE-3F6B-42AD-B0A8-25AE03BA4BDB}" type="datetimeFigureOut">
              <a:rPr lang="en-US" smtClean="0"/>
              <a:t>4/26/2018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1831027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6D99ADE-3F6B-42AD-B0A8-25AE03BA4BDB}" type="datetimeFigureOut">
              <a:rPr lang="en-US" smtClean="0"/>
              <a:t>4/26/2018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254471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D99ADE-3F6B-42AD-B0A8-25AE03BA4BDB}" type="datetimeFigureOut">
              <a:rPr lang="en-US" smtClean="0"/>
              <a:t>4/26/2018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3573876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87322" y="1950720"/>
            <a:ext cx="12583159" cy="6827520"/>
          </a:xfrm>
        </p:spPr>
        <p:txBody>
          <a:bodyPr anchor="b"/>
          <a:lstStyle>
            <a:lvl1pPr>
              <a:defRPr sz="13653"/>
            </a:lvl1pPr>
          </a:lstStyle>
          <a:p>
            <a:r>
              <a:rPr lang="en-US"/>
              <a:t>Click to edit Master title style</a:t>
            </a:r>
            <a:endParaRPr lang="en-US" dirty="0"/>
          </a:p>
        </p:txBody>
      </p:sp>
      <p:sp>
        <p:nvSpPr>
          <p:cNvPr id="3" name="Content Placeholder 2"/>
          <p:cNvSpPr>
            <a:spLocks noGrp="1"/>
          </p:cNvSpPr>
          <p:nvPr>
            <p:ph idx="1"/>
          </p:nvPr>
        </p:nvSpPr>
        <p:spPr>
          <a:xfrm>
            <a:off x="16586202" y="4213020"/>
            <a:ext cx="19751040" cy="20794133"/>
          </a:xfrm>
        </p:spPr>
        <p:txBody>
          <a:bodyPr/>
          <a:lstStyle>
            <a:lvl1pPr>
              <a:defRPr sz="13653"/>
            </a:lvl1pPr>
            <a:lvl2pPr>
              <a:defRPr sz="11947"/>
            </a:lvl2pPr>
            <a:lvl3pPr>
              <a:defRPr sz="10240"/>
            </a:lvl3pPr>
            <a:lvl4pPr>
              <a:defRPr sz="8533"/>
            </a:lvl4pPr>
            <a:lvl5pPr>
              <a:defRPr sz="8533"/>
            </a:lvl5pPr>
            <a:lvl6pPr>
              <a:defRPr sz="8533"/>
            </a:lvl6pPr>
            <a:lvl7pPr>
              <a:defRPr sz="8533"/>
            </a:lvl7pPr>
            <a:lvl8pPr>
              <a:defRPr sz="8533"/>
            </a:lvl8pPr>
            <a:lvl9pPr>
              <a:defRPr sz="853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687322" y="8778240"/>
            <a:ext cx="12583159" cy="16262775"/>
          </a:xfrm>
        </p:spPr>
        <p:txBody>
          <a:bodyPr/>
          <a:lstStyle>
            <a:lvl1pPr marL="0" indent="0">
              <a:buNone/>
              <a:defRPr sz="6827"/>
            </a:lvl1pPr>
            <a:lvl2pPr marL="1950735" indent="0">
              <a:buNone/>
              <a:defRPr sz="5973"/>
            </a:lvl2pPr>
            <a:lvl3pPr marL="3901470" indent="0">
              <a:buNone/>
              <a:defRPr sz="5120"/>
            </a:lvl3pPr>
            <a:lvl4pPr marL="5852206" indent="0">
              <a:buNone/>
              <a:defRPr sz="4267"/>
            </a:lvl4pPr>
            <a:lvl5pPr marL="7802941" indent="0">
              <a:buNone/>
              <a:defRPr sz="4267"/>
            </a:lvl5pPr>
            <a:lvl6pPr marL="9753676" indent="0">
              <a:buNone/>
              <a:defRPr sz="4267"/>
            </a:lvl6pPr>
            <a:lvl7pPr marL="11704411" indent="0">
              <a:buNone/>
              <a:defRPr sz="4267"/>
            </a:lvl7pPr>
            <a:lvl8pPr marL="13655147" indent="0">
              <a:buNone/>
              <a:defRPr sz="4267"/>
            </a:lvl8pPr>
            <a:lvl9pPr marL="15605882" indent="0">
              <a:buNone/>
              <a:defRPr sz="4267"/>
            </a:lvl9pPr>
          </a:lstStyle>
          <a:p>
            <a:pPr lvl="0"/>
            <a:r>
              <a:rPr lang="en-US"/>
              <a:t>Edit Master text styles</a:t>
            </a:r>
          </a:p>
        </p:txBody>
      </p:sp>
      <p:sp>
        <p:nvSpPr>
          <p:cNvPr id="5" name="Date Placeholder 4"/>
          <p:cNvSpPr>
            <a:spLocks noGrp="1"/>
          </p:cNvSpPr>
          <p:nvPr>
            <p:ph type="dt" sz="half" idx="10"/>
          </p:nvPr>
        </p:nvSpPr>
        <p:spPr/>
        <p:txBody>
          <a:bodyPr/>
          <a:lstStyle/>
          <a:p>
            <a:fld id="{26D99ADE-3F6B-42AD-B0A8-25AE03BA4BDB}" type="datetimeFigureOut">
              <a:rPr lang="en-US" smtClean="0"/>
              <a:t>4/26/2018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565166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87322" y="1950720"/>
            <a:ext cx="12583159" cy="6827520"/>
          </a:xfrm>
        </p:spPr>
        <p:txBody>
          <a:bodyPr anchor="b"/>
          <a:lstStyle>
            <a:lvl1pPr>
              <a:defRPr sz="13653"/>
            </a:lvl1pPr>
          </a:lstStyle>
          <a:p>
            <a:r>
              <a:rPr lang="en-US"/>
              <a:t>Click to edit Master title style</a:t>
            </a:r>
            <a:endParaRPr lang="en-US" dirty="0"/>
          </a:p>
        </p:txBody>
      </p:sp>
      <p:sp>
        <p:nvSpPr>
          <p:cNvPr id="3" name="Picture Placeholder 2"/>
          <p:cNvSpPr>
            <a:spLocks noGrp="1" noChangeAspect="1"/>
          </p:cNvSpPr>
          <p:nvPr>
            <p:ph type="pic" idx="1"/>
          </p:nvPr>
        </p:nvSpPr>
        <p:spPr>
          <a:xfrm>
            <a:off x="16586202" y="4213020"/>
            <a:ext cx="19751040" cy="20794133"/>
          </a:xfrm>
        </p:spPr>
        <p:txBody>
          <a:bodyPr anchor="t"/>
          <a:lstStyle>
            <a:lvl1pPr marL="0" indent="0">
              <a:buNone/>
              <a:defRPr sz="13653"/>
            </a:lvl1pPr>
            <a:lvl2pPr marL="1950735" indent="0">
              <a:buNone/>
              <a:defRPr sz="11947"/>
            </a:lvl2pPr>
            <a:lvl3pPr marL="3901470" indent="0">
              <a:buNone/>
              <a:defRPr sz="10240"/>
            </a:lvl3pPr>
            <a:lvl4pPr marL="5852206" indent="0">
              <a:buNone/>
              <a:defRPr sz="8533"/>
            </a:lvl4pPr>
            <a:lvl5pPr marL="7802941" indent="0">
              <a:buNone/>
              <a:defRPr sz="8533"/>
            </a:lvl5pPr>
            <a:lvl6pPr marL="9753676" indent="0">
              <a:buNone/>
              <a:defRPr sz="8533"/>
            </a:lvl6pPr>
            <a:lvl7pPr marL="11704411" indent="0">
              <a:buNone/>
              <a:defRPr sz="8533"/>
            </a:lvl7pPr>
            <a:lvl8pPr marL="13655147" indent="0">
              <a:buNone/>
              <a:defRPr sz="8533"/>
            </a:lvl8pPr>
            <a:lvl9pPr marL="15605882" indent="0">
              <a:buNone/>
              <a:defRPr sz="8533"/>
            </a:lvl9pPr>
          </a:lstStyle>
          <a:p>
            <a:r>
              <a:rPr lang="en-US"/>
              <a:t>Click icon to add picture</a:t>
            </a:r>
            <a:endParaRPr lang="en-US" dirty="0"/>
          </a:p>
        </p:txBody>
      </p:sp>
      <p:sp>
        <p:nvSpPr>
          <p:cNvPr id="4" name="Text Placeholder 3"/>
          <p:cNvSpPr>
            <a:spLocks noGrp="1"/>
          </p:cNvSpPr>
          <p:nvPr>
            <p:ph type="body" sz="half" idx="2"/>
          </p:nvPr>
        </p:nvSpPr>
        <p:spPr>
          <a:xfrm>
            <a:off x="2687322" y="8778240"/>
            <a:ext cx="12583159" cy="16262775"/>
          </a:xfrm>
        </p:spPr>
        <p:txBody>
          <a:bodyPr/>
          <a:lstStyle>
            <a:lvl1pPr marL="0" indent="0">
              <a:buNone/>
              <a:defRPr sz="6827"/>
            </a:lvl1pPr>
            <a:lvl2pPr marL="1950735" indent="0">
              <a:buNone/>
              <a:defRPr sz="5973"/>
            </a:lvl2pPr>
            <a:lvl3pPr marL="3901470" indent="0">
              <a:buNone/>
              <a:defRPr sz="5120"/>
            </a:lvl3pPr>
            <a:lvl4pPr marL="5852206" indent="0">
              <a:buNone/>
              <a:defRPr sz="4267"/>
            </a:lvl4pPr>
            <a:lvl5pPr marL="7802941" indent="0">
              <a:buNone/>
              <a:defRPr sz="4267"/>
            </a:lvl5pPr>
            <a:lvl6pPr marL="9753676" indent="0">
              <a:buNone/>
              <a:defRPr sz="4267"/>
            </a:lvl6pPr>
            <a:lvl7pPr marL="11704411" indent="0">
              <a:buNone/>
              <a:defRPr sz="4267"/>
            </a:lvl7pPr>
            <a:lvl8pPr marL="13655147" indent="0">
              <a:buNone/>
              <a:defRPr sz="4267"/>
            </a:lvl8pPr>
            <a:lvl9pPr marL="15605882" indent="0">
              <a:buNone/>
              <a:defRPr sz="4267"/>
            </a:lvl9pPr>
          </a:lstStyle>
          <a:p>
            <a:pPr lvl="0"/>
            <a:r>
              <a:rPr lang="en-US"/>
              <a:t>Edit Master text styles</a:t>
            </a:r>
          </a:p>
        </p:txBody>
      </p:sp>
      <p:sp>
        <p:nvSpPr>
          <p:cNvPr id="5" name="Date Placeholder 4"/>
          <p:cNvSpPr>
            <a:spLocks noGrp="1"/>
          </p:cNvSpPr>
          <p:nvPr>
            <p:ph type="dt" sz="half" idx="10"/>
          </p:nvPr>
        </p:nvSpPr>
        <p:spPr/>
        <p:txBody>
          <a:bodyPr/>
          <a:lstStyle/>
          <a:p>
            <a:fld id="{26D99ADE-3F6B-42AD-B0A8-25AE03BA4BDB}" type="datetimeFigureOut">
              <a:rPr lang="en-US" smtClean="0"/>
              <a:t>4/26/2018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1107130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D99ADE-3F6B-42AD-B0A8-25AE03BA4BDB}" type="datetimeFigureOut">
              <a:rPr lang="en-US" smtClean="0"/>
              <a:t>4/26/2018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1263285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19682" y="1557867"/>
            <a:ext cx="841248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682242" y="1557867"/>
            <a:ext cx="2474976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D99ADE-3F6B-42AD-B0A8-25AE03BA4BDB}" type="datetimeFigureOut">
              <a:rPr lang="en-US" smtClean="0"/>
              <a:t>4/26/2018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455411-0192-4970-B2D7-F2CB9E472147}" type="slidenum">
              <a:rPr lang="en-US" smtClean="0"/>
              <a:t>‹#›</a:t>
            </a:fld>
            <a:endParaRPr lang="en-US"/>
          </a:p>
        </p:txBody>
      </p:sp>
    </p:spTree>
    <p:extLst>
      <p:ext uri="{BB962C8B-B14F-4D97-AF65-F5344CB8AC3E}">
        <p14:creationId xmlns:p14="http://schemas.microsoft.com/office/powerpoint/2010/main" val="3392813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82240" y="1557873"/>
            <a:ext cx="3364992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682240" y="7789333"/>
            <a:ext cx="33649920" cy="18565709"/>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82240" y="27120433"/>
            <a:ext cx="8778240" cy="1557867"/>
          </a:xfrm>
          <a:prstGeom prst="rect">
            <a:avLst/>
          </a:prstGeom>
        </p:spPr>
        <p:txBody>
          <a:bodyPr vert="horz" lIns="91440" tIns="45720" rIns="91440" bIns="45720" rtlCol="0" anchor="ctr"/>
          <a:lstStyle>
            <a:lvl1pPr algn="l">
              <a:defRPr sz="5120">
                <a:solidFill>
                  <a:schemeClr val="tx1">
                    <a:tint val="75000"/>
                  </a:schemeClr>
                </a:solidFill>
              </a:defRPr>
            </a:lvl1pPr>
          </a:lstStyle>
          <a:p>
            <a:fld id="{26D99ADE-3F6B-42AD-B0A8-25AE03BA4BDB}" type="datetimeFigureOut">
              <a:rPr lang="en-US" smtClean="0"/>
              <a:t>4/26/2018</a:t>
            </a:fld>
            <a:endParaRPr lang="en-US"/>
          </a:p>
        </p:txBody>
      </p:sp>
      <p:sp>
        <p:nvSpPr>
          <p:cNvPr id="5" name="Footer Placeholder 4"/>
          <p:cNvSpPr>
            <a:spLocks noGrp="1"/>
          </p:cNvSpPr>
          <p:nvPr>
            <p:ph type="ftr" sz="quarter" idx="3"/>
          </p:nvPr>
        </p:nvSpPr>
        <p:spPr>
          <a:xfrm>
            <a:off x="12923520" y="27120433"/>
            <a:ext cx="13167360" cy="1557867"/>
          </a:xfrm>
          <a:prstGeom prst="rect">
            <a:avLst/>
          </a:prstGeom>
        </p:spPr>
        <p:txBody>
          <a:bodyPr vert="horz" lIns="91440" tIns="45720" rIns="91440" bIns="45720" rtlCol="0" anchor="ctr"/>
          <a:lstStyle>
            <a:lvl1pPr algn="ctr">
              <a:defRPr sz="51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53920" y="27120433"/>
            <a:ext cx="8778240" cy="1557867"/>
          </a:xfrm>
          <a:prstGeom prst="rect">
            <a:avLst/>
          </a:prstGeom>
        </p:spPr>
        <p:txBody>
          <a:bodyPr vert="horz" lIns="91440" tIns="45720" rIns="91440" bIns="45720" rtlCol="0" anchor="ctr"/>
          <a:lstStyle>
            <a:lvl1pPr algn="r">
              <a:defRPr sz="5120">
                <a:solidFill>
                  <a:schemeClr val="tx1">
                    <a:tint val="75000"/>
                  </a:schemeClr>
                </a:solidFill>
              </a:defRPr>
            </a:lvl1pPr>
          </a:lstStyle>
          <a:p>
            <a:fld id="{B6455411-0192-4970-B2D7-F2CB9E472147}" type="slidenum">
              <a:rPr lang="en-US" smtClean="0"/>
              <a:t>‹#›</a:t>
            </a:fld>
            <a:endParaRPr lang="en-US"/>
          </a:p>
        </p:txBody>
      </p:sp>
    </p:spTree>
    <p:extLst>
      <p:ext uri="{BB962C8B-B14F-4D97-AF65-F5344CB8AC3E}">
        <p14:creationId xmlns:p14="http://schemas.microsoft.com/office/powerpoint/2010/main" val="23283299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901470" rtl="0" eaLnBrk="1" latinLnBrk="0" hangingPunct="1">
        <a:lnSpc>
          <a:spcPct val="90000"/>
        </a:lnSpc>
        <a:spcBef>
          <a:spcPct val="0"/>
        </a:spcBef>
        <a:buNone/>
        <a:defRPr sz="18773" kern="1200">
          <a:solidFill>
            <a:schemeClr val="tx1"/>
          </a:solidFill>
          <a:latin typeface="+mj-lt"/>
          <a:ea typeface="+mj-ea"/>
          <a:cs typeface="+mj-cs"/>
        </a:defRPr>
      </a:lvl1pPr>
    </p:titleStyle>
    <p:bodyStyle>
      <a:lvl1pPr marL="975368" indent="-975368" algn="l" defTabSz="3901470" rtl="0" eaLnBrk="1" latinLnBrk="0" hangingPunct="1">
        <a:lnSpc>
          <a:spcPct val="90000"/>
        </a:lnSpc>
        <a:spcBef>
          <a:spcPts val="4267"/>
        </a:spcBef>
        <a:buFont typeface="Arial" panose="020B0604020202020204" pitchFamily="34" charset="0"/>
        <a:buChar char="•"/>
        <a:defRPr sz="11947" kern="1200">
          <a:solidFill>
            <a:schemeClr val="tx1"/>
          </a:solidFill>
          <a:latin typeface="+mn-lt"/>
          <a:ea typeface="+mn-ea"/>
          <a:cs typeface="+mn-cs"/>
        </a:defRPr>
      </a:lvl1pPr>
      <a:lvl2pPr marL="2926103" indent="-975368" algn="l" defTabSz="3901470" rtl="0" eaLnBrk="1" latinLnBrk="0" hangingPunct="1">
        <a:lnSpc>
          <a:spcPct val="90000"/>
        </a:lnSpc>
        <a:spcBef>
          <a:spcPts val="2133"/>
        </a:spcBef>
        <a:buFont typeface="Arial" panose="020B0604020202020204" pitchFamily="34" charset="0"/>
        <a:buChar char="•"/>
        <a:defRPr sz="10240" kern="1200">
          <a:solidFill>
            <a:schemeClr val="tx1"/>
          </a:solidFill>
          <a:latin typeface="+mn-lt"/>
          <a:ea typeface="+mn-ea"/>
          <a:cs typeface="+mn-cs"/>
        </a:defRPr>
      </a:lvl2pPr>
      <a:lvl3pPr marL="4876838" indent="-975368" algn="l" defTabSz="3901470" rtl="0" eaLnBrk="1" latinLnBrk="0" hangingPunct="1">
        <a:lnSpc>
          <a:spcPct val="90000"/>
        </a:lnSpc>
        <a:spcBef>
          <a:spcPts val="2133"/>
        </a:spcBef>
        <a:buFont typeface="Arial" panose="020B0604020202020204" pitchFamily="34" charset="0"/>
        <a:buChar char="•"/>
        <a:defRPr sz="8533" kern="1200">
          <a:solidFill>
            <a:schemeClr val="tx1"/>
          </a:solidFill>
          <a:latin typeface="+mn-lt"/>
          <a:ea typeface="+mn-ea"/>
          <a:cs typeface="+mn-cs"/>
        </a:defRPr>
      </a:lvl3pPr>
      <a:lvl4pPr marL="6827573" indent="-975368" algn="l" defTabSz="3901470" rtl="0" eaLnBrk="1" latinLnBrk="0" hangingPunct="1">
        <a:lnSpc>
          <a:spcPct val="90000"/>
        </a:lnSpc>
        <a:spcBef>
          <a:spcPts val="2133"/>
        </a:spcBef>
        <a:buFont typeface="Arial" panose="020B0604020202020204" pitchFamily="34" charset="0"/>
        <a:buChar char="•"/>
        <a:defRPr sz="7680" kern="1200">
          <a:solidFill>
            <a:schemeClr val="tx1"/>
          </a:solidFill>
          <a:latin typeface="+mn-lt"/>
          <a:ea typeface="+mn-ea"/>
          <a:cs typeface="+mn-cs"/>
        </a:defRPr>
      </a:lvl4pPr>
      <a:lvl5pPr marL="8778309" indent="-975368" algn="l" defTabSz="3901470" rtl="0" eaLnBrk="1" latinLnBrk="0" hangingPunct="1">
        <a:lnSpc>
          <a:spcPct val="90000"/>
        </a:lnSpc>
        <a:spcBef>
          <a:spcPts val="2133"/>
        </a:spcBef>
        <a:buFont typeface="Arial" panose="020B0604020202020204" pitchFamily="34" charset="0"/>
        <a:buChar char="•"/>
        <a:defRPr sz="7680" kern="1200">
          <a:solidFill>
            <a:schemeClr val="tx1"/>
          </a:solidFill>
          <a:latin typeface="+mn-lt"/>
          <a:ea typeface="+mn-ea"/>
          <a:cs typeface="+mn-cs"/>
        </a:defRPr>
      </a:lvl5pPr>
      <a:lvl6pPr marL="10729044" indent="-975368" algn="l" defTabSz="3901470" rtl="0" eaLnBrk="1" latinLnBrk="0" hangingPunct="1">
        <a:lnSpc>
          <a:spcPct val="90000"/>
        </a:lnSpc>
        <a:spcBef>
          <a:spcPts val="2133"/>
        </a:spcBef>
        <a:buFont typeface="Arial" panose="020B0604020202020204" pitchFamily="34" charset="0"/>
        <a:buChar char="•"/>
        <a:defRPr sz="7680" kern="1200">
          <a:solidFill>
            <a:schemeClr val="tx1"/>
          </a:solidFill>
          <a:latin typeface="+mn-lt"/>
          <a:ea typeface="+mn-ea"/>
          <a:cs typeface="+mn-cs"/>
        </a:defRPr>
      </a:lvl6pPr>
      <a:lvl7pPr marL="12679779" indent="-975368" algn="l" defTabSz="3901470" rtl="0" eaLnBrk="1" latinLnBrk="0" hangingPunct="1">
        <a:lnSpc>
          <a:spcPct val="90000"/>
        </a:lnSpc>
        <a:spcBef>
          <a:spcPts val="2133"/>
        </a:spcBef>
        <a:buFont typeface="Arial" panose="020B0604020202020204" pitchFamily="34" charset="0"/>
        <a:buChar char="•"/>
        <a:defRPr sz="7680" kern="1200">
          <a:solidFill>
            <a:schemeClr val="tx1"/>
          </a:solidFill>
          <a:latin typeface="+mn-lt"/>
          <a:ea typeface="+mn-ea"/>
          <a:cs typeface="+mn-cs"/>
        </a:defRPr>
      </a:lvl7pPr>
      <a:lvl8pPr marL="14630514" indent="-975368" algn="l" defTabSz="3901470" rtl="0" eaLnBrk="1" latinLnBrk="0" hangingPunct="1">
        <a:lnSpc>
          <a:spcPct val="90000"/>
        </a:lnSpc>
        <a:spcBef>
          <a:spcPts val="2133"/>
        </a:spcBef>
        <a:buFont typeface="Arial" panose="020B0604020202020204" pitchFamily="34" charset="0"/>
        <a:buChar char="•"/>
        <a:defRPr sz="7680" kern="1200">
          <a:solidFill>
            <a:schemeClr val="tx1"/>
          </a:solidFill>
          <a:latin typeface="+mn-lt"/>
          <a:ea typeface="+mn-ea"/>
          <a:cs typeface="+mn-cs"/>
        </a:defRPr>
      </a:lvl8pPr>
      <a:lvl9pPr marL="16581250" indent="-975368" algn="l" defTabSz="3901470" rtl="0" eaLnBrk="1" latinLnBrk="0" hangingPunct="1">
        <a:lnSpc>
          <a:spcPct val="90000"/>
        </a:lnSpc>
        <a:spcBef>
          <a:spcPts val="2133"/>
        </a:spcBef>
        <a:buFont typeface="Arial" panose="020B0604020202020204" pitchFamily="34" charset="0"/>
        <a:buChar char="•"/>
        <a:defRPr sz="7680" kern="1200">
          <a:solidFill>
            <a:schemeClr val="tx1"/>
          </a:solidFill>
          <a:latin typeface="+mn-lt"/>
          <a:ea typeface="+mn-ea"/>
          <a:cs typeface="+mn-cs"/>
        </a:defRPr>
      </a:lvl9pPr>
    </p:bodyStyle>
    <p:otherStyle>
      <a:defPPr>
        <a:defRPr lang="en-US"/>
      </a:defPPr>
      <a:lvl1pPr marL="0" algn="l" defTabSz="3901470" rtl="0" eaLnBrk="1" latinLnBrk="0" hangingPunct="1">
        <a:defRPr sz="7680" kern="1200">
          <a:solidFill>
            <a:schemeClr val="tx1"/>
          </a:solidFill>
          <a:latin typeface="+mn-lt"/>
          <a:ea typeface="+mn-ea"/>
          <a:cs typeface="+mn-cs"/>
        </a:defRPr>
      </a:lvl1pPr>
      <a:lvl2pPr marL="1950735" algn="l" defTabSz="3901470" rtl="0" eaLnBrk="1" latinLnBrk="0" hangingPunct="1">
        <a:defRPr sz="7680" kern="1200">
          <a:solidFill>
            <a:schemeClr val="tx1"/>
          </a:solidFill>
          <a:latin typeface="+mn-lt"/>
          <a:ea typeface="+mn-ea"/>
          <a:cs typeface="+mn-cs"/>
        </a:defRPr>
      </a:lvl2pPr>
      <a:lvl3pPr marL="3901470" algn="l" defTabSz="3901470" rtl="0" eaLnBrk="1" latinLnBrk="0" hangingPunct="1">
        <a:defRPr sz="7680" kern="1200">
          <a:solidFill>
            <a:schemeClr val="tx1"/>
          </a:solidFill>
          <a:latin typeface="+mn-lt"/>
          <a:ea typeface="+mn-ea"/>
          <a:cs typeface="+mn-cs"/>
        </a:defRPr>
      </a:lvl3pPr>
      <a:lvl4pPr marL="5852206" algn="l" defTabSz="3901470" rtl="0" eaLnBrk="1" latinLnBrk="0" hangingPunct="1">
        <a:defRPr sz="7680" kern="1200">
          <a:solidFill>
            <a:schemeClr val="tx1"/>
          </a:solidFill>
          <a:latin typeface="+mn-lt"/>
          <a:ea typeface="+mn-ea"/>
          <a:cs typeface="+mn-cs"/>
        </a:defRPr>
      </a:lvl4pPr>
      <a:lvl5pPr marL="7802941" algn="l" defTabSz="3901470" rtl="0" eaLnBrk="1" latinLnBrk="0" hangingPunct="1">
        <a:defRPr sz="7680" kern="1200">
          <a:solidFill>
            <a:schemeClr val="tx1"/>
          </a:solidFill>
          <a:latin typeface="+mn-lt"/>
          <a:ea typeface="+mn-ea"/>
          <a:cs typeface="+mn-cs"/>
        </a:defRPr>
      </a:lvl5pPr>
      <a:lvl6pPr marL="9753676" algn="l" defTabSz="3901470" rtl="0" eaLnBrk="1" latinLnBrk="0" hangingPunct="1">
        <a:defRPr sz="7680" kern="1200">
          <a:solidFill>
            <a:schemeClr val="tx1"/>
          </a:solidFill>
          <a:latin typeface="+mn-lt"/>
          <a:ea typeface="+mn-ea"/>
          <a:cs typeface="+mn-cs"/>
        </a:defRPr>
      </a:lvl6pPr>
      <a:lvl7pPr marL="11704411" algn="l" defTabSz="3901470" rtl="0" eaLnBrk="1" latinLnBrk="0" hangingPunct="1">
        <a:defRPr sz="7680" kern="1200">
          <a:solidFill>
            <a:schemeClr val="tx1"/>
          </a:solidFill>
          <a:latin typeface="+mn-lt"/>
          <a:ea typeface="+mn-ea"/>
          <a:cs typeface="+mn-cs"/>
        </a:defRPr>
      </a:lvl7pPr>
      <a:lvl8pPr marL="13655147" algn="l" defTabSz="3901470" rtl="0" eaLnBrk="1" latinLnBrk="0" hangingPunct="1">
        <a:defRPr sz="7680" kern="1200">
          <a:solidFill>
            <a:schemeClr val="tx1"/>
          </a:solidFill>
          <a:latin typeface="+mn-lt"/>
          <a:ea typeface="+mn-ea"/>
          <a:cs typeface="+mn-cs"/>
        </a:defRPr>
      </a:lvl8pPr>
      <a:lvl9pPr marL="15605882" algn="l" defTabSz="3901470" rtl="0" eaLnBrk="1" latinLnBrk="0" hangingPunct="1">
        <a:defRPr sz="76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4.emf"/><Relationship Id="rId3" Type="http://schemas.openxmlformats.org/officeDocument/2006/relationships/notesSlide" Target="../notesSlides/notesSlide1.xml"/><Relationship Id="rId7" Type="http://schemas.openxmlformats.org/officeDocument/2006/relationships/image" Target="../media/image1.emf"/><Relationship Id="rId12"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3.emf"/><Relationship Id="rId5" Type="http://schemas.openxmlformats.org/officeDocument/2006/relationships/image" Target="../media/image5.png"/><Relationship Id="rId10" Type="http://schemas.openxmlformats.org/officeDocument/2006/relationships/oleObject" Target="../embeddings/oleObject3.bin"/><Relationship Id="rId4" Type="http://schemas.openxmlformats.org/officeDocument/2006/relationships/hyperlink" Target="http://www.ehcc.kyoto-u.ac.jp/eh41/home/abe/en/research/" TargetMode="External"/><Relationship Id="rId9" Type="http://schemas.openxmlformats.org/officeDocument/2006/relationships/image" Target="../media/image2.emf"/><Relationship Id="rId1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7F4E5"/>
            </a:gs>
            <a:gs pos="46000">
              <a:srgbClr val="EFE9D9"/>
            </a:gs>
            <a:gs pos="100000">
              <a:srgbClr val="EBDEC1"/>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67A99BE-B51E-4EBA-B895-CFBD6B835837}"/>
              </a:ext>
            </a:extLst>
          </p:cNvPr>
          <p:cNvSpPr/>
          <p:nvPr/>
        </p:nvSpPr>
        <p:spPr>
          <a:xfrm>
            <a:off x="-365760" y="-284339"/>
            <a:ext cx="39721536" cy="3647687"/>
          </a:xfrm>
          <a:prstGeom prst="roundRect">
            <a:avLst/>
          </a:prstGeom>
          <a:solidFill>
            <a:schemeClr val="bg1"/>
          </a:solidFill>
          <a:effectLst>
            <a:softEdge rad="444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521B5F06-CBCB-424C-A4BA-52320CD604D3}"/>
              </a:ext>
            </a:extLst>
          </p:cNvPr>
          <p:cNvSpPr/>
          <p:nvPr/>
        </p:nvSpPr>
        <p:spPr>
          <a:xfrm>
            <a:off x="26461788" y="22363202"/>
            <a:ext cx="11887200" cy="3046988"/>
          </a:xfrm>
          <a:prstGeom prst="rect">
            <a:avLst/>
          </a:prstGeom>
        </p:spPr>
        <p:txBody>
          <a:bodyPr wrap="square">
            <a:spAutoFit/>
          </a:bodyPr>
          <a:lstStyle/>
          <a:p>
            <a:pPr algn="just"/>
            <a:r>
              <a:rPr lang="en-US" sz="3200" dirty="0">
                <a:solidFill>
                  <a:srgbClr val="333333"/>
                </a:solidFill>
              </a:rPr>
              <a:t>I would like to thank Dr. Christine Caputo, Dr. Roy Planalp, Zane </a:t>
            </a:r>
            <a:r>
              <a:rPr lang="en-US" sz="3200" dirty="0" err="1">
                <a:solidFill>
                  <a:srgbClr val="333333"/>
                </a:solidFill>
              </a:rPr>
              <a:t>Relethford</a:t>
            </a:r>
            <a:r>
              <a:rPr lang="en-US" sz="3200" dirty="0">
                <a:solidFill>
                  <a:srgbClr val="333333"/>
                </a:solidFill>
              </a:rPr>
              <a:t>, Luke Fulton and the entire Berda group for their shared knowledge and continued support through this project. I am also appreciative of the instruments provided by the University of New Hampshire Instrumentation Center and the gas chromatograph provided by Dr. Li.</a:t>
            </a:r>
            <a:endParaRPr lang="en-US" sz="3200" dirty="0"/>
          </a:p>
        </p:txBody>
      </p:sp>
      <p:sp>
        <p:nvSpPr>
          <p:cNvPr id="4" name="TextBox 3">
            <a:extLst>
              <a:ext uri="{FF2B5EF4-FFF2-40B4-BE49-F238E27FC236}">
                <a16:creationId xmlns:a16="http://schemas.microsoft.com/office/drawing/2014/main" id="{1E9A652E-8BC8-4F08-8133-7B2D239F4378}"/>
              </a:ext>
            </a:extLst>
          </p:cNvPr>
          <p:cNvSpPr txBox="1"/>
          <p:nvPr/>
        </p:nvSpPr>
        <p:spPr>
          <a:xfrm>
            <a:off x="18411848" y="5535019"/>
            <a:ext cx="184731" cy="2964529"/>
          </a:xfrm>
          <a:prstGeom prst="rect">
            <a:avLst/>
          </a:prstGeom>
          <a:noFill/>
        </p:spPr>
        <p:txBody>
          <a:bodyPr wrap="none" rtlCol="0">
            <a:spAutoFit/>
          </a:bodyPr>
          <a:lstStyle/>
          <a:p>
            <a:endParaRPr lang="en-US" sz="18664" dirty="0"/>
          </a:p>
        </p:txBody>
      </p:sp>
      <p:sp>
        <p:nvSpPr>
          <p:cNvPr id="12" name="TextBox 11">
            <a:extLst>
              <a:ext uri="{FF2B5EF4-FFF2-40B4-BE49-F238E27FC236}">
                <a16:creationId xmlns:a16="http://schemas.microsoft.com/office/drawing/2014/main" id="{8C17E97B-D19E-48A3-A578-EE295F58B3CA}"/>
              </a:ext>
            </a:extLst>
          </p:cNvPr>
          <p:cNvSpPr txBox="1"/>
          <p:nvPr/>
        </p:nvSpPr>
        <p:spPr>
          <a:xfrm>
            <a:off x="26373996" y="9840843"/>
            <a:ext cx="4085517" cy="830997"/>
          </a:xfrm>
          <a:prstGeom prst="rect">
            <a:avLst/>
          </a:prstGeom>
          <a:noFill/>
        </p:spPr>
        <p:txBody>
          <a:bodyPr wrap="square" rtlCol="0">
            <a:spAutoFit/>
          </a:bodyPr>
          <a:lstStyle/>
          <a:p>
            <a:r>
              <a:rPr lang="en-US" sz="4800" b="1" dirty="0"/>
              <a:t>Future Work</a:t>
            </a:r>
          </a:p>
        </p:txBody>
      </p:sp>
      <p:sp>
        <p:nvSpPr>
          <p:cNvPr id="14" name="TextBox 13">
            <a:extLst>
              <a:ext uri="{FF2B5EF4-FFF2-40B4-BE49-F238E27FC236}">
                <a16:creationId xmlns:a16="http://schemas.microsoft.com/office/drawing/2014/main" id="{21FE90A8-25CA-4635-A285-B59DBD33BD5A}"/>
              </a:ext>
            </a:extLst>
          </p:cNvPr>
          <p:cNvSpPr txBox="1"/>
          <p:nvPr/>
        </p:nvSpPr>
        <p:spPr>
          <a:xfrm>
            <a:off x="753203" y="3404947"/>
            <a:ext cx="4044034" cy="830997"/>
          </a:xfrm>
          <a:prstGeom prst="rect">
            <a:avLst/>
          </a:prstGeom>
          <a:noFill/>
        </p:spPr>
        <p:txBody>
          <a:bodyPr wrap="square" rtlCol="0">
            <a:spAutoFit/>
          </a:bodyPr>
          <a:lstStyle/>
          <a:p>
            <a:r>
              <a:rPr lang="en-US" sz="4800" b="1" dirty="0"/>
              <a:t>Introduction</a:t>
            </a:r>
            <a:endParaRPr lang="en-US" sz="4800" dirty="0"/>
          </a:p>
        </p:txBody>
      </p:sp>
      <p:sp>
        <p:nvSpPr>
          <p:cNvPr id="15" name="TextBox 14">
            <a:extLst>
              <a:ext uri="{FF2B5EF4-FFF2-40B4-BE49-F238E27FC236}">
                <a16:creationId xmlns:a16="http://schemas.microsoft.com/office/drawing/2014/main" id="{BD9030BE-EBDB-49F1-9C7E-5921AD1E99DE}"/>
              </a:ext>
            </a:extLst>
          </p:cNvPr>
          <p:cNvSpPr txBox="1"/>
          <p:nvPr/>
        </p:nvSpPr>
        <p:spPr>
          <a:xfrm>
            <a:off x="26416191" y="25482311"/>
            <a:ext cx="3696549" cy="830997"/>
          </a:xfrm>
          <a:prstGeom prst="rect">
            <a:avLst/>
          </a:prstGeom>
          <a:noFill/>
        </p:spPr>
        <p:txBody>
          <a:bodyPr wrap="square" rtlCol="0">
            <a:spAutoFit/>
          </a:bodyPr>
          <a:lstStyle/>
          <a:p>
            <a:r>
              <a:rPr lang="en-US" sz="4800" b="1" dirty="0"/>
              <a:t>References</a:t>
            </a:r>
          </a:p>
        </p:txBody>
      </p:sp>
      <p:sp>
        <p:nvSpPr>
          <p:cNvPr id="16" name="TextBox 15">
            <a:extLst>
              <a:ext uri="{FF2B5EF4-FFF2-40B4-BE49-F238E27FC236}">
                <a16:creationId xmlns:a16="http://schemas.microsoft.com/office/drawing/2014/main" id="{87E468DB-FEA8-438E-A3C0-D1A9EFB0D765}"/>
              </a:ext>
            </a:extLst>
          </p:cNvPr>
          <p:cNvSpPr txBox="1"/>
          <p:nvPr/>
        </p:nvSpPr>
        <p:spPr>
          <a:xfrm>
            <a:off x="26373996" y="21421410"/>
            <a:ext cx="6445284" cy="830997"/>
          </a:xfrm>
          <a:prstGeom prst="rect">
            <a:avLst/>
          </a:prstGeom>
          <a:noFill/>
        </p:spPr>
        <p:txBody>
          <a:bodyPr wrap="square" rtlCol="0">
            <a:spAutoFit/>
          </a:bodyPr>
          <a:lstStyle/>
          <a:p>
            <a:r>
              <a:rPr lang="en-US" sz="4800" b="1" dirty="0"/>
              <a:t>Acknowledgements</a:t>
            </a:r>
          </a:p>
        </p:txBody>
      </p:sp>
      <p:sp>
        <p:nvSpPr>
          <p:cNvPr id="3" name="Rectangle 2">
            <a:extLst>
              <a:ext uri="{FF2B5EF4-FFF2-40B4-BE49-F238E27FC236}">
                <a16:creationId xmlns:a16="http://schemas.microsoft.com/office/drawing/2014/main" id="{B078BE8A-769C-45DB-9C78-50151553F00B}"/>
              </a:ext>
            </a:extLst>
          </p:cNvPr>
          <p:cNvSpPr/>
          <p:nvPr/>
        </p:nvSpPr>
        <p:spPr>
          <a:xfrm>
            <a:off x="753203" y="4304608"/>
            <a:ext cx="11887200" cy="5016758"/>
          </a:xfrm>
          <a:prstGeom prst="rect">
            <a:avLst/>
          </a:prstGeom>
        </p:spPr>
        <p:txBody>
          <a:bodyPr wrap="square">
            <a:spAutoFit/>
          </a:bodyPr>
          <a:lstStyle/>
          <a:p>
            <a:pPr algn="just"/>
            <a:r>
              <a:rPr lang="en-US" sz="3200" dirty="0"/>
              <a:t>Fossil fuel production has been optimized, however it is still a limited and destructive resource. Solar radiation offers a sustainable fuel option, with the only problem of storage. Photovoltaics were the first attempt at utilizing solar radiation as fuel. Another researched area is photocatalytic processes, due to their ability to utilize the high specific energy of diatom bonds. Diatomic hydrogen is often selected due to the minimal environmental effects caused by combustion where only water and the energy stored in the bond are released.  This process requires and electron donor, photosensitizer, catalyst, and a proton source to convert H</a:t>
            </a:r>
            <a:r>
              <a:rPr lang="en-US" sz="3200" baseline="30000" dirty="0"/>
              <a:t>+</a:t>
            </a:r>
            <a:r>
              <a:rPr lang="en-US" sz="3200" dirty="0"/>
              <a:t> into H</a:t>
            </a:r>
            <a:r>
              <a:rPr lang="en-US" sz="3200" baseline="-25000" dirty="0"/>
              <a:t>2</a:t>
            </a:r>
            <a:r>
              <a:rPr lang="en-US" sz="3200" dirty="0"/>
              <a:t>.</a:t>
            </a:r>
            <a:r>
              <a:rPr lang="en-US" sz="3200" baseline="30000" dirty="0"/>
              <a:t>[1]</a:t>
            </a:r>
          </a:p>
        </p:txBody>
      </p:sp>
      <p:sp>
        <p:nvSpPr>
          <p:cNvPr id="17" name="Rectangle 16">
            <a:extLst>
              <a:ext uri="{FF2B5EF4-FFF2-40B4-BE49-F238E27FC236}">
                <a16:creationId xmlns:a16="http://schemas.microsoft.com/office/drawing/2014/main" id="{3D1B713A-4DCE-4D9F-AEED-A3B68418BA40}"/>
              </a:ext>
            </a:extLst>
          </p:cNvPr>
          <p:cNvSpPr/>
          <p:nvPr/>
        </p:nvSpPr>
        <p:spPr>
          <a:xfrm>
            <a:off x="753203" y="14026498"/>
            <a:ext cx="11887200" cy="4031873"/>
          </a:xfrm>
          <a:prstGeom prst="rect">
            <a:avLst/>
          </a:prstGeom>
        </p:spPr>
        <p:txBody>
          <a:bodyPr wrap="square">
            <a:spAutoFit/>
          </a:bodyPr>
          <a:lstStyle/>
          <a:p>
            <a:pPr algn="just"/>
            <a:r>
              <a:rPr lang="en-US" sz="3200" dirty="0"/>
              <a:t>This research utilizes a homogenous solution to produce H</a:t>
            </a:r>
            <a:r>
              <a:rPr lang="en-US" sz="3200" baseline="-25000" dirty="0"/>
              <a:t>2</a:t>
            </a:r>
            <a:r>
              <a:rPr lang="en-US" sz="3200" dirty="0"/>
              <a:t>. The solution is exposed to UV radiation and H</a:t>
            </a:r>
            <a:r>
              <a:rPr lang="en-US" sz="3200" baseline="-25000" dirty="0"/>
              <a:t>2 </a:t>
            </a:r>
            <a:r>
              <a:rPr lang="en-US" sz="3200" dirty="0"/>
              <a:t>is formed. This production varies based on each component, and work conducted within Dr. Caputo’s group has allowed for the comparison between two photosensitizers with the commonly used, Eosin Y (Na</a:t>
            </a:r>
            <a:r>
              <a:rPr lang="en-US" sz="3200" baseline="-25000" dirty="0"/>
              <a:t>2</a:t>
            </a:r>
            <a:r>
              <a:rPr lang="en-US" sz="3200" dirty="0"/>
              <a:t>EY). The metal complex utilized can also be varied. In this experiment two </a:t>
            </a:r>
            <a:r>
              <a:rPr lang="en-US" sz="3200" dirty="0" err="1"/>
              <a:t>cobaloxime</a:t>
            </a:r>
            <a:r>
              <a:rPr lang="en-US" sz="3200" dirty="0"/>
              <a:t> derivatives were used, one cited in literature and a novel complex. </a:t>
            </a:r>
          </a:p>
        </p:txBody>
      </p:sp>
      <p:sp>
        <p:nvSpPr>
          <p:cNvPr id="19" name="Rectangle 18">
            <a:extLst>
              <a:ext uri="{FF2B5EF4-FFF2-40B4-BE49-F238E27FC236}">
                <a16:creationId xmlns:a16="http://schemas.microsoft.com/office/drawing/2014/main" id="{3C0B5157-0B64-445D-A9A0-BDEA3560A45C}"/>
              </a:ext>
            </a:extLst>
          </p:cNvPr>
          <p:cNvSpPr/>
          <p:nvPr/>
        </p:nvSpPr>
        <p:spPr>
          <a:xfrm>
            <a:off x="26461788" y="26418441"/>
            <a:ext cx="11887200" cy="3539430"/>
          </a:xfrm>
          <a:prstGeom prst="rect">
            <a:avLst/>
          </a:prstGeom>
        </p:spPr>
        <p:txBody>
          <a:bodyPr wrap="square">
            <a:spAutoFit/>
          </a:bodyPr>
          <a:lstStyle/>
          <a:p>
            <a:pPr marL="685822" indent="-685822" algn="just">
              <a:buFont typeface="+mj-lt"/>
              <a:buAutoNum type="arabicPeriod"/>
            </a:pPr>
            <a:r>
              <a:rPr lang="en-US" sz="3200" dirty="0" err="1"/>
              <a:t>Lakadamyali</a:t>
            </a:r>
            <a:r>
              <a:rPr lang="en-US" sz="3200" dirty="0"/>
              <a:t>, F.; Reisner, E. Chemical Communications 2011, 47(6), 1695.</a:t>
            </a:r>
            <a:endParaRPr lang="en-US" sz="3200" dirty="0">
              <a:hlinkClick r:id="rId4"/>
            </a:endParaRPr>
          </a:p>
          <a:p>
            <a:pPr marL="685822" indent="-685822" algn="just">
              <a:buFont typeface="+mj-lt"/>
              <a:buAutoNum type="arabicPeriod"/>
            </a:pPr>
            <a:r>
              <a:rPr lang="en-US" sz="3200" dirty="0"/>
              <a:t>W. L. Jolly, Inorganic Syntheses, Ed. McGraw-Hill: New York, 1968, 11, 61-70.</a:t>
            </a:r>
          </a:p>
          <a:p>
            <a:pPr marL="685822" indent="-685822" algn="just">
              <a:buFont typeface="+mj-lt"/>
              <a:buAutoNum type="arabicPeriod"/>
            </a:pPr>
            <a:r>
              <a:rPr lang="de-DE" sz="3200" dirty="0"/>
              <a:t>Berben, L. A.; Peters, J. C. Chem. Commun.2010, 46(3), 398–400.</a:t>
            </a:r>
          </a:p>
          <a:p>
            <a:pPr marL="685822" indent="-685822" algn="just">
              <a:buFont typeface="+mj-lt"/>
              <a:buAutoNum type="arabicPeriod"/>
            </a:pPr>
            <a:endParaRPr lang="en-US" sz="3200" dirty="0"/>
          </a:p>
        </p:txBody>
      </p:sp>
      <p:sp>
        <p:nvSpPr>
          <p:cNvPr id="20" name="TextBox 19">
            <a:extLst>
              <a:ext uri="{FF2B5EF4-FFF2-40B4-BE49-F238E27FC236}">
                <a16:creationId xmlns:a16="http://schemas.microsoft.com/office/drawing/2014/main" id="{8849AE7E-4865-4B47-A552-024B87218E4A}"/>
              </a:ext>
            </a:extLst>
          </p:cNvPr>
          <p:cNvSpPr txBox="1"/>
          <p:nvPr/>
        </p:nvSpPr>
        <p:spPr>
          <a:xfrm>
            <a:off x="8570729" y="269996"/>
            <a:ext cx="21938606" cy="1200329"/>
          </a:xfrm>
          <a:prstGeom prst="rect">
            <a:avLst/>
          </a:prstGeom>
          <a:noFill/>
        </p:spPr>
        <p:txBody>
          <a:bodyPr wrap="square" rtlCol="0">
            <a:spAutoFit/>
          </a:bodyPr>
          <a:lstStyle/>
          <a:p>
            <a:pPr algn="ctr"/>
            <a:r>
              <a:rPr lang="en-US" sz="7200" b="1" dirty="0"/>
              <a:t>Synthesis and Photocatalysis with </a:t>
            </a:r>
            <a:r>
              <a:rPr lang="en-US" sz="7200" b="1" dirty="0" err="1"/>
              <a:t>Cobaloxime</a:t>
            </a:r>
            <a:r>
              <a:rPr lang="en-US" sz="7200" b="1" dirty="0"/>
              <a:t> Derivative</a:t>
            </a:r>
          </a:p>
        </p:txBody>
      </p:sp>
      <p:sp>
        <p:nvSpPr>
          <p:cNvPr id="21" name="TextBox 20">
            <a:extLst>
              <a:ext uri="{FF2B5EF4-FFF2-40B4-BE49-F238E27FC236}">
                <a16:creationId xmlns:a16="http://schemas.microsoft.com/office/drawing/2014/main" id="{8B50BCA4-2D38-46A8-8A73-BCA7837D7950}"/>
              </a:ext>
            </a:extLst>
          </p:cNvPr>
          <p:cNvSpPr txBox="1"/>
          <p:nvPr/>
        </p:nvSpPr>
        <p:spPr>
          <a:xfrm>
            <a:off x="8336601" y="1391646"/>
            <a:ext cx="22261805" cy="1446550"/>
          </a:xfrm>
          <a:prstGeom prst="rect">
            <a:avLst/>
          </a:prstGeom>
          <a:noFill/>
        </p:spPr>
        <p:txBody>
          <a:bodyPr wrap="square" rtlCol="0">
            <a:spAutoFit/>
          </a:bodyPr>
          <a:lstStyle/>
          <a:p>
            <a:pPr algn="ctr"/>
            <a:r>
              <a:rPr lang="en-US" sz="4400" b="1" dirty="0"/>
              <a:t>Christopher J. LaSalle, Zane </a:t>
            </a:r>
            <a:r>
              <a:rPr lang="en-US" sz="4400" b="1" dirty="0" err="1"/>
              <a:t>Relethford</a:t>
            </a:r>
            <a:r>
              <a:rPr lang="en-US" sz="4400" b="1" dirty="0"/>
              <a:t>, Luke Fulton, Roy Planalp, and Christine Caputo. </a:t>
            </a:r>
          </a:p>
          <a:p>
            <a:pPr algn="ctr"/>
            <a:r>
              <a:rPr lang="en-US" sz="4400" b="1" dirty="0"/>
              <a:t>Department of Chemistry, </a:t>
            </a:r>
            <a:r>
              <a:rPr lang="en-US" sz="4400" b="1" i="1" dirty="0"/>
              <a:t>University of New Hampshire</a:t>
            </a:r>
            <a:endParaRPr lang="en-US" sz="4400" b="1" dirty="0"/>
          </a:p>
        </p:txBody>
      </p:sp>
      <p:sp>
        <p:nvSpPr>
          <p:cNvPr id="22" name="TextBox 21">
            <a:extLst>
              <a:ext uri="{FF2B5EF4-FFF2-40B4-BE49-F238E27FC236}">
                <a16:creationId xmlns:a16="http://schemas.microsoft.com/office/drawing/2014/main" id="{4820FEE8-449D-49A9-B517-F9233A2057E7}"/>
              </a:ext>
            </a:extLst>
          </p:cNvPr>
          <p:cNvSpPr txBox="1"/>
          <p:nvPr/>
        </p:nvSpPr>
        <p:spPr>
          <a:xfrm>
            <a:off x="800789" y="17804168"/>
            <a:ext cx="6353018" cy="830997"/>
          </a:xfrm>
          <a:prstGeom prst="rect">
            <a:avLst/>
          </a:prstGeom>
          <a:noFill/>
        </p:spPr>
        <p:txBody>
          <a:bodyPr wrap="square" rtlCol="0">
            <a:spAutoFit/>
          </a:bodyPr>
          <a:lstStyle/>
          <a:p>
            <a:r>
              <a:rPr lang="en-US" sz="4800" b="1" dirty="0"/>
              <a:t>Experimental Design</a:t>
            </a:r>
          </a:p>
        </p:txBody>
      </p:sp>
      <p:sp>
        <p:nvSpPr>
          <p:cNvPr id="24" name="Rectangle 23">
            <a:extLst>
              <a:ext uri="{FF2B5EF4-FFF2-40B4-BE49-F238E27FC236}">
                <a16:creationId xmlns:a16="http://schemas.microsoft.com/office/drawing/2014/main" id="{3EDBE9D7-105E-4A08-BD87-7C991886CEB8}"/>
              </a:ext>
            </a:extLst>
          </p:cNvPr>
          <p:cNvSpPr/>
          <p:nvPr/>
        </p:nvSpPr>
        <p:spPr>
          <a:xfrm>
            <a:off x="753203" y="18736264"/>
            <a:ext cx="11887200" cy="3757567"/>
          </a:xfrm>
          <a:prstGeom prst="rect">
            <a:avLst/>
          </a:prstGeom>
        </p:spPr>
        <p:txBody>
          <a:bodyPr wrap="square">
            <a:spAutoFit/>
          </a:bodyPr>
          <a:lstStyle/>
          <a:p>
            <a:pPr algn="just">
              <a:lnSpc>
                <a:spcPct val="107000"/>
              </a:lnSpc>
            </a:pPr>
            <a:r>
              <a:rPr lang="en-US" sz="3200" dirty="0"/>
              <a:t>In the literature </a:t>
            </a:r>
            <a:r>
              <a:rPr lang="en-US" sz="3200" dirty="0" err="1"/>
              <a:t>chloro</a:t>
            </a:r>
            <a:r>
              <a:rPr lang="en-US" sz="3200" dirty="0"/>
              <a:t>(pyridine)</a:t>
            </a:r>
            <a:r>
              <a:rPr lang="en-US" sz="3200" dirty="0" err="1"/>
              <a:t>bis</a:t>
            </a:r>
            <a:r>
              <a:rPr lang="en-US" sz="3200" dirty="0"/>
              <a:t>(</a:t>
            </a:r>
            <a:r>
              <a:rPr lang="en-US" sz="3200" dirty="0" err="1"/>
              <a:t>dimethylglyoximato</a:t>
            </a:r>
            <a:r>
              <a:rPr lang="en-US" sz="3200" dirty="0"/>
              <a:t>)cobalt(III), [</a:t>
            </a:r>
            <a:r>
              <a:rPr lang="en-US" sz="3200" dirty="0" err="1"/>
              <a:t>CoCl</a:t>
            </a:r>
            <a:r>
              <a:rPr lang="en-US" sz="3200" dirty="0"/>
              <a:t>(dmg)</a:t>
            </a:r>
            <a:r>
              <a:rPr lang="en-US" sz="3200" baseline="-25000" dirty="0"/>
              <a:t>2</a:t>
            </a:r>
            <a:r>
              <a:rPr lang="en-US" sz="3200" dirty="0"/>
              <a:t>py] </a:t>
            </a:r>
            <a:r>
              <a:rPr lang="en-US" sz="3200" b="1" dirty="0"/>
              <a:t>(1)</a:t>
            </a:r>
            <a:r>
              <a:rPr lang="en-US" sz="3200" dirty="0"/>
              <a:t>, is synthesized according to Scheme 1.</a:t>
            </a:r>
            <a:r>
              <a:rPr lang="en-US" sz="3200" baseline="30000" dirty="0"/>
              <a:t>[2]</a:t>
            </a:r>
            <a:r>
              <a:rPr lang="en-US" sz="3200" dirty="0"/>
              <a:t> A novel complex, [CoBr</a:t>
            </a:r>
            <a:r>
              <a:rPr lang="en-US" sz="3200" baseline="-25000" dirty="0"/>
              <a:t>2</a:t>
            </a:r>
            <a:r>
              <a:rPr lang="en-US" sz="3200" dirty="0"/>
              <a:t>(dopy-dam)] </a:t>
            </a:r>
            <a:r>
              <a:rPr lang="en-US" sz="3200" b="1" dirty="0"/>
              <a:t>(2)</a:t>
            </a:r>
            <a:r>
              <a:rPr lang="en-US" sz="3200" dirty="0"/>
              <a:t>, utilizes a clam shell ligand rather than two aniline ligands according to </a:t>
            </a:r>
            <a:r>
              <a:rPr lang="en-US" sz="3200" dirty="0" err="1"/>
              <a:t>Berben’s</a:t>
            </a:r>
            <a:r>
              <a:rPr lang="en-US" sz="3200" dirty="0"/>
              <a:t> research, Scheme 2.</a:t>
            </a:r>
            <a:r>
              <a:rPr lang="en-US" sz="3200" baseline="30000" dirty="0"/>
              <a:t>[3]</a:t>
            </a:r>
            <a:r>
              <a:rPr lang="en-US" sz="3200" dirty="0"/>
              <a:t> These complexes were then added to photocatalysis tubes according to Trials 1-6 with the carbon dots (CD) and black phosphorous nanoparticles (BP NP) provided by the Caputo group.</a:t>
            </a:r>
            <a:endParaRPr lang="en-US" sz="3200" dirty="0">
              <a:ea typeface="Calibri" panose="020F0502020204030204" pitchFamily="34" charset="0"/>
              <a:cs typeface="Times New Roman" panose="02020603050405020304" pitchFamily="18" charset="0"/>
            </a:endParaRPr>
          </a:p>
        </p:txBody>
      </p:sp>
      <p:sp>
        <p:nvSpPr>
          <p:cNvPr id="30" name="Rectangle 29">
            <a:extLst>
              <a:ext uri="{FF2B5EF4-FFF2-40B4-BE49-F238E27FC236}">
                <a16:creationId xmlns:a16="http://schemas.microsoft.com/office/drawing/2014/main" id="{9458994D-EBCB-49E8-A430-A18E1AEB9308}"/>
              </a:ext>
            </a:extLst>
          </p:cNvPr>
          <p:cNvSpPr/>
          <p:nvPr/>
        </p:nvSpPr>
        <p:spPr>
          <a:xfrm>
            <a:off x="1713417" y="10879082"/>
            <a:ext cx="2718126" cy="1454950"/>
          </a:xfrm>
          <a:prstGeom prst="rect">
            <a:avLst/>
          </a:prstGeom>
        </p:spPr>
        <p:txBody>
          <a:bodyPr wrap="square">
            <a:spAutoFit/>
          </a:bodyPr>
          <a:lstStyle/>
          <a:p>
            <a:pPr algn="ctr">
              <a:lnSpc>
                <a:spcPct val="107000"/>
              </a:lnSpc>
            </a:pPr>
            <a:r>
              <a:rPr lang="en-US" sz="2800" dirty="0">
                <a:ea typeface="Calibri" panose="020F0502020204030204" pitchFamily="34" charset="0"/>
                <a:cs typeface="Times New Roman" panose="02020603050405020304" pitchFamily="18" charset="0"/>
              </a:rPr>
              <a:t>Figure 1: </a:t>
            </a:r>
          </a:p>
          <a:p>
            <a:pPr algn="ctr">
              <a:lnSpc>
                <a:spcPct val="107000"/>
              </a:lnSpc>
            </a:pPr>
            <a:r>
              <a:rPr lang="en-US" sz="2800" dirty="0">
                <a:ea typeface="Calibri" panose="020F0502020204030204" pitchFamily="34" charset="0"/>
                <a:cs typeface="Times New Roman" panose="02020603050405020304" pitchFamily="18" charset="0"/>
              </a:rPr>
              <a:t>Photocatalysis</a:t>
            </a:r>
          </a:p>
          <a:p>
            <a:pPr algn="ctr">
              <a:lnSpc>
                <a:spcPct val="107000"/>
              </a:lnSpc>
            </a:pPr>
            <a:r>
              <a:rPr lang="en-US" sz="2800" dirty="0">
                <a:ea typeface="Calibri" panose="020F0502020204030204" pitchFamily="34" charset="0"/>
                <a:cs typeface="Times New Roman" panose="02020603050405020304" pitchFamily="18" charset="0"/>
              </a:rPr>
              <a:t>mechanism</a:t>
            </a:r>
          </a:p>
        </p:txBody>
      </p:sp>
      <p:sp>
        <p:nvSpPr>
          <p:cNvPr id="29" name="TextBox 28">
            <a:extLst>
              <a:ext uri="{FF2B5EF4-FFF2-40B4-BE49-F238E27FC236}">
                <a16:creationId xmlns:a16="http://schemas.microsoft.com/office/drawing/2014/main" id="{FD2E227E-3A32-46EF-A8A2-F8BB7684A7CB}"/>
              </a:ext>
            </a:extLst>
          </p:cNvPr>
          <p:cNvSpPr txBox="1"/>
          <p:nvPr/>
        </p:nvSpPr>
        <p:spPr>
          <a:xfrm>
            <a:off x="13500998" y="7457501"/>
            <a:ext cx="7255021" cy="830997"/>
          </a:xfrm>
          <a:prstGeom prst="rect">
            <a:avLst/>
          </a:prstGeom>
          <a:noFill/>
        </p:spPr>
        <p:txBody>
          <a:bodyPr wrap="square" rtlCol="0">
            <a:spAutoFit/>
          </a:bodyPr>
          <a:lstStyle/>
          <a:p>
            <a:r>
              <a:rPr lang="en-US" sz="4800" b="1" dirty="0"/>
              <a:t>Results and Discussion</a:t>
            </a:r>
          </a:p>
        </p:txBody>
      </p:sp>
      <p:sp>
        <p:nvSpPr>
          <p:cNvPr id="35" name="Rectangle 34">
            <a:extLst>
              <a:ext uri="{FF2B5EF4-FFF2-40B4-BE49-F238E27FC236}">
                <a16:creationId xmlns:a16="http://schemas.microsoft.com/office/drawing/2014/main" id="{98E77720-F41E-4E20-B971-733BADB73E13}"/>
              </a:ext>
            </a:extLst>
          </p:cNvPr>
          <p:cNvSpPr/>
          <p:nvPr/>
        </p:nvSpPr>
        <p:spPr>
          <a:xfrm>
            <a:off x="26375898" y="10756119"/>
            <a:ext cx="11887200" cy="5016758"/>
          </a:xfrm>
          <a:prstGeom prst="rect">
            <a:avLst/>
          </a:prstGeom>
        </p:spPr>
        <p:txBody>
          <a:bodyPr wrap="square">
            <a:spAutoFit/>
          </a:bodyPr>
          <a:lstStyle/>
          <a:p>
            <a:pPr algn="just"/>
            <a:r>
              <a:rPr lang="en-US" sz="3200" dirty="0">
                <a:ea typeface="Calibri" panose="020F0502020204030204" pitchFamily="34" charset="0"/>
                <a:cs typeface="Times New Roman" panose="02020603050405020304" pitchFamily="18" charset="0"/>
              </a:rPr>
              <a:t>The two complexes can be resynthesized and tested again to determine if purity was a factor in the photocatalysis trials. UV-Vis and IR spectroscopy might also afford an alternate characterization technique. Past this, the trials can be optimized by changing the amount of photosensitizer, metal complex, and electron donor present in the solution. This process will allow for the determination of the best conditions for H</a:t>
            </a:r>
            <a:r>
              <a:rPr lang="en-US" sz="3200" baseline="-25000" dirty="0">
                <a:ea typeface="Calibri" panose="020F0502020204030204" pitchFamily="34" charset="0"/>
                <a:cs typeface="Times New Roman" panose="02020603050405020304" pitchFamily="18" charset="0"/>
              </a:rPr>
              <a:t>2</a:t>
            </a:r>
            <a:r>
              <a:rPr lang="en-US" sz="3200" dirty="0">
                <a:ea typeface="Calibri" panose="020F0502020204030204" pitchFamily="34" charset="0"/>
                <a:cs typeface="Times New Roman" panose="02020603050405020304" pitchFamily="18" charset="0"/>
              </a:rPr>
              <a:t> evolution. With the process optimized, a kinetic study can be conducted to determine the rate of H</a:t>
            </a:r>
            <a:r>
              <a:rPr lang="en-US" sz="3200" baseline="-25000" dirty="0">
                <a:ea typeface="Calibri" panose="020F0502020204030204" pitchFamily="34" charset="0"/>
                <a:cs typeface="Times New Roman" panose="02020603050405020304" pitchFamily="18" charset="0"/>
              </a:rPr>
              <a:t>2</a:t>
            </a:r>
            <a:r>
              <a:rPr lang="en-US" sz="3200" dirty="0">
                <a:ea typeface="Calibri" panose="020F0502020204030204" pitchFamily="34" charset="0"/>
                <a:cs typeface="Times New Roman" panose="02020603050405020304" pitchFamily="18" charset="0"/>
              </a:rPr>
              <a:t> production as a function of the components present. </a:t>
            </a:r>
            <a:endParaRPr lang="en-US" sz="3200" dirty="0"/>
          </a:p>
        </p:txBody>
      </p:sp>
      <p:sp>
        <p:nvSpPr>
          <p:cNvPr id="31" name="TextBox 30">
            <a:extLst>
              <a:ext uri="{FF2B5EF4-FFF2-40B4-BE49-F238E27FC236}">
                <a16:creationId xmlns:a16="http://schemas.microsoft.com/office/drawing/2014/main" id="{87FDBAF9-EF54-4F27-81EA-A325ECFFD414}"/>
              </a:ext>
            </a:extLst>
          </p:cNvPr>
          <p:cNvSpPr txBox="1"/>
          <p:nvPr/>
        </p:nvSpPr>
        <p:spPr>
          <a:xfrm>
            <a:off x="13529466" y="8279422"/>
            <a:ext cx="11887200" cy="5016758"/>
          </a:xfrm>
          <a:prstGeom prst="rect">
            <a:avLst/>
          </a:prstGeom>
          <a:noFill/>
        </p:spPr>
        <p:txBody>
          <a:bodyPr wrap="square" rtlCol="0">
            <a:spAutoFit/>
          </a:bodyPr>
          <a:lstStyle/>
          <a:p>
            <a:pPr algn="just"/>
            <a:r>
              <a:rPr lang="en-US" sz="3200" dirty="0"/>
              <a:t>The synthesis of [</a:t>
            </a:r>
            <a:r>
              <a:rPr lang="en-US" sz="3200" dirty="0" err="1"/>
              <a:t>CoCl</a:t>
            </a:r>
            <a:r>
              <a:rPr lang="en-US" sz="3200" dirty="0"/>
              <a:t>(dmg)</a:t>
            </a:r>
            <a:r>
              <a:rPr lang="en-US" sz="3200" baseline="-25000" dirty="0"/>
              <a:t>2</a:t>
            </a:r>
            <a:r>
              <a:rPr lang="en-US" sz="3200" dirty="0"/>
              <a:t>py] </a:t>
            </a:r>
            <a:r>
              <a:rPr lang="en-US" sz="3200" b="1" dirty="0"/>
              <a:t>(1)</a:t>
            </a:r>
            <a:r>
              <a:rPr lang="en-US" sz="3200" dirty="0"/>
              <a:t> yielded 2.2998 g of a light brown powder which was analyzed by </a:t>
            </a:r>
            <a:r>
              <a:rPr lang="en-US" sz="3200" baseline="30000" dirty="0"/>
              <a:t>1</a:t>
            </a:r>
            <a:r>
              <a:rPr lang="en-US" sz="3200" dirty="0"/>
              <a:t>H NMR, Figure 1. The synthesis of [CoBr</a:t>
            </a:r>
            <a:r>
              <a:rPr lang="en-US" sz="3200" baseline="-25000" dirty="0"/>
              <a:t>2 </a:t>
            </a:r>
            <a:r>
              <a:rPr lang="en-US" sz="3200" dirty="0"/>
              <a:t>(dopy-dam)] yielded a dark brown / black solid. When removed from the vacuum, the solid clumped together. It was suspended in water and collected as a light brown fine powder, 1.3435 g. The NMR prior to suspension is overlaid with the final product NMR, Figure 2. Both spectra are inconclusive due to the effect paramagnetic complexes can have on </a:t>
            </a:r>
            <a:r>
              <a:rPr lang="en-US" sz="3200" baseline="30000" dirty="0"/>
              <a:t>1</a:t>
            </a:r>
            <a:r>
              <a:rPr lang="en-US" sz="3200" dirty="0"/>
              <a:t>H NMR spectroscopy.</a:t>
            </a:r>
          </a:p>
          <a:p>
            <a:pPr algn="just"/>
            <a:endParaRPr lang="en-US" sz="3200" dirty="0"/>
          </a:p>
        </p:txBody>
      </p:sp>
      <p:sp>
        <p:nvSpPr>
          <p:cNvPr id="44" name="TextBox 43">
            <a:extLst>
              <a:ext uri="{FF2B5EF4-FFF2-40B4-BE49-F238E27FC236}">
                <a16:creationId xmlns:a16="http://schemas.microsoft.com/office/drawing/2014/main" id="{9BA64E58-F7F1-4640-A6F5-180884A04FBF}"/>
              </a:ext>
            </a:extLst>
          </p:cNvPr>
          <p:cNvSpPr txBox="1"/>
          <p:nvPr/>
        </p:nvSpPr>
        <p:spPr>
          <a:xfrm>
            <a:off x="26373996" y="15322354"/>
            <a:ext cx="3671782" cy="830997"/>
          </a:xfrm>
          <a:prstGeom prst="rect">
            <a:avLst/>
          </a:prstGeom>
          <a:noFill/>
        </p:spPr>
        <p:txBody>
          <a:bodyPr wrap="square" rtlCol="0">
            <a:spAutoFit/>
          </a:bodyPr>
          <a:lstStyle/>
          <a:p>
            <a:r>
              <a:rPr lang="en-US" sz="4800" b="1" dirty="0"/>
              <a:t>Conclusion</a:t>
            </a:r>
            <a:endParaRPr lang="en-US" sz="4800" dirty="0"/>
          </a:p>
        </p:txBody>
      </p:sp>
      <p:sp>
        <p:nvSpPr>
          <p:cNvPr id="46" name="Rectangle 45">
            <a:extLst>
              <a:ext uri="{FF2B5EF4-FFF2-40B4-BE49-F238E27FC236}">
                <a16:creationId xmlns:a16="http://schemas.microsoft.com/office/drawing/2014/main" id="{2F531B22-BCE5-4BDA-9868-73E36174EDAC}"/>
              </a:ext>
            </a:extLst>
          </p:cNvPr>
          <p:cNvSpPr/>
          <p:nvPr/>
        </p:nvSpPr>
        <p:spPr>
          <a:xfrm>
            <a:off x="20914802" y="12941584"/>
            <a:ext cx="3918705" cy="3760068"/>
          </a:xfrm>
          <a:prstGeom prst="rect">
            <a:avLst/>
          </a:prstGeom>
        </p:spPr>
        <p:txBody>
          <a:bodyPr wrap="square">
            <a:spAutoFit/>
          </a:bodyPr>
          <a:lstStyle/>
          <a:p>
            <a:pPr algn="ctr">
              <a:lnSpc>
                <a:spcPct val="107000"/>
              </a:lnSpc>
            </a:pPr>
            <a:r>
              <a:rPr lang="en-US" sz="2800" dirty="0">
                <a:ea typeface="Calibri" panose="020F0502020204030204" pitchFamily="34" charset="0"/>
                <a:cs typeface="Times New Roman" panose="02020603050405020304" pitchFamily="18" charset="0"/>
              </a:rPr>
              <a:t>Figure 2: (Right): </a:t>
            </a:r>
            <a:r>
              <a:rPr lang="en-US" sz="2800" baseline="30000" dirty="0">
                <a:ea typeface="Calibri" panose="020F0502020204030204" pitchFamily="34" charset="0"/>
                <a:cs typeface="Times New Roman" panose="02020603050405020304" pitchFamily="18" charset="0"/>
              </a:rPr>
              <a:t>1</a:t>
            </a:r>
            <a:r>
              <a:rPr lang="en-US" sz="2800" dirty="0">
                <a:ea typeface="Calibri" panose="020F0502020204030204" pitchFamily="34" charset="0"/>
                <a:cs typeface="Times New Roman" panose="02020603050405020304" pitchFamily="18" charset="0"/>
              </a:rPr>
              <a:t>H NMR </a:t>
            </a:r>
            <a:r>
              <a:rPr lang="en-US" sz="2800" dirty="0" err="1">
                <a:ea typeface="Calibri" panose="020F0502020204030204" pitchFamily="34" charset="0"/>
                <a:cs typeface="Times New Roman" panose="02020603050405020304" pitchFamily="18" charset="0"/>
              </a:rPr>
              <a:t>CoCl</a:t>
            </a:r>
            <a:r>
              <a:rPr lang="en-US" sz="2800" dirty="0">
                <a:ea typeface="Calibri" panose="020F0502020204030204" pitchFamily="34" charset="0"/>
                <a:cs typeface="Times New Roman" panose="02020603050405020304" pitchFamily="18" charset="0"/>
              </a:rPr>
              <a:t>(dmg)</a:t>
            </a:r>
            <a:r>
              <a:rPr lang="en-US" sz="2800" baseline="-25000" dirty="0">
                <a:ea typeface="Calibri" panose="020F0502020204030204" pitchFamily="34" charset="0"/>
                <a:cs typeface="Times New Roman" panose="02020603050405020304" pitchFamily="18" charset="0"/>
              </a:rPr>
              <a:t>2</a:t>
            </a:r>
            <a:r>
              <a:rPr lang="en-US" sz="2800" dirty="0">
                <a:ea typeface="Calibri" panose="020F0502020204030204" pitchFamily="34" charset="0"/>
                <a:cs typeface="Times New Roman" panose="02020603050405020304" pitchFamily="18" charset="0"/>
              </a:rPr>
              <a:t>py </a:t>
            </a:r>
            <a:r>
              <a:rPr lang="en-US" sz="2800" b="1" dirty="0">
                <a:ea typeface="Calibri" panose="020F0502020204030204" pitchFamily="34" charset="0"/>
                <a:cs typeface="Times New Roman" panose="02020603050405020304" pitchFamily="18" charset="0"/>
              </a:rPr>
              <a:t>(1)</a:t>
            </a:r>
          </a:p>
          <a:p>
            <a:pPr algn="ctr">
              <a:lnSpc>
                <a:spcPct val="107000"/>
              </a:lnSpc>
            </a:pPr>
            <a:endParaRPr lang="en-US" sz="2800" b="1" dirty="0">
              <a:ea typeface="Calibri" panose="020F0502020204030204" pitchFamily="34" charset="0"/>
              <a:cs typeface="Times New Roman" panose="02020603050405020304" pitchFamily="18" charset="0"/>
            </a:endParaRPr>
          </a:p>
          <a:p>
            <a:pPr algn="ctr">
              <a:lnSpc>
                <a:spcPct val="107000"/>
              </a:lnSpc>
            </a:pPr>
            <a:r>
              <a:rPr lang="en-US" sz="2800" dirty="0">
                <a:ea typeface="Calibri" panose="020F0502020204030204" pitchFamily="34" charset="0"/>
                <a:cs typeface="Times New Roman" panose="02020603050405020304" pitchFamily="18" charset="0"/>
              </a:rPr>
              <a:t>Figure 3 (Below): </a:t>
            </a:r>
            <a:r>
              <a:rPr lang="en-US" sz="2800" baseline="30000" dirty="0">
                <a:ea typeface="Calibri" panose="020F0502020204030204" pitchFamily="34" charset="0"/>
                <a:cs typeface="Times New Roman" panose="02020603050405020304" pitchFamily="18" charset="0"/>
              </a:rPr>
              <a:t>1</a:t>
            </a:r>
            <a:r>
              <a:rPr lang="en-US" sz="2800" dirty="0">
                <a:ea typeface="Calibri" panose="020F0502020204030204" pitchFamily="34" charset="0"/>
                <a:cs typeface="Times New Roman" panose="02020603050405020304" pitchFamily="18" charset="0"/>
              </a:rPr>
              <a:t>H NMR CoBr</a:t>
            </a:r>
            <a:r>
              <a:rPr lang="en-US" sz="2800" baseline="-25000" dirty="0">
                <a:ea typeface="Calibri" panose="020F0502020204030204" pitchFamily="34" charset="0"/>
                <a:cs typeface="Times New Roman" panose="02020603050405020304" pitchFamily="18" charset="0"/>
              </a:rPr>
              <a:t>2 </a:t>
            </a:r>
            <a:r>
              <a:rPr lang="en-US" sz="2800" dirty="0">
                <a:ea typeface="Calibri" panose="020F0502020204030204" pitchFamily="34" charset="0"/>
                <a:cs typeface="Times New Roman" panose="02020603050405020304" pitchFamily="18" charset="0"/>
              </a:rPr>
              <a:t>(dopy-dam) </a:t>
            </a:r>
            <a:r>
              <a:rPr lang="en-US" sz="2800" b="1" dirty="0">
                <a:ea typeface="Calibri" panose="020F0502020204030204" pitchFamily="34" charset="0"/>
                <a:cs typeface="Times New Roman" panose="02020603050405020304" pitchFamily="18" charset="0"/>
              </a:rPr>
              <a:t>(2)</a:t>
            </a:r>
            <a:r>
              <a:rPr lang="en-US" sz="2800" dirty="0">
                <a:ea typeface="Calibri" panose="020F0502020204030204" pitchFamily="34" charset="0"/>
                <a:cs typeface="Times New Roman" panose="02020603050405020304" pitchFamily="18" charset="0"/>
              </a:rPr>
              <a:t>. Prior to suspension (red), post suspension (blue).</a:t>
            </a:r>
          </a:p>
          <a:p>
            <a:pPr algn="ctr">
              <a:lnSpc>
                <a:spcPct val="107000"/>
              </a:lnSpc>
            </a:pPr>
            <a:endParaRPr lang="en-US" sz="2800" dirty="0">
              <a:ea typeface="Calibri" panose="020F0502020204030204" pitchFamily="34" charset="0"/>
              <a:cs typeface="Times New Roman" panose="02020603050405020304" pitchFamily="18" charset="0"/>
            </a:endParaRPr>
          </a:p>
        </p:txBody>
      </p:sp>
      <p:sp>
        <p:nvSpPr>
          <p:cNvPr id="50" name="TextBox 49">
            <a:extLst>
              <a:ext uri="{FF2B5EF4-FFF2-40B4-BE49-F238E27FC236}">
                <a16:creationId xmlns:a16="http://schemas.microsoft.com/office/drawing/2014/main" id="{472A7A26-8E05-49C6-9FF6-62F79B0BFB79}"/>
              </a:ext>
            </a:extLst>
          </p:cNvPr>
          <p:cNvSpPr txBox="1"/>
          <p:nvPr/>
        </p:nvSpPr>
        <p:spPr>
          <a:xfrm>
            <a:off x="26373996" y="16293763"/>
            <a:ext cx="11887200" cy="5016758"/>
          </a:xfrm>
          <a:prstGeom prst="rect">
            <a:avLst/>
          </a:prstGeom>
          <a:noFill/>
        </p:spPr>
        <p:txBody>
          <a:bodyPr wrap="square" rtlCol="0">
            <a:spAutoFit/>
          </a:bodyPr>
          <a:lstStyle/>
          <a:p>
            <a:pPr algn="just"/>
            <a:r>
              <a:rPr lang="en-US" sz="3200" dirty="0"/>
              <a:t>The photocatalysis trials displayed success in H</a:t>
            </a:r>
            <a:r>
              <a:rPr lang="en-US" sz="3200" baseline="-25000" dirty="0"/>
              <a:t>2</a:t>
            </a:r>
            <a:r>
              <a:rPr lang="en-US" sz="3200" dirty="0"/>
              <a:t> evolution. Both the literature and novel catalyst functioned to varied degrees and can be optimized in the future to increase their production. Although the black phosphorous nanoparticles did not yield any data to indicate their photosensitizing ability, the carbon dots did show evidence of moderate success. Despite the low H</a:t>
            </a:r>
            <a:r>
              <a:rPr lang="en-US" sz="3200" baseline="-25000" dirty="0"/>
              <a:t>2</a:t>
            </a:r>
            <a:r>
              <a:rPr lang="en-US" sz="3200" dirty="0"/>
              <a:t> production, CDs are still a great area to explore do to their easily modified surface chemistry and physical properties. This experiment was just the beginning of research into homogenous photocatalysis as a means to synthesize H</a:t>
            </a:r>
            <a:r>
              <a:rPr lang="en-US" sz="3200" baseline="-25000" dirty="0"/>
              <a:t>2</a:t>
            </a:r>
            <a:r>
              <a:rPr lang="en-US" sz="3200" dirty="0"/>
              <a:t> for alternate fuels. </a:t>
            </a:r>
          </a:p>
        </p:txBody>
      </p:sp>
      <p:pic>
        <p:nvPicPr>
          <p:cNvPr id="1030" name="Picture 6" descr="Image result for unh logo">
            <a:extLst>
              <a:ext uri="{FF2B5EF4-FFF2-40B4-BE49-F238E27FC236}">
                <a16:creationId xmlns:a16="http://schemas.microsoft.com/office/drawing/2014/main" id="{83F35AE8-6BF5-45F3-819A-348BC4B772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9453" y="767382"/>
            <a:ext cx="1630608" cy="2242669"/>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6" descr="Image result for unh logo">
            <a:extLst>
              <a:ext uri="{FF2B5EF4-FFF2-40B4-BE49-F238E27FC236}">
                <a16:creationId xmlns:a16="http://schemas.microsoft.com/office/drawing/2014/main" id="{5AF13E70-BF5C-47F4-B5A0-9D4CFC568B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61658" y="687732"/>
            <a:ext cx="1630609" cy="2242669"/>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1404D46F-DCB2-40FD-AED2-CEF4135B8A4A}"/>
              </a:ext>
            </a:extLst>
          </p:cNvPr>
          <p:cNvSpPr txBox="1"/>
          <p:nvPr/>
        </p:nvSpPr>
        <p:spPr>
          <a:xfrm>
            <a:off x="6881187" y="-1813656"/>
            <a:ext cx="754380" cy="369332"/>
          </a:xfrm>
          <a:prstGeom prst="rect">
            <a:avLst/>
          </a:prstGeom>
          <a:noFill/>
        </p:spPr>
        <p:txBody>
          <a:bodyPr wrap="square" rtlCol="0">
            <a:spAutoFit/>
          </a:bodyPr>
          <a:lstStyle/>
          <a:p>
            <a:r>
              <a:rPr lang="en-US" b="1" dirty="0">
                <a:solidFill>
                  <a:srgbClr val="C00000"/>
                </a:solidFill>
              </a:rPr>
              <a:t>B</a:t>
            </a:r>
          </a:p>
        </p:txBody>
      </p:sp>
      <p:cxnSp>
        <p:nvCxnSpPr>
          <p:cNvPr id="109" name="Straight Connector 108">
            <a:extLst>
              <a:ext uri="{FF2B5EF4-FFF2-40B4-BE49-F238E27FC236}">
                <a16:creationId xmlns:a16="http://schemas.microsoft.com/office/drawing/2014/main" id="{C749ABFC-146C-4582-9AE4-76C7AA916D06}"/>
              </a:ext>
            </a:extLst>
          </p:cNvPr>
          <p:cNvCxnSpPr>
            <a:cxnSpLocks/>
            <a:stCxn id="1030" idx="2"/>
          </p:cNvCxnSpPr>
          <p:nvPr/>
        </p:nvCxnSpPr>
        <p:spPr>
          <a:xfrm flipV="1">
            <a:off x="1074757" y="2926229"/>
            <a:ext cx="36811164" cy="83822"/>
          </a:xfrm>
          <a:prstGeom prst="line">
            <a:avLst/>
          </a:prstGeom>
          <a:ln w="38100">
            <a:solidFill>
              <a:srgbClr val="7A4B06"/>
            </a:solidFill>
          </a:ln>
        </p:spPr>
        <p:style>
          <a:lnRef idx="1">
            <a:schemeClr val="accent2"/>
          </a:lnRef>
          <a:fillRef idx="0">
            <a:schemeClr val="accent2"/>
          </a:fillRef>
          <a:effectRef idx="0">
            <a:schemeClr val="accent2"/>
          </a:effectRef>
          <a:fontRef idx="minor">
            <a:schemeClr val="tx1"/>
          </a:fontRef>
        </p:style>
      </p:cxnSp>
      <p:sp>
        <p:nvSpPr>
          <p:cNvPr id="8" name="Rectangle 7">
            <a:extLst>
              <a:ext uri="{FF2B5EF4-FFF2-40B4-BE49-F238E27FC236}">
                <a16:creationId xmlns:a16="http://schemas.microsoft.com/office/drawing/2014/main" id="{97654EFE-1D28-4CA3-B53D-E0AC1903D25C}"/>
              </a:ext>
            </a:extLst>
          </p:cNvPr>
          <p:cNvSpPr/>
          <p:nvPr/>
        </p:nvSpPr>
        <p:spPr>
          <a:xfrm>
            <a:off x="13536739" y="22077361"/>
            <a:ext cx="11887200" cy="4031873"/>
          </a:xfrm>
          <a:prstGeom prst="rect">
            <a:avLst/>
          </a:prstGeom>
        </p:spPr>
        <p:txBody>
          <a:bodyPr wrap="square">
            <a:spAutoFit/>
          </a:bodyPr>
          <a:lstStyle/>
          <a:p>
            <a:pPr algn="just"/>
            <a:r>
              <a:rPr lang="en-US" sz="3200" dirty="0"/>
              <a:t>Despite the difficulties in characterizing the metal complexes, the photocatalysis trial were conducted and hydrogen evolution occurred in Trial 1, 2 and 4. These were proven by GC analysis of the headspace in the airtight vials, Table 2. The standard, utilizing the literature </a:t>
            </a:r>
            <a:r>
              <a:rPr lang="en-US" sz="3200" dirty="0" err="1"/>
              <a:t>cobaloxime</a:t>
            </a:r>
            <a:r>
              <a:rPr lang="en-US" sz="3200" dirty="0"/>
              <a:t> derivative with the well known photosensitizer, Eosin Y, produced the highest amount of hydrogen. This complex also produced hydrogen with CDs, to a much lower extent. </a:t>
            </a:r>
          </a:p>
        </p:txBody>
      </p:sp>
      <p:graphicFrame>
        <p:nvGraphicFramePr>
          <p:cNvPr id="23" name="Object 22">
            <a:extLst>
              <a:ext uri="{FF2B5EF4-FFF2-40B4-BE49-F238E27FC236}">
                <a16:creationId xmlns:a16="http://schemas.microsoft.com/office/drawing/2014/main" id="{B946CEF5-29AE-4AA1-ABFF-566EEB712F38}"/>
              </a:ext>
            </a:extLst>
          </p:cNvPr>
          <p:cNvGraphicFramePr>
            <a:graphicFrameLocks noChangeAspect="1"/>
          </p:cNvGraphicFramePr>
          <p:nvPr>
            <p:extLst>
              <p:ext uri="{D42A27DB-BD31-4B8C-83A1-F6EECF244321}">
                <p14:modId xmlns:p14="http://schemas.microsoft.com/office/powerpoint/2010/main" val="2320640632"/>
              </p:ext>
            </p:extLst>
          </p:nvPr>
        </p:nvGraphicFramePr>
        <p:xfrm>
          <a:off x="822457" y="26152792"/>
          <a:ext cx="10978873" cy="2617788"/>
        </p:xfrm>
        <a:graphic>
          <a:graphicData uri="http://schemas.openxmlformats.org/presentationml/2006/ole">
            <mc:AlternateContent xmlns:mc="http://schemas.openxmlformats.org/markup-compatibility/2006">
              <mc:Choice xmlns:v="urn:schemas-microsoft-com:vml" Requires="v">
                <p:oleObj spid="_x0000_s1026" name="CS ChemDraw Drawing" r:id="rId6" imgW="10080138" imgH="2358115" progId="ChemDraw.Document.6.0">
                  <p:embed/>
                </p:oleObj>
              </mc:Choice>
              <mc:Fallback>
                <p:oleObj name="CS ChemDraw Drawing" r:id="rId6" imgW="10080138" imgH="2358115" progId="ChemDraw.Document.6.0">
                  <p:embed/>
                  <p:pic>
                    <p:nvPicPr>
                      <p:cNvPr id="23" name="Object 22">
                        <a:extLst>
                          <a:ext uri="{FF2B5EF4-FFF2-40B4-BE49-F238E27FC236}">
                            <a16:creationId xmlns:a16="http://schemas.microsoft.com/office/drawing/2014/main" id="{B946CEF5-29AE-4AA1-ABFF-566EEB712F38}"/>
                          </a:ext>
                        </a:extLst>
                      </p:cNvPr>
                      <p:cNvPicPr/>
                      <p:nvPr/>
                    </p:nvPicPr>
                    <p:blipFill>
                      <a:blip r:embed="rId7"/>
                      <a:stretch>
                        <a:fillRect/>
                      </a:stretch>
                    </p:blipFill>
                    <p:spPr>
                      <a:xfrm>
                        <a:off x="822457" y="26152792"/>
                        <a:ext cx="10978873" cy="2617788"/>
                      </a:xfrm>
                      <a:prstGeom prst="rect">
                        <a:avLst/>
                      </a:prstGeom>
                      <a:solidFill>
                        <a:schemeClr val="bg1"/>
                      </a:solidFill>
                      <a:ln w="57150">
                        <a:solidFill>
                          <a:srgbClr val="7A4B06"/>
                        </a:solidFill>
                      </a:ln>
                    </p:spPr>
                  </p:pic>
                </p:oleObj>
              </mc:Fallback>
            </mc:AlternateContent>
          </a:graphicData>
        </a:graphic>
      </p:graphicFrame>
      <p:graphicFrame>
        <p:nvGraphicFramePr>
          <p:cNvPr id="25" name="Object 24">
            <a:extLst>
              <a:ext uri="{FF2B5EF4-FFF2-40B4-BE49-F238E27FC236}">
                <a16:creationId xmlns:a16="http://schemas.microsoft.com/office/drawing/2014/main" id="{D816382D-8680-466C-B9E3-B8B7006A402D}"/>
              </a:ext>
            </a:extLst>
          </p:cNvPr>
          <p:cNvGraphicFramePr>
            <a:graphicFrameLocks noChangeAspect="1"/>
          </p:cNvGraphicFramePr>
          <p:nvPr>
            <p:extLst>
              <p:ext uri="{D42A27DB-BD31-4B8C-83A1-F6EECF244321}">
                <p14:modId xmlns:p14="http://schemas.microsoft.com/office/powerpoint/2010/main" val="345689759"/>
              </p:ext>
            </p:extLst>
          </p:nvPr>
        </p:nvGraphicFramePr>
        <p:xfrm>
          <a:off x="811957" y="22799256"/>
          <a:ext cx="7970559" cy="2822575"/>
        </p:xfrm>
        <a:graphic>
          <a:graphicData uri="http://schemas.openxmlformats.org/presentationml/2006/ole">
            <mc:AlternateContent xmlns:mc="http://schemas.openxmlformats.org/markup-compatibility/2006">
              <mc:Choice xmlns:v="urn:schemas-microsoft-com:vml" Requires="v">
                <p:oleObj spid="_x0000_s1027" name="CS ChemDraw Drawing" r:id="rId8" imgW="7254713" imgH="2499517" progId="ChemDraw.Document.6.0">
                  <p:embed/>
                </p:oleObj>
              </mc:Choice>
              <mc:Fallback>
                <p:oleObj name="CS ChemDraw Drawing" r:id="rId8" imgW="7254713" imgH="2499517" progId="ChemDraw.Document.6.0">
                  <p:embed/>
                  <p:pic>
                    <p:nvPicPr>
                      <p:cNvPr id="25" name="Object 24">
                        <a:extLst>
                          <a:ext uri="{FF2B5EF4-FFF2-40B4-BE49-F238E27FC236}">
                            <a16:creationId xmlns:a16="http://schemas.microsoft.com/office/drawing/2014/main" id="{D816382D-8680-466C-B9E3-B8B7006A402D}"/>
                          </a:ext>
                        </a:extLst>
                      </p:cNvPr>
                      <p:cNvPicPr/>
                      <p:nvPr/>
                    </p:nvPicPr>
                    <p:blipFill>
                      <a:blip r:embed="rId9"/>
                      <a:stretch>
                        <a:fillRect/>
                      </a:stretch>
                    </p:blipFill>
                    <p:spPr>
                      <a:xfrm>
                        <a:off x="811957" y="22799256"/>
                        <a:ext cx="7970559" cy="2822575"/>
                      </a:xfrm>
                      <a:prstGeom prst="rect">
                        <a:avLst/>
                      </a:prstGeom>
                      <a:solidFill>
                        <a:schemeClr val="bg1"/>
                      </a:solidFill>
                      <a:ln w="57150">
                        <a:solidFill>
                          <a:srgbClr val="7A4B06"/>
                        </a:solidFill>
                      </a:ln>
                    </p:spPr>
                  </p:pic>
                </p:oleObj>
              </mc:Fallback>
            </mc:AlternateContent>
          </a:graphicData>
        </a:graphic>
      </p:graphicFrame>
      <p:sp>
        <p:nvSpPr>
          <p:cNvPr id="64" name="Rectangle 63">
            <a:extLst>
              <a:ext uri="{FF2B5EF4-FFF2-40B4-BE49-F238E27FC236}">
                <a16:creationId xmlns:a16="http://schemas.microsoft.com/office/drawing/2014/main" id="{8CAE43BF-B15F-49FE-AF04-C8E14933DF1A}"/>
              </a:ext>
            </a:extLst>
          </p:cNvPr>
          <p:cNvSpPr/>
          <p:nvPr/>
        </p:nvSpPr>
        <p:spPr>
          <a:xfrm>
            <a:off x="9154291" y="23713580"/>
            <a:ext cx="2869760" cy="993926"/>
          </a:xfrm>
          <a:prstGeom prst="rect">
            <a:avLst/>
          </a:prstGeom>
        </p:spPr>
        <p:txBody>
          <a:bodyPr wrap="square">
            <a:spAutoFit/>
          </a:bodyPr>
          <a:lstStyle/>
          <a:p>
            <a:pPr algn="ctr">
              <a:lnSpc>
                <a:spcPct val="107000"/>
              </a:lnSpc>
            </a:pPr>
            <a:r>
              <a:rPr lang="en-US" sz="2800" dirty="0">
                <a:ea typeface="Calibri" panose="020F0502020204030204" pitchFamily="34" charset="0"/>
                <a:cs typeface="Times New Roman" panose="02020603050405020304" pitchFamily="18" charset="0"/>
              </a:rPr>
              <a:t>Scheme 1: Left Scheme 2: Below</a:t>
            </a:r>
          </a:p>
        </p:txBody>
      </p:sp>
      <p:sp>
        <p:nvSpPr>
          <p:cNvPr id="73" name="Rectangle 72">
            <a:extLst>
              <a:ext uri="{FF2B5EF4-FFF2-40B4-BE49-F238E27FC236}">
                <a16:creationId xmlns:a16="http://schemas.microsoft.com/office/drawing/2014/main" id="{D7297B79-813C-40CA-A263-9D99D66FE588}"/>
              </a:ext>
            </a:extLst>
          </p:cNvPr>
          <p:cNvSpPr/>
          <p:nvPr/>
        </p:nvSpPr>
        <p:spPr>
          <a:xfrm>
            <a:off x="15105053" y="25759271"/>
            <a:ext cx="8383616" cy="532903"/>
          </a:xfrm>
          <a:prstGeom prst="rect">
            <a:avLst/>
          </a:prstGeom>
        </p:spPr>
        <p:txBody>
          <a:bodyPr wrap="square">
            <a:spAutoFit/>
          </a:bodyPr>
          <a:lstStyle/>
          <a:p>
            <a:pPr algn="ctr">
              <a:lnSpc>
                <a:spcPct val="107000"/>
              </a:lnSpc>
            </a:pPr>
            <a:r>
              <a:rPr lang="en-US" sz="2800" dirty="0">
                <a:ea typeface="Calibri" panose="020F0502020204030204" pitchFamily="34" charset="0"/>
                <a:cs typeface="Times New Roman" panose="02020603050405020304" pitchFamily="18" charset="0"/>
              </a:rPr>
              <a:t>Table 2: GC data analysis</a:t>
            </a:r>
          </a:p>
        </p:txBody>
      </p:sp>
      <p:sp>
        <p:nvSpPr>
          <p:cNvPr id="74" name="Rectangle 73">
            <a:extLst>
              <a:ext uri="{FF2B5EF4-FFF2-40B4-BE49-F238E27FC236}">
                <a16:creationId xmlns:a16="http://schemas.microsoft.com/office/drawing/2014/main" id="{0676E9C7-BD8C-427B-8C67-8EBCF38F151D}"/>
              </a:ext>
            </a:extLst>
          </p:cNvPr>
          <p:cNvSpPr/>
          <p:nvPr/>
        </p:nvSpPr>
        <p:spPr>
          <a:xfrm>
            <a:off x="26373996" y="3382877"/>
            <a:ext cx="11887200" cy="3539430"/>
          </a:xfrm>
          <a:prstGeom prst="rect">
            <a:avLst/>
          </a:prstGeom>
        </p:spPr>
        <p:txBody>
          <a:bodyPr wrap="square">
            <a:spAutoFit/>
          </a:bodyPr>
          <a:lstStyle/>
          <a:p>
            <a:pPr algn="just"/>
            <a:r>
              <a:rPr lang="en-US" sz="3200" dirty="0"/>
              <a:t>Optimization is required to determine if the CDs require purification or alternate functionality to increase the energy gap between the CD LUMO and </a:t>
            </a:r>
            <a:r>
              <a:rPr lang="en-US" sz="3200"/>
              <a:t>the metal LUMO</a:t>
            </a:r>
            <a:r>
              <a:rPr lang="en-US" sz="3200" dirty="0"/>
              <a:t>. This study also proved that the novel catalyst is capable of hydrogen evolution. The production was lower by a magnitude of 10. It is likely that this trial experienced similar issues as the other trials. Solubility also presented another problem, where a precipitate was noted, Figure 4: Vial 4. </a:t>
            </a:r>
          </a:p>
        </p:txBody>
      </p:sp>
      <p:graphicFrame>
        <p:nvGraphicFramePr>
          <p:cNvPr id="2" name="Object 1">
            <a:extLst>
              <a:ext uri="{FF2B5EF4-FFF2-40B4-BE49-F238E27FC236}">
                <a16:creationId xmlns:a16="http://schemas.microsoft.com/office/drawing/2014/main" id="{32D205F5-7D70-48EF-95A1-B093D6246858}"/>
              </a:ext>
            </a:extLst>
          </p:cNvPr>
          <p:cNvGraphicFramePr>
            <a:graphicFrameLocks noChangeAspect="1"/>
          </p:cNvGraphicFramePr>
          <p:nvPr>
            <p:extLst>
              <p:ext uri="{D42A27DB-BD31-4B8C-83A1-F6EECF244321}">
                <p14:modId xmlns:p14="http://schemas.microsoft.com/office/powerpoint/2010/main" val="2499562236"/>
              </p:ext>
            </p:extLst>
          </p:nvPr>
        </p:nvGraphicFramePr>
        <p:xfrm>
          <a:off x="13578181" y="12510218"/>
          <a:ext cx="6857231" cy="4237309"/>
        </p:xfrm>
        <a:graphic>
          <a:graphicData uri="http://schemas.openxmlformats.org/presentationml/2006/ole">
            <mc:AlternateContent xmlns:mc="http://schemas.openxmlformats.org/markup-compatibility/2006">
              <mc:Choice xmlns:v="urn:schemas-microsoft-com:vml" Requires="v">
                <p:oleObj spid="_x0000_s1028" name="MestReNova" r:id="rId10" imgW="13627159" imgH="9474409" progId="MestReNova.Document.1">
                  <p:embed/>
                </p:oleObj>
              </mc:Choice>
              <mc:Fallback>
                <p:oleObj name="MestReNova" r:id="rId10" imgW="13627159" imgH="9474409" progId="MestReNova.Document.1">
                  <p:embed/>
                  <p:pic>
                    <p:nvPicPr>
                      <p:cNvPr id="2" name="Object 1">
                        <a:extLst>
                          <a:ext uri="{FF2B5EF4-FFF2-40B4-BE49-F238E27FC236}">
                            <a16:creationId xmlns:a16="http://schemas.microsoft.com/office/drawing/2014/main" id="{32D205F5-7D70-48EF-95A1-B093D6246858}"/>
                          </a:ext>
                        </a:extLst>
                      </p:cNvPr>
                      <p:cNvPicPr/>
                      <p:nvPr/>
                    </p:nvPicPr>
                    <p:blipFill>
                      <a:blip r:embed="rId11"/>
                      <a:stretch>
                        <a:fillRect/>
                      </a:stretch>
                    </p:blipFill>
                    <p:spPr>
                      <a:xfrm>
                        <a:off x="13578181" y="12510218"/>
                        <a:ext cx="6857231" cy="4237309"/>
                      </a:xfrm>
                      <a:prstGeom prst="rect">
                        <a:avLst/>
                      </a:prstGeom>
                      <a:solidFill>
                        <a:schemeClr val="bg1"/>
                      </a:solidFill>
                      <a:ln w="57150">
                        <a:solidFill>
                          <a:srgbClr val="7A4B06"/>
                        </a:solidFill>
                      </a:ln>
                    </p:spPr>
                  </p:pic>
                </p:oleObj>
              </mc:Fallback>
            </mc:AlternateContent>
          </a:graphicData>
        </a:graphic>
      </p:graphicFrame>
      <p:graphicFrame>
        <p:nvGraphicFramePr>
          <p:cNvPr id="5" name="Object 4">
            <a:extLst>
              <a:ext uri="{FF2B5EF4-FFF2-40B4-BE49-F238E27FC236}">
                <a16:creationId xmlns:a16="http://schemas.microsoft.com/office/drawing/2014/main" id="{2D6E2968-5A06-49ED-B96F-A51862040C58}"/>
              </a:ext>
            </a:extLst>
          </p:cNvPr>
          <p:cNvGraphicFramePr>
            <a:graphicFrameLocks noChangeAspect="1"/>
          </p:cNvGraphicFramePr>
          <p:nvPr>
            <p:extLst>
              <p:ext uri="{D42A27DB-BD31-4B8C-83A1-F6EECF244321}">
                <p14:modId xmlns:p14="http://schemas.microsoft.com/office/powerpoint/2010/main" val="2263649339"/>
              </p:ext>
            </p:extLst>
          </p:nvPr>
        </p:nvGraphicFramePr>
        <p:xfrm>
          <a:off x="13578181" y="17074049"/>
          <a:ext cx="11887200" cy="4758974"/>
        </p:xfrm>
        <a:graphic>
          <a:graphicData uri="http://schemas.openxmlformats.org/presentationml/2006/ole">
            <mc:AlternateContent xmlns:mc="http://schemas.openxmlformats.org/markup-compatibility/2006">
              <mc:Choice xmlns:v="urn:schemas-microsoft-com:vml" Requires="v">
                <p:oleObj spid="_x0000_s1029" name="MestReNova" r:id="rId12" imgW="13927706" imgH="5384591" progId="MestReNova.Document.1">
                  <p:embed/>
                </p:oleObj>
              </mc:Choice>
              <mc:Fallback>
                <p:oleObj name="MestReNova" r:id="rId12" imgW="13927706" imgH="5384591" progId="MestReNova.Document.1">
                  <p:embed/>
                  <p:pic>
                    <p:nvPicPr>
                      <p:cNvPr id="5" name="Object 4">
                        <a:extLst>
                          <a:ext uri="{FF2B5EF4-FFF2-40B4-BE49-F238E27FC236}">
                            <a16:creationId xmlns:a16="http://schemas.microsoft.com/office/drawing/2014/main" id="{2D6E2968-5A06-49ED-B96F-A51862040C58}"/>
                          </a:ext>
                        </a:extLst>
                      </p:cNvPr>
                      <p:cNvPicPr/>
                      <p:nvPr/>
                    </p:nvPicPr>
                    <p:blipFill>
                      <a:blip r:embed="rId13"/>
                      <a:stretch>
                        <a:fillRect/>
                      </a:stretch>
                    </p:blipFill>
                    <p:spPr>
                      <a:xfrm>
                        <a:off x="13578181" y="17074049"/>
                        <a:ext cx="11887200" cy="4758974"/>
                      </a:xfrm>
                      <a:prstGeom prst="rect">
                        <a:avLst/>
                      </a:prstGeom>
                      <a:solidFill>
                        <a:schemeClr val="bg1"/>
                      </a:solidFill>
                      <a:ln w="57150">
                        <a:solidFill>
                          <a:srgbClr val="7A4B06"/>
                        </a:solidFill>
                      </a:ln>
                    </p:spPr>
                  </p:pic>
                </p:oleObj>
              </mc:Fallback>
            </mc:AlternateContent>
          </a:graphicData>
        </a:graphic>
      </p:graphicFrame>
      <p:graphicFrame>
        <p:nvGraphicFramePr>
          <p:cNvPr id="6" name="Table 5">
            <a:extLst>
              <a:ext uri="{FF2B5EF4-FFF2-40B4-BE49-F238E27FC236}">
                <a16:creationId xmlns:a16="http://schemas.microsoft.com/office/drawing/2014/main" id="{14332C25-0B27-4199-867C-B2A7F5BE8A8D}"/>
              </a:ext>
            </a:extLst>
          </p:cNvPr>
          <p:cNvGraphicFramePr>
            <a:graphicFrameLocks noGrp="1"/>
          </p:cNvGraphicFramePr>
          <p:nvPr>
            <p:extLst>
              <p:ext uri="{D42A27DB-BD31-4B8C-83A1-F6EECF244321}">
                <p14:modId xmlns:p14="http://schemas.microsoft.com/office/powerpoint/2010/main" val="430343181"/>
              </p:ext>
            </p:extLst>
          </p:nvPr>
        </p:nvGraphicFramePr>
        <p:xfrm>
          <a:off x="14078604" y="26478356"/>
          <a:ext cx="10436513" cy="2292224"/>
        </p:xfrm>
        <a:graphic>
          <a:graphicData uri="http://schemas.openxmlformats.org/drawingml/2006/table">
            <a:tbl>
              <a:tblPr>
                <a:solidFill>
                  <a:srgbClr val="FCFBF6"/>
                </a:solidFill>
                <a:tableStyleId>{5C22544A-7EE6-4342-B048-85BDC9FD1C3A}</a:tableStyleId>
              </a:tblPr>
              <a:tblGrid>
                <a:gridCol w="1123179">
                  <a:extLst>
                    <a:ext uri="{9D8B030D-6E8A-4147-A177-3AD203B41FA5}">
                      <a16:colId xmlns:a16="http://schemas.microsoft.com/office/drawing/2014/main" val="1902309288"/>
                    </a:ext>
                  </a:extLst>
                </a:gridCol>
                <a:gridCol w="1744133">
                  <a:extLst>
                    <a:ext uri="{9D8B030D-6E8A-4147-A177-3AD203B41FA5}">
                      <a16:colId xmlns:a16="http://schemas.microsoft.com/office/drawing/2014/main" val="3576573198"/>
                    </a:ext>
                  </a:extLst>
                </a:gridCol>
                <a:gridCol w="1921934">
                  <a:extLst>
                    <a:ext uri="{9D8B030D-6E8A-4147-A177-3AD203B41FA5}">
                      <a16:colId xmlns:a16="http://schemas.microsoft.com/office/drawing/2014/main" val="2914927217"/>
                    </a:ext>
                  </a:extLst>
                </a:gridCol>
                <a:gridCol w="1913466">
                  <a:extLst>
                    <a:ext uri="{9D8B030D-6E8A-4147-A177-3AD203B41FA5}">
                      <a16:colId xmlns:a16="http://schemas.microsoft.com/office/drawing/2014/main" val="1050169762"/>
                    </a:ext>
                  </a:extLst>
                </a:gridCol>
                <a:gridCol w="2506139">
                  <a:extLst>
                    <a:ext uri="{9D8B030D-6E8A-4147-A177-3AD203B41FA5}">
                      <a16:colId xmlns:a16="http://schemas.microsoft.com/office/drawing/2014/main" val="437909348"/>
                    </a:ext>
                  </a:extLst>
                </a:gridCol>
                <a:gridCol w="1227662">
                  <a:extLst>
                    <a:ext uri="{9D8B030D-6E8A-4147-A177-3AD203B41FA5}">
                      <a16:colId xmlns:a16="http://schemas.microsoft.com/office/drawing/2014/main" val="1062528584"/>
                    </a:ext>
                  </a:extLst>
                </a:gridCol>
              </a:tblGrid>
              <a:tr h="573056">
                <a:tc>
                  <a:txBody>
                    <a:bodyPr/>
                    <a:lstStyle/>
                    <a:p>
                      <a:pPr algn="ctr" fontAlgn="ctr"/>
                      <a:r>
                        <a:rPr lang="en-US" sz="2800" u="none" strike="noStrike" dirty="0">
                          <a:effectLst/>
                        </a:rPr>
                        <a:t>Trial</a:t>
                      </a:r>
                      <a:endParaRPr lang="en-US" sz="2800" b="0" i="0" u="none" strike="noStrike" dirty="0">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H</a:t>
                      </a:r>
                      <a:r>
                        <a:rPr lang="en-US" sz="2800" u="none" strike="noStrike" baseline="-25000" dirty="0">
                          <a:effectLst/>
                        </a:rPr>
                        <a:t>2</a:t>
                      </a:r>
                      <a:r>
                        <a:rPr lang="en-US" sz="2800" u="none" strike="noStrike" dirty="0">
                          <a:effectLst/>
                        </a:rPr>
                        <a:t> area</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 H</a:t>
                      </a:r>
                      <a:r>
                        <a:rPr lang="en-US" sz="2800" u="none" strike="noStrike" baseline="-25000" dirty="0">
                          <a:effectLst/>
                        </a:rPr>
                        <a:t>2</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H</a:t>
                      </a:r>
                      <a:r>
                        <a:rPr lang="en-US" sz="2800" u="none" strike="noStrike" baseline="-25000" dirty="0">
                          <a:effectLst/>
                        </a:rPr>
                        <a:t>2</a:t>
                      </a:r>
                      <a:r>
                        <a:rPr lang="en-US" sz="2800" u="none" strike="noStrike" baseline="0" dirty="0">
                          <a:effectLst/>
                        </a:rPr>
                        <a:t> (</a:t>
                      </a:r>
                      <a:r>
                        <a:rPr lang="en-US" sz="2800" u="none" strike="noStrike" baseline="0" dirty="0" err="1">
                          <a:effectLst/>
                        </a:rPr>
                        <a:t>mol</a:t>
                      </a:r>
                      <a:r>
                        <a:rPr lang="en-US" sz="2800" u="none" strike="noStrike" baseline="0" dirty="0">
                          <a:effectLst/>
                        </a:rPr>
                        <a:t>)</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Catalyst (</a:t>
                      </a:r>
                      <a:r>
                        <a:rPr lang="en-US" sz="2800" u="none" strike="noStrike" dirty="0" err="1">
                          <a:effectLst/>
                        </a:rPr>
                        <a:t>mol</a:t>
                      </a:r>
                      <a:r>
                        <a:rPr lang="en-US" sz="2800" u="none" strike="noStrike" dirty="0">
                          <a:effectLst/>
                        </a:rPr>
                        <a:t>)</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TON</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5715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76158288"/>
                  </a:ext>
                </a:extLst>
              </a:tr>
              <a:tr h="573056">
                <a:tc>
                  <a:txBody>
                    <a:bodyPr/>
                    <a:lstStyle/>
                    <a:p>
                      <a:pPr algn="ctr" fontAlgn="ctr"/>
                      <a:r>
                        <a:rPr lang="en-US" sz="2800" u="none" strike="noStrike">
                          <a:effectLst/>
                        </a:rPr>
                        <a:t>1</a:t>
                      </a:r>
                      <a:endParaRPr lang="en-US" sz="2800" b="0" i="0" u="none" strike="noStrike">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37.454</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44.605</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1.110x10</a:t>
                      </a:r>
                      <a:r>
                        <a:rPr lang="en-US" sz="2800" u="none" strike="noStrike" baseline="30000" dirty="0">
                          <a:effectLst/>
                        </a:rPr>
                        <a:t>-4</a:t>
                      </a:r>
                      <a:endParaRPr lang="en-US" sz="2800" b="0" i="0" u="none" strike="noStrike" baseline="30000"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5.648x10</a:t>
                      </a:r>
                      <a:r>
                        <a:rPr lang="en-US" sz="2800" u="none" strike="noStrike" baseline="30000" dirty="0">
                          <a:effectLst/>
                        </a:rPr>
                        <a:t>-6</a:t>
                      </a:r>
                      <a:endParaRPr lang="en-US" sz="2800" b="0" i="0" u="none" strike="noStrike" baseline="30000"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a:effectLst/>
                        </a:rPr>
                        <a:t>19.732</a:t>
                      </a:r>
                      <a:endParaRPr lang="en-US" sz="2800" b="0" i="0" u="none" strike="noStrike">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5715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65947109"/>
                  </a:ext>
                </a:extLst>
              </a:tr>
              <a:tr h="573056">
                <a:tc>
                  <a:txBody>
                    <a:bodyPr/>
                    <a:lstStyle/>
                    <a:p>
                      <a:pPr algn="ctr" fontAlgn="ctr"/>
                      <a:r>
                        <a:rPr lang="en-US" sz="2800" u="none" strike="noStrike">
                          <a:effectLst/>
                        </a:rPr>
                        <a:t>2</a:t>
                      </a:r>
                      <a:endParaRPr lang="en-US" sz="2800" b="0" i="0" u="none" strike="noStrike">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a:effectLst/>
                        </a:rPr>
                        <a:t>0.581</a:t>
                      </a:r>
                      <a:endParaRPr lang="en-US" sz="2800" b="0" i="0" u="none" strike="noStrike">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0.686</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1.715x10</a:t>
                      </a:r>
                      <a:r>
                        <a:rPr lang="en-US" sz="2800" u="none" strike="noStrike" baseline="30000" dirty="0">
                          <a:effectLst/>
                        </a:rPr>
                        <a:t>-6</a:t>
                      </a:r>
                      <a:endParaRPr lang="en-US" sz="2800" b="0" i="0" u="none" strike="noStrike" baseline="30000"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5.648x10</a:t>
                      </a:r>
                      <a:r>
                        <a:rPr lang="en-US" sz="2800" u="none" strike="noStrike" baseline="30000" dirty="0">
                          <a:effectLst/>
                        </a:rPr>
                        <a:t>-6</a:t>
                      </a:r>
                      <a:endParaRPr lang="en-US" sz="2800" b="0" i="0" u="none" strike="noStrike" baseline="30000"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0.304</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5715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83353802"/>
                  </a:ext>
                </a:extLst>
              </a:tr>
              <a:tr h="573056">
                <a:tc>
                  <a:txBody>
                    <a:bodyPr/>
                    <a:lstStyle/>
                    <a:p>
                      <a:pPr algn="ctr" fontAlgn="ctr"/>
                      <a:r>
                        <a:rPr lang="en-US" sz="2800" u="none" strike="noStrike">
                          <a:effectLst/>
                        </a:rPr>
                        <a:t>4</a:t>
                      </a:r>
                      <a:endParaRPr lang="en-US" sz="2800" b="0" i="0" u="none" strike="noStrike">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a:effectLst/>
                        </a:rPr>
                        <a:t>1.752</a:t>
                      </a:r>
                      <a:endParaRPr lang="en-US" sz="2800" b="0" i="0" u="none" strike="noStrike">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2.081</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5.200x10</a:t>
                      </a:r>
                      <a:r>
                        <a:rPr lang="en-US" sz="2800" u="none" strike="noStrike" baseline="30000" dirty="0">
                          <a:effectLst/>
                        </a:rPr>
                        <a:t>-6</a:t>
                      </a:r>
                      <a:endParaRPr lang="en-US" sz="2800" b="0" i="0" u="none" strike="noStrike" baseline="30000"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3.080x10</a:t>
                      </a:r>
                      <a:r>
                        <a:rPr lang="en-US" sz="2800" u="none" strike="noStrike" baseline="30000" dirty="0">
                          <a:effectLst/>
                        </a:rPr>
                        <a:t>-6</a:t>
                      </a:r>
                      <a:endParaRPr lang="en-US" sz="2800" b="0" i="0" u="none" strike="noStrike" baseline="30000"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800" u="none" strike="noStrike" dirty="0">
                          <a:effectLst/>
                        </a:rPr>
                        <a:t>1.688</a:t>
                      </a:r>
                      <a:endParaRPr lang="en-US" sz="28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5715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78390551"/>
                  </a:ext>
                </a:extLst>
              </a:tr>
            </a:tbl>
          </a:graphicData>
        </a:graphic>
      </p:graphicFrame>
      <p:grpSp>
        <p:nvGrpSpPr>
          <p:cNvPr id="141" name="Group 140">
            <a:extLst>
              <a:ext uri="{FF2B5EF4-FFF2-40B4-BE49-F238E27FC236}">
                <a16:creationId xmlns:a16="http://schemas.microsoft.com/office/drawing/2014/main" id="{F1C9E61B-73AB-45C3-8E26-859985F5C54A}"/>
              </a:ext>
            </a:extLst>
          </p:cNvPr>
          <p:cNvGrpSpPr/>
          <p:nvPr/>
        </p:nvGrpSpPr>
        <p:grpSpPr>
          <a:xfrm>
            <a:off x="4943101" y="9215857"/>
            <a:ext cx="6361898" cy="4535837"/>
            <a:chOff x="1812264" y="1415862"/>
            <a:chExt cx="6361898" cy="4535836"/>
          </a:xfrm>
        </p:grpSpPr>
        <p:sp>
          <p:nvSpPr>
            <p:cNvPr id="142" name="Rectangle: Rounded Corners 141">
              <a:extLst>
                <a:ext uri="{FF2B5EF4-FFF2-40B4-BE49-F238E27FC236}">
                  <a16:creationId xmlns:a16="http://schemas.microsoft.com/office/drawing/2014/main" id="{E66A2552-D34B-4707-83AA-B87BCDB12E89}"/>
                </a:ext>
              </a:extLst>
            </p:cNvPr>
            <p:cNvSpPr/>
            <p:nvPr/>
          </p:nvSpPr>
          <p:spPr>
            <a:xfrm>
              <a:off x="5906684" y="2046995"/>
              <a:ext cx="2132955" cy="3201153"/>
            </a:xfrm>
            <a:prstGeom prst="roundRect">
              <a:avLst/>
            </a:prstGeom>
            <a:solidFill>
              <a:schemeClr val="bg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Rounded Corners 142">
              <a:extLst>
                <a:ext uri="{FF2B5EF4-FFF2-40B4-BE49-F238E27FC236}">
                  <a16:creationId xmlns:a16="http://schemas.microsoft.com/office/drawing/2014/main" id="{759404CA-9A44-4D51-BCA8-2D7FA9483B87}"/>
                </a:ext>
              </a:extLst>
            </p:cNvPr>
            <p:cNvSpPr/>
            <p:nvPr/>
          </p:nvSpPr>
          <p:spPr>
            <a:xfrm>
              <a:off x="3417176" y="1415862"/>
              <a:ext cx="2611445" cy="4380547"/>
            </a:xfrm>
            <a:prstGeom prst="roundRect">
              <a:avLst/>
            </a:prstGeom>
            <a:solidFill>
              <a:schemeClr val="bg1"/>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4" name="Straight Connector 143">
              <a:extLst>
                <a:ext uri="{FF2B5EF4-FFF2-40B4-BE49-F238E27FC236}">
                  <a16:creationId xmlns:a16="http://schemas.microsoft.com/office/drawing/2014/main" id="{E1BBD741-C7AC-48FE-A216-A45DC6F7AE6C}"/>
                </a:ext>
              </a:extLst>
            </p:cNvPr>
            <p:cNvCxnSpPr/>
            <p:nvPr/>
          </p:nvCxnSpPr>
          <p:spPr>
            <a:xfrm>
              <a:off x="3725167" y="5103523"/>
              <a:ext cx="1995464" cy="0"/>
            </a:xfrm>
            <a:prstGeom prst="line">
              <a:avLst/>
            </a:prstGeom>
            <a:ln w="28575">
              <a:solidFill>
                <a:srgbClr val="7A4B06"/>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DC154AAA-A846-454D-ABC4-BA277563DDDC}"/>
                </a:ext>
              </a:extLst>
            </p:cNvPr>
            <p:cNvCxnSpPr>
              <a:cxnSpLocks/>
            </p:cNvCxnSpPr>
            <p:nvPr/>
          </p:nvCxnSpPr>
          <p:spPr>
            <a:xfrm>
              <a:off x="3725167" y="2266978"/>
              <a:ext cx="1995464" cy="0"/>
            </a:xfrm>
            <a:prstGeom prst="line">
              <a:avLst/>
            </a:prstGeom>
            <a:ln w="28575">
              <a:solidFill>
                <a:srgbClr val="7A4B06"/>
              </a:solidFill>
            </a:ln>
          </p:spPr>
          <p:style>
            <a:lnRef idx="1">
              <a:schemeClr val="accent1"/>
            </a:lnRef>
            <a:fillRef idx="0">
              <a:schemeClr val="accent1"/>
            </a:fillRef>
            <a:effectRef idx="0">
              <a:schemeClr val="accent1"/>
            </a:effectRef>
            <a:fontRef idx="minor">
              <a:schemeClr val="tx1"/>
            </a:fontRef>
          </p:style>
        </p:cxnSp>
        <p:sp>
          <p:nvSpPr>
            <p:cNvPr id="146" name="TextBox 145">
              <a:extLst>
                <a:ext uri="{FF2B5EF4-FFF2-40B4-BE49-F238E27FC236}">
                  <a16:creationId xmlns:a16="http://schemas.microsoft.com/office/drawing/2014/main" id="{C35304A7-DD9F-4CC3-8D1C-17EA649A5BCA}"/>
                </a:ext>
              </a:extLst>
            </p:cNvPr>
            <p:cNvSpPr txBox="1"/>
            <p:nvPr/>
          </p:nvSpPr>
          <p:spPr>
            <a:xfrm>
              <a:off x="4337769" y="1901810"/>
              <a:ext cx="770258" cy="369332"/>
            </a:xfrm>
            <a:prstGeom prst="rect">
              <a:avLst/>
            </a:prstGeom>
            <a:noFill/>
            <a:ln>
              <a:noFill/>
            </a:ln>
          </p:spPr>
          <p:txBody>
            <a:bodyPr wrap="square" rtlCol="0">
              <a:spAutoFit/>
            </a:bodyPr>
            <a:lstStyle/>
            <a:p>
              <a:r>
                <a:rPr lang="en-US" dirty="0"/>
                <a:t>LUMO</a:t>
              </a:r>
            </a:p>
          </p:txBody>
        </p:sp>
        <p:sp>
          <p:nvSpPr>
            <p:cNvPr id="147" name="TextBox 146">
              <a:extLst>
                <a:ext uri="{FF2B5EF4-FFF2-40B4-BE49-F238E27FC236}">
                  <a16:creationId xmlns:a16="http://schemas.microsoft.com/office/drawing/2014/main" id="{103184C1-0611-4256-9104-32F42DE4394E}"/>
                </a:ext>
              </a:extLst>
            </p:cNvPr>
            <p:cNvSpPr txBox="1"/>
            <p:nvPr/>
          </p:nvSpPr>
          <p:spPr>
            <a:xfrm>
              <a:off x="4306239" y="5130949"/>
              <a:ext cx="833320" cy="369332"/>
            </a:xfrm>
            <a:prstGeom prst="rect">
              <a:avLst/>
            </a:prstGeom>
            <a:noFill/>
            <a:ln>
              <a:noFill/>
            </a:ln>
          </p:spPr>
          <p:txBody>
            <a:bodyPr wrap="square" rtlCol="0">
              <a:spAutoFit/>
            </a:bodyPr>
            <a:lstStyle/>
            <a:p>
              <a:r>
                <a:rPr lang="en-US" dirty="0"/>
                <a:t>HOMO</a:t>
              </a:r>
            </a:p>
          </p:txBody>
        </p:sp>
        <p:cxnSp>
          <p:nvCxnSpPr>
            <p:cNvPr id="148" name="Straight Arrow Connector 147">
              <a:extLst>
                <a:ext uri="{FF2B5EF4-FFF2-40B4-BE49-F238E27FC236}">
                  <a16:creationId xmlns:a16="http://schemas.microsoft.com/office/drawing/2014/main" id="{395B367C-7052-4AD8-B9DA-5779257087AB}"/>
                </a:ext>
              </a:extLst>
            </p:cNvPr>
            <p:cNvCxnSpPr>
              <a:cxnSpLocks/>
            </p:cNvCxnSpPr>
            <p:nvPr/>
          </p:nvCxnSpPr>
          <p:spPr>
            <a:xfrm flipV="1">
              <a:off x="4722899" y="2338053"/>
              <a:ext cx="0" cy="2765471"/>
            </a:xfrm>
            <a:prstGeom prst="straightConnector1">
              <a:avLst/>
            </a:prstGeom>
            <a:ln w="19050">
              <a:solidFill>
                <a:srgbClr val="7A4B06"/>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149" name="Arrow: Up 148">
              <a:extLst>
                <a:ext uri="{FF2B5EF4-FFF2-40B4-BE49-F238E27FC236}">
                  <a16:creationId xmlns:a16="http://schemas.microsoft.com/office/drawing/2014/main" id="{2D858649-21ED-41C2-9DB4-AAE91C57934F}"/>
                </a:ext>
              </a:extLst>
            </p:cNvPr>
            <p:cNvSpPr/>
            <p:nvPr/>
          </p:nvSpPr>
          <p:spPr>
            <a:xfrm>
              <a:off x="2639590" y="2108935"/>
              <a:ext cx="567559" cy="2994587"/>
            </a:xfrm>
            <a:prstGeom prst="upArrow">
              <a:avLst/>
            </a:prstGeom>
            <a:solidFill>
              <a:schemeClr val="bg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0" name="Straight Connector 149">
              <a:extLst>
                <a:ext uri="{FF2B5EF4-FFF2-40B4-BE49-F238E27FC236}">
                  <a16:creationId xmlns:a16="http://schemas.microsoft.com/office/drawing/2014/main" id="{1F0482FF-DEB6-4FF6-935D-687239875CA6}"/>
                </a:ext>
              </a:extLst>
            </p:cNvPr>
            <p:cNvCxnSpPr>
              <a:cxnSpLocks/>
            </p:cNvCxnSpPr>
            <p:nvPr/>
          </p:nvCxnSpPr>
          <p:spPr>
            <a:xfrm>
              <a:off x="2558061" y="3812192"/>
              <a:ext cx="5577840" cy="0"/>
            </a:xfrm>
            <a:prstGeom prst="line">
              <a:avLst/>
            </a:prstGeom>
            <a:ln w="19050">
              <a:solidFill>
                <a:srgbClr val="7A4B06"/>
              </a:solidFill>
              <a:prstDash val="sysDot"/>
            </a:ln>
          </p:spPr>
          <p:style>
            <a:lnRef idx="1">
              <a:schemeClr val="accent1"/>
            </a:lnRef>
            <a:fillRef idx="0">
              <a:schemeClr val="accent1"/>
            </a:fillRef>
            <a:effectRef idx="0">
              <a:schemeClr val="accent1"/>
            </a:effectRef>
            <a:fontRef idx="minor">
              <a:schemeClr val="tx1"/>
            </a:fontRef>
          </p:style>
        </p:cxnSp>
        <p:sp>
          <p:nvSpPr>
            <p:cNvPr id="151" name="TextBox 150">
              <a:extLst>
                <a:ext uri="{FF2B5EF4-FFF2-40B4-BE49-F238E27FC236}">
                  <a16:creationId xmlns:a16="http://schemas.microsoft.com/office/drawing/2014/main" id="{984F32A2-B78B-494D-9F67-15183BE61537}"/>
                </a:ext>
              </a:extLst>
            </p:cNvPr>
            <p:cNvSpPr txBox="1"/>
            <p:nvPr/>
          </p:nvSpPr>
          <p:spPr>
            <a:xfrm>
              <a:off x="2639590" y="1743768"/>
              <a:ext cx="675185" cy="369332"/>
            </a:xfrm>
            <a:prstGeom prst="rect">
              <a:avLst/>
            </a:prstGeom>
            <a:noFill/>
          </p:spPr>
          <p:txBody>
            <a:bodyPr wrap="none" rtlCol="0">
              <a:spAutoFit/>
            </a:bodyPr>
            <a:lstStyle/>
            <a:p>
              <a:r>
                <a:rPr lang="en-US" dirty="0"/>
                <a:t>E</a:t>
              </a:r>
              <a:r>
                <a:rPr lang="en-US" baseline="30000" dirty="0"/>
                <a:t>°</a:t>
              </a:r>
              <a:r>
                <a:rPr lang="en-US" dirty="0"/>
                <a:t> (V)</a:t>
              </a:r>
            </a:p>
          </p:txBody>
        </p:sp>
        <p:sp>
          <p:nvSpPr>
            <p:cNvPr id="152" name="TextBox 151">
              <a:extLst>
                <a:ext uri="{FF2B5EF4-FFF2-40B4-BE49-F238E27FC236}">
                  <a16:creationId xmlns:a16="http://schemas.microsoft.com/office/drawing/2014/main" id="{74CBAF5B-E549-4167-8566-431DD52D99DE}"/>
                </a:ext>
              </a:extLst>
            </p:cNvPr>
            <p:cNvSpPr txBox="1"/>
            <p:nvPr/>
          </p:nvSpPr>
          <p:spPr>
            <a:xfrm>
              <a:off x="2085976" y="3606135"/>
              <a:ext cx="486030" cy="369332"/>
            </a:xfrm>
            <a:prstGeom prst="rect">
              <a:avLst/>
            </a:prstGeom>
            <a:noFill/>
          </p:spPr>
          <p:txBody>
            <a:bodyPr wrap="none" rtlCol="0">
              <a:spAutoFit/>
            </a:bodyPr>
            <a:lstStyle/>
            <a:p>
              <a:r>
                <a:rPr lang="en-US" dirty="0"/>
                <a:t>0 V</a:t>
              </a:r>
            </a:p>
          </p:txBody>
        </p:sp>
        <p:sp>
          <p:nvSpPr>
            <p:cNvPr id="153" name="TextBox 152">
              <a:extLst>
                <a:ext uri="{FF2B5EF4-FFF2-40B4-BE49-F238E27FC236}">
                  <a16:creationId xmlns:a16="http://schemas.microsoft.com/office/drawing/2014/main" id="{08E42B48-DFB2-4786-B461-EF4CE79A4F8F}"/>
                </a:ext>
              </a:extLst>
            </p:cNvPr>
            <p:cNvSpPr txBox="1"/>
            <p:nvPr/>
          </p:nvSpPr>
          <p:spPr>
            <a:xfrm>
              <a:off x="3862794" y="1885677"/>
              <a:ext cx="346570" cy="369332"/>
            </a:xfrm>
            <a:prstGeom prst="rect">
              <a:avLst/>
            </a:prstGeom>
            <a:noFill/>
          </p:spPr>
          <p:txBody>
            <a:bodyPr wrap="none" rtlCol="0">
              <a:spAutoFit/>
            </a:bodyPr>
            <a:lstStyle/>
            <a:p>
              <a:r>
                <a:rPr lang="en-US" dirty="0"/>
                <a:t>e</a:t>
              </a:r>
              <a:r>
                <a:rPr lang="en-US" baseline="30000" dirty="0"/>
                <a:t>-</a:t>
              </a:r>
              <a:endParaRPr lang="en-US" dirty="0"/>
            </a:p>
          </p:txBody>
        </p:sp>
        <p:sp>
          <p:nvSpPr>
            <p:cNvPr id="154" name="TextBox 153">
              <a:extLst>
                <a:ext uri="{FF2B5EF4-FFF2-40B4-BE49-F238E27FC236}">
                  <a16:creationId xmlns:a16="http://schemas.microsoft.com/office/drawing/2014/main" id="{C7306D72-10FB-454E-AC7A-6C8AB01C3190}"/>
                </a:ext>
              </a:extLst>
            </p:cNvPr>
            <p:cNvSpPr txBox="1"/>
            <p:nvPr/>
          </p:nvSpPr>
          <p:spPr>
            <a:xfrm>
              <a:off x="5236434" y="1870616"/>
              <a:ext cx="346570" cy="369332"/>
            </a:xfrm>
            <a:prstGeom prst="rect">
              <a:avLst/>
            </a:prstGeom>
            <a:noFill/>
          </p:spPr>
          <p:txBody>
            <a:bodyPr wrap="none" rtlCol="0">
              <a:spAutoFit/>
            </a:bodyPr>
            <a:lstStyle/>
            <a:p>
              <a:r>
                <a:rPr lang="en-US" dirty="0"/>
                <a:t>e</a:t>
              </a:r>
              <a:r>
                <a:rPr lang="en-US" baseline="30000" dirty="0"/>
                <a:t>-</a:t>
              </a:r>
              <a:endParaRPr lang="en-US" dirty="0"/>
            </a:p>
          </p:txBody>
        </p:sp>
        <p:sp>
          <p:nvSpPr>
            <p:cNvPr id="155" name="TextBox 154">
              <a:extLst>
                <a:ext uri="{FF2B5EF4-FFF2-40B4-BE49-F238E27FC236}">
                  <a16:creationId xmlns:a16="http://schemas.microsoft.com/office/drawing/2014/main" id="{FF918A26-BC50-4015-8FE2-542CEDD70580}"/>
                </a:ext>
              </a:extLst>
            </p:cNvPr>
            <p:cNvSpPr txBox="1"/>
            <p:nvPr/>
          </p:nvSpPr>
          <p:spPr>
            <a:xfrm>
              <a:off x="5140404" y="5081405"/>
              <a:ext cx="383438" cy="369332"/>
            </a:xfrm>
            <a:prstGeom prst="rect">
              <a:avLst/>
            </a:prstGeom>
            <a:noFill/>
          </p:spPr>
          <p:txBody>
            <a:bodyPr wrap="none" rtlCol="0">
              <a:spAutoFit/>
            </a:bodyPr>
            <a:lstStyle/>
            <a:p>
              <a:r>
                <a:rPr lang="en-US" dirty="0"/>
                <a:t>h</a:t>
              </a:r>
              <a:r>
                <a:rPr lang="en-US" baseline="30000" dirty="0"/>
                <a:t>+</a:t>
              </a:r>
              <a:endParaRPr lang="en-US" dirty="0"/>
            </a:p>
          </p:txBody>
        </p:sp>
        <p:sp>
          <p:nvSpPr>
            <p:cNvPr id="156" name="TextBox 155">
              <a:extLst>
                <a:ext uri="{FF2B5EF4-FFF2-40B4-BE49-F238E27FC236}">
                  <a16:creationId xmlns:a16="http://schemas.microsoft.com/office/drawing/2014/main" id="{2BAB1357-E17D-456E-AEC4-269BAFAF7C34}"/>
                </a:ext>
              </a:extLst>
            </p:cNvPr>
            <p:cNvSpPr txBox="1"/>
            <p:nvPr/>
          </p:nvSpPr>
          <p:spPr>
            <a:xfrm>
              <a:off x="3954332" y="5081405"/>
              <a:ext cx="383438" cy="369332"/>
            </a:xfrm>
            <a:prstGeom prst="rect">
              <a:avLst/>
            </a:prstGeom>
            <a:noFill/>
          </p:spPr>
          <p:txBody>
            <a:bodyPr wrap="none" rtlCol="0">
              <a:spAutoFit/>
            </a:bodyPr>
            <a:lstStyle/>
            <a:p>
              <a:r>
                <a:rPr lang="en-US" dirty="0"/>
                <a:t>h</a:t>
              </a:r>
              <a:r>
                <a:rPr lang="en-US" baseline="30000" dirty="0"/>
                <a:t>+</a:t>
              </a:r>
              <a:endParaRPr lang="en-US" dirty="0"/>
            </a:p>
          </p:txBody>
        </p:sp>
        <p:cxnSp>
          <p:nvCxnSpPr>
            <p:cNvPr id="157" name="Straight Connector 156">
              <a:extLst>
                <a:ext uri="{FF2B5EF4-FFF2-40B4-BE49-F238E27FC236}">
                  <a16:creationId xmlns:a16="http://schemas.microsoft.com/office/drawing/2014/main" id="{9D0072E4-EC8E-45CF-8C88-5678CD9ACBCB}"/>
                </a:ext>
              </a:extLst>
            </p:cNvPr>
            <p:cNvCxnSpPr>
              <a:cxnSpLocks/>
              <a:stCxn id="158" idx="3"/>
            </p:cNvCxnSpPr>
            <p:nvPr/>
          </p:nvCxnSpPr>
          <p:spPr>
            <a:xfrm flipV="1">
              <a:off x="2590041" y="4744298"/>
              <a:ext cx="1099468" cy="3362"/>
            </a:xfrm>
            <a:prstGeom prst="line">
              <a:avLst/>
            </a:prstGeom>
            <a:ln w="19050">
              <a:solidFill>
                <a:srgbClr val="7A4B06"/>
              </a:solidFill>
              <a:prstDash val="sysDot"/>
            </a:ln>
          </p:spPr>
          <p:style>
            <a:lnRef idx="1">
              <a:schemeClr val="accent1"/>
            </a:lnRef>
            <a:fillRef idx="0">
              <a:schemeClr val="accent1"/>
            </a:fillRef>
            <a:effectRef idx="0">
              <a:schemeClr val="accent1"/>
            </a:effectRef>
            <a:fontRef idx="minor">
              <a:schemeClr val="tx1"/>
            </a:fontRef>
          </p:style>
        </p:cxnSp>
        <p:sp>
          <p:nvSpPr>
            <p:cNvPr id="158" name="TextBox 157">
              <a:extLst>
                <a:ext uri="{FF2B5EF4-FFF2-40B4-BE49-F238E27FC236}">
                  <a16:creationId xmlns:a16="http://schemas.microsoft.com/office/drawing/2014/main" id="{C721FDDA-B3CC-4DDF-822B-FCD5FEBC82A0}"/>
                </a:ext>
              </a:extLst>
            </p:cNvPr>
            <p:cNvSpPr txBox="1"/>
            <p:nvPr/>
          </p:nvSpPr>
          <p:spPr>
            <a:xfrm>
              <a:off x="1812264" y="4562994"/>
              <a:ext cx="777777" cy="369332"/>
            </a:xfrm>
            <a:prstGeom prst="rect">
              <a:avLst/>
            </a:prstGeom>
            <a:noFill/>
          </p:spPr>
          <p:txBody>
            <a:bodyPr wrap="none" rtlCol="0">
              <a:spAutoFit/>
            </a:bodyPr>
            <a:lstStyle/>
            <a:p>
              <a:r>
                <a:rPr lang="en-US" dirty="0"/>
                <a:t>0.82 V</a:t>
              </a:r>
            </a:p>
          </p:txBody>
        </p:sp>
        <p:sp>
          <p:nvSpPr>
            <p:cNvPr id="159" name="TextBox 158">
              <a:extLst>
                <a:ext uri="{FF2B5EF4-FFF2-40B4-BE49-F238E27FC236}">
                  <a16:creationId xmlns:a16="http://schemas.microsoft.com/office/drawing/2014/main" id="{618B5D1B-7AAC-4CA0-9FFB-041999592744}"/>
                </a:ext>
              </a:extLst>
            </p:cNvPr>
            <p:cNvSpPr txBox="1"/>
            <p:nvPr/>
          </p:nvSpPr>
          <p:spPr>
            <a:xfrm>
              <a:off x="3689509" y="4438063"/>
              <a:ext cx="346570" cy="369332"/>
            </a:xfrm>
            <a:prstGeom prst="rect">
              <a:avLst/>
            </a:prstGeom>
            <a:noFill/>
          </p:spPr>
          <p:txBody>
            <a:bodyPr wrap="none" rtlCol="0">
              <a:spAutoFit/>
            </a:bodyPr>
            <a:lstStyle/>
            <a:p>
              <a:r>
                <a:rPr lang="en-US" dirty="0"/>
                <a:t>e</a:t>
              </a:r>
              <a:r>
                <a:rPr lang="en-US" baseline="30000" dirty="0"/>
                <a:t>-</a:t>
              </a:r>
              <a:endParaRPr lang="en-US" dirty="0"/>
            </a:p>
          </p:txBody>
        </p:sp>
        <p:sp>
          <p:nvSpPr>
            <p:cNvPr id="160" name="TextBox 159">
              <a:extLst>
                <a:ext uri="{FF2B5EF4-FFF2-40B4-BE49-F238E27FC236}">
                  <a16:creationId xmlns:a16="http://schemas.microsoft.com/office/drawing/2014/main" id="{B6A8519D-14F0-4B2F-A50E-1B94316E3452}"/>
                </a:ext>
              </a:extLst>
            </p:cNvPr>
            <p:cNvSpPr txBox="1"/>
            <p:nvPr/>
          </p:nvSpPr>
          <p:spPr>
            <a:xfrm>
              <a:off x="3087741" y="4489820"/>
              <a:ext cx="523541" cy="276999"/>
            </a:xfrm>
            <a:prstGeom prst="rect">
              <a:avLst/>
            </a:prstGeom>
            <a:noFill/>
          </p:spPr>
          <p:txBody>
            <a:bodyPr wrap="none" rtlCol="0">
              <a:spAutoFit/>
            </a:bodyPr>
            <a:lstStyle/>
            <a:p>
              <a:r>
                <a:rPr lang="en-US" sz="1200" dirty="0"/>
                <a:t>TEOA</a:t>
              </a:r>
            </a:p>
          </p:txBody>
        </p:sp>
        <p:cxnSp>
          <p:nvCxnSpPr>
            <p:cNvPr id="161" name="Connector: Curved 160">
              <a:extLst>
                <a:ext uri="{FF2B5EF4-FFF2-40B4-BE49-F238E27FC236}">
                  <a16:creationId xmlns:a16="http://schemas.microsoft.com/office/drawing/2014/main" id="{2F803501-7741-413D-ADBD-B6CC49D962E8}"/>
                </a:ext>
              </a:extLst>
            </p:cNvPr>
            <p:cNvCxnSpPr>
              <a:stCxn id="159" idx="3"/>
              <a:endCxn id="156" idx="0"/>
            </p:cNvCxnSpPr>
            <p:nvPr/>
          </p:nvCxnSpPr>
          <p:spPr>
            <a:xfrm>
              <a:off x="4036079" y="4622729"/>
              <a:ext cx="109972" cy="458676"/>
            </a:xfrm>
            <a:prstGeom prst="curvedConnector2">
              <a:avLst/>
            </a:prstGeom>
            <a:ln w="19050">
              <a:solidFill>
                <a:srgbClr val="7A4B06"/>
              </a:solidFill>
              <a:tailEnd type="triangle"/>
            </a:ln>
          </p:spPr>
          <p:style>
            <a:lnRef idx="1">
              <a:schemeClr val="accent1"/>
            </a:lnRef>
            <a:fillRef idx="0">
              <a:schemeClr val="accent1"/>
            </a:fillRef>
            <a:effectRef idx="0">
              <a:schemeClr val="accent1"/>
            </a:effectRef>
            <a:fontRef idx="minor">
              <a:schemeClr val="tx1"/>
            </a:fontRef>
          </p:style>
        </p:cxnSp>
        <p:sp>
          <p:nvSpPr>
            <p:cNvPr id="162" name="TextBox 161">
              <a:extLst>
                <a:ext uri="{FF2B5EF4-FFF2-40B4-BE49-F238E27FC236}">
                  <a16:creationId xmlns:a16="http://schemas.microsoft.com/office/drawing/2014/main" id="{F7070EC5-9A27-4D03-A07D-785FB02FCC25}"/>
                </a:ext>
              </a:extLst>
            </p:cNvPr>
            <p:cNvSpPr txBox="1"/>
            <p:nvPr/>
          </p:nvSpPr>
          <p:spPr>
            <a:xfrm>
              <a:off x="3167222" y="3548678"/>
              <a:ext cx="509725" cy="307777"/>
            </a:xfrm>
            <a:prstGeom prst="rect">
              <a:avLst/>
            </a:prstGeom>
            <a:noFill/>
          </p:spPr>
          <p:txBody>
            <a:bodyPr wrap="square" rtlCol="0">
              <a:spAutoFit/>
            </a:bodyPr>
            <a:lstStyle/>
            <a:p>
              <a:r>
                <a:rPr lang="en-US" sz="1400" dirty="0"/>
                <a:t>2H</a:t>
              </a:r>
              <a:r>
                <a:rPr lang="en-US" sz="1400" baseline="30000" dirty="0"/>
                <a:t>+</a:t>
              </a:r>
              <a:endParaRPr lang="en-US" sz="1400" dirty="0"/>
            </a:p>
          </p:txBody>
        </p:sp>
        <p:cxnSp>
          <p:nvCxnSpPr>
            <p:cNvPr id="163" name="Straight Connector 162">
              <a:extLst>
                <a:ext uri="{FF2B5EF4-FFF2-40B4-BE49-F238E27FC236}">
                  <a16:creationId xmlns:a16="http://schemas.microsoft.com/office/drawing/2014/main" id="{454A52E0-6F73-441F-9326-A86A2C18CE65}"/>
                </a:ext>
              </a:extLst>
            </p:cNvPr>
            <p:cNvCxnSpPr>
              <a:cxnSpLocks/>
            </p:cNvCxnSpPr>
            <p:nvPr/>
          </p:nvCxnSpPr>
          <p:spPr>
            <a:xfrm>
              <a:off x="6218833" y="2741136"/>
              <a:ext cx="1464171" cy="0"/>
            </a:xfrm>
            <a:prstGeom prst="line">
              <a:avLst/>
            </a:prstGeom>
            <a:ln w="28575">
              <a:solidFill>
                <a:srgbClr val="7A4B06"/>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C050DF41-3786-4DD9-B553-D6B772F99291}"/>
                </a:ext>
              </a:extLst>
            </p:cNvPr>
            <p:cNvCxnSpPr>
              <a:cxnSpLocks/>
            </p:cNvCxnSpPr>
            <p:nvPr/>
          </p:nvCxnSpPr>
          <p:spPr>
            <a:xfrm>
              <a:off x="6218832" y="4817196"/>
              <a:ext cx="1464171" cy="0"/>
            </a:xfrm>
            <a:prstGeom prst="line">
              <a:avLst/>
            </a:prstGeom>
            <a:ln w="28575">
              <a:solidFill>
                <a:srgbClr val="7A4B06"/>
              </a:solidFill>
            </a:ln>
          </p:spPr>
          <p:style>
            <a:lnRef idx="1">
              <a:schemeClr val="accent1"/>
            </a:lnRef>
            <a:fillRef idx="0">
              <a:schemeClr val="accent1"/>
            </a:fillRef>
            <a:effectRef idx="0">
              <a:schemeClr val="accent1"/>
            </a:effectRef>
            <a:fontRef idx="minor">
              <a:schemeClr val="tx1"/>
            </a:fontRef>
          </p:style>
        </p:cxnSp>
        <p:sp>
          <p:nvSpPr>
            <p:cNvPr id="165" name="TextBox 164">
              <a:extLst>
                <a:ext uri="{FF2B5EF4-FFF2-40B4-BE49-F238E27FC236}">
                  <a16:creationId xmlns:a16="http://schemas.microsoft.com/office/drawing/2014/main" id="{A4818DA7-3725-4C5D-A99F-156175C9204C}"/>
                </a:ext>
              </a:extLst>
            </p:cNvPr>
            <p:cNvSpPr txBox="1"/>
            <p:nvPr/>
          </p:nvSpPr>
          <p:spPr>
            <a:xfrm>
              <a:off x="6628299" y="2734784"/>
              <a:ext cx="706045" cy="338554"/>
            </a:xfrm>
            <a:prstGeom prst="rect">
              <a:avLst/>
            </a:prstGeom>
            <a:noFill/>
            <a:ln>
              <a:noFill/>
            </a:ln>
          </p:spPr>
          <p:txBody>
            <a:bodyPr wrap="square" rtlCol="0">
              <a:spAutoFit/>
            </a:bodyPr>
            <a:lstStyle/>
            <a:p>
              <a:r>
                <a:rPr lang="en-US" sz="1600" dirty="0"/>
                <a:t>LUMO</a:t>
              </a:r>
            </a:p>
          </p:txBody>
        </p:sp>
        <p:sp>
          <p:nvSpPr>
            <p:cNvPr id="166" name="TextBox 165">
              <a:extLst>
                <a:ext uri="{FF2B5EF4-FFF2-40B4-BE49-F238E27FC236}">
                  <a16:creationId xmlns:a16="http://schemas.microsoft.com/office/drawing/2014/main" id="{E4C7472C-E7F4-4EC4-BA73-7A2E10B7C8D8}"/>
                </a:ext>
              </a:extLst>
            </p:cNvPr>
            <p:cNvSpPr txBox="1"/>
            <p:nvPr/>
          </p:nvSpPr>
          <p:spPr>
            <a:xfrm>
              <a:off x="6625696" y="4515814"/>
              <a:ext cx="694329" cy="307777"/>
            </a:xfrm>
            <a:prstGeom prst="rect">
              <a:avLst/>
            </a:prstGeom>
            <a:noFill/>
            <a:ln>
              <a:noFill/>
            </a:ln>
          </p:spPr>
          <p:txBody>
            <a:bodyPr wrap="square" rtlCol="0">
              <a:spAutoFit/>
            </a:bodyPr>
            <a:lstStyle/>
            <a:p>
              <a:r>
                <a:rPr lang="en-US" sz="1400" dirty="0"/>
                <a:t>HOMO</a:t>
              </a:r>
              <a:endParaRPr lang="en-US" sz="1600" dirty="0"/>
            </a:p>
          </p:txBody>
        </p:sp>
        <p:cxnSp>
          <p:nvCxnSpPr>
            <p:cNvPr id="167" name="Connector: Curved 166">
              <a:extLst>
                <a:ext uri="{FF2B5EF4-FFF2-40B4-BE49-F238E27FC236}">
                  <a16:creationId xmlns:a16="http://schemas.microsoft.com/office/drawing/2014/main" id="{00689525-44B2-465D-8E20-9CE69FE7BE8D}"/>
                </a:ext>
              </a:extLst>
            </p:cNvPr>
            <p:cNvCxnSpPr>
              <a:cxnSpLocks/>
              <a:stCxn id="154" idx="3"/>
              <a:endCxn id="165" idx="0"/>
            </p:cNvCxnSpPr>
            <p:nvPr/>
          </p:nvCxnSpPr>
          <p:spPr>
            <a:xfrm>
              <a:off x="5583004" y="2055282"/>
              <a:ext cx="1398318" cy="679502"/>
            </a:xfrm>
            <a:prstGeom prst="curvedConnector2">
              <a:avLst/>
            </a:prstGeom>
            <a:ln w="19050">
              <a:solidFill>
                <a:srgbClr val="7A4B06"/>
              </a:solidFill>
              <a:tailEnd type="triangle"/>
            </a:ln>
          </p:spPr>
          <p:style>
            <a:lnRef idx="1">
              <a:schemeClr val="accent1"/>
            </a:lnRef>
            <a:fillRef idx="0">
              <a:schemeClr val="accent1"/>
            </a:fillRef>
            <a:effectRef idx="0">
              <a:schemeClr val="accent1"/>
            </a:effectRef>
            <a:fontRef idx="minor">
              <a:schemeClr val="tx1"/>
            </a:fontRef>
          </p:style>
        </p:cxnSp>
        <p:sp>
          <p:nvSpPr>
            <p:cNvPr id="168" name="TextBox 167">
              <a:extLst>
                <a:ext uri="{FF2B5EF4-FFF2-40B4-BE49-F238E27FC236}">
                  <a16:creationId xmlns:a16="http://schemas.microsoft.com/office/drawing/2014/main" id="{9028AF0D-6A1F-4167-9A46-7F5CF4F4F2A5}"/>
                </a:ext>
              </a:extLst>
            </p:cNvPr>
            <p:cNvSpPr txBox="1"/>
            <p:nvPr/>
          </p:nvSpPr>
          <p:spPr>
            <a:xfrm>
              <a:off x="7252591" y="2338053"/>
              <a:ext cx="346570" cy="369332"/>
            </a:xfrm>
            <a:prstGeom prst="rect">
              <a:avLst/>
            </a:prstGeom>
            <a:noFill/>
          </p:spPr>
          <p:txBody>
            <a:bodyPr wrap="none" rtlCol="0">
              <a:spAutoFit/>
            </a:bodyPr>
            <a:lstStyle/>
            <a:p>
              <a:r>
                <a:rPr lang="en-US" dirty="0"/>
                <a:t>e</a:t>
              </a:r>
              <a:r>
                <a:rPr lang="en-US" baseline="30000" dirty="0"/>
                <a:t>-</a:t>
              </a:r>
              <a:endParaRPr lang="en-US" dirty="0"/>
            </a:p>
          </p:txBody>
        </p:sp>
        <p:sp>
          <p:nvSpPr>
            <p:cNvPr id="169" name="TextBox 168">
              <a:extLst>
                <a:ext uri="{FF2B5EF4-FFF2-40B4-BE49-F238E27FC236}">
                  <a16:creationId xmlns:a16="http://schemas.microsoft.com/office/drawing/2014/main" id="{E80E4069-B5DA-4D58-A99B-695850D6E9D7}"/>
                </a:ext>
              </a:extLst>
            </p:cNvPr>
            <p:cNvSpPr txBox="1"/>
            <p:nvPr/>
          </p:nvSpPr>
          <p:spPr>
            <a:xfrm>
              <a:off x="4701641" y="4761616"/>
              <a:ext cx="346570" cy="369332"/>
            </a:xfrm>
            <a:prstGeom prst="rect">
              <a:avLst/>
            </a:prstGeom>
            <a:noFill/>
          </p:spPr>
          <p:txBody>
            <a:bodyPr wrap="none" rtlCol="0">
              <a:spAutoFit/>
            </a:bodyPr>
            <a:lstStyle/>
            <a:p>
              <a:r>
                <a:rPr lang="en-US" dirty="0"/>
                <a:t>e</a:t>
              </a:r>
              <a:r>
                <a:rPr lang="en-US" baseline="30000" dirty="0"/>
                <a:t>-</a:t>
              </a:r>
              <a:endParaRPr lang="en-US" dirty="0"/>
            </a:p>
          </p:txBody>
        </p:sp>
        <p:sp>
          <p:nvSpPr>
            <p:cNvPr id="170" name="Sun 169">
              <a:extLst>
                <a:ext uri="{FF2B5EF4-FFF2-40B4-BE49-F238E27FC236}">
                  <a16:creationId xmlns:a16="http://schemas.microsoft.com/office/drawing/2014/main" id="{5D09F0BE-6455-4E13-8955-1E462B7772BD}"/>
                </a:ext>
              </a:extLst>
            </p:cNvPr>
            <p:cNvSpPr/>
            <p:nvPr/>
          </p:nvSpPr>
          <p:spPr>
            <a:xfrm>
              <a:off x="5581373" y="3453563"/>
              <a:ext cx="763677" cy="717397"/>
            </a:xfrm>
            <a:prstGeom prst="sun">
              <a:avLst/>
            </a:prstGeom>
            <a:solidFill>
              <a:schemeClr val="accent4">
                <a:lumMod val="60000"/>
                <a:lumOff val="40000"/>
              </a:schemeClr>
            </a:solidFill>
            <a:ln>
              <a:solidFill>
                <a:srgbClr val="EBA6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1" name="Straight Arrow Connector 170">
              <a:extLst>
                <a:ext uri="{FF2B5EF4-FFF2-40B4-BE49-F238E27FC236}">
                  <a16:creationId xmlns:a16="http://schemas.microsoft.com/office/drawing/2014/main" id="{B735275D-BE36-4679-811C-614F655B6DFD}"/>
                </a:ext>
              </a:extLst>
            </p:cNvPr>
            <p:cNvCxnSpPr>
              <a:cxnSpLocks/>
              <a:stCxn id="170" idx="2"/>
            </p:cNvCxnSpPr>
            <p:nvPr/>
          </p:nvCxnSpPr>
          <p:spPr>
            <a:xfrm flipH="1">
              <a:off x="5288309" y="4170960"/>
              <a:ext cx="674903" cy="484499"/>
            </a:xfrm>
            <a:prstGeom prst="straightConnector1">
              <a:avLst/>
            </a:prstGeom>
            <a:ln w="19050">
              <a:solidFill>
                <a:srgbClr val="EBA61D"/>
              </a:solidFill>
              <a:prstDash val="lgDashDot"/>
              <a:tailEnd type="triangle"/>
            </a:ln>
          </p:spPr>
          <p:style>
            <a:lnRef idx="1">
              <a:schemeClr val="accent1"/>
            </a:lnRef>
            <a:fillRef idx="0">
              <a:schemeClr val="accent1"/>
            </a:fillRef>
            <a:effectRef idx="0">
              <a:schemeClr val="accent1"/>
            </a:effectRef>
            <a:fontRef idx="minor">
              <a:schemeClr val="tx1"/>
            </a:fontRef>
          </p:style>
        </p:cxnSp>
        <p:cxnSp>
          <p:nvCxnSpPr>
            <p:cNvPr id="172" name="Straight Arrow Connector 171">
              <a:extLst>
                <a:ext uri="{FF2B5EF4-FFF2-40B4-BE49-F238E27FC236}">
                  <a16:creationId xmlns:a16="http://schemas.microsoft.com/office/drawing/2014/main" id="{5FADE5B5-B1F2-4618-B144-794B3517A1AC}"/>
                </a:ext>
              </a:extLst>
            </p:cNvPr>
            <p:cNvCxnSpPr>
              <a:cxnSpLocks/>
              <a:stCxn id="170" idx="1"/>
            </p:cNvCxnSpPr>
            <p:nvPr/>
          </p:nvCxnSpPr>
          <p:spPr>
            <a:xfrm flipH="1">
              <a:off x="5118211" y="3812262"/>
              <a:ext cx="463162" cy="677558"/>
            </a:xfrm>
            <a:prstGeom prst="straightConnector1">
              <a:avLst/>
            </a:prstGeom>
            <a:ln w="19050">
              <a:solidFill>
                <a:srgbClr val="EBA61D"/>
              </a:solidFill>
              <a:prstDash val="lgDashDot"/>
              <a:tailEnd type="triangle"/>
            </a:ln>
          </p:spPr>
          <p:style>
            <a:lnRef idx="1">
              <a:schemeClr val="accent1"/>
            </a:lnRef>
            <a:fillRef idx="0">
              <a:schemeClr val="accent1"/>
            </a:fillRef>
            <a:effectRef idx="0">
              <a:schemeClr val="accent1"/>
            </a:effectRef>
            <a:fontRef idx="minor">
              <a:schemeClr val="tx1"/>
            </a:fontRef>
          </p:style>
        </p:cxnSp>
        <p:cxnSp>
          <p:nvCxnSpPr>
            <p:cNvPr id="173" name="Straight Arrow Connector 172">
              <a:extLst>
                <a:ext uri="{FF2B5EF4-FFF2-40B4-BE49-F238E27FC236}">
                  <a16:creationId xmlns:a16="http://schemas.microsoft.com/office/drawing/2014/main" id="{45FCF667-D842-494E-B96A-335BDDB70D4E}"/>
                </a:ext>
              </a:extLst>
            </p:cNvPr>
            <p:cNvCxnSpPr>
              <a:cxnSpLocks/>
            </p:cNvCxnSpPr>
            <p:nvPr/>
          </p:nvCxnSpPr>
          <p:spPr>
            <a:xfrm flipH="1">
              <a:off x="5040333" y="4054928"/>
              <a:ext cx="647259" cy="692732"/>
            </a:xfrm>
            <a:prstGeom prst="straightConnector1">
              <a:avLst/>
            </a:prstGeom>
            <a:ln w="19050">
              <a:solidFill>
                <a:srgbClr val="EBA61D"/>
              </a:solidFill>
              <a:prstDash val="lgDashDot"/>
              <a:tailEnd type="triangle"/>
            </a:ln>
          </p:spPr>
          <p:style>
            <a:lnRef idx="1">
              <a:schemeClr val="accent1"/>
            </a:lnRef>
            <a:fillRef idx="0">
              <a:schemeClr val="accent1"/>
            </a:fillRef>
            <a:effectRef idx="0">
              <a:schemeClr val="accent1"/>
            </a:effectRef>
            <a:fontRef idx="minor">
              <a:schemeClr val="tx1"/>
            </a:fontRef>
          </p:style>
        </p:cxnSp>
        <p:sp>
          <p:nvSpPr>
            <p:cNvPr id="174" name="TextBox 173">
              <a:extLst>
                <a:ext uri="{FF2B5EF4-FFF2-40B4-BE49-F238E27FC236}">
                  <a16:creationId xmlns:a16="http://schemas.microsoft.com/office/drawing/2014/main" id="{A23689AE-B910-495D-A8D2-7E0A57F4A8E8}"/>
                </a:ext>
              </a:extLst>
            </p:cNvPr>
            <p:cNvSpPr txBox="1"/>
            <p:nvPr/>
          </p:nvSpPr>
          <p:spPr>
            <a:xfrm>
              <a:off x="7702533" y="3476192"/>
              <a:ext cx="450148" cy="307777"/>
            </a:xfrm>
            <a:prstGeom prst="rect">
              <a:avLst/>
            </a:prstGeom>
            <a:noFill/>
          </p:spPr>
          <p:txBody>
            <a:bodyPr wrap="square" rtlCol="0">
              <a:spAutoFit/>
            </a:bodyPr>
            <a:lstStyle/>
            <a:p>
              <a:r>
                <a:rPr lang="en-US" sz="1400" dirty="0"/>
                <a:t>2H</a:t>
              </a:r>
              <a:r>
                <a:rPr lang="en-US" sz="1400" baseline="30000" dirty="0"/>
                <a:t>+</a:t>
              </a:r>
              <a:endParaRPr lang="en-US" sz="1400" dirty="0"/>
            </a:p>
          </p:txBody>
        </p:sp>
        <p:cxnSp>
          <p:nvCxnSpPr>
            <p:cNvPr id="175" name="Connector: Curved 174">
              <a:extLst>
                <a:ext uri="{FF2B5EF4-FFF2-40B4-BE49-F238E27FC236}">
                  <a16:creationId xmlns:a16="http://schemas.microsoft.com/office/drawing/2014/main" id="{022049D5-F28D-4670-A161-2371ED56F6FA}"/>
                </a:ext>
              </a:extLst>
            </p:cNvPr>
            <p:cNvCxnSpPr>
              <a:cxnSpLocks/>
              <a:stCxn id="168" idx="3"/>
              <a:endCxn id="174" idx="0"/>
            </p:cNvCxnSpPr>
            <p:nvPr/>
          </p:nvCxnSpPr>
          <p:spPr>
            <a:xfrm>
              <a:off x="7599161" y="2522719"/>
              <a:ext cx="328446" cy="953473"/>
            </a:xfrm>
            <a:prstGeom prst="curvedConnector2">
              <a:avLst/>
            </a:prstGeom>
            <a:ln w="19050">
              <a:solidFill>
                <a:srgbClr val="7A4B06"/>
              </a:solidFill>
              <a:tailEnd type="triangle"/>
            </a:ln>
          </p:spPr>
          <p:style>
            <a:lnRef idx="1">
              <a:schemeClr val="accent1"/>
            </a:lnRef>
            <a:fillRef idx="0">
              <a:schemeClr val="accent1"/>
            </a:fillRef>
            <a:effectRef idx="0">
              <a:schemeClr val="accent1"/>
            </a:effectRef>
            <a:fontRef idx="minor">
              <a:schemeClr val="tx1"/>
            </a:fontRef>
          </p:style>
        </p:cxnSp>
        <p:sp>
          <p:nvSpPr>
            <p:cNvPr id="176" name="TextBox 175">
              <a:extLst>
                <a:ext uri="{FF2B5EF4-FFF2-40B4-BE49-F238E27FC236}">
                  <a16:creationId xmlns:a16="http://schemas.microsoft.com/office/drawing/2014/main" id="{0D6E0CD2-F6A7-47A9-A64C-6B35120B8D13}"/>
                </a:ext>
              </a:extLst>
            </p:cNvPr>
            <p:cNvSpPr txBox="1"/>
            <p:nvPr/>
          </p:nvSpPr>
          <p:spPr>
            <a:xfrm>
              <a:off x="7736080" y="3813766"/>
              <a:ext cx="438082" cy="338554"/>
            </a:xfrm>
            <a:prstGeom prst="rect">
              <a:avLst/>
            </a:prstGeom>
            <a:noFill/>
          </p:spPr>
          <p:txBody>
            <a:bodyPr wrap="square" rtlCol="0">
              <a:spAutoFit/>
            </a:bodyPr>
            <a:lstStyle/>
            <a:p>
              <a:r>
                <a:rPr lang="en-US" sz="1600" dirty="0"/>
                <a:t>H</a:t>
              </a:r>
              <a:r>
                <a:rPr lang="en-US" sz="1600" baseline="-25000" dirty="0"/>
                <a:t>2</a:t>
              </a:r>
              <a:endParaRPr lang="en-US" sz="1600" dirty="0"/>
            </a:p>
          </p:txBody>
        </p:sp>
        <p:cxnSp>
          <p:nvCxnSpPr>
            <p:cNvPr id="177" name="Connector: Curved 176">
              <a:extLst>
                <a:ext uri="{FF2B5EF4-FFF2-40B4-BE49-F238E27FC236}">
                  <a16:creationId xmlns:a16="http://schemas.microsoft.com/office/drawing/2014/main" id="{FC117DD4-F3A9-4CAB-A892-D0259D6252EE}"/>
                </a:ext>
              </a:extLst>
            </p:cNvPr>
            <p:cNvCxnSpPr>
              <a:cxnSpLocks/>
              <a:stCxn id="174" idx="3"/>
              <a:endCxn id="176" idx="3"/>
            </p:cNvCxnSpPr>
            <p:nvPr/>
          </p:nvCxnSpPr>
          <p:spPr>
            <a:xfrm>
              <a:off x="8152681" y="3630081"/>
              <a:ext cx="21481" cy="352963"/>
            </a:xfrm>
            <a:prstGeom prst="curvedConnector3">
              <a:avLst>
                <a:gd name="adj1" fmla="val 1164196"/>
              </a:avLst>
            </a:prstGeom>
            <a:ln w="19050">
              <a:solidFill>
                <a:srgbClr val="7A4B06"/>
              </a:solidFill>
              <a:tailEnd type="triangle"/>
            </a:ln>
          </p:spPr>
          <p:style>
            <a:lnRef idx="1">
              <a:schemeClr val="accent1"/>
            </a:lnRef>
            <a:fillRef idx="0">
              <a:schemeClr val="accent1"/>
            </a:fillRef>
            <a:effectRef idx="0">
              <a:schemeClr val="accent1"/>
            </a:effectRef>
            <a:fontRef idx="minor">
              <a:schemeClr val="tx1"/>
            </a:fontRef>
          </p:style>
        </p:cxnSp>
        <p:sp>
          <p:nvSpPr>
            <p:cNvPr id="178" name="TextBox 177">
              <a:extLst>
                <a:ext uri="{FF2B5EF4-FFF2-40B4-BE49-F238E27FC236}">
                  <a16:creationId xmlns:a16="http://schemas.microsoft.com/office/drawing/2014/main" id="{4570A51F-4C78-4CBA-84AE-9725B1CB6FCB}"/>
                </a:ext>
              </a:extLst>
            </p:cNvPr>
            <p:cNvSpPr txBox="1"/>
            <p:nvPr/>
          </p:nvSpPr>
          <p:spPr>
            <a:xfrm>
              <a:off x="3188481" y="3812192"/>
              <a:ext cx="381871" cy="338554"/>
            </a:xfrm>
            <a:prstGeom prst="rect">
              <a:avLst/>
            </a:prstGeom>
            <a:noFill/>
          </p:spPr>
          <p:txBody>
            <a:bodyPr wrap="square" rtlCol="0">
              <a:spAutoFit/>
            </a:bodyPr>
            <a:lstStyle/>
            <a:p>
              <a:r>
                <a:rPr lang="en-US" sz="1600" dirty="0"/>
                <a:t>H</a:t>
              </a:r>
              <a:r>
                <a:rPr lang="en-US" sz="1600" baseline="-25000" dirty="0"/>
                <a:t>2</a:t>
              </a:r>
              <a:endParaRPr lang="en-US" sz="1600" dirty="0"/>
            </a:p>
          </p:txBody>
        </p:sp>
        <p:sp>
          <p:nvSpPr>
            <p:cNvPr id="179" name="TextBox 178">
              <a:extLst>
                <a:ext uri="{FF2B5EF4-FFF2-40B4-BE49-F238E27FC236}">
                  <a16:creationId xmlns:a16="http://schemas.microsoft.com/office/drawing/2014/main" id="{D5F5C5CE-3648-4ED2-A43F-349520B302AF}"/>
                </a:ext>
              </a:extLst>
            </p:cNvPr>
            <p:cNvSpPr txBox="1"/>
            <p:nvPr/>
          </p:nvSpPr>
          <p:spPr>
            <a:xfrm>
              <a:off x="3087740" y="4744296"/>
              <a:ext cx="574837" cy="276999"/>
            </a:xfrm>
            <a:prstGeom prst="rect">
              <a:avLst/>
            </a:prstGeom>
            <a:noFill/>
          </p:spPr>
          <p:txBody>
            <a:bodyPr wrap="none" rtlCol="0">
              <a:spAutoFit/>
            </a:bodyPr>
            <a:lstStyle/>
            <a:p>
              <a:r>
                <a:rPr lang="en-US" sz="1200" dirty="0"/>
                <a:t>TEOA</a:t>
              </a:r>
              <a:r>
                <a:rPr lang="en-US" sz="1200" baseline="30000" dirty="0"/>
                <a:t>+</a:t>
              </a:r>
              <a:endParaRPr lang="en-US" sz="1200" dirty="0"/>
            </a:p>
          </p:txBody>
        </p:sp>
        <p:sp>
          <p:nvSpPr>
            <p:cNvPr id="180" name="TextBox 179">
              <a:extLst>
                <a:ext uri="{FF2B5EF4-FFF2-40B4-BE49-F238E27FC236}">
                  <a16:creationId xmlns:a16="http://schemas.microsoft.com/office/drawing/2014/main" id="{99C913E1-C0A1-47EB-846D-F0FFAC0E2DB2}"/>
                </a:ext>
              </a:extLst>
            </p:cNvPr>
            <p:cNvSpPr txBox="1"/>
            <p:nvPr/>
          </p:nvSpPr>
          <p:spPr>
            <a:xfrm>
              <a:off x="3803416" y="5551588"/>
              <a:ext cx="1798317" cy="400110"/>
            </a:xfrm>
            <a:prstGeom prst="rect">
              <a:avLst/>
            </a:prstGeom>
            <a:noFill/>
            <a:ln>
              <a:noFill/>
            </a:ln>
          </p:spPr>
          <p:txBody>
            <a:bodyPr wrap="square" rtlCol="0">
              <a:spAutoFit/>
            </a:bodyPr>
            <a:lstStyle/>
            <a:p>
              <a:r>
                <a:rPr lang="en-US" sz="2000" dirty="0"/>
                <a:t>Photosensitizer</a:t>
              </a:r>
            </a:p>
          </p:txBody>
        </p:sp>
        <p:sp>
          <p:nvSpPr>
            <p:cNvPr id="181" name="TextBox 180">
              <a:extLst>
                <a:ext uri="{FF2B5EF4-FFF2-40B4-BE49-F238E27FC236}">
                  <a16:creationId xmlns:a16="http://schemas.microsoft.com/office/drawing/2014/main" id="{BACD6BC6-C2E7-4538-8C04-F75FA5E3E552}"/>
                </a:ext>
              </a:extLst>
            </p:cNvPr>
            <p:cNvSpPr txBox="1"/>
            <p:nvPr/>
          </p:nvSpPr>
          <p:spPr>
            <a:xfrm>
              <a:off x="6155195" y="4997793"/>
              <a:ext cx="1635332" cy="400110"/>
            </a:xfrm>
            <a:prstGeom prst="rect">
              <a:avLst/>
            </a:prstGeom>
            <a:noFill/>
            <a:ln>
              <a:noFill/>
            </a:ln>
          </p:spPr>
          <p:txBody>
            <a:bodyPr wrap="square" rtlCol="0">
              <a:spAutoFit/>
            </a:bodyPr>
            <a:lstStyle/>
            <a:p>
              <a:r>
                <a:rPr lang="en-US" sz="2000" dirty="0"/>
                <a:t>Metal catalyst</a:t>
              </a:r>
            </a:p>
          </p:txBody>
        </p:sp>
      </p:grpSp>
      <p:pic>
        <p:nvPicPr>
          <p:cNvPr id="10" name="Picture 9">
            <a:extLst>
              <a:ext uri="{FF2B5EF4-FFF2-40B4-BE49-F238E27FC236}">
                <a16:creationId xmlns:a16="http://schemas.microsoft.com/office/drawing/2014/main" id="{8A7B1021-F922-447B-8504-D81CF2AF60DC}"/>
              </a:ext>
            </a:extLst>
          </p:cNvPr>
          <p:cNvPicPr>
            <a:picLocks noChangeAspect="1"/>
          </p:cNvPicPr>
          <p:nvPr/>
        </p:nvPicPr>
        <p:blipFill rotWithShape="1">
          <a:blip r:embed="rId14">
            <a:extLst>
              <a:ext uri="{28A0092B-C50C-407E-A947-70E740481C1C}">
                <a14:useLocalDpi xmlns:a14="http://schemas.microsoft.com/office/drawing/2010/main" val="0"/>
              </a:ext>
            </a:extLst>
          </a:blip>
          <a:srcRect t="25411" b="32997"/>
          <a:stretch/>
        </p:blipFill>
        <p:spPr>
          <a:xfrm>
            <a:off x="28078034" y="7149889"/>
            <a:ext cx="8479124" cy="1983715"/>
          </a:xfrm>
          <a:prstGeom prst="rect">
            <a:avLst/>
          </a:prstGeom>
          <a:ln w="38100">
            <a:solidFill>
              <a:srgbClr val="7A4B06"/>
            </a:solidFill>
          </a:ln>
        </p:spPr>
      </p:pic>
      <p:sp>
        <p:nvSpPr>
          <p:cNvPr id="81" name="Rectangle 80">
            <a:extLst>
              <a:ext uri="{FF2B5EF4-FFF2-40B4-BE49-F238E27FC236}">
                <a16:creationId xmlns:a16="http://schemas.microsoft.com/office/drawing/2014/main" id="{4748E156-E05C-4CA7-A79D-8BD360B78597}"/>
              </a:ext>
            </a:extLst>
          </p:cNvPr>
          <p:cNvSpPr/>
          <p:nvPr/>
        </p:nvSpPr>
        <p:spPr>
          <a:xfrm>
            <a:off x="28125788" y="9228451"/>
            <a:ext cx="8383616" cy="532903"/>
          </a:xfrm>
          <a:prstGeom prst="rect">
            <a:avLst/>
          </a:prstGeom>
        </p:spPr>
        <p:txBody>
          <a:bodyPr wrap="square">
            <a:spAutoFit/>
          </a:bodyPr>
          <a:lstStyle/>
          <a:p>
            <a:pPr algn="ctr">
              <a:lnSpc>
                <a:spcPct val="107000"/>
              </a:lnSpc>
            </a:pPr>
            <a:r>
              <a:rPr lang="en-US" sz="2800" dirty="0">
                <a:ea typeface="Calibri" panose="020F0502020204030204" pitchFamily="34" charset="0"/>
                <a:cs typeface="Times New Roman" panose="02020603050405020304" pitchFamily="18" charset="0"/>
              </a:rPr>
              <a:t>Figure 4: Photocatalytic trials 1-6.  </a:t>
            </a:r>
          </a:p>
        </p:txBody>
      </p:sp>
      <p:graphicFrame>
        <p:nvGraphicFramePr>
          <p:cNvPr id="18" name="Table 17">
            <a:extLst>
              <a:ext uri="{FF2B5EF4-FFF2-40B4-BE49-F238E27FC236}">
                <a16:creationId xmlns:a16="http://schemas.microsoft.com/office/drawing/2014/main" id="{C5469FBF-BC22-4565-BA95-89040457B410}"/>
              </a:ext>
            </a:extLst>
          </p:cNvPr>
          <p:cNvGraphicFramePr>
            <a:graphicFrameLocks noGrp="1"/>
          </p:cNvGraphicFramePr>
          <p:nvPr>
            <p:extLst>
              <p:ext uri="{D42A27DB-BD31-4B8C-83A1-F6EECF244321}">
                <p14:modId xmlns:p14="http://schemas.microsoft.com/office/powerpoint/2010/main" val="671044998"/>
              </p:ext>
            </p:extLst>
          </p:nvPr>
        </p:nvGraphicFramePr>
        <p:xfrm>
          <a:off x="14057932" y="4021784"/>
          <a:ext cx="10898535" cy="3026470"/>
        </p:xfrm>
        <a:graphic>
          <a:graphicData uri="http://schemas.openxmlformats.org/drawingml/2006/table">
            <a:tbl>
              <a:tblPr>
                <a:tableStyleId>{5C22544A-7EE6-4342-B048-85BDC9FD1C3A}</a:tableStyleId>
              </a:tblPr>
              <a:tblGrid>
                <a:gridCol w="749673">
                  <a:extLst>
                    <a:ext uri="{9D8B030D-6E8A-4147-A177-3AD203B41FA5}">
                      <a16:colId xmlns:a16="http://schemas.microsoft.com/office/drawing/2014/main" val="4123145202"/>
                    </a:ext>
                  </a:extLst>
                </a:gridCol>
                <a:gridCol w="2239640">
                  <a:extLst>
                    <a:ext uri="{9D8B030D-6E8A-4147-A177-3AD203B41FA5}">
                      <a16:colId xmlns:a16="http://schemas.microsoft.com/office/drawing/2014/main" val="1785313891"/>
                    </a:ext>
                  </a:extLst>
                </a:gridCol>
                <a:gridCol w="1867999">
                  <a:extLst>
                    <a:ext uri="{9D8B030D-6E8A-4147-A177-3AD203B41FA5}">
                      <a16:colId xmlns:a16="http://schemas.microsoft.com/office/drawing/2014/main" val="2686943652"/>
                    </a:ext>
                  </a:extLst>
                </a:gridCol>
                <a:gridCol w="1172096">
                  <a:extLst>
                    <a:ext uri="{9D8B030D-6E8A-4147-A177-3AD203B41FA5}">
                      <a16:colId xmlns:a16="http://schemas.microsoft.com/office/drawing/2014/main" val="1580033480"/>
                    </a:ext>
                  </a:extLst>
                </a:gridCol>
                <a:gridCol w="1341885">
                  <a:extLst>
                    <a:ext uri="{9D8B030D-6E8A-4147-A177-3AD203B41FA5}">
                      <a16:colId xmlns:a16="http://schemas.microsoft.com/office/drawing/2014/main" val="1100926601"/>
                    </a:ext>
                  </a:extLst>
                </a:gridCol>
                <a:gridCol w="2147016">
                  <a:extLst>
                    <a:ext uri="{9D8B030D-6E8A-4147-A177-3AD203B41FA5}">
                      <a16:colId xmlns:a16="http://schemas.microsoft.com/office/drawing/2014/main" val="666146183"/>
                    </a:ext>
                  </a:extLst>
                </a:gridCol>
                <a:gridCol w="1380226">
                  <a:extLst>
                    <a:ext uri="{9D8B030D-6E8A-4147-A177-3AD203B41FA5}">
                      <a16:colId xmlns:a16="http://schemas.microsoft.com/office/drawing/2014/main" val="1790412756"/>
                    </a:ext>
                  </a:extLst>
                </a:gridCol>
              </a:tblGrid>
              <a:tr h="375708">
                <a:tc>
                  <a:txBody>
                    <a:bodyPr/>
                    <a:lstStyle/>
                    <a:p>
                      <a:pPr algn="ctr" fontAlgn="ctr"/>
                      <a:r>
                        <a:rPr lang="en-US" sz="2400" u="none" strike="noStrike" dirty="0">
                          <a:effectLst/>
                        </a:rPr>
                        <a:t>Trial </a:t>
                      </a:r>
                      <a:endParaRPr lang="en-US" sz="2400" b="0" i="0" u="none" strike="noStrike" dirty="0">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Photosensitizer</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Amount</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Catalyst</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Amount</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Electron Donor</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Amount</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57150" cap="flat" cmpd="sng" algn="ctr">
                      <a:solidFill>
                        <a:srgbClr val="7A4B06"/>
                      </a:solidFill>
                      <a:prstDash val="solid"/>
                      <a:round/>
                      <a:headEnd type="none" w="med" len="med"/>
                      <a:tailEnd type="none" w="med" len="med"/>
                    </a:lnR>
                    <a:lnT w="57150" cap="flat" cmpd="sng" algn="ctr">
                      <a:solidFill>
                        <a:srgbClr val="7A4B06"/>
                      </a:solidFill>
                      <a:prstDash val="solid"/>
                      <a:round/>
                      <a:headEnd type="none" w="med" len="med"/>
                      <a:tailEnd type="none" w="med" len="med"/>
                    </a:lnT>
                    <a:lnB w="1270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720718"/>
                  </a:ext>
                </a:extLst>
              </a:tr>
              <a:tr h="573965">
                <a:tc>
                  <a:txBody>
                    <a:bodyPr/>
                    <a:lstStyle/>
                    <a:p>
                      <a:pPr algn="ctr" fontAlgn="ctr"/>
                      <a:r>
                        <a:rPr lang="en-US" sz="2400" u="none" strike="noStrike">
                          <a:effectLst/>
                        </a:rPr>
                        <a:t>1</a:t>
                      </a:r>
                      <a:endParaRPr lang="en-US" sz="2400" b="0" i="0" u="none" strike="noStrike">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Na</a:t>
                      </a:r>
                      <a:r>
                        <a:rPr lang="en-US" sz="2400" u="none" strike="noStrike" baseline="-25000" dirty="0">
                          <a:effectLst/>
                        </a:rPr>
                        <a:t>2</a:t>
                      </a:r>
                      <a:r>
                        <a:rPr lang="en-US" sz="2400" u="none" strike="noStrike" dirty="0">
                          <a:effectLst/>
                        </a:rPr>
                        <a:t>EY</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2.25x10</a:t>
                      </a:r>
                      <a:r>
                        <a:rPr lang="en-US" sz="2400" u="none" strike="noStrike" baseline="30000" dirty="0">
                          <a:effectLst/>
                        </a:rPr>
                        <a:t>-5 </a:t>
                      </a:r>
                      <a:r>
                        <a:rPr lang="en-US" sz="2400" u="none" strike="noStrike" dirty="0" err="1">
                          <a:effectLst/>
                        </a:rPr>
                        <a:t>mol</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a:txBody>
                    <a:bodyPr/>
                    <a:lstStyle/>
                    <a:p>
                      <a:pPr algn="ctr" fontAlgn="ctr"/>
                      <a:r>
                        <a:rPr lang="en-US" sz="2400" b="1" u="none" strike="noStrike" dirty="0">
                          <a:effectLst/>
                        </a:rPr>
                        <a:t>(1)</a:t>
                      </a:r>
                      <a:endParaRPr lang="en-US" sz="2400" b="1"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a:txBody>
                    <a:bodyPr/>
                    <a:lstStyle/>
                    <a:p>
                      <a:pPr algn="ctr" fontAlgn="ctr"/>
                      <a:r>
                        <a:rPr lang="en-US" sz="2400" u="none" strike="noStrike" dirty="0">
                          <a:effectLst/>
                        </a:rPr>
                        <a:t>5.65x10</a:t>
                      </a:r>
                      <a:r>
                        <a:rPr lang="en-US" sz="2400" u="none" strike="noStrike" baseline="30000" dirty="0">
                          <a:effectLst/>
                        </a:rPr>
                        <a:t>-6</a:t>
                      </a:r>
                    </a:p>
                    <a:p>
                      <a:pPr algn="ctr" fontAlgn="ctr"/>
                      <a:r>
                        <a:rPr lang="en-US" sz="2400" b="0" i="0" u="none" strike="noStrike" dirty="0" err="1">
                          <a:solidFill>
                            <a:srgbClr val="000000"/>
                          </a:solidFill>
                          <a:effectLst/>
                          <a:latin typeface="Calibri" panose="020F0502020204030204" pitchFamily="34" charset="0"/>
                        </a:rPr>
                        <a:t>mol</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fontAlgn="ctr"/>
                      <a:r>
                        <a:rPr lang="en-US" sz="2400" u="none" strike="noStrike" dirty="0">
                          <a:effectLst/>
                        </a:rPr>
                        <a:t>TEOA</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fontAlgn="ctr"/>
                      <a:r>
                        <a:rPr lang="en-US" sz="2400" u="none" strike="noStrike" dirty="0">
                          <a:effectLst/>
                        </a:rPr>
                        <a:t> 5.30x10</a:t>
                      </a:r>
                      <a:r>
                        <a:rPr lang="en-US" sz="2400" u="none" strike="noStrike" baseline="30000" dirty="0">
                          <a:effectLst/>
                        </a:rPr>
                        <a:t>-5</a:t>
                      </a:r>
                    </a:p>
                    <a:p>
                      <a:pPr algn="ctr" fontAlgn="ctr"/>
                      <a:r>
                        <a:rPr lang="en-US" sz="2400" b="0" i="0" u="none" strike="noStrike" dirty="0" err="1">
                          <a:solidFill>
                            <a:srgbClr val="000000"/>
                          </a:solidFill>
                          <a:effectLst/>
                          <a:latin typeface="Calibri" panose="020F0502020204030204" pitchFamily="34" charset="0"/>
                        </a:rPr>
                        <a:t>mol</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57150" cap="flat" cmpd="sng" algn="ctr">
                      <a:solidFill>
                        <a:srgbClr val="7A4B06"/>
                      </a:solidFill>
                      <a:prstDash val="solid"/>
                      <a:round/>
                      <a:headEnd type="none" w="med" len="med"/>
                      <a:tailEnd type="none" w="med" len="med"/>
                    </a:lnR>
                    <a:lnT w="1270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16134871"/>
                  </a:ext>
                </a:extLst>
              </a:tr>
              <a:tr h="375708">
                <a:tc>
                  <a:txBody>
                    <a:bodyPr/>
                    <a:lstStyle/>
                    <a:p>
                      <a:pPr algn="ctr" fontAlgn="ctr"/>
                      <a:r>
                        <a:rPr lang="en-US" sz="2400" u="none" strike="noStrike">
                          <a:effectLst/>
                        </a:rPr>
                        <a:t>2</a:t>
                      </a:r>
                      <a:endParaRPr lang="en-US" sz="2400" b="0" i="0" u="none" strike="noStrike">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CD</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 5.50 mg</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346670062"/>
                  </a:ext>
                </a:extLst>
              </a:tr>
              <a:tr h="375708">
                <a:tc>
                  <a:txBody>
                    <a:bodyPr/>
                    <a:lstStyle/>
                    <a:p>
                      <a:pPr algn="ctr" fontAlgn="ctr"/>
                      <a:r>
                        <a:rPr lang="en-US" sz="2400" u="none" strike="noStrike">
                          <a:effectLst/>
                        </a:rPr>
                        <a:t>3</a:t>
                      </a:r>
                      <a:endParaRPr lang="en-US" sz="2400" b="0" i="0" u="none" strike="noStrike">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a:effectLst/>
                        </a:rPr>
                        <a:t>BP NP</a:t>
                      </a:r>
                      <a:endParaRPr lang="en-US" sz="2400" b="0" i="0" u="none" strike="noStrike">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200 µL</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535361154"/>
                  </a:ext>
                </a:extLst>
              </a:tr>
              <a:tr h="573965">
                <a:tc>
                  <a:txBody>
                    <a:bodyPr/>
                    <a:lstStyle/>
                    <a:p>
                      <a:pPr algn="ctr" fontAlgn="ctr"/>
                      <a:r>
                        <a:rPr lang="en-US" sz="2400" u="none" strike="noStrike">
                          <a:effectLst/>
                        </a:rPr>
                        <a:t>4</a:t>
                      </a:r>
                      <a:endParaRPr lang="en-US" sz="2400" b="0" i="0" u="none" strike="noStrike">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Na</a:t>
                      </a:r>
                      <a:r>
                        <a:rPr lang="en-US" sz="2400" u="none" strike="noStrike" baseline="-25000" dirty="0">
                          <a:effectLst/>
                        </a:rPr>
                        <a:t>2</a:t>
                      </a:r>
                      <a:r>
                        <a:rPr lang="en-US" sz="2400" u="none" strike="noStrike" dirty="0">
                          <a:effectLst/>
                        </a:rPr>
                        <a:t>EY</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2.25x10</a:t>
                      </a:r>
                      <a:r>
                        <a:rPr lang="en-US" sz="2400" u="none" strike="noStrike" baseline="30000" dirty="0">
                          <a:effectLst/>
                        </a:rPr>
                        <a:t>-5 </a:t>
                      </a:r>
                      <a:r>
                        <a:rPr lang="en-US" sz="2400" u="none" strike="noStrike" dirty="0" err="1">
                          <a:effectLst/>
                        </a:rPr>
                        <a:t>mol</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a:txBody>
                    <a:bodyPr/>
                    <a:lstStyle/>
                    <a:p>
                      <a:pPr algn="ctr" fontAlgn="ctr"/>
                      <a:r>
                        <a:rPr lang="en-US" sz="2400" b="1" u="none" strike="noStrike" dirty="0">
                          <a:effectLst/>
                        </a:rPr>
                        <a:t>(2)</a:t>
                      </a:r>
                      <a:endParaRPr lang="en-US" sz="2400" b="1"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3">
                  <a:txBody>
                    <a:bodyPr/>
                    <a:lstStyle/>
                    <a:p>
                      <a:pPr algn="ctr" fontAlgn="ctr"/>
                      <a:r>
                        <a:rPr lang="en-US" sz="2400" u="none" strike="noStrike" dirty="0">
                          <a:effectLst/>
                        </a:rPr>
                        <a:t>3.08x10</a:t>
                      </a:r>
                      <a:r>
                        <a:rPr lang="en-US" sz="2400" u="none" strike="noStrike" baseline="30000" dirty="0">
                          <a:effectLst/>
                        </a:rPr>
                        <a:t>-6</a:t>
                      </a:r>
                    </a:p>
                    <a:p>
                      <a:pPr algn="ctr" fontAlgn="ctr"/>
                      <a:r>
                        <a:rPr lang="en-US" sz="2400" b="0" i="0" u="none" strike="noStrike" dirty="0" err="1">
                          <a:solidFill>
                            <a:srgbClr val="000000"/>
                          </a:solidFill>
                          <a:effectLst/>
                          <a:latin typeface="Calibri" panose="020F0502020204030204" pitchFamily="34" charset="0"/>
                        </a:rPr>
                        <a:t>mol</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242595169"/>
                  </a:ext>
                </a:extLst>
              </a:tr>
              <a:tr h="375708">
                <a:tc>
                  <a:txBody>
                    <a:bodyPr/>
                    <a:lstStyle/>
                    <a:p>
                      <a:pPr algn="ctr" fontAlgn="ctr"/>
                      <a:r>
                        <a:rPr lang="en-US" sz="2400" u="none" strike="noStrike">
                          <a:effectLst/>
                        </a:rPr>
                        <a:t>5</a:t>
                      </a:r>
                      <a:endParaRPr lang="en-US" sz="2400" b="0" i="0" u="none" strike="noStrike">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CD</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 5.50 mg</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63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568424365"/>
                  </a:ext>
                </a:extLst>
              </a:tr>
              <a:tr h="375708">
                <a:tc>
                  <a:txBody>
                    <a:bodyPr/>
                    <a:lstStyle/>
                    <a:p>
                      <a:pPr algn="ctr" fontAlgn="ctr"/>
                      <a:r>
                        <a:rPr lang="en-US" sz="2400" u="none" strike="noStrike" dirty="0">
                          <a:effectLst/>
                        </a:rPr>
                        <a:t>6</a:t>
                      </a:r>
                      <a:endParaRPr lang="en-US" sz="2400" b="0" i="0" u="none" strike="noStrike" dirty="0">
                        <a:solidFill>
                          <a:srgbClr val="000000"/>
                        </a:solidFill>
                        <a:effectLst/>
                        <a:latin typeface="Calibri" panose="020F0502020204030204" pitchFamily="34" charset="0"/>
                      </a:endParaRPr>
                    </a:p>
                  </a:txBody>
                  <a:tcPr marL="4233" marR="4233" marT="4233" marB="0" anchor="ctr">
                    <a:lnL w="5715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BP NP</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r>
                        <a:rPr lang="en-US" sz="2400" u="none" strike="noStrike" dirty="0">
                          <a:effectLst/>
                        </a:rPr>
                        <a:t>200 µL</a:t>
                      </a:r>
                      <a:endParaRPr lang="en-US" sz="2400" b="0" i="0" u="none" strike="noStrike" dirty="0">
                        <a:solidFill>
                          <a:srgbClr val="000000"/>
                        </a:solidFill>
                        <a:effectLst/>
                        <a:latin typeface="Calibri" panose="020F0502020204030204" pitchFamily="34" charset="0"/>
                      </a:endParaRPr>
                    </a:p>
                  </a:txBody>
                  <a:tcPr marL="4233" marR="4233" marT="4233" marB="0" anchor="ctr">
                    <a:lnL w="12700" cap="flat" cmpd="sng" algn="ctr">
                      <a:solidFill>
                        <a:srgbClr val="7A4B06"/>
                      </a:solidFill>
                      <a:prstDash val="solid"/>
                      <a:round/>
                      <a:headEnd type="none" w="med" len="med"/>
                      <a:tailEnd type="none" w="med" len="med"/>
                    </a:lnL>
                    <a:lnR w="12700" cap="flat" cmpd="sng" algn="ctr">
                      <a:solidFill>
                        <a:srgbClr val="7A4B06"/>
                      </a:solidFill>
                      <a:prstDash val="solid"/>
                      <a:round/>
                      <a:headEnd type="none" w="med" len="med"/>
                      <a:tailEnd type="none" w="med" len="med"/>
                    </a:lnR>
                    <a:lnT w="6350" cap="flat" cmpd="sng" algn="ctr">
                      <a:solidFill>
                        <a:srgbClr val="7A4B06"/>
                      </a:solidFill>
                      <a:prstDash val="solid"/>
                      <a:round/>
                      <a:headEnd type="none" w="med" len="med"/>
                      <a:tailEnd type="none" w="med" len="med"/>
                    </a:lnT>
                    <a:lnB w="57150" cap="flat" cmpd="sng" algn="ctr">
                      <a:solidFill>
                        <a:srgbClr val="7A4B0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380475572"/>
                  </a:ext>
                </a:extLst>
              </a:tr>
            </a:tbl>
          </a:graphicData>
        </a:graphic>
      </p:graphicFrame>
      <p:sp>
        <p:nvSpPr>
          <p:cNvPr id="84" name="Rectangle 83">
            <a:extLst>
              <a:ext uri="{FF2B5EF4-FFF2-40B4-BE49-F238E27FC236}">
                <a16:creationId xmlns:a16="http://schemas.microsoft.com/office/drawing/2014/main" id="{7E93D908-1CFC-475B-9087-63238B81F9BA}"/>
              </a:ext>
            </a:extLst>
          </p:cNvPr>
          <p:cNvSpPr/>
          <p:nvPr/>
        </p:nvSpPr>
        <p:spPr>
          <a:xfrm>
            <a:off x="15275695" y="3384780"/>
            <a:ext cx="8383616" cy="532903"/>
          </a:xfrm>
          <a:prstGeom prst="rect">
            <a:avLst/>
          </a:prstGeom>
        </p:spPr>
        <p:txBody>
          <a:bodyPr wrap="square">
            <a:spAutoFit/>
          </a:bodyPr>
          <a:lstStyle/>
          <a:p>
            <a:pPr algn="ctr">
              <a:lnSpc>
                <a:spcPct val="107000"/>
              </a:lnSpc>
            </a:pPr>
            <a:r>
              <a:rPr lang="en-US" sz="2800" dirty="0">
                <a:ea typeface="Calibri" panose="020F0502020204030204" pitchFamily="34" charset="0"/>
                <a:cs typeface="Times New Roman" panose="02020603050405020304" pitchFamily="18" charset="0"/>
              </a:rPr>
              <a:t>Table 1: Photocatalysis trials 1-6</a:t>
            </a:r>
          </a:p>
        </p:txBody>
      </p:sp>
      <p:cxnSp>
        <p:nvCxnSpPr>
          <p:cNvPr id="87" name="Straight Connector 86">
            <a:extLst>
              <a:ext uri="{FF2B5EF4-FFF2-40B4-BE49-F238E27FC236}">
                <a16:creationId xmlns:a16="http://schemas.microsoft.com/office/drawing/2014/main" id="{ED5E96F8-2159-44EA-A6EA-4F9839FC674A}"/>
              </a:ext>
            </a:extLst>
          </p:cNvPr>
          <p:cNvCxnSpPr>
            <a:cxnSpLocks/>
          </p:cNvCxnSpPr>
          <p:nvPr/>
        </p:nvCxnSpPr>
        <p:spPr>
          <a:xfrm>
            <a:off x="805653" y="4235944"/>
            <a:ext cx="11834750" cy="0"/>
          </a:xfrm>
          <a:prstGeom prst="line">
            <a:avLst/>
          </a:prstGeom>
          <a:ln w="38100">
            <a:solidFill>
              <a:srgbClr val="7A4B06"/>
            </a:solidFill>
          </a:ln>
        </p:spPr>
        <p:style>
          <a:lnRef idx="1">
            <a:schemeClr val="accent2"/>
          </a:lnRef>
          <a:fillRef idx="0">
            <a:schemeClr val="accent2"/>
          </a:fillRef>
          <a:effectRef idx="0">
            <a:schemeClr val="accent2"/>
          </a:effectRef>
          <a:fontRef idx="minor">
            <a:schemeClr val="tx1"/>
          </a:fontRef>
        </p:style>
      </p:cxnSp>
      <p:cxnSp>
        <p:nvCxnSpPr>
          <p:cNvPr id="89" name="Straight Connector 88">
            <a:extLst>
              <a:ext uri="{FF2B5EF4-FFF2-40B4-BE49-F238E27FC236}">
                <a16:creationId xmlns:a16="http://schemas.microsoft.com/office/drawing/2014/main" id="{FD57B945-761A-4BF2-9E14-877B45D4ABDF}"/>
              </a:ext>
            </a:extLst>
          </p:cNvPr>
          <p:cNvCxnSpPr>
            <a:cxnSpLocks/>
          </p:cNvCxnSpPr>
          <p:nvPr/>
        </p:nvCxnSpPr>
        <p:spPr>
          <a:xfrm>
            <a:off x="866000" y="18635165"/>
            <a:ext cx="11774403" cy="0"/>
          </a:xfrm>
          <a:prstGeom prst="line">
            <a:avLst/>
          </a:prstGeom>
          <a:ln w="38100">
            <a:solidFill>
              <a:srgbClr val="7A4B06"/>
            </a:solidFill>
          </a:ln>
        </p:spPr>
        <p:style>
          <a:lnRef idx="1">
            <a:schemeClr val="accent2"/>
          </a:lnRef>
          <a:fillRef idx="0">
            <a:schemeClr val="accent2"/>
          </a:fillRef>
          <a:effectRef idx="0">
            <a:schemeClr val="accent2"/>
          </a:effectRef>
          <a:fontRef idx="minor">
            <a:schemeClr val="tx1"/>
          </a:fontRef>
        </p:style>
      </p:cxnSp>
      <p:cxnSp>
        <p:nvCxnSpPr>
          <p:cNvPr id="90" name="Straight Connector 89">
            <a:extLst>
              <a:ext uri="{FF2B5EF4-FFF2-40B4-BE49-F238E27FC236}">
                <a16:creationId xmlns:a16="http://schemas.microsoft.com/office/drawing/2014/main" id="{87043B3D-8C0A-478B-9CD6-373CF8B42A29}"/>
              </a:ext>
            </a:extLst>
          </p:cNvPr>
          <p:cNvCxnSpPr>
            <a:cxnSpLocks/>
          </p:cNvCxnSpPr>
          <p:nvPr/>
        </p:nvCxnSpPr>
        <p:spPr>
          <a:xfrm>
            <a:off x="13529466" y="8248902"/>
            <a:ext cx="11887200" cy="0"/>
          </a:xfrm>
          <a:prstGeom prst="line">
            <a:avLst/>
          </a:prstGeom>
          <a:ln w="38100">
            <a:solidFill>
              <a:srgbClr val="7A4B06"/>
            </a:solidFill>
          </a:ln>
        </p:spPr>
        <p:style>
          <a:lnRef idx="1">
            <a:schemeClr val="accent2"/>
          </a:lnRef>
          <a:fillRef idx="0">
            <a:schemeClr val="accent2"/>
          </a:fillRef>
          <a:effectRef idx="0">
            <a:schemeClr val="accent2"/>
          </a:effectRef>
          <a:fontRef idx="minor">
            <a:schemeClr val="tx1"/>
          </a:fontRef>
        </p:style>
      </p:cxnSp>
      <p:cxnSp>
        <p:nvCxnSpPr>
          <p:cNvPr id="91" name="Straight Connector 90">
            <a:extLst>
              <a:ext uri="{FF2B5EF4-FFF2-40B4-BE49-F238E27FC236}">
                <a16:creationId xmlns:a16="http://schemas.microsoft.com/office/drawing/2014/main" id="{42C667ED-F71D-4291-A4FC-2624261745A8}"/>
              </a:ext>
            </a:extLst>
          </p:cNvPr>
          <p:cNvCxnSpPr>
            <a:cxnSpLocks/>
          </p:cNvCxnSpPr>
          <p:nvPr/>
        </p:nvCxnSpPr>
        <p:spPr>
          <a:xfrm>
            <a:off x="26461788" y="10616970"/>
            <a:ext cx="11712322" cy="0"/>
          </a:xfrm>
          <a:prstGeom prst="line">
            <a:avLst/>
          </a:prstGeom>
          <a:ln w="38100">
            <a:solidFill>
              <a:srgbClr val="7A4B06"/>
            </a:solidFill>
          </a:ln>
        </p:spPr>
        <p:style>
          <a:lnRef idx="1">
            <a:schemeClr val="accent2"/>
          </a:lnRef>
          <a:fillRef idx="0">
            <a:schemeClr val="accent2"/>
          </a:fillRef>
          <a:effectRef idx="0">
            <a:schemeClr val="accent2"/>
          </a:effectRef>
          <a:fontRef idx="minor">
            <a:schemeClr val="tx1"/>
          </a:fontRef>
        </p:style>
      </p:cxnSp>
      <p:cxnSp>
        <p:nvCxnSpPr>
          <p:cNvPr id="92" name="Straight Connector 91">
            <a:extLst>
              <a:ext uri="{FF2B5EF4-FFF2-40B4-BE49-F238E27FC236}">
                <a16:creationId xmlns:a16="http://schemas.microsoft.com/office/drawing/2014/main" id="{CEBAE16D-17D9-44F7-9E08-5BC1E160B4B0}"/>
              </a:ext>
            </a:extLst>
          </p:cNvPr>
          <p:cNvCxnSpPr>
            <a:cxnSpLocks/>
          </p:cNvCxnSpPr>
          <p:nvPr/>
        </p:nvCxnSpPr>
        <p:spPr>
          <a:xfrm>
            <a:off x="26416191" y="16153351"/>
            <a:ext cx="11714376" cy="0"/>
          </a:xfrm>
          <a:prstGeom prst="line">
            <a:avLst/>
          </a:prstGeom>
          <a:ln w="38100">
            <a:solidFill>
              <a:srgbClr val="7A4B06"/>
            </a:solidFill>
          </a:ln>
        </p:spPr>
        <p:style>
          <a:lnRef idx="1">
            <a:schemeClr val="accent2"/>
          </a:lnRef>
          <a:fillRef idx="0">
            <a:schemeClr val="accent2"/>
          </a:fillRef>
          <a:effectRef idx="0">
            <a:schemeClr val="accent2"/>
          </a:effectRef>
          <a:fontRef idx="minor">
            <a:schemeClr val="tx1"/>
          </a:fontRef>
        </p:style>
      </p:cxnSp>
      <p:cxnSp>
        <p:nvCxnSpPr>
          <p:cNvPr id="93" name="Straight Connector 92">
            <a:extLst>
              <a:ext uri="{FF2B5EF4-FFF2-40B4-BE49-F238E27FC236}">
                <a16:creationId xmlns:a16="http://schemas.microsoft.com/office/drawing/2014/main" id="{982B89E1-6AFD-4FC2-9C41-49992227240F}"/>
              </a:ext>
            </a:extLst>
          </p:cNvPr>
          <p:cNvCxnSpPr>
            <a:cxnSpLocks/>
          </p:cNvCxnSpPr>
          <p:nvPr/>
        </p:nvCxnSpPr>
        <p:spPr>
          <a:xfrm>
            <a:off x="26461788" y="22252407"/>
            <a:ext cx="11813185" cy="0"/>
          </a:xfrm>
          <a:prstGeom prst="line">
            <a:avLst/>
          </a:prstGeom>
          <a:ln w="38100">
            <a:solidFill>
              <a:srgbClr val="7A4B06"/>
            </a:solidFill>
          </a:ln>
        </p:spPr>
        <p:style>
          <a:lnRef idx="1">
            <a:schemeClr val="accent2"/>
          </a:lnRef>
          <a:fillRef idx="0">
            <a:schemeClr val="accent2"/>
          </a:fillRef>
          <a:effectRef idx="0">
            <a:schemeClr val="accent2"/>
          </a:effectRef>
          <a:fontRef idx="minor">
            <a:schemeClr val="tx1"/>
          </a:fontRef>
        </p:style>
      </p:cxnSp>
      <p:cxnSp>
        <p:nvCxnSpPr>
          <p:cNvPr id="94" name="Straight Connector 93">
            <a:extLst>
              <a:ext uri="{FF2B5EF4-FFF2-40B4-BE49-F238E27FC236}">
                <a16:creationId xmlns:a16="http://schemas.microsoft.com/office/drawing/2014/main" id="{AB71D5BE-FCDC-4CA0-932D-2414FBF1922C}"/>
              </a:ext>
            </a:extLst>
          </p:cNvPr>
          <p:cNvCxnSpPr>
            <a:cxnSpLocks/>
          </p:cNvCxnSpPr>
          <p:nvPr/>
        </p:nvCxnSpPr>
        <p:spPr>
          <a:xfrm>
            <a:off x="26461788" y="26250981"/>
            <a:ext cx="11887200" cy="0"/>
          </a:xfrm>
          <a:prstGeom prst="line">
            <a:avLst/>
          </a:prstGeom>
          <a:ln w="38100">
            <a:solidFill>
              <a:srgbClr val="7A4B06"/>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4108710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1023</TotalTime>
  <Words>1129</Words>
  <Application>Microsoft Office PowerPoint</Application>
  <PresentationFormat>Custom</PresentationFormat>
  <Paragraphs>114</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8" baseType="lpstr">
      <vt:lpstr>Arial</vt:lpstr>
      <vt:lpstr>Calibri</vt:lpstr>
      <vt:lpstr>Calibri Light</vt:lpstr>
      <vt:lpstr>Times New Roman</vt:lpstr>
      <vt:lpstr>Office Theme</vt:lpstr>
      <vt:lpstr>CS ChemDraw Drawing</vt:lpstr>
      <vt:lpstr>MestReNova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LaSalle</dc:creator>
  <cp:lastModifiedBy>Chris LaSalle</cp:lastModifiedBy>
  <cp:revision>6</cp:revision>
  <cp:lastPrinted>2017-12-05T19:51:29Z</cp:lastPrinted>
  <dcterms:created xsi:type="dcterms:W3CDTF">2018-04-18T19:30:37Z</dcterms:created>
  <dcterms:modified xsi:type="dcterms:W3CDTF">2018-04-26T16:37:13Z</dcterms:modified>
</cp:coreProperties>
</file>