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43891200" cy="32918400"/>
  <p:notesSz cx="9239250" cy="11982450"/>
  <p:custDataLst>
    <p:tags r:id="rId5"/>
  </p:custDataLst>
  <p:defaultTextStyle>
    <a:defPPr>
      <a:defRPr lang="en-US"/>
    </a:defPPr>
    <a:lvl1pPr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5pPr>
    <a:lvl6pPr marL="22860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6pPr>
    <a:lvl7pPr marL="27432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7pPr>
    <a:lvl8pPr marL="32004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8pPr>
    <a:lvl9pPr marL="3657600" algn="l" defTabSz="914400" rtl="0" eaLnBrk="1" latinLnBrk="0" hangingPunct="1">
      <a:defRPr sz="2400" kern="1200">
        <a:solidFill>
          <a:schemeClr val="tx1"/>
        </a:solidFill>
        <a:effectLst>
          <a:outerShdw blurRad="38100" dist="38100" dir="2700000" algn="tl">
            <a:srgbClr val="000000">
              <a:alpha val="43137"/>
            </a:srgbClr>
          </a:outerShdw>
        </a:effectLst>
        <a:latin typeface="Times New Roman" pitchFamily="18" charset="0"/>
        <a:ea typeface="+mn-ea"/>
        <a:cs typeface="+mn-cs"/>
      </a:defRPr>
    </a:lvl9pPr>
  </p:defaultTextStyle>
  <p:extLst>
    <p:ext uri="{EFAFB233-063F-42B5-8137-9DF3F51BA10A}">
      <p15:sldGuideLst xmlns:p15="http://schemas.microsoft.com/office/powerpoint/2012/main">
        <p15:guide id="1" orient="horz" pos="11088">
          <p15:clr>
            <a:srgbClr val="A4A3A4"/>
          </p15:clr>
        </p15:guide>
        <p15:guide id="2" pos="13440">
          <p15:clr>
            <a:srgbClr val="A4A3A4"/>
          </p15:clr>
        </p15:guide>
      </p15:sldGuideLst>
    </p:ext>
    <p:ext uri="{2D200454-40CA-4A62-9FC3-DE9A4176ACB9}">
      <p15:notesGuideLst xmlns:p15="http://schemas.microsoft.com/office/powerpoint/2012/main">
        <p15:guide id="1" orient="horz" pos="3774">
          <p15:clr>
            <a:srgbClr val="A4A3A4"/>
          </p15:clr>
        </p15:guide>
        <p15:guide id="2" pos="2909">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215E"/>
    <a:srgbClr val="003F75"/>
    <a:srgbClr val="EAEAEA"/>
    <a:srgbClr val="3399FF"/>
    <a:srgbClr val="A9A9BB"/>
    <a:srgbClr val="ABABB9"/>
    <a:srgbClr val="9E9EC6"/>
    <a:srgbClr val="9696D0"/>
    <a:srgbClr val="B5B5EF"/>
    <a:srgbClr val="ACAC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060" autoAdjust="0"/>
    <p:restoredTop sz="93654" autoAdjust="0"/>
  </p:normalViewPr>
  <p:slideViewPr>
    <p:cSldViewPr>
      <p:cViewPr>
        <p:scale>
          <a:sx n="30" d="100"/>
          <a:sy n="30" d="100"/>
        </p:scale>
        <p:origin x="1254" y="24"/>
      </p:cViewPr>
      <p:guideLst>
        <p:guide orient="horz" pos="11088"/>
        <p:guide pos="1344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37" d="100"/>
          <a:sy n="37" d="100"/>
        </p:scale>
        <p:origin x="-1488" y="-84"/>
      </p:cViewPr>
      <p:guideLst>
        <p:guide orient="horz" pos="3774"/>
        <p:guide pos="2909"/>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tags" Target="tags/tag1.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4002088" cy="5984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84" tIns="57492" rIns="114984" bIns="57492" anchor="t" anchorCtr="0" compatLnSpc="1">
            <a:prstTxWarp prst="textNoShape">
              <a:avLst/>
            </a:prstTxWarp>
          </a:bodyPr>
          <a:lstStyle>
            <a:defPPr>
              <a:defRPr kern="1200" smtId="4294967295"/>
            </a:defPPr>
            <a:lvl1pPr defTabSz="1149350">
              <a:defRPr sz="1500"/>
            </a:lvl1pPr>
          </a:lstStyle>
          <a:p>
            <a:endParaRPr lang="en-US" altLang="zh-CN"/>
          </a:p>
        </p:txBody>
      </p:sp>
      <p:sp>
        <p:nvSpPr>
          <p:cNvPr id="6147" name="Rectangle 3"/>
          <p:cNvSpPr>
            <a:spLocks noGrp="1" noChangeArrowheads="1"/>
          </p:cNvSpPr>
          <p:nvPr>
            <p:ph type="dt" sz="quarter" idx="1"/>
          </p:nvPr>
        </p:nvSpPr>
        <p:spPr bwMode="auto">
          <a:xfrm>
            <a:off x="5235575" y="0"/>
            <a:ext cx="4002088" cy="5984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84" tIns="57492" rIns="114984" bIns="57492" anchor="t" anchorCtr="0" compatLnSpc="1">
            <a:prstTxWarp prst="textNoShape">
              <a:avLst/>
            </a:prstTxWarp>
          </a:bodyPr>
          <a:lstStyle>
            <a:defPPr>
              <a:defRPr kern="1200" smtId="4294967295"/>
            </a:defPPr>
            <a:lvl1pPr algn="r" defTabSz="1149350">
              <a:defRPr sz="1500"/>
            </a:lvl1pPr>
          </a:lstStyle>
          <a:p>
            <a:endParaRPr lang="en-US" altLang="zh-CN"/>
          </a:p>
        </p:txBody>
      </p:sp>
      <p:sp>
        <p:nvSpPr>
          <p:cNvPr id="6148" name="Rectangle 4"/>
          <p:cNvSpPr>
            <a:spLocks noGrp="1" noChangeArrowheads="1"/>
          </p:cNvSpPr>
          <p:nvPr>
            <p:ph type="ftr" sz="quarter" idx="2"/>
          </p:nvPr>
        </p:nvSpPr>
        <p:spPr bwMode="auto">
          <a:xfrm>
            <a:off x="0" y="11380788"/>
            <a:ext cx="4002088" cy="600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84" tIns="57492" rIns="114984" bIns="57492" anchor="b" anchorCtr="0" compatLnSpc="1">
            <a:prstTxWarp prst="textNoShape">
              <a:avLst/>
            </a:prstTxWarp>
          </a:bodyPr>
          <a:lstStyle>
            <a:defPPr>
              <a:defRPr kern="1200" smtId="4294967295"/>
            </a:defPPr>
            <a:lvl1pPr defTabSz="1149350">
              <a:defRPr sz="1500"/>
            </a:lvl1pPr>
          </a:lstStyle>
          <a:p>
            <a:endParaRPr lang="en-US" altLang="zh-CN"/>
          </a:p>
        </p:txBody>
      </p:sp>
      <p:sp>
        <p:nvSpPr>
          <p:cNvPr id="6149" name="Rectangle 5"/>
          <p:cNvSpPr>
            <a:spLocks noGrp="1" noChangeArrowheads="1"/>
          </p:cNvSpPr>
          <p:nvPr>
            <p:ph type="sldNum" sz="quarter" idx="3"/>
          </p:nvPr>
        </p:nvSpPr>
        <p:spPr bwMode="auto">
          <a:xfrm>
            <a:off x="5235575" y="11380788"/>
            <a:ext cx="4002088" cy="600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84" tIns="57492" rIns="114984" bIns="57492" anchor="b" anchorCtr="0" compatLnSpc="1">
            <a:prstTxWarp prst="textNoShape">
              <a:avLst/>
            </a:prstTxWarp>
          </a:bodyPr>
          <a:lstStyle>
            <a:defPPr>
              <a:defRPr kern="1200" smtId="4294967295"/>
            </a:defPPr>
            <a:lvl1pPr algn="r" defTabSz="1149350">
              <a:defRPr sz="1500"/>
            </a:lvl1pPr>
          </a:lstStyle>
          <a:p>
            <a:fld id="{56A6134A-9986-4884-ADAB-C57241D32564}" type="slidenum">
              <a:rPr lang="zh-CN" altLang="en-US"/>
              <a:t>‹#›</a:t>
            </a:fld>
            <a:endParaRPr lang="en-US" altLang="zh-CN"/>
          </a:p>
        </p:txBody>
      </p:sp>
    </p:spTree>
    <p:extLst>
      <p:ext uri="{BB962C8B-B14F-4D97-AF65-F5344CB8AC3E}">
        <p14:creationId xmlns:p14="http://schemas.microsoft.com/office/powerpoint/2010/main" val="9348627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983038" cy="5921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76" tIns="57487" rIns="114976" bIns="57487" anchor="t" anchorCtr="0" compatLnSpc="1">
            <a:prstTxWarp prst="textNoShape">
              <a:avLst/>
            </a:prstTxWarp>
          </a:bodyPr>
          <a:lstStyle>
            <a:defPPr>
              <a:defRPr kern="1200" smtId="4294967295"/>
            </a:defPPr>
            <a:lvl1pPr defTabSz="1149350">
              <a:defRPr sz="1500"/>
            </a:lvl1pPr>
          </a:lstStyle>
          <a:p>
            <a:endParaRPr lang="en-US" altLang="zh-CN"/>
          </a:p>
        </p:txBody>
      </p:sp>
      <p:sp>
        <p:nvSpPr>
          <p:cNvPr id="4099" name="Rectangle 3"/>
          <p:cNvSpPr>
            <a:spLocks noGrp="1" noChangeArrowheads="1"/>
          </p:cNvSpPr>
          <p:nvPr>
            <p:ph type="dt" idx="1"/>
          </p:nvPr>
        </p:nvSpPr>
        <p:spPr bwMode="auto">
          <a:xfrm>
            <a:off x="5241925" y="0"/>
            <a:ext cx="3983038" cy="5921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76" tIns="57487" rIns="114976" bIns="57487" anchor="t" anchorCtr="0" compatLnSpc="1">
            <a:prstTxWarp prst="textNoShape">
              <a:avLst/>
            </a:prstTxWarp>
          </a:bodyPr>
          <a:lstStyle>
            <a:defPPr>
              <a:defRPr kern="1200" smtId="4294967295"/>
            </a:defPPr>
            <a:lvl1pPr algn="r" defTabSz="1149350">
              <a:defRPr sz="1500"/>
            </a:lvl1pPr>
          </a:lstStyle>
          <a:p>
            <a:endParaRPr lang="en-US" altLang="zh-CN"/>
          </a:p>
        </p:txBody>
      </p:sp>
      <p:sp>
        <p:nvSpPr>
          <p:cNvPr id="2052" name="Rectangle 4"/>
          <p:cNvSpPr>
            <a:spLocks noGrp="1" noRot="1" noChangeAspect="1" noChangeArrowheads="1" noTextEdit="1"/>
          </p:cNvSpPr>
          <p:nvPr>
            <p:ph type="sldImg" idx="2"/>
          </p:nvPr>
        </p:nvSpPr>
        <p:spPr bwMode="auto">
          <a:xfrm>
            <a:off x="1582738" y="889000"/>
            <a:ext cx="6059487" cy="4545013"/>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1257300" y="5732463"/>
            <a:ext cx="6708775" cy="53355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76" tIns="57487" rIns="114976" bIns="57487" anchor="t" anchorCtr="0" compatLnSpc="1">
            <a:prstTxWarp prst="textNoShape">
              <a:avLst/>
            </a:prstTxWarp>
          </a:bodyPr>
          <a:lstStyle>
            <a:defPPr>
              <a:defRPr kern="1200" smtId="4294967295"/>
            </a:defPPr>
          </a:lstStyle>
          <a:p>
            <a:pPr lvl="0"/>
            <a:r>
              <a:rPr lang="en-US" altLang="zh-CN" noProof="0"/>
              <a:t>Click to edit Master text styles</a:t>
            </a:r>
          </a:p>
          <a:p>
            <a:pPr lvl="1"/>
            <a:r>
              <a:rPr lang="en-US" altLang="zh-CN" noProof="0"/>
              <a:t>Second level</a:t>
            </a:r>
          </a:p>
          <a:p>
            <a:pPr lvl="2"/>
            <a:r>
              <a:rPr lang="en-US" altLang="zh-CN" noProof="0"/>
              <a:t>Third level</a:t>
            </a:r>
          </a:p>
          <a:p>
            <a:pPr lvl="3"/>
            <a:r>
              <a:rPr lang="en-US" altLang="zh-CN" noProof="0"/>
              <a:t>Fourth level</a:t>
            </a:r>
          </a:p>
          <a:p>
            <a:pPr lvl="4"/>
            <a:r>
              <a:rPr lang="en-US" altLang="zh-CN" noProof="0"/>
              <a:t>Fifth level</a:t>
            </a:r>
          </a:p>
        </p:txBody>
      </p:sp>
      <p:sp>
        <p:nvSpPr>
          <p:cNvPr id="4102" name="Rectangle 6"/>
          <p:cNvSpPr>
            <a:spLocks noGrp="1" noChangeArrowheads="1"/>
          </p:cNvSpPr>
          <p:nvPr>
            <p:ph type="ftr" sz="quarter" idx="4"/>
          </p:nvPr>
        </p:nvSpPr>
        <p:spPr bwMode="auto">
          <a:xfrm>
            <a:off x="0" y="11363325"/>
            <a:ext cx="3983038" cy="593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76" tIns="57487" rIns="114976" bIns="57487" anchor="b" anchorCtr="0" compatLnSpc="1">
            <a:prstTxWarp prst="textNoShape">
              <a:avLst/>
            </a:prstTxWarp>
          </a:bodyPr>
          <a:lstStyle>
            <a:defPPr>
              <a:defRPr kern="1200" smtId="4294967295"/>
            </a:defPPr>
            <a:lvl1pPr defTabSz="1149350">
              <a:defRPr sz="1500"/>
            </a:lvl1pPr>
          </a:lstStyle>
          <a:p>
            <a:endParaRPr lang="en-US" altLang="zh-CN"/>
          </a:p>
        </p:txBody>
      </p:sp>
      <p:sp>
        <p:nvSpPr>
          <p:cNvPr id="4103" name="Rectangle 7"/>
          <p:cNvSpPr>
            <a:spLocks noGrp="1" noChangeArrowheads="1"/>
          </p:cNvSpPr>
          <p:nvPr>
            <p:ph type="sldNum" sz="quarter" idx="5"/>
          </p:nvPr>
        </p:nvSpPr>
        <p:spPr bwMode="auto">
          <a:xfrm>
            <a:off x="5241925" y="11363325"/>
            <a:ext cx="3983038" cy="593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4976" tIns="57487" rIns="114976" bIns="57487" anchor="b" anchorCtr="0" compatLnSpc="1">
            <a:prstTxWarp prst="textNoShape">
              <a:avLst/>
            </a:prstTxWarp>
          </a:bodyPr>
          <a:lstStyle>
            <a:defPPr>
              <a:defRPr kern="1200" smtId="4294967295"/>
            </a:defPPr>
            <a:lvl1pPr algn="r" defTabSz="1149350">
              <a:defRPr sz="1500"/>
            </a:lvl1pPr>
          </a:lstStyle>
          <a:p>
            <a:fld id="{23124DF2-DDA8-402F-81DD-AC1D1E5694AB}" type="slidenum">
              <a:rPr lang="zh-CN" altLang="en-US"/>
              <a:t>‹#›</a:t>
            </a:fld>
            <a:endParaRPr lang="en-US" altLang="zh-CN"/>
          </a:p>
        </p:txBody>
      </p:sp>
    </p:spTree>
    <p:extLst>
      <p:ext uri="{BB962C8B-B14F-4D97-AF65-F5344CB8AC3E}">
        <p14:creationId xmlns:p14="http://schemas.microsoft.com/office/powerpoint/2010/main" val="190401942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7"/>
          <p:cNvSpPr>
            <a:spLocks noGrp="1" noChangeArrowheads="1"/>
          </p:cNvSpPr>
          <p:nvPr>
            <p:ph type="sldNum" sz="quarter" idx="5"/>
          </p:nvPr>
        </p:nvSpPr>
        <p:spPr>
          <a:noFill/>
        </p:spPr>
        <p:txBody>
          <a:bodyPr/>
          <a:lstStyle>
            <a:defPPr>
              <a:defRPr kern="1200" smtId="4294967295"/>
            </a:defPPr>
            <a:lvl1pPr defTabSz="1149350">
              <a:defRPr sz="2400">
                <a:solidFill>
                  <a:schemeClr val="tx1"/>
                </a:solidFill>
                <a:latin typeface="Times New Roman" pitchFamily="18" charset="0"/>
              </a:defRPr>
            </a:lvl1pPr>
            <a:lvl2pPr marL="742950" indent="-285750" defTabSz="1149350">
              <a:defRPr sz="2400">
                <a:solidFill>
                  <a:schemeClr val="tx1"/>
                </a:solidFill>
                <a:latin typeface="Times New Roman" pitchFamily="18" charset="0"/>
              </a:defRPr>
            </a:lvl2pPr>
            <a:lvl3pPr marL="1143000" indent="-228600" defTabSz="1149350">
              <a:defRPr sz="2400">
                <a:solidFill>
                  <a:schemeClr val="tx1"/>
                </a:solidFill>
                <a:latin typeface="Times New Roman" pitchFamily="18" charset="0"/>
              </a:defRPr>
            </a:lvl3pPr>
            <a:lvl4pPr marL="1600200" indent="-228600" defTabSz="1149350">
              <a:defRPr sz="2400">
                <a:solidFill>
                  <a:schemeClr val="tx1"/>
                </a:solidFill>
                <a:latin typeface="Times New Roman" pitchFamily="18" charset="0"/>
              </a:defRPr>
            </a:lvl4pPr>
            <a:lvl5pPr marL="2057400" indent="-228600" defTabSz="1149350">
              <a:defRPr sz="2400">
                <a:solidFill>
                  <a:schemeClr val="tx1"/>
                </a:solidFill>
                <a:latin typeface="Times New Roman" pitchFamily="18" charset="0"/>
              </a:defRPr>
            </a:lvl5pPr>
            <a:lvl6pPr marL="2514600" indent="-228600" defTabSz="1149350" eaLnBrk="0" fontAlgn="base" hangingPunct="0">
              <a:spcBef>
                <a:spcPct val="0"/>
              </a:spcBef>
              <a:spcAft>
                <a:spcPct val="0"/>
              </a:spcAft>
              <a:defRPr sz="2400">
                <a:solidFill>
                  <a:schemeClr val="tx1"/>
                </a:solidFill>
                <a:latin typeface="Times New Roman" pitchFamily="18" charset="0"/>
              </a:defRPr>
            </a:lvl6pPr>
            <a:lvl7pPr marL="2971800" indent="-228600" defTabSz="1149350" eaLnBrk="0" fontAlgn="base" hangingPunct="0">
              <a:spcBef>
                <a:spcPct val="0"/>
              </a:spcBef>
              <a:spcAft>
                <a:spcPct val="0"/>
              </a:spcAft>
              <a:defRPr sz="2400">
                <a:solidFill>
                  <a:schemeClr val="tx1"/>
                </a:solidFill>
                <a:latin typeface="Times New Roman" pitchFamily="18" charset="0"/>
              </a:defRPr>
            </a:lvl7pPr>
            <a:lvl8pPr marL="3429000" indent="-228600" defTabSz="1149350" eaLnBrk="0" fontAlgn="base" hangingPunct="0">
              <a:spcBef>
                <a:spcPct val="0"/>
              </a:spcBef>
              <a:spcAft>
                <a:spcPct val="0"/>
              </a:spcAft>
              <a:defRPr sz="2400">
                <a:solidFill>
                  <a:schemeClr val="tx1"/>
                </a:solidFill>
                <a:latin typeface="Times New Roman" pitchFamily="18" charset="0"/>
              </a:defRPr>
            </a:lvl8pPr>
            <a:lvl9pPr marL="3886200" indent="-228600" defTabSz="1149350" eaLnBrk="0" fontAlgn="base" hangingPunct="0">
              <a:spcBef>
                <a:spcPct val="0"/>
              </a:spcBef>
              <a:spcAft>
                <a:spcPct val="0"/>
              </a:spcAft>
              <a:defRPr sz="2400">
                <a:solidFill>
                  <a:schemeClr val="tx1"/>
                </a:solidFill>
                <a:latin typeface="Times New Roman" pitchFamily="18" charset="0"/>
              </a:defRPr>
            </a:lvl9pPr>
          </a:lstStyle>
          <a:p>
            <a:fld id="{D5580D61-8B82-42C3-9A37-58134866DD67}" type="slidenum">
              <a:rPr lang="zh-CN" altLang="en-US" sz="1500"/>
              <a:t>1</a:t>
            </a:fld>
            <a:endParaRPr lang="en-US" altLang="zh-CN" sz="1500"/>
          </a:p>
        </p:txBody>
      </p:sp>
      <p:sp>
        <p:nvSpPr>
          <p:cNvPr id="3075" name="Rectangle 2"/>
          <p:cNvSpPr>
            <a:spLocks noGrp="1" noRot="1" noChangeAspect="1" noChangeArrowheads="1" noTextEdit="1"/>
          </p:cNvSpPr>
          <p:nvPr>
            <p:ph type="sldImg"/>
          </p:nvPr>
        </p:nvSpPr>
        <p:spPr/>
      </p:sp>
      <p:sp>
        <p:nvSpPr>
          <p:cNvPr id="3076" name="Rectangle 3"/>
          <p:cNvSpPr>
            <a:spLocks noGrp="1" noChangeArrowheads="1"/>
          </p:cNvSpPr>
          <p:nvPr>
            <p:ph type="body" idx="1"/>
          </p:nvPr>
        </p:nvSpPr>
        <p:spPr>
          <a:noFill/>
        </p:spPr>
        <p:txBody>
          <a:bodyPr/>
          <a:lstStyle>
            <a:defPPr>
              <a:defRPr kern="1200" smtId="4294967295"/>
            </a:defP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123" y="10226675"/>
            <a:ext cx="37306957" cy="7054850"/>
          </a:xfrm>
          <a:prstGeom prst="rect">
            <a:avLst/>
          </a:prstGeom>
        </p:spPr>
        <p:txBody>
          <a:bodyPr/>
          <a:lstStyle>
            <a:defPPr>
              <a:defRPr kern="1200" smtId="4294967295"/>
            </a:defPPr>
          </a:lstStyle>
          <a:p>
            <a:r>
              <a:rPr lang="en-US"/>
              <a:t>Click to edit Master title style</a:t>
            </a:r>
          </a:p>
        </p:txBody>
      </p:sp>
      <p:sp>
        <p:nvSpPr>
          <p:cNvPr id="3" name="Subtitle 2"/>
          <p:cNvSpPr>
            <a:spLocks noGrp="1"/>
          </p:cNvSpPr>
          <p:nvPr>
            <p:ph type="subTitle" idx="1"/>
          </p:nvPr>
        </p:nvSpPr>
        <p:spPr>
          <a:xfrm>
            <a:off x="6584245" y="18653125"/>
            <a:ext cx="30722711" cy="8413750"/>
          </a:xfrm>
          <a:prstGeom prst="rect">
            <a:avLst/>
          </a:prstGeom>
        </p:spPr>
        <p:txBody>
          <a:bodyPr/>
          <a:lstStyle>
            <a:defPPr>
              <a:defRPr kern="1200" smtId="4294967295"/>
            </a:defPPr>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4116601227"/>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194279" y="1317625"/>
            <a:ext cx="39502643" cy="5486400"/>
          </a:xfrm>
          <a:prstGeom prst="rect">
            <a:avLst/>
          </a:prstGeom>
        </p:spPr>
        <p:txBody>
          <a:bodyPr/>
          <a:lstStyle>
            <a:defPPr>
              <a:defRPr kern="1200" smtId="4294967295"/>
            </a:defPPr>
          </a:lstStyle>
          <a:p>
            <a:r>
              <a:rPr lang="en-US"/>
              <a:t>Click to edit Master title style</a:t>
            </a:r>
          </a:p>
        </p:txBody>
      </p:sp>
      <p:sp>
        <p:nvSpPr>
          <p:cNvPr id="3" name="Content Placeholder 2"/>
          <p:cNvSpPr>
            <a:spLocks noGrp="1"/>
          </p:cNvSpPr>
          <p:nvPr>
            <p:ph idx="1"/>
          </p:nvPr>
        </p:nvSpPr>
        <p:spPr>
          <a:xfrm>
            <a:off x="2194279" y="7680325"/>
            <a:ext cx="39502643" cy="21724938"/>
          </a:xfrm>
          <a:prstGeom prst="rect">
            <a:avLst/>
          </a:prstGeom>
        </p:spPr>
        <p:txBody>
          <a:bodyPr/>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44308357"/>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1" y="21153439"/>
            <a:ext cx="37306957" cy="6537325"/>
          </a:xfrm>
          <a:prstGeom prst="rect">
            <a:avLst/>
          </a:prstGeom>
        </p:spPr>
        <p:txBody>
          <a:bodyPr anchor="t"/>
          <a:lstStyle>
            <a:defPPr>
              <a:defRPr kern="1200" smtId="4294967295"/>
            </a:defPPr>
            <a:lvl1pPr algn="l">
              <a:defRPr sz="4000" b="1" cap="all"/>
            </a:lvl1pPr>
          </a:lstStyle>
          <a:p>
            <a:r>
              <a:rPr lang="en-US"/>
              <a:t>Click to edit Master title style</a:t>
            </a:r>
          </a:p>
        </p:txBody>
      </p:sp>
      <p:sp>
        <p:nvSpPr>
          <p:cNvPr id="3" name="Text Placeholder 2"/>
          <p:cNvSpPr>
            <a:spLocks noGrp="1"/>
          </p:cNvSpPr>
          <p:nvPr>
            <p:ph type="body" idx="1"/>
          </p:nvPr>
        </p:nvSpPr>
        <p:spPr>
          <a:xfrm>
            <a:off x="3467101" y="13952538"/>
            <a:ext cx="37306957" cy="7200900"/>
          </a:xfrm>
          <a:prstGeom prst="rect">
            <a:avLst/>
          </a:prstGeom>
        </p:spPr>
        <p:txBody>
          <a:bodyPr anchor="b"/>
          <a:lstStyle>
            <a:defPPr>
              <a:defRPr kern="1200" smtId="4294967295"/>
            </a:defPPr>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722449652"/>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194279" y="1317625"/>
            <a:ext cx="39502643" cy="5486400"/>
          </a:xfrm>
          <a:prstGeom prst="rect">
            <a:avLst/>
          </a:prstGeom>
        </p:spPr>
        <p:txBody>
          <a:bodyPr/>
          <a:lstStyle>
            <a:defPPr>
              <a:defRPr kern="1200" smtId="4294967295"/>
            </a:defPPr>
          </a:lstStyle>
          <a:p>
            <a:r>
              <a:rPr lang="en-US"/>
              <a:t>Click to edit Master title style</a:t>
            </a:r>
          </a:p>
        </p:txBody>
      </p:sp>
      <p:sp>
        <p:nvSpPr>
          <p:cNvPr id="3" name="Content Placeholder 2"/>
          <p:cNvSpPr>
            <a:spLocks noGrp="1"/>
          </p:cNvSpPr>
          <p:nvPr>
            <p:ph sz="half" idx="1"/>
          </p:nvPr>
        </p:nvSpPr>
        <p:spPr>
          <a:xfrm>
            <a:off x="2194279" y="7680325"/>
            <a:ext cx="19683588" cy="21724938"/>
          </a:xfrm>
          <a:prstGeom prst="rect">
            <a:avLst/>
          </a:prstGeom>
        </p:spPr>
        <p:txBody>
          <a:bodyPr/>
          <a:lstStyle>
            <a:defPPr>
              <a:defRPr kern="1200" smtId="4294967295"/>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13334" y="7680325"/>
            <a:ext cx="19683589" cy="21724938"/>
          </a:xfrm>
          <a:prstGeom prst="rect">
            <a:avLst/>
          </a:prstGeom>
        </p:spPr>
        <p:txBody>
          <a:bodyPr/>
          <a:lstStyle>
            <a:defPPr>
              <a:defRPr kern="1200" smtId="4294967295"/>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04973206"/>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279" y="1317625"/>
            <a:ext cx="39502643" cy="5486400"/>
          </a:xfrm>
          <a:prstGeom prst="rect">
            <a:avLst/>
          </a:prstGeom>
        </p:spPr>
        <p:txBody>
          <a:bodyPr/>
          <a:lstStyle>
            <a:defPPr>
              <a:defRPr kern="1200" smtId="4294967295"/>
            </a:defPPr>
            <a:lvl1pPr>
              <a:defRPr/>
            </a:lvl1pPr>
          </a:lstStyle>
          <a:p>
            <a:r>
              <a:rPr lang="en-US"/>
              <a:t>Click to edit Master title style</a:t>
            </a:r>
          </a:p>
        </p:txBody>
      </p:sp>
      <p:sp>
        <p:nvSpPr>
          <p:cNvPr id="3" name="Text Placeholder 2"/>
          <p:cNvSpPr>
            <a:spLocks noGrp="1"/>
          </p:cNvSpPr>
          <p:nvPr>
            <p:ph type="body" idx="1"/>
          </p:nvPr>
        </p:nvSpPr>
        <p:spPr>
          <a:xfrm>
            <a:off x="2194278" y="7369176"/>
            <a:ext cx="19392900" cy="3070225"/>
          </a:xfrm>
          <a:prstGeom prst="rect">
            <a:avLst/>
          </a:prstGeom>
        </p:spPr>
        <p:txBody>
          <a:bodyPr anchor="b"/>
          <a:lstStyle>
            <a:defPPr>
              <a:defRPr kern="1200" smtId="4294967295"/>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4278" y="10439401"/>
            <a:ext cx="19392900" cy="18965862"/>
          </a:xfrm>
          <a:prstGeom prst="rect">
            <a:avLst/>
          </a:prstGeom>
        </p:spPr>
        <p:txBody>
          <a:bodyPr/>
          <a:lstStyle>
            <a:defPPr>
              <a:defRPr kern="1200" smtId="4294967295"/>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5555" y="7369176"/>
            <a:ext cx="19401368" cy="3070225"/>
          </a:xfrm>
          <a:prstGeom prst="rect">
            <a:avLst/>
          </a:prstGeom>
        </p:spPr>
        <p:txBody>
          <a:bodyPr anchor="b"/>
          <a:lstStyle>
            <a:defPPr>
              <a:defRPr kern="1200" smtId="4294967295"/>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5555" y="10439401"/>
            <a:ext cx="19401368" cy="18965862"/>
          </a:xfrm>
          <a:prstGeom prst="rect">
            <a:avLst/>
          </a:prstGeom>
        </p:spPr>
        <p:txBody>
          <a:bodyPr/>
          <a:lstStyle>
            <a:defPPr>
              <a:defRPr kern="1200" smtId="4294967295"/>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20596146"/>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194279" y="1317625"/>
            <a:ext cx="39502643" cy="5486400"/>
          </a:xfrm>
          <a:prstGeom prst="rect">
            <a:avLst/>
          </a:prstGeom>
        </p:spPr>
        <p:txBody>
          <a:bodyPr/>
          <a:lstStyle>
            <a:defPPr>
              <a:defRPr kern="1200" smtId="4294967295"/>
            </a:defPPr>
          </a:lstStyle>
          <a:p>
            <a:r>
              <a:rPr lang="en-US"/>
              <a:t>Click to edit Master title style</a:t>
            </a:r>
          </a:p>
        </p:txBody>
      </p:sp>
    </p:spTree>
    <p:extLst>
      <p:ext uri="{BB962C8B-B14F-4D97-AF65-F5344CB8AC3E}">
        <p14:creationId xmlns:p14="http://schemas.microsoft.com/office/powerpoint/2010/main" val="2245704571"/>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1098106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278" y="1311275"/>
            <a:ext cx="14439900" cy="5576888"/>
          </a:xfrm>
          <a:prstGeom prst="rect">
            <a:avLst/>
          </a:prstGeom>
        </p:spPr>
        <p:txBody>
          <a:bodyPr anchor="b"/>
          <a:lstStyle>
            <a:defPPr>
              <a:defRPr kern="1200" smtId="4294967295"/>
            </a:defPPr>
            <a:lvl1pPr algn="l">
              <a:defRPr sz="2000" b="1"/>
            </a:lvl1pPr>
          </a:lstStyle>
          <a:p>
            <a:r>
              <a:rPr lang="en-US"/>
              <a:t>Click to edit Master title style</a:t>
            </a:r>
          </a:p>
        </p:txBody>
      </p:sp>
      <p:sp>
        <p:nvSpPr>
          <p:cNvPr id="3" name="Content Placeholder 2"/>
          <p:cNvSpPr>
            <a:spLocks noGrp="1"/>
          </p:cNvSpPr>
          <p:nvPr>
            <p:ph idx="1"/>
          </p:nvPr>
        </p:nvSpPr>
        <p:spPr>
          <a:xfrm>
            <a:off x="17160523" y="1311275"/>
            <a:ext cx="24536400" cy="28093988"/>
          </a:xfrm>
          <a:prstGeom prst="rect">
            <a:avLst/>
          </a:prstGeom>
        </p:spPr>
        <p:txBody>
          <a:bodyPr/>
          <a:lstStyle>
            <a:defPPr>
              <a:defRPr kern="1200" smtId="4294967295"/>
            </a:defPPr>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278" y="6888163"/>
            <a:ext cx="14439900" cy="22517100"/>
          </a:xfrm>
          <a:prstGeom prst="rect">
            <a:avLst/>
          </a:prstGeom>
        </p:spPr>
        <p:txBody>
          <a:bodyPr/>
          <a:lstStyle>
            <a:defPPr>
              <a:defRPr kern="1200" smtId="4294967295"/>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11754677"/>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3545" y="23042564"/>
            <a:ext cx="26334157" cy="2720975"/>
          </a:xfrm>
          <a:prstGeom prst="rect">
            <a:avLst/>
          </a:prstGeom>
        </p:spPr>
        <p:txBody>
          <a:bodyPr anchor="b"/>
          <a:lstStyle>
            <a:defPPr>
              <a:defRPr kern="1200" smtId="4294967295"/>
            </a:defPPr>
            <a:lvl1pPr algn="l">
              <a:defRPr sz="2000" b="1"/>
            </a:lvl1pPr>
          </a:lstStyle>
          <a:p>
            <a:r>
              <a:rPr lang="en-US"/>
              <a:t>Click to edit Master title style</a:t>
            </a:r>
          </a:p>
        </p:txBody>
      </p:sp>
      <p:sp>
        <p:nvSpPr>
          <p:cNvPr id="3" name="Picture Placeholder 2"/>
          <p:cNvSpPr>
            <a:spLocks noGrp="1"/>
          </p:cNvSpPr>
          <p:nvPr>
            <p:ph type="pic" idx="1"/>
          </p:nvPr>
        </p:nvSpPr>
        <p:spPr>
          <a:xfrm>
            <a:off x="8603545" y="2941639"/>
            <a:ext cx="26334157" cy="19750088"/>
          </a:xfrm>
          <a:prstGeom prst="rect">
            <a:avLst/>
          </a:prstGeom>
        </p:spPr>
        <p:txBody>
          <a:bodyPr/>
          <a:lstStyle>
            <a:defPPr>
              <a:defRPr kern="1200" smtId="4294967295"/>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603545" y="25763539"/>
            <a:ext cx="26334157" cy="3862387"/>
          </a:xfrm>
          <a:prstGeom prst="rect">
            <a:avLst/>
          </a:prstGeom>
        </p:spPr>
        <p:txBody>
          <a:bodyPr/>
          <a:lstStyle>
            <a:defPPr>
              <a:defRPr kern="1200" smtId="4294967295"/>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673959152"/>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2194279" y="1317625"/>
            <a:ext cx="39502643" cy="5486400"/>
          </a:xfrm>
          <a:prstGeom prst="rect">
            <a:avLst/>
          </a:prstGeom>
        </p:spPr>
        <p:txBody>
          <a:bodyPr/>
          <a:lstStyle>
            <a:defPPr>
              <a:defRPr kern="1200" smtId="4294967295"/>
            </a:defPPr>
          </a:lstStyle>
          <a:p>
            <a:r>
              <a:rPr lang="en-US"/>
              <a:t>Click to edit Master title style</a:t>
            </a:r>
          </a:p>
        </p:txBody>
      </p:sp>
      <p:sp>
        <p:nvSpPr>
          <p:cNvPr id="3" name="Vertical Text Placeholder 2"/>
          <p:cNvSpPr>
            <a:spLocks noGrp="1"/>
          </p:cNvSpPr>
          <p:nvPr>
            <p:ph type="body" orient="vert" idx="1"/>
          </p:nvPr>
        </p:nvSpPr>
        <p:spPr>
          <a:xfrm>
            <a:off x="2194279" y="7680325"/>
            <a:ext cx="39502643" cy="21724938"/>
          </a:xfrm>
          <a:prstGeom prst="rect">
            <a:avLst/>
          </a:prstGeom>
        </p:spPr>
        <p:txBody>
          <a:bodyPr vert="eaVert"/>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93822054"/>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968" y="1317625"/>
            <a:ext cx="9874956" cy="28087638"/>
          </a:xfrm>
          <a:prstGeom prst="rect">
            <a:avLst/>
          </a:prstGeom>
        </p:spPr>
        <p:txBody>
          <a:bodyPr vert="eaVert"/>
          <a:lstStyle>
            <a:defPPr>
              <a:defRPr kern="1200" smtId="4294967295"/>
            </a:defPPr>
          </a:lstStyle>
          <a:p>
            <a:r>
              <a:rPr lang="en-US"/>
              <a:t>Click to edit Master title style</a:t>
            </a:r>
          </a:p>
        </p:txBody>
      </p:sp>
      <p:sp>
        <p:nvSpPr>
          <p:cNvPr id="3" name="Vertical Text Placeholder 2"/>
          <p:cNvSpPr>
            <a:spLocks noGrp="1"/>
          </p:cNvSpPr>
          <p:nvPr>
            <p:ph type="body" orient="vert" idx="1"/>
          </p:nvPr>
        </p:nvSpPr>
        <p:spPr>
          <a:xfrm>
            <a:off x="2194278" y="1317625"/>
            <a:ext cx="29492222" cy="28087638"/>
          </a:xfrm>
          <a:prstGeom prst="rect">
            <a:avLst/>
          </a:prstGeom>
        </p:spPr>
        <p:txBody>
          <a:bodyPr vert="eaVert"/>
          <a:lstStyle>
            <a:defPPr>
              <a:defRPr kern="1200" smtId="4294967295"/>
            </a:def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31512708"/>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New picture"/>
          <p:cNvPicPr/>
          <p:nvPr/>
        </p:nvPicPr>
        <p:blipFill dpi="0">
          <a:blip r:embed="rId13"/>
          <a:stretch>
            <a:fillRect/>
          </a:stretch>
        </p:blipFill>
        <p:spPr>
          <a:xfrm rot="16200000">
            <a:off x="-11506200" y="16459200"/>
            <a:ext cx="14274800" cy="4368800"/>
          </a:xfrm>
          <a:prstGeom prst="rect">
            <a:avLst/>
          </a:prstGeom>
        </p:spPr>
      </p:pic>
      <p:pic>
        <p:nvPicPr>
          <p:cNvPr id="3" name="New picture"/>
          <p:cNvPicPr/>
          <p:nvPr/>
        </p:nvPicPr>
        <p:blipFill dpi="0">
          <a:blip r:embed="rId13"/>
          <a:stretch>
            <a:fillRect/>
          </a:stretch>
        </p:blipFill>
        <p:spPr>
          <a:xfrm rot="5400000">
            <a:off x="41122600" y="16459200"/>
            <a:ext cx="14274800" cy="4368800"/>
          </a:xfrm>
          <a:prstGeom prst="rect">
            <a:avLst/>
          </a:prstGeom>
        </p:spPr>
      </p:pic>
      <p:pic>
        <p:nvPicPr>
          <p:cNvPr id="4" name="New picture"/>
          <p:cNvPicPr/>
          <p:nvPr/>
        </p:nvPicPr>
        <p:blipFill dpi="0">
          <a:blip r:embed="rId14"/>
          <a:stretch>
            <a:fillRect/>
          </a:stretch>
        </p:blipFill>
        <p:spPr>
          <a:xfrm>
            <a:off x="6661150" y="33426400"/>
            <a:ext cx="30568900" cy="1549400"/>
          </a:xfrm>
          <a:prstGeom prst="rect">
            <a:avLst/>
          </a:prstGeom>
        </p:spPr>
      </p:pic>
      <p:sp>
        <p:nvSpPr>
          <p:cNvPr id="5" name="New shape"/>
          <p:cNvSpPr/>
          <p:nvPr/>
        </p:nvSpPr>
        <p:spPr>
          <a:xfrm>
            <a:off x="6661150" y="33997900"/>
            <a:ext cx="21945600" cy="127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smtId="4294967295"/>
            </a:defPPr>
          </a:lstStyle>
          <a:p>
            <a:pPr algn="l"/>
            <a:r>
              <a:rPr sz="4880">
                <a:solidFill>
                  <a:srgbClr val="808080"/>
                </a:solidFill>
              </a:rPr>
              <a:t>Template ID: multicolorgradients  Size: 48x36</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defPPr>
        <a:defRPr kern="1200" smtId="4294967295"/>
      </a:defPPr>
      <a:lvl1pPr algn="ctr" defTabSz="3074988" rtl="0" eaLnBrk="0" fontAlgn="base" hangingPunct="0">
        <a:spcBef>
          <a:spcPct val="0"/>
        </a:spcBef>
        <a:spcAft>
          <a:spcPct val="0"/>
        </a:spcAft>
        <a:defRPr sz="14800">
          <a:solidFill>
            <a:schemeClr val="tx2"/>
          </a:solidFill>
          <a:latin typeface="+mj-lt"/>
          <a:ea typeface="+mj-ea"/>
          <a:cs typeface="+mj-cs"/>
        </a:defRPr>
      </a:lvl1pPr>
      <a:lvl2pPr algn="ctr" defTabSz="3074988" rtl="0" eaLnBrk="0" fontAlgn="base" hangingPunct="0">
        <a:spcBef>
          <a:spcPct val="0"/>
        </a:spcBef>
        <a:spcAft>
          <a:spcPct val="0"/>
        </a:spcAft>
        <a:defRPr sz="14800">
          <a:solidFill>
            <a:schemeClr val="tx2"/>
          </a:solidFill>
          <a:latin typeface="Times New Roman" pitchFamily="18" charset="0"/>
        </a:defRPr>
      </a:lvl2pPr>
      <a:lvl3pPr algn="ctr" defTabSz="3074988" rtl="0" eaLnBrk="0" fontAlgn="base" hangingPunct="0">
        <a:spcBef>
          <a:spcPct val="0"/>
        </a:spcBef>
        <a:spcAft>
          <a:spcPct val="0"/>
        </a:spcAft>
        <a:defRPr sz="14800">
          <a:solidFill>
            <a:schemeClr val="tx2"/>
          </a:solidFill>
          <a:latin typeface="Times New Roman" pitchFamily="18" charset="0"/>
        </a:defRPr>
      </a:lvl3pPr>
      <a:lvl4pPr algn="ctr" defTabSz="3074988" rtl="0" eaLnBrk="0" fontAlgn="base" hangingPunct="0">
        <a:spcBef>
          <a:spcPct val="0"/>
        </a:spcBef>
        <a:spcAft>
          <a:spcPct val="0"/>
        </a:spcAft>
        <a:defRPr sz="14800">
          <a:solidFill>
            <a:schemeClr val="tx2"/>
          </a:solidFill>
          <a:latin typeface="Times New Roman" pitchFamily="18" charset="0"/>
        </a:defRPr>
      </a:lvl4pPr>
      <a:lvl5pPr algn="ctr" defTabSz="3074988" rtl="0" eaLnBrk="0" fontAlgn="base" hangingPunct="0">
        <a:spcBef>
          <a:spcPct val="0"/>
        </a:spcBef>
        <a:spcAft>
          <a:spcPct val="0"/>
        </a:spcAft>
        <a:defRPr sz="14800">
          <a:solidFill>
            <a:schemeClr val="tx2"/>
          </a:solidFill>
          <a:latin typeface="Times New Roman" pitchFamily="18" charset="0"/>
        </a:defRPr>
      </a:lvl5pPr>
      <a:lvl6pPr marL="457200" algn="ctr" defTabSz="3074988" rtl="0" eaLnBrk="0" fontAlgn="base" hangingPunct="0">
        <a:spcBef>
          <a:spcPct val="0"/>
        </a:spcBef>
        <a:spcAft>
          <a:spcPct val="0"/>
        </a:spcAft>
        <a:defRPr sz="14800">
          <a:solidFill>
            <a:schemeClr val="tx2"/>
          </a:solidFill>
          <a:latin typeface="Times New Roman" pitchFamily="18" charset="0"/>
        </a:defRPr>
      </a:lvl6pPr>
      <a:lvl7pPr marL="914400" algn="ctr" defTabSz="3074988" rtl="0" eaLnBrk="0" fontAlgn="base" hangingPunct="0">
        <a:spcBef>
          <a:spcPct val="0"/>
        </a:spcBef>
        <a:spcAft>
          <a:spcPct val="0"/>
        </a:spcAft>
        <a:defRPr sz="14800">
          <a:solidFill>
            <a:schemeClr val="tx2"/>
          </a:solidFill>
          <a:latin typeface="Times New Roman" pitchFamily="18" charset="0"/>
        </a:defRPr>
      </a:lvl7pPr>
      <a:lvl8pPr marL="1371600" algn="ctr" defTabSz="3074988" rtl="0" eaLnBrk="0" fontAlgn="base" hangingPunct="0">
        <a:spcBef>
          <a:spcPct val="0"/>
        </a:spcBef>
        <a:spcAft>
          <a:spcPct val="0"/>
        </a:spcAft>
        <a:defRPr sz="14800">
          <a:solidFill>
            <a:schemeClr val="tx2"/>
          </a:solidFill>
          <a:latin typeface="Times New Roman" pitchFamily="18" charset="0"/>
        </a:defRPr>
      </a:lvl8pPr>
      <a:lvl9pPr marL="1828800" algn="ctr" defTabSz="3074988" rtl="0" eaLnBrk="0" fontAlgn="base" hangingPunct="0">
        <a:spcBef>
          <a:spcPct val="0"/>
        </a:spcBef>
        <a:spcAft>
          <a:spcPct val="0"/>
        </a:spcAft>
        <a:defRPr sz="14800">
          <a:solidFill>
            <a:schemeClr val="tx2"/>
          </a:solidFill>
          <a:latin typeface="Times New Roman" pitchFamily="18" charset="0"/>
        </a:defRPr>
      </a:lvl9pPr>
    </p:titleStyle>
    <p:bodyStyle>
      <a:defPPr>
        <a:defRPr kern="1200" smtId="4294967295"/>
      </a:defPPr>
      <a:lvl1pPr marL="1150938" indent="-1150938" algn="l" defTabSz="3074988" rtl="0" eaLnBrk="0" fontAlgn="base" hangingPunct="0">
        <a:spcBef>
          <a:spcPct val="20000"/>
        </a:spcBef>
        <a:spcAft>
          <a:spcPct val="0"/>
        </a:spcAft>
        <a:buChar char="•"/>
        <a:defRPr sz="10700">
          <a:solidFill>
            <a:schemeClr val="tx1"/>
          </a:solidFill>
          <a:latin typeface="+mn-lt"/>
          <a:ea typeface="+mn-ea"/>
          <a:cs typeface="+mn-cs"/>
        </a:defRPr>
      </a:lvl1pPr>
      <a:lvl2pPr marL="2497138" indent="-960438" algn="l" defTabSz="3074988" rtl="0" eaLnBrk="0" fontAlgn="base" hangingPunct="0">
        <a:spcBef>
          <a:spcPct val="20000"/>
        </a:spcBef>
        <a:spcAft>
          <a:spcPct val="0"/>
        </a:spcAft>
        <a:buChar char="–"/>
        <a:defRPr sz="9500">
          <a:solidFill>
            <a:schemeClr val="tx1"/>
          </a:solidFill>
          <a:latin typeface="+mn-lt"/>
        </a:defRPr>
      </a:lvl2pPr>
      <a:lvl3pPr marL="3843338" indent="-768350" algn="l" defTabSz="3074988" rtl="0" eaLnBrk="0" fontAlgn="base" hangingPunct="0">
        <a:spcBef>
          <a:spcPct val="20000"/>
        </a:spcBef>
        <a:spcAft>
          <a:spcPct val="0"/>
        </a:spcAft>
        <a:buChar char="•"/>
        <a:defRPr sz="8100">
          <a:solidFill>
            <a:schemeClr val="tx1"/>
          </a:solidFill>
          <a:latin typeface="+mn-lt"/>
        </a:defRPr>
      </a:lvl3pPr>
      <a:lvl4pPr marL="5384800" indent="-773113" algn="l" defTabSz="3074988" rtl="0" eaLnBrk="0" fontAlgn="base" hangingPunct="0">
        <a:spcBef>
          <a:spcPct val="20000"/>
        </a:spcBef>
        <a:spcAft>
          <a:spcPct val="0"/>
        </a:spcAft>
        <a:buChar char="–"/>
        <a:defRPr sz="6500">
          <a:solidFill>
            <a:schemeClr val="tx1"/>
          </a:solidFill>
          <a:latin typeface="+mn-lt"/>
        </a:defRPr>
      </a:lvl4pPr>
      <a:lvl5pPr marL="6921500" indent="-768350" algn="l" defTabSz="3074988" rtl="0" eaLnBrk="0" fontAlgn="base" hangingPunct="0">
        <a:spcBef>
          <a:spcPct val="20000"/>
        </a:spcBef>
        <a:spcAft>
          <a:spcPct val="0"/>
        </a:spcAft>
        <a:buChar char="»"/>
        <a:defRPr sz="6500">
          <a:solidFill>
            <a:schemeClr val="tx1"/>
          </a:solidFill>
          <a:latin typeface="+mn-lt"/>
        </a:defRPr>
      </a:lvl5pPr>
      <a:lvl6pPr marL="7378700" indent="-768350" algn="l" defTabSz="3074988" rtl="0" eaLnBrk="0" fontAlgn="base" hangingPunct="0">
        <a:spcBef>
          <a:spcPct val="20000"/>
        </a:spcBef>
        <a:spcAft>
          <a:spcPct val="0"/>
        </a:spcAft>
        <a:buChar char="»"/>
        <a:defRPr sz="6500">
          <a:solidFill>
            <a:schemeClr val="tx1"/>
          </a:solidFill>
          <a:latin typeface="+mn-lt"/>
        </a:defRPr>
      </a:lvl6pPr>
      <a:lvl7pPr marL="7835900" indent="-768350" algn="l" defTabSz="3074988" rtl="0" eaLnBrk="0" fontAlgn="base" hangingPunct="0">
        <a:spcBef>
          <a:spcPct val="20000"/>
        </a:spcBef>
        <a:spcAft>
          <a:spcPct val="0"/>
        </a:spcAft>
        <a:buChar char="»"/>
        <a:defRPr sz="6500">
          <a:solidFill>
            <a:schemeClr val="tx1"/>
          </a:solidFill>
          <a:latin typeface="+mn-lt"/>
        </a:defRPr>
      </a:lvl7pPr>
      <a:lvl8pPr marL="8293100" indent="-768350" algn="l" defTabSz="3074988" rtl="0" eaLnBrk="0" fontAlgn="base" hangingPunct="0">
        <a:spcBef>
          <a:spcPct val="20000"/>
        </a:spcBef>
        <a:spcAft>
          <a:spcPct val="0"/>
        </a:spcAft>
        <a:buChar char="»"/>
        <a:defRPr sz="6500">
          <a:solidFill>
            <a:schemeClr val="tx1"/>
          </a:solidFill>
          <a:latin typeface="+mn-lt"/>
        </a:defRPr>
      </a:lvl8pPr>
      <a:lvl9pPr marL="8750300" indent="-768350" algn="l" defTabSz="3074988" rtl="0" eaLnBrk="0" fontAlgn="base" hangingPunct="0">
        <a:spcBef>
          <a:spcPct val="20000"/>
        </a:spcBef>
        <a:spcAft>
          <a:spcPct val="0"/>
        </a:spcAft>
        <a:buChar char="»"/>
        <a:defRPr sz="65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shadeToTitle="1">
        <a:gradFill rotWithShape="0">
          <a:gsLst>
            <a:gs pos="0">
              <a:schemeClr val="bg1"/>
            </a:gs>
            <a:gs pos="100000">
              <a:schemeClr val="tx2">
                <a:lumMod val="40000"/>
                <a:lumOff val="60000"/>
              </a:schemeClr>
            </a:gs>
          </a:gsLst>
          <a:path path="shape">
            <a:fillToRect l="50000" t="50000" r="50000" b="50000"/>
          </a:path>
          <a:tileRect/>
        </a:gradFill>
        <a:effectLst/>
      </p:bgPr>
    </p:bg>
    <p:spTree>
      <p:nvGrpSpPr>
        <p:cNvPr id="1" name=""/>
        <p:cNvGrpSpPr/>
        <p:nvPr/>
      </p:nvGrpSpPr>
      <p:grpSpPr>
        <a:xfrm>
          <a:off x="0" y="0"/>
          <a:ext cx="0" cy="0"/>
          <a:chOff x="0" y="0"/>
          <a:chExt cx="0" cy="0"/>
        </a:xfrm>
      </p:grpSpPr>
      <p:grpSp>
        <p:nvGrpSpPr>
          <p:cNvPr id="2" name="Group 1"/>
          <p:cNvGrpSpPr/>
          <p:nvPr/>
        </p:nvGrpSpPr>
        <p:grpSpPr>
          <a:xfrm>
            <a:off x="1150819" y="268428"/>
            <a:ext cx="41771366" cy="4128511"/>
            <a:chOff x="1054474" y="495300"/>
            <a:chExt cx="41794578" cy="4610100"/>
          </a:xfrm>
        </p:grpSpPr>
        <p:sp>
          <p:nvSpPr>
            <p:cNvPr id="28" name="Text Box 241"/>
            <p:cNvSpPr txBox="1">
              <a:spLocks noChangeArrowheads="1"/>
            </p:cNvSpPr>
            <p:nvPr/>
          </p:nvSpPr>
          <p:spPr bwMode="auto">
            <a:xfrm>
              <a:off x="1054474" y="495301"/>
              <a:ext cx="41782253" cy="4610099"/>
            </a:xfrm>
            <a:prstGeom prst="rect">
              <a:avLst/>
            </a:prstGeom>
            <a:solidFill>
              <a:schemeClr val="accent2">
                <a:lumMod val="50000"/>
              </a:schemeClr>
            </a:solidFill>
            <a:ln w="25400">
              <a:noFill/>
              <a:miter lim="800000"/>
            </a:ln>
          </p:spPr>
          <p:txBody>
            <a:bodyPr lIns="61170" tIns="30584" rIns="61170" bIns="30584" anchor="ctr"/>
            <a:lstStyle>
              <a:defPPr>
                <a:defRPr kern="1200" smtId="4294967295"/>
              </a:defPPr>
              <a:lvl1pPr defTabSz="612775">
                <a:defRPr sz="2400">
                  <a:solidFill>
                    <a:schemeClr val="tx1"/>
                  </a:solidFill>
                  <a:latin typeface="Times New Roman" pitchFamily="18" charset="0"/>
                </a:defRPr>
              </a:lvl1pPr>
              <a:lvl2pPr marL="742950" indent="-285750" defTabSz="612775">
                <a:defRPr sz="2400">
                  <a:solidFill>
                    <a:schemeClr val="tx1"/>
                  </a:solidFill>
                  <a:latin typeface="Times New Roman" pitchFamily="18" charset="0"/>
                </a:defRPr>
              </a:lvl2pPr>
              <a:lvl3pPr marL="1143000" indent="-228600" defTabSz="612775">
                <a:defRPr sz="2400">
                  <a:solidFill>
                    <a:schemeClr val="tx1"/>
                  </a:solidFill>
                  <a:latin typeface="Times New Roman" pitchFamily="18" charset="0"/>
                </a:defRPr>
              </a:lvl3pPr>
              <a:lvl4pPr marL="1600200" indent="-228600" defTabSz="612775">
                <a:defRPr sz="2400">
                  <a:solidFill>
                    <a:schemeClr val="tx1"/>
                  </a:solidFill>
                  <a:latin typeface="Times New Roman" pitchFamily="18" charset="0"/>
                </a:defRPr>
              </a:lvl4pPr>
              <a:lvl5pPr marL="2057400" indent="-228600" defTabSz="612775">
                <a:defRPr sz="2400">
                  <a:solidFill>
                    <a:schemeClr val="tx1"/>
                  </a:solidFill>
                  <a:latin typeface="Times New Roman" pitchFamily="18" charset="0"/>
                </a:defRPr>
              </a:lvl5pPr>
              <a:lvl6pPr marL="2514600" indent="-228600" defTabSz="612775" eaLnBrk="0" fontAlgn="base" hangingPunct="0">
                <a:spcBef>
                  <a:spcPct val="0"/>
                </a:spcBef>
                <a:spcAft>
                  <a:spcPct val="0"/>
                </a:spcAft>
                <a:defRPr sz="2400">
                  <a:solidFill>
                    <a:schemeClr val="tx1"/>
                  </a:solidFill>
                  <a:latin typeface="Times New Roman" pitchFamily="18" charset="0"/>
                </a:defRPr>
              </a:lvl6pPr>
              <a:lvl7pPr marL="2971800" indent="-228600" defTabSz="612775" eaLnBrk="0" fontAlgn="base" hangingPunct="0">
                <a:spcBef>
                  <a:spcPct val="0"/>
                </a:spcBef>
                <a:spcAft>
                  <a:spcPct val="0"/>
                </a:spcAft>
                <a:defRPr sz="2400">
                  <a:solidFill>
                    <a:schemeClr val="tx1"/>
                  </a:solidFill>
                  <a:latin typeface="Times New Roman" pitchFamily="18" charset="0"/>
                </a:defRPr>
              </a:lvl7pPr>
              <a:lvl8pPr marL="3429000" indent="-228600" defTabSz="612775" eaLnBrk="0" fontAlgn="base" hangingPunct="0">
                <a:spcBef>
                  <a:spcPct val="0"/>
                </a:spcBef>
                <a:spcAft>
                  <a:spcPct val="0"/>
                </a:spcAft>
                <a:defRPr sz="2400">
                  <a:solidFill>
                    <a:schemeClr val="tx1"/>
                  </a:solidFill>
                  <a:latin typeface="Times New Roman" pitchFamily="18" charset="0"/>
                </a:defRPr>
              </a:lvl8pPr>
              <a:lvl9pPr marL="3886200" indent="-228600" defTabSz="612775" eaLnBrk="0" fontAlgn="base" hangingPunct="0">
                <a:spcBef>
                  <a:spcPct val="0"/>
                </a:spcBef>
                <a:spcAft>
                  <a:spcPct val="0"/>
                </a:spcAft>
                <a:defRPr sz="2400">
                  <a:solidFill>
                    <a:schemeClr val="tx1"/>
                  </a:solidFill>
                  <a:latin typeface="Times New Roman" pitchFamily="18" charset="0"/>
                </a:defRPr>
              </a:lvl9pPr>
            </a:lstStyle>
            <a:p>
              <a:pPr algn="ctr"/>
              <a:endParaRPr lang="en-US" altLang="zh-CN" sz="4200" b="1" i="1" u="sng">
                <a:solidFill>
                  <a:schemeClr val="bg1"/>
                </a:solidFill>
                <a:latin typeface="Arial"/>
                <a:ea typeface="SimSun" pitchFamily="2" charset="-122"/>
              </a:endParaRPr>
            </a:p>
          </p:txBody>
        </p:sp>
        <p:sp>
          <p:nvSpPr>
            <p:cNvPr id="35" name="Text Box 241"/>
            <p:cNvSpPr txBox="1">
              <a:spLocks noChangeArrowheads="1"/>
            </p:cNvSpPr>
            <p:nvPr/>
          </p:nvSpPr>
          <p:spPr bwMode="auto">
            <a:xfrm>
              <a:off x="1066800" y="495300"/>
              <a:ext cx="41782253" cy="4610099"/>
            </a:xfrm>
            <a:prstGeom prst="rect">
              <a:avLst/>
            </a:prstGeom>
            <a:solidFill>
              <a:srgbClr val="0082A5">
                <a:alpha val="20000"/>
              </a:srgbClr>
            </a:solidFill>
            <a:ln w="25400">
              <a:noFill/>
              <a:miter lim="800000"/>
            </a:ln>
          </p:spPr>
          <p:txBody>
            <a:bodyPr lIns="61170" tIns="30584" rIns="61170" bIns="30584" anchor="ctr"/>
            <a:lstStyle>
              <a:defPPr>
                <a:defRPr kern="1200" smtId="4294967295"/>
              </a:defPPr>
              <a:lvl1pPr defTabSz="612775">
                <a:defRPr sz="2400">
                  <a:solidFill>
                    <a:schemeClr val="tx1"/>
                  </a:solidFill>
                  <a:latin typeface="Times New Roman" pitchFamily="18" charset="0"/>
                </a:defRPr>
              </a:lvl1pPr>
              <a:lvl2pPr marL="742950" indent="-285750" defTabSz="612775">
                <a:defRPr sz="2400">
                  <a:solidFill>
                    <a:schemeClr val="tx1"/>
                  </a:solidFill>
                  <a:latin typeface="Times New Roman" pitchFamily="18" charset="0"/>
                </a:defRPr>
              </a:lvl2pPr>
              <a:lvl3pPr marL="1143000" indent="-228600" defTabSz="612775">
                <a:defRPr sz="2400">
                  <a:solidFill>
                    <a:schemeClr val="tx1"/>
                  </a:solidFill>
                  <a:latin typeface="Times New Roman" pitchFamily="18" charset="0"/>
                </a:defRPr>
              </a:lvl3pPr>
              <a:lvl4pPr marL="1600200" indent="-228600" defTabSz="612775">
                <a:defRPr sz="2400">
                  <a:solidFill>
                    <a:schemeClr val="tx1"/>
                  </a:solidFill>
                  <a:latin typeface="Times New Roman" pitchFamily="18" charset="0"/>
                </a:defRPr>
              </a:lvl4pPr>
              <a:lvl5pPr marL="2057400" indent="-228600" defTabSz="612775">
                <a:defRPr sz="2400">
                  <a:solidFill>
                    <a:schemeClr val="tx1"/>
                  </a:solidFill>
                  <a:latin typeface="Times New Roman" pitchFamily="18" charset="0"/>
                </a:defRPr>
              </a:lvl5pPr>
              <a:lvl6pPr marL="2514600" indent="-228600" defTabSz="612775" eaLnBrk="0" fontAlgn="base" hangingPunct="0">
                <a:spcBef>
                  <a:spcPct val="0"/>
                </a:spcBef>
                <a:spcAft>
                  <a:spcPct val="0"/>
                </a:spcAft>
                <a:defRPr sz="2400">
                  <a:solidFill>
                    <a:schemeClr val="tx1"/>
                  </a:solidFill>
                  <a:latin typeface="Times New Roman" pitchFamily="18" charset="0"/>
                </a:defRPr>
              </a:lvl6pPr>
              <a:lvl7pPr marL="2971800" indent="-228600" defTabSz="612775" eaLnBrk="0" fontAlgn="base" hangingPunct="0">
                <a:spcBef>
                  <a:spcPct val="0"/>
                </a:spcBef>
                <a:spcAft>
                  <a:spcPct val="0"/>
                </a:spcAft>
                <a:defRPr sz="2400">
                  <a:solidFill>
                    <a:schemeClr val="tx1"/>
                  </a:solidFill>
                  <a:latin typeface="Times New Roman" pitchFamily="18" charset="0"/>
                </a:defRPr>
              </a:lvl7pPr>
              <a:lvl8pPr marL="3429000" indent="-228600" defTabSz="612775" eaLnBrk="0" fontAlgn="base" hangingPunct="0">
                <a:spcBef>
                  <a:spcPct val="0"/>
                </a:spcBef>
                <a:spcAft>
                  <a:spcPct val="0"/>
                </a:spcAft>
                <a:defRPr sz="2400">
                  <a:solidFill>
                    <a:schemeClr val="tx1"/>
                  </a:solidFill>
                  <a:latin typeface="Times New Roman" pitchFamily="18" charset="0"/>
                </a:defRPr>
              </a:lvl8pPr>
              <a:lvl9pPr marL="3886200" indent="-228600" defTabSz="612775" eaLnBrk="0" fontAlgn="base" hangingPunct="0">
                <a:spcBef>
                  <a:spcPct val="0"/>
                </a:spcBef>
                <a:spcAft>
                  <a:spcPct val="0"/>
                </a:spcAft>
                <a:defRPr sz="2400">
                  <a:solidFill>
                    <a:schemeClr val="tx1"/>
                  </a:solidFill>
                  <a:latin typeface="Times New Roman" pitchFamily="18" charset="0"/>
                </a:defRPr>
              </a:lvl9pPr>
            </a:lstStyle>
            <a:p>
              <a:pPr algn="ctr"/>
              <a:endParaRPr lang="en-US" altLang="zh-CN" sz="4200" b="1" i="1" u="sng">
                <a:solidFill>
                  <a:schemeClr val="bg1"/>
                </a:solidFill>
                <a:latin typeface="Arial"/>
                <a:ea typeface="SimSun" pitchFamily="2" charset="-122"/>
              </a:endParaRPr>
            </a:p>
          </p:txBody>
        </p:sp>
      </p:grpSp>
      <p:sp>
        <p:nvSpPr>
          <p:cNvPr id="36" name="Text Box 262"/>
          <p:cNvSpPr txBox="1">
            <a:spLocks noChangeArrowheads="1"/>
          </p:cNvSpPr>
          <p:nvPr/>
        </p:nvSpPr>
        <p:spPr bwMode="auto">
          <a:xfrm>
            <a:off x="1415704" y="388995"/>
            <a:ext cx="41083010" cy="3850545"/>
          </a:xfrm>
          <a:prstGeom prst="rect">
            <a:avLst/>
          </a:prstGeom>
          <a:noFill/>
          <a:ln>
            <a:noFill/>
          </a:ln>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FFBF0B"/>
                  </a:outerShdw>
                </a:effectLst>
              </a14:hiddenEffects>
            </a:ext>
          </a:extLst>
        </p:spPr>
        <p:txBody>
          <a:bodyPr lIns="61170" tIns="30584" rIns="61170" bIns="30584" anchor="ctr"/>
          <a:lstStyle>
            <a:defPPr>
              <a:defRPr kern="1200" smtId="4294967295"/>
            </a:defPPr>
            <a:lvl1pPr defTabSz="612775">
              <a:defRPr sz="2400">
                <a:solidFill>
                  <a:schemeClr val="tx1"/>
                </a:solidFill>
                <a:latin typeface="Times New Roman" pitchFamily="18" charset="0"/>
              </a:defRPr>
            </a:lvl1pPr>
            <a:lvl2pPr marL="742950" indent="-285750" defTabSz="612775">
              <a:defRPr sz="2400">
                <a:solidFill>
                  <a:schemeClr val="tx1"/>
                </a:solidFill>
                <a:latin typeface="Times New Roman" pitchFamily="18" charset="0"/>
              </a:defRPr>
            </a:lvl2pPr>
            <a:lvl3pPr marL="1143000" indent="-228600" defTabSz="612775">
              <a:defRPr sz="2400">
                <a:solidFill>
                  <a:schemeClr val="tx1"/>
                </a:solidFill>
                <a:latin typeface="Times New Roman" pitchFamily="18" charset="0"/>
              </a:defRPr>
            </a:lvl3pPr>
            <a:lvl4pPr marL="1600200" indent="-228600" defTabSz="612775">
              <a:defRPr sz="2400">
                <a:solidFill>
                  <a:schemeClr val="tx1"/>
                </a:solidFill>
                <a:latin typeface="Times New Roman" pitchFamily="18" charset="0"/>
              </a:defRPr>
            </a:lvl4pPr>
            <a:lvl5pPr marL="2057400" indent="-228600" defTabSz="612775">
              <a:defRPr sz="2400">
                <a:solidFill>
                  <a:schemeClr val="tx1"/>
                </a:solidFill>
                <a:latin typeface="Times New Roman" pitchFamily="18" charset="0"/>
              </a:defRPr>
            </a:lvl5pPr>
            <a:lvl6pPr marL="2514600" indent="-228600" defTabSz="612775" eaLnBrk="0" fontAlgn="base" hangingPunct="0">
              <a:spcBef>
                <a:spcPct val="0"/>
              </a:spcBef>
              <a:spcAft>
                <a:spcPct val="0"/>
              </a:spcAft>
              <a:defRPr sz="2400">
                <a:solidFill>
                  <a:schemeClr val="tx1"/>
                </a:solidFill>
                <a:latin typeface="Times New Roman" pitchFamily="18" charset="0"/>
              </a:defRPr>
            </a:lvl6pPr>
            <a:lvl7pPr marL="2971800" indent="-228600" defTabSz="612775" eaLnBrk="0" fontAlgn="base" hangingPunct="0">
              <a:spcBef>
                <a:spcPct val="0"/>
              </a:spcBef>
              <a:spcAft>
                <a:spcPct val="0"/>
              </a:spcAft>
              <a:defRPr sz="2400">
                <a:solidFill>
                  <a:schemeClr val="tx1"/>
                </a:solidFill>
                <a:latin typeface="Times New Roman" pitchFamily="18" charset="0"/>
              </a:defRPr>
            </a:lvl7pPr>
            <a:lvl8pPr marL="3429000" indent="-228600" defTabSz="612775" eaLnBrk="0" fontAlgn="base" hangingPunct="0">
              <a:spcBef>
                <a:spcPct val="0"/>
              </a:spcBef>
              <a:spcAft>
                <a:spcPct val="0"/>
              </a:spcAft>
              <a:defRPr sz="2400">
                <a:solidFill>
                  <a:schemeClr val="tx1"/>
                </a:solidFill>
                <a:latin typeface="Times New Roman" pitchFamily="18" charset="0"/>
              </a:defRPr>
            </a:lvl8pPr>
            <a:lvl9pPr marL="3886200" indent="-228600" defTabSz="612775" eaLnBrk="0" fontAlgn="base" hangingPunct="0">
              <a:spcBef>
                <a:spcPct val="0"/>
              </a:spcBef>
              <a:spcAft>
                <a:spcPct val="0"/>
              </a:spcAft>
              <a:defRPr sz="2400">
                <a:solidFill>
                  <a:schemeClr val="tx1"/>
                </a:solidFill>
                <a:latin typeface="Times New Roman" pitchFamily="18" charset="0"/>
              </a:defRPr>
            </a:lvl9pPr>
          </a:lstStyle>
          <a:p>
            <a:pPr algn="ctr"/>
            <a:r>
              <a:rPr lang="en-US" altLang="zh-CN" sz="4400" b="1" dirty="0">
                <a:solidFill>
                  <a:schemeClr val="bg1"/>
                </a:solidFill>
                <a:latin typeface="Lucida Sans" pitchFamily="34" charset="0"/>
                <a:ea typeface="SimSun" pitchFamily="2" charset="-122"/>
                <a:cs typeface="Lucida Sans" pitchFamily="34" charset="0"/>
              </a:rPr>
              <a:t>PICO: DOES USING CERNER EHR COMPARED TO THE FORMER MCKESSON SYSTEM INCREASE INTEGRATED PLAN OF CARE (IPOC) DOCUMENTATION COMPLIANACE FOR POSTPARTUM PATIENTS, AS EVIDENCED BY INITIATION OF AN IPOC WITHIN 24 HOURS OF ADMISSION AND IPOC PROGRESS EACH SHIFT.   </a:t>
            </a:r>
          </a:p>
          <a:p>
            <a:pPr algn="ctr">
              <a:spcBef>
                <a:spcPct val="20000"/>
              </a:spcBef>
            </a:pPr>
            <a:endParaRPr lang="en-US" altLang="zh-CN" sz="500" b="1" dirty="0">
              <a:solidFill>
                <a:schemeClr val="bg1"/>
              </a:solidFill>
              <a:latin typeface="Lucida Sans" pitchFamily="34" charset="0"/>
              <a:ea typeface="SimSun" pitchFamily="2" charset="-122"/>
              <a:cs typeface="Lucida Sans" pitchFamily="34" charset="0"/>
            </a:endParaRPr>
          </a:p>
          <a:p>
            <a:pPr algn="ctr">
              <a:spcBef>
                <a:spcPct val="20000"/>
              </a:spcBef>
            </a:pPr>
            <a:r>
              <a:rPr lang="en-US" altLang="zh-CN" sz="4800" b="1" dirty="0">
                <a:solidFill>
                  <a:schemeClr val="bg1"/>
                </a:solidFill>
                <a:latin typeface="Lucida Sans" pitchFamily="34" charset="0"/>
                <a:ea typeface="SimSun" pitchFamily="2" charset="-122"/>
                <a:cs typeface="Lucida Sans" pitchFamily="34" charset="0"/>
              </a:rPr>
              <a:t>Debora Pimentel </a:t>
            </a:r>
          </a:p>
          <a:p>
            <a:pPr algn="ctr"/>
            <a:r>
              <a:rPr lang="en-US" altLang="zh-CN" sz="3200" b="1" dirty="0">
                <a:solidFill>
                  <a:schemeClr val="bg1"/>
                </a:solidFill>
                <a:latin typeface="Lucida Sans" pitchFamily="34" charset="0"/>
                <a:ea typeface="SimSun" pitchFamily="2" charset="-122"/>
                <a:cs typeface="Lucida Sans" pitchFamily="34" charset="0"/>
              </a:rPr>
              <a:t>NURS968, DEPARTMENT OF NURSING, UNIVERSITY OF NEW HAMPSHIRE</a:t>
            </a:r>
          </a:p>
        </p:txBody>
      </p:sp>
      <p:sp>
        <p:nvSpPr>
          <p:cNvPr id="37" name="Text Box 242"/>
          <p:cNvSpPr txBox="1">
            <a:spLocks noChangeArrowheads="1"/>
          </p:cNvSpPr>
          <p:nvPr/>
        </p:nvSpPr>
        <p:spPr bwMode="auto">
          <a:xfrm>
            <a:off x="1150818" y="5846139"/>
            <a:ext cx="11742857" cy="15515918"/>
          </a:xfrm>
          <a:prstGeom prst="rect">
            <a:avLst/>
          </a:prstGeom>
          <a:solidFill>
            <a:schemeClr val="bg1"/>
          </a:solidFill>
          <a:ln w="57150" cmpd="thinThick">
            <a:noFill/>
            <a:miter lim="800000"/>
          </a:ln>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82880" tIns="91440" rIns="182880" bIns="182880">
            <a:noAutofit/>
          </a:bodyPr>
          <a:lstStyle>
            <a:defPPr>
              <a:defRPr kern="1200" smtId="4294967295"/>
            </a:defPPr>
            <a:lvl1pPr marL="228600" indent="-228600" defTabSz="612775">
              <a:defRPr sz="2400">
                <a:solidFill>
                  <a:schemeClr val="tx1"/>
                </a:solidFill>
                <a:latin typeface="Times New Roman" pitchFamily="18" charset="0"/>
              </a:defRPr>
            </a:lvl1pPr>
            <a:lvl2pPr marL="742950" indent="-285750" defTabSz="612775">
              <a:defRPr sz="2400">
                <a:solidFill>
                  <a:schemeClr val="tx1"/>
                </a:solidFill>
                <a:latin typeface="Times New Roman" pitchFamily="18" charset="0"/>
              </a:defRPr>
            </a:lvl2pPr>
            <a:lvl3pPr marL="1143000" indent="-228600" defTabSz="612775">
              <a:defRPr sz="2400">
                <a:solidFill>
                  <a:schemeClr val="tx1"/>
                </a:solidFill>
                <a:latin typeface="Times New Roman" pitchFamily="18" charset="0"/>
              </a:defRPr>
            </a:lvl3pPr>
            <a:lvl4pPr marL="1600200" indent="-228600" defTabSz="612775">
              <a:defRPr sz="2400">
                <a:solidFill>
                  <a:schemeClr val="tx1"/>
                </a:solidFill>
                <a:latin typeface="Times New Roman" pitchFamily="18" charset="0"/>
              </a:defRPr>
            </a:lvl4pPr>
            <a:lvl5pPr marL="2057400" indent="-228600" defTabSz="612775">
              <a:defRPr sz="2400">
                <a:solidFill>
                  <a:schemeClr val="tx1"/>
                </a:solidFill>
                <a:latin typeface="Times New Roman" pitchFamily="18" charset="0"/>
              </a:defRPr>
            </a:lvl5pPr>
            <a:lvl6pPr marL="2514600" indent="-228600" defTabSz="612775" eaLnBrk="0" fontAlgn="base" hangingPunct="0">
              <a:spcBef>
                <a:spcPct val="0"/>
              </a:spcBef>
              <a:spcAft>
                <a:spcPct val="0"/>
              </a:spcAft>
              <a:defRPr sz="2400">
                <a:solidFill>
                  <a:schemeClr val="tx1"/>
                </a:solidFill>
                <a:latin typeface="Times New Roman" pitchFamily="18" charset="0"/>
              </a:defRPr>
            </a:lvl6pPr>
            <a:lvl7pPr marL="2971800" indent="-228600" defTabSz="612775" eaLnBrk="0" fontAlgn="base" hangingPunct="0">
              <a:spcBef>
                <a:spcPct val="0"/>
              </a:spcBef>
              <a:spcAft>
                <a:spcPct val="0"/>
              </a:spcAft>
              <a:defRPr sz="2400">
                <a:solidFill>
                  <a:schemeClr val="tx1"/>
                </a:solidFill>
                <a:latin typeface="Times New Roman" pitchFamily="18" charset="0"/>
              </a:defRPr>
            </a:lvl7pPr>
            <a:lvl8pPr marL="3429000" indent="-228600" defTabSz="612775" eaLnBrk="0" fontAlgn="base" hangingPunct="0">
              <a:spcBef>
                <a:spcPct val="0"/>
              </a:spcBef>
              <a:spcAft>
                <a:spcPct val="0"/>
              </a:spcAft>
              <a:defRPr sz="2400">
                <a:solidFill>
                  <a:schemeClr val="tx1"/>
                </a:solidFill>
                <a:latin typeface="Times New Roman" pitchFamily="18" charset="0"/>
              </a:defRPr>
            </a:lvl8pPr>
            <a:lvl9pPr marL="3886200" indent="-228600" defTabSz="612775" eaLnBrk="0" fontAlgn="base" hangingPunct="0">
              <a:spcBef>
                <a:spcPct val="0"/>
              </a:spcBef>
              <a:spcAft>
                <a:spcPct val="0"/>
              </a:spcAft>
              <a:defRPr sz="2400">
                <a:solidFill>
                  <a:schemeClr val="tx1"/>
                </a:solidFill>
                <a:latin typeface="Times New Roman" pitchFamily="18" charset="0"/>
              </a:defRPr>
            </a:lvl9pPr>
          </a:lstStyle>
          <a:p>
            <a:pPr marL="457200" indent="-457200">
              <a:lnSpc>
                <a:spcPct val="120000"/>
              </a:lnSpc>
              <a:buFont typeface="Arial" panose="020B0604020202020204" pitchFamily="34" charset="0"/>
              <a:buChar char="•"/>
            </a:pPr>
            <a:r>
              <a:rPr lang="en-AU" sz="3500" dirty="0">
                <a:effectLst/>
                <a:latin typeface="Lucida Sans" panose="020B0602030504020204" pitchFamily="34" charset="0"/>
              </a:rPr>
              <a:t>Resistance to changing Electronic Health Records</a:t>
            </a:r>
          </a:p>
          <a:p>
            <a:pPr marL="457200" indent="-457200">
              <a:lnSpc>
                <a:spcPct val="120000"/>
              </a:lnSpc>
              <a:buFont typeface="Arial" panose="020B0604020202020204" pitchFamily="34" charset="0"/>
              <a:buChar char="•"/>
            </a:pPr>
            <a:r>
              <a:rPr lang="en-AU" sz="3500" dirty="0">
                <a:effectLst/>
                <a:latin typeface="Lucida Sans" panose="020B0602030504020204" pitchFamily="34" charset="0"/>
              </a:rPr>
              <a:t>Staff apprehension about new charting standards </a:t>
            </a:r>
            <a:r>
              <a:rPr lang="en-AU" sz="3500" dirty="0">
                <a:effectLst/>
                <a:latin typeface="Lucida Sans" panose="020B0602030504020204" pitchFamily="34" charset="0"/>
                <a:sym typeface="Wingdings" panose="05000000000000000000" pitchFamily="2" charset="2"/>
              </a:rPr>
              <a:t> </a:t>
            </a:r>
            <a:r>
              <a:rPr lang="en-AU" sz="3500" dirty="0">
                <a:effectLst/>
                <a:latin typeface="Lucida Sans" panose="020B0602030504020204" pitchFamily="34" charset="0"/>
              </a:rPr>
              <a:t>time-consuming and redundant</a:t>
            </a:r>
          </a:p>
          <a:p>
            <a:pPr marL="457200" indent="-457200">
              <a:lnSpc>
                <a:spcPct val="120000"/>
              </a:lnSpc>
              <a:buFont typeface="Arial" panose="020B0604020202020204" pitchFamily="34" charset="0"/>
              <a:buChar char="•"/>
            </a:pPr>
            <a:r>
              <a:rPr lang="en-AU" sz="3500" dirty="0">
                <a:effectLst/>
                <a:latin typeface="Lucida Sans" panose="020B0602030504020204" pitchFamily="34" charset="0"/>
              </a:rPr>
              <a:t>Poor documentation compliance charting IPOCs</a:t>
            </a:r>
          </a:p>
          <a:p>
            <a:pPr marL="457200" indent="-457200">
              <a:lnSpc>
                <a:spcPct val="120000"/>
              </a:lnSpc>
              <a:buFont typeface="Arial" panose="020B0604020202020204" pitchFamily="34" charset="0"/>
              <a:buChar char="•"/>
            </a:pPr>
            <a:r>
              <a:rPr lang="en-AU" sz="3500" dirty="0">
                <a:effectLst/>
                <a:latin typeface="Lucida Sans" panose="020B0602030504020204" pitchFamily="34" charset="0"/>
              </a:rPr>
              <a:t>IPOCs are preformatted nursing care plans that are suggested by the EHR based on patient data to be ‘Accepted’ or ‘Rejected.’ Nurse must check if goals are ‘in progress’ or ‘met.’ </a:t>
            </a:r>
          </a:p>
          <a:p>
            <a:pPr marL="457200" indent="-457200">
              <a:lnSpc>
                <a:spcPct val="120000"/>
              </a:lnSpc>
              <a:buFont typeface="Arial" panose="020B0604020202020204" pitchFamily="34" charset="0"/>
              <a:buChar char="•"/>
            </a:pPr>
            <a:r>
              <a:rPr lang="en-US" sz="3500" dirty="0">
                <a:effectLst/>
                <a:latin typeface="Lucida Sans" panose="020B0602030504020204" pitchFamily="34" charset="0"/>
              </a:rPr>
              <a:t>IPOCs:</a:t>
            </a:r>
          </a:p>
          <a:p>
            <a:pPr marL="971550" lvl="1" indent="-457200">
              <a:lnSpc>
                <a:spcPct val="120000"/>
              </a:lnSpc>
              <a:buFont typeface="Arial" panose="020B0604020202020204" pitchFamily="34" charset="0"/>
              <a:buChar char="•"/>
            </a:pPr>
            <a:r>
              <a:rPr lang="en-US" sz="3500" dirty="0">
                <a:effectLst/>
                <a:latin typeface="Lucida Sans" panose="020B0602030504020204" pitchFamily="34" charset="0"/>
              </a:rPr>
              <a:t>Evidence-based care </a:t>
            </a:r>
          </a:p>
          <a:p>
            <a:pPr marL="971550" lvl="1" indent="-457200">
              <a:lnSpc>
                <a:spcPct val="120000"/>
              </a:lnSpc>
              <a:buFont typeface="Arial" panose="020B0604020202020204" pitchFamily="34" charset="0"/>
              <a:buChar char="•"/>
            </a:pPr>
            <a:r>
              <a:rPr lang="en-US" sz="3500" dirty="0">
                <a:effectLst/>
                <a:latin typeface="Lucida Sans" panose="020B0602030504020204" pitchFamily="34" charset="0"/>
              </a:rPr>
              <a:t>Prioritizes conditions related to hospital admission and length of stay</a:t>
            </a:r>
          </a:p>
          <a:p>
            <a:pPr marL="971550" lvl="1" indent="-457200">
              <a:lnSpc>
                <a:spcPct val="120000"/>
              </a:lnSpc>
              <a:buFont typeface="Arial" panose="020B0604020202020204" pitchFamily="34" charset="0"/>
              <a:buChar char="•"/>
            </a:pPr>
            <a:r>
              <a:rPr lang="en-US" sz="3500" dirty="0">
                <a:effectLst/>
                <a:latin typeface="Lucida Sans" panose="020B0602030504020204" pitchFamily="34" charset="0"/>
              </a:rPr>
              <a:t>Guides nurses and clinicians to identify high-risk patients or possible adverse events</a:t>
            </a:r>
          </a:p>
          <a:p>
            <a:pPr marL="971550" lvl="1" indent="-457200">
              <a:lnSpc>
                <a:spcPct val="120000"/>
              </a:lnSpc>
              <a:buFont typeface="Arial" panose="020B0604020202020204" pitchFamily="34" charset="0"/>
              <a:buChar char="•"/>
            </a:pPr>
            <a:r>
              <a:rPr lang="en-US" sz="3500" dirty="0">
                <a:effectLst/>
                <a:latin typeface="Lucida Sans" panose="020B0602030504020204" pitchFamily="34" charset="0"/>
              </a:rPr>
              <a:t>Emphasizes elements of care to address for a timely and safe transition of care </a:t>
            </a:r>
          </a:p>
          <a:p>
            <a:pPr marL="971550" lvl="1" indent="-457200">
              <a:lnSpc>
                <a:spcPct val="120000"/>
              </a:lnSpc>
              <a:buFont typeface="Arial" panose="020B0604020202020204" pitchFamily="34" charset="0"/>
              <a:buChar char="•"/>
            </a:pPr>
            <a:r>
              <a:rPr lang="en-US" sz="3500" dirty="0">
                <a:effectLst/>
                <a:latin typeface="Lucida Sans" panose="020B0602030504020204" pitchFamily="34" charset="0"/>
              </a:rPr>
              <a:t>Identification of nursing interventions, desired outcomes or goals determined in collaboration with patients &amp; families </a:t>
            </a:r>
          </a:p>
          <a:p>
            <a:pPr marL="457200" indent="-457200">
              <a:lnSpc>
                <a:spcPct val="120000"/>
              </a:lnSpc>
              <a:buFont typeface="Arial" panose="020B0604020202020204" pitchFamily="34" charset="0"/>
              <a:buChar char="•"/>
            </a:pPr>
            <a:r>
              <a:rPr lang="en-US" sz="3500" dirty="0">
                <a:effectLst/>
                <a:latin typeface="Lucida Sans" panose="020B0602030504020204" pitchFamily="34" charset="0"/>
              </a:rPr>
              <a:t>IPOC compliance is a requirement for DNV hospital accreditation.</a:t>
            </a:r>
          </a:p>
          <a:p>
            <a:pPr marL="457200" indent="-457200">
              <a:lnSpc>
                <a:spcPct val="120000"/>
              </a:lnSpc>
              <a:buFont typeface="Arial" panose="020B0604020202020204" pitchFamily="34" charset="0"/>
              <a:buChar char="•"/>
            </a:pPr>
            <a:r>
              <a:rPr lang="en-US" sz="3500" dirty="0">
                <a:effectLst/>
                <a:latin typeface="Lucida Sans" panose="020B0602030504020204" pitchFamily="34" charset="0"/>
              </a:rPr>
              <a:t>DNV 2018 survey </a:t>
            </a:r>
            <a:r>
              <a:rPr lang="en-US" sz="3500" dirty="0">
                <a:effectLst/>
                <a:latin typeface="Lucida Sans" panose="020B0602030504020204" pitchFamily="34" charset="0"/>
                <a:sym typeface="Wingdings" panose="05000000000000000000" pitchFamily="2" charset="2"/>
              </a:rPr>
              <a:t> </a:t>
            </a:r>
            <a:r>
              <a:rPr lang="en-US" sz="3500" dirty="0">
                <a:effectLst/>
                <a:latin typeface="Lucida Sans" panose="020B0602030504020204" pitchFamily="34" charset="0"/>
              </a:rPr>
              <a:t>12/18 records audited were found to have missing diagnoses in care plan. </a:t>
            </a:r>
          </a:p>
          <a:p>
            <a:pPr marL="971550" lvl="1" indent="-457200">
              <a:lnSpc>
                <a:spcPct val="120000"/>
              </a:lnSpc>
              <a:buFont typeface="Arial" panose="020B0604020202020204" pitchFamily="34" charset="0"/>
              <a:buChar char="•"/>
            </a:pPr>
            <a:endParaRPr lang="en-AU" sz="3400" dirty="0">
              <a:effectLst/>
              <a:latin typeface="Lucida Sans" panose="020B0602030504020204" pitchFamily="34" charset="0"/>
            </a:endParaRPr>
          </a:p>
          <a:p>
            <a:pPr marL="457200" indent="-457200">
              <a:lnSpc>
                <a:spcPct val="120000"/>
              </a:lnSpc>
              <a:buFont typeface="Arial" panose="020B0604020202020204" pitchFamily="34" charset="0"/>
              <a:buChar char="•"/>
            </a:pPr>
            <a:endParaRPr lang="en-AU" sz="3400" dirty="0">
              <a:effectLst/>
              <a:latin typeface="Lucida Sans" panose="020B0602030504020204" pitchFamily="34" charset="0"/>
            </a:endParaRPr>
          </a:p>
          <a:p>
            <a:pPr marL="457200" indent="-457200">
              <a:lnSpc>
                <a:spcPct val="120000"/>
              </a:lnSpc>
              <a:buFont typeface="Arial" panose="020B0604020202020204" pitchFamily="34" charset="0"/>
              <a:buChar char="•"/>
            </a:pPr>
            <a:endParaRPr lang="en-AU" sz="3400" dirty="0">
              <a:latin typeface="Lucida Sans" panose="020B0602030504020204" pitchFamily="34" charset="0"/>
            </a:endParaRPr>
          </a:p>
        </p:txBody>
      </p:sp>
      <p:sp>
        <p:nvSpPr>
          <p:cNvPr id="38" name="Text Box 247"/>
          <p:cNvSpPr txBox="1">
            <a:spLocks noChangeArrowheads="1"/>
          </p:cNvSpPr>
          <p:nvPr/>
        </p:nvSpPr>
        <p:spPr bwMode="auto">
          <a:xfrm>
            <a:off x="14035636" y="5990795"/>
            <a:ext cx="15326407" cy="9554005"/>
          </a:xfrm>
          <a:prstGeom prst="rect">
            <a:avLst/>
          </a:prstGeom>
          <a:solidFill>
            <a:schemeClr val="accent3">
              <a:lumMod val="20000"/>
              <a:lumOff val="80000"/>
            </a:schemeClr>
          </a:solidFill>
          <a:ln w="57150" cmpd="thinThick">
            <a:noFill/>
            <a:miter lim="800000"/>
          </a:ln>
          <a:extLst/>
        </p:spPr>
        <p:txBody>
          <a:bodyPr wrap="square" lIns="182880" tIns="91440" rIns="182880" bIns="182880">
            <a:noAutofit/>
          </a:bodyPr>
          <a:lstStyle>
            <a:defPPr>
              <a:defRPr kern="1200" smtId="4294967295"/>
            </a:defPPr>
            <a:lvl1pPr defTabSz="612775">
              <a:defRPr sz="2400">
                <a:solidFill>
                  <a:schemeClr val="tx1"/>
                </a:solidFill>
                <a:latin typeface="Times New Roman" pitchFamily="18" charset="0"/>
              </a:defRPr>
            </a:lvl1pPr>
            <a:lvl2pPr marL="685800" indent="-227013" defTabSz="612775">
              <a:defRPr sz="2400">
                <a:solidFill>
                  <a:schemeClr val="tx1"/>
                </a:solidFill>
                <a:latin typeface="Times New Roman" pitchFamily="18" charset="0"/>
              </a:defRPr>
            </a:lvl2pPr>
            <a:lvl3pPr marL="1143000" indent="-228600" defTabSz="612775">
              <a:defRPr sz="2400">
                <a:solidFill>
                  <a:schemeClr val="tx1"/>
                </a:solidFill>
                <a:latin typeface="Times New Roman" pitchFamily="18" charset="0"/>
              </a:defRPr>
            </a:lvl3pPr>
            <a:lvl4pPr marL="1600200" indent="-228600" defTabSz="612775">
              <a:defRPr sz="2400">
                <a:solidFill>
                  <a:schemeClr val="tx1"/>
                </a:solidFill>
                <a:latin typeface="Times New Roman" pitchFamily="18" charset="0"/>
              </a:defRPr>
            </a:lvl4pPr>
            <a:lvl5pPr marL="2057400" indent="-228600" defTabSz="612775">
              <a:defRPr sz="2400">
                <a:solidFill>
                  <a:schemeClr val="tx1"/>
                </a:solidFill>
                <a:latin typeface="Times New Roman" pitchFamily="18" charset="0"/>
              </a:defRPr>
            </a:lvl5pPr>
            <a:lvl6pPr marL="2514600" indent="-228600" defTabSz="612775" eaLnBrk="0" fontAlgn="base" hangingPunct="0">
              <a:spcBef>
                <a:spcPct val="0"/>
              </a:spcBef>
              <a:spcAft>
                <a:spcPct val="0"/>
              </a:spcAft>
              <a:defRPr sz="2400">
                <a:solidFill>
                  <a:schemeClr val="tx1"/>
                </a:solidFill>
                <a:latin typeface="Times New Roman" pitchFamily="18" charset="0"/>
              </a:defRPr>
            </a:lvl6pPr>
            <a:lvl7pPr marL="2971800" indent="-228600" defTabSz="612775" eaLnBrk="0" fontAlgn="base" hangingPunct="0">
              <a:spcBef>
                <a:spcPct val="0"/>
              </a:spcBef>
              <a:spcAft>
                <a:spcPct val="0"/>
              </a:spcAft>
              <a:defRPr sz="2400">
                <a:solidFill>
                  <a:schemeClr val="tx1"/>
                </a:solidFill>
                <a:latin typeface="Times New Roman" pitchFamily="18" charset="0"/>
              </a:defRPr>
            </a:lvl7pPr>
            <a:lvl8pPr marL="3429000" indent="-228600" defTabSz="612775" eaLnBrk="0" fontAlgn="base" hangingPunct="0">
              <a:spcBef>
                <a:spcPct val="0"/>
              </a:spcBef>
              <a:spcAft>
                <a:spcPct val="0"/>
              </a:spcAft>
              <a:defRPr sz="2400">
                <a:solidFill>
                  <a:schemeClr val="tx1"/>
                </a:solidFill>
                <a:latin typeface="Times New Roman" pitchFamily="18" charset="0"/>
              </a:defRPr>
            </a:lvl8pPr>
            <a:lvl9pPr marL="3886200" indent="-228600" defTabSz="612775" eaLnBrk="0" fontAlgn="base" hangingPunct="0">
              <a:spcBef>
                <a:spcPct val="0"/>
              </a:spcBef>
              <a:spcAft>
                <a:spcPct val="0"/>
              </a:spcAft>
              <a:defRPr sz="2400">
                <a:solidFill>
                  <a:schemeClr val="tx1"/>
                </a:solidFill>
                <a:latin typeface="Times New Roman" pitchFamily="18" charset="0"/>
              </a:defRPr>
            </a:lvl9pPr>
          </a:lstStyle>
          <a:p>
            <a:pPr>
              <a:lnSpc>
                <a:spcPct val="120000"/>
              </a:lnSpc>
            </a:pPr>
            <a:r>
              <a:rPr lang="en-US" altLang="zh-CN" sz="3200" b="1" dirty="0">
                <a:effectLst/>
                <a:latin typeface="+mj-lt"/>
                <a:ea typeface="ＭＳ Ｐゴシック" charset="-128"/>
              </a:rPr>
              <a:t>THEORY OF SELF-CARE</a:t>
            </a:r>
          </a:p>
          <a:p>
            <a:pPr marL="571500" indent="-571500">
              <a:lnSpc>
                <a:spcPct val="120000"/>
              </a:lnSpc>
              <a:buFont typeface="Arial" panose="020B0604020202020204" pitchFamily="34" charset="0"/>
              <a:buChar char="•"/>
            </a:pPr>
            <a:r>
              <a:rPr lang="en-US" altLang="zh-CN" sz="3200" dirty="0">
                <a:effectLst/>
                <a:latin typeface="Lucida Sans" panose="020B0602030504020204" pitchFamily="34" charset="0"/>
                <a:ea typeface="ＭＳ Ｐゴシック" charset="-128"/>
              </a:rPr>
              <a:t>Self-care requisites are </a:t>
            </a:r>
            <a:r>
              <a:rPr lang="en-US" sz="3200" dirty="0">
                <a:solidFill>
                  <a:srgbClr val="000000"/>
                </a:solidFill>
                <a:effectLst/>
                <a:latin typeface="Lucida Sans" panose="020B0602030504020204" pitchFamily="34" charset="0"/>
              </a:rPr>
              <a:t>actions that are required to maintain human functioning and development that lead to self-care agency.</a:t>
            </a:r>
          </a:p>
          <a:p>
            <a:pPr>
              <a:lnSpc>
                <a:spcPct val="120000"/>
              </a:lnSpc>
            </a:pPr>
            <a:r>
              <a:rPr lang="en-US" altLang="zh-CN" sz="3200" b="1" dirty="0">
                <a:effectLst/>
                <a:latin typeface="+mj-lt"/>
                <a:ea typeface="ＭＳ Ｐゴシック" charset="-128"/>
              </a:rPr>
              <a:t>SELF-CARE DEFICIT THEORY</a:t>
            </a:r>
          </a:p>
          <a:p>
            <a:pPr marL="571500" indent="-571500">
              <a:lnSpc>
                <a:spcPct val="120000"/>
              </a:lnSpc>
              <a:buFont typeface="Arial" panose="020B0604020202020204" pitchFamily="34" charset="0"/>
              <a:buChar char="•"/>
            </a:pPr>
            <a:r>
              <a:rPr lang="en-US" altLang="zh-CN" sz="3200" dirty="0">
                <a:effectLst/>
                <a:latin typeface="Lucida Sans" panose="020B0602030504020204" pitchFamily="34" charset="0"/>
                <a:ea typeface="ＭＳ Ｐゴシック" charset="-128"/>
              </a:rPr>
              <a:t>Nursing is required when an individual has a limited capacity for continuous effective self care.</a:t>
            </a:r>
          </a:p>
          <a:p>
            <a:pPr marL="571500" indent="-571500">
              <a:lnSpc>
                <a:spcPct val="120000"/>
              </a:lnSpc>
              <a:buFont typeface="Arial" panose="020B0604020202020204" pitchFamily="34" charset="0"/>
              <a:buChar char="•"/>
            </a:pPr>
            <a:r>
              <a:rPr lang="en-US" altLang="zh-CN" sz="3200" dirty="0">
                <a:effectLst/>
                <a:latin typeface="Lucida Sans" panose="020B0602030504020204" pitchFamily="34" charset="0"/>
                <a:ea typeface="ＭＳ Ｐゴシック" charset="-128"/>
              </a:rPr>
              <a:t>Orem’s 5 methods of helping include:</a:t>
            </a:r>
          </a:p>
          <a:p>
            <a:pPr marL="1257300" lvl="1" indent="-571500">
              <a:lnSpc>
                <a:spcPct val="120000"/>
              </a:lnSpc>
              <a:buFont typeface="Arial" panose="020B0604020202020204" pitchFamily="34" charset="0"/>
              <a:buChar char="•"/>
            </a:pPr>
            <a:r>
              <a:rPr lang="en-US" altLang="zh-CN" sz="3200" dirty="0">
                <a:effectLst/>
                <a:latin typeface="Lucida Sans" panose="020B0602030504020204" pitchFamily="34" charset="0"/>
                <a:ea typeface="ＭＳ Ｐゴシック" charset="-128"/>
              </a:rPr>
              <a:t>Acting for and doing for others, guiding, supporting, providing environment to promote personal development to meet future needs &amp; teaching others </a:t>
            </a:r>
          </a:p>
          <a:p>
            <a:pPr>
              <a:lnSpc>
                <a:spcPct val="120000"/>
              </a:lnSpc>
            </a:pPr>
            <a:r>
              <a:rPr lang="en-US" altLang="zh-CN" sz="3200" b="1" dirty="0">
                <a:effectLst/>
                <a:latin typeface="+mj-lt"/>
                <a:ea typeface="ＭＳ Ｐゴシック" charset="-128"/>
              </a:rPr>
              <a:t>THEORY OF NURSING SYSTEMS</a:t>
            </a:r>
          </a:p>
          <a:p>
            <a:pPr marL="571500" indent="-571500">
              <a:lnSpc>
                <a:spcPct val="120000"/>
              </a:lnSpc>
              <a:buFont typeface="Arial" panose="020B0604020202020204" pitchFamily="34" charset="0"/>
              <a:buChar char="•"/>
            </a:pPr>
            <a:r>
              <a:rPr lang="en-US" altLang="zh-CN" sz="3200" dirty="0">
                <a:effectLst/>
                <a:latin typeface="Lucida Sans" panose="020B0602030504020204" pitchFamily="34" charset="0"/>
                <a:ea typeface="ＭＳ Ｐゴシック" charset="-128"/>
              </a:rPr>
              <a:t>How the patient’s self-care needs are met through the nurse, the patient, or both. </a:t>
            </a:r>
          </a:p>
          <a:p>
            <a:pPr>
              <a:lnSpc>
                <a:spcPct val="120000"/>
              </a:lnSpc>
            </a:pPr>
            <a:r>
              <a:rPr lang="en-US" altLang="zh-CN" sz="3200" b="1" dirty="0">
                <a:effectLst/>
                <a:latin typeface="+mj-lt"/>
                <a:ea typeface="ＭＳ Ｐゴシック" charset="-128"/>
              </a:rPr>
              <a:t>OREM’S THEORY AND THE NUSING PROCESS </a:t>
            </a:r>
          </a:p>
          <a:p>
            <a:pPr marL="571500" indent="-571500">
              <a:lnSpc>
                <a:spcPct val="120000"/>
              </a:lnSpc>
              <a:buFont typeface="Arial" panose="020B0604020202020204" pitchFamily="34" charset="0"/>
              <a:buChar char="•"/>
            </a:pPr>
            <a:r>
              <a:rPr lang="en-US" altLang="zh-CN" sz="3200" dirty="0">
                <a:effectLst/>
                <a:latin typeface="Lucida Sans" panose="020B0602030504020204" pitchFamily="34" charset="0"/>
                <a:ea typeface="ＭＳ Ｐゴシック" charset="-128"/>
              </a:rPr>
              <a:t>The Nursing Process is used to assess self-care deficits and determine the role of the nurse or patient to meet the self-care demands. </a:t>
            </a:r>
          </a:p>
          <a:p>
            <a:pPr>
              <a:lnSpc>
                <a:spcPct val="120000"/>
              </a:lnSpc>
            </a:pPr>
            <a:endParaRPr lang="en-US" altLang="zh-CN" sz="4000" dirty="0">
              <a:effectLst/>
              <a:latin typeface="+mj-lt"/>
              <a:ea typeface="ＭＳ Ｐゴシック" charset="-128"/>
            </a:endParaRPr>
          </a:p>
          <a:p>
            <a:pPr>
              <a:lnSpc>
                <a:spcPct val="120000"/>
              </a:lnSpc>
            </a:pPr>
            <a:endParaRPr lang="en-US" altLang="zh-CN" sz="3700" dirty="0">
              <a:effectLst/>
              <a:latin typeface="+mj-lt"/>
              <a:ea typeface="ＭＳ Ｐゴシック" charset="-128"/>
            </a:endParaRPr>
          </a:p>
        </p:txBody>
      </p:sp>
      <p:grpSp>
        <p:nvGrpSpPr>
          <p:cNvPr id="39" name="Group 38"/>
          <p:cNvGrpSpPr/>
          <p:nvPr/>
        </p:nvGrpSpPr>
        <p:grpSpPr>
          <a:xfrm>
            <a:off x="1150820" y="4666762"/>
            <a:ext cx="11777212" cy="946293"/>
            <a:chOff x="1066799" y="5958162"/>
            <a:chExt cx="11007725" cy="946293"/>
          </a:xfrm>
        </p:grpSpPr>
        <p:sp>
          <p:nvSpPr>
            <p:cNvPr id="40" name="Text Box 248"/>
            <p:cNvSpPr txBox="1">
              <a:spLocks noChangeArrowheads="1"/>
            </p:cNvSpPr>
            <p:nvPr/>
          </p:nvSpPr>
          <p:spPr bwMode="auto">
            <a:xfrm>
              <a:off x="1066799" y="5958162"/>
              <a:ext cx="11007725" cy="946293"/>
            </a:xfrm>
            <a:prstGeom prst="rect">
              <a:avLst/>
            </a:prstGeom>
            <a:gradFill rotWithShape="0">
              <a:gsLst>
                <a:gs pos="0">
                  <a:schemeClr val="accent2">
                    <a:lumMod val="40000"/>
                    <a:lumOff val="60000"/>
                  </a:schemeClr>
                </a:gs>
                <a:gs pos="13000">
                  <a:schemeClr val="accent3">
                    <a:lumMod val="60000"/>
                    <a:lumOff val="40000"/>
                  </a:schemeClr>
                </a:gs>
                <a:gs pos="43000">
                  <a:schemeClr val="accent2">
                    <a:lumMod val="60000"/>
                    <a:lumOff val="40000"/>
                  </a:schemeClr>
                </a:gs>
                <a:gs pos="67000">
                  <a:schemeClr val="accent2">
                    <a:lumMod val="75000"/>
                  </a:schemeClr>
                </a:gs>
                <a:gs pos="83000">
                  <a:schemeClr val="accent2">
                    <a:lumMod val="75000"/>
                  </a:schemeClr>
                </a:gs>
                <a:gs pos="100000">
                  <a:schemeClr val="accent3">
                    <a:lumMod val="60000"/>
                    <a:lumOff val="40000"/>
                  </a:schemeClr>
                </a:gs>
              </a:gsLst>
              <a:lin ang="0" scaled="1"/>
              <a:tileRect/>
            </a:gradFill>
            <a:ln w="19050">
              <a:noFill/>
              <a:miter lim="800000"/>
            </a:ln>
          </p:spPr>
          <p:txBody>
            <a:bodyPr>
              <a:spAutoFit/>
            </a:bodyPr>
            <a:lstStyle>
              <a:defPPr>
                <a:defRPr kern="1200" smtId="4294967295"/>
              </a:defPPr>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zh-CN" sz="3600" b="1">
                <a:latin typeface="Lucida Sans" pitchFamily="34" charset="0"/>
                <a:ea typeface="SimSun" pitchFamily="2" charset="-122"/>
                <a:cs typeface="Lucida Sans" pitchFamily="34" charset="0"/>
              </a:endParaRPr>
            </a:p>
          </p:txBody>
        </p:sp>
        <p:sp>
          <p:nvSpPr>
            <p:cNvPr id="41" name="Text Box 248"/>
            <p:cNvSpPr txBox="1">
              <a:spLocks noChangeArrowheads="1"/>
            </p:cNvSpPr>
            <p:nvPr/>
          </p:nvSpPr>
          <p:spPr bwMode="auto">
            <a:xfrm>
              <a:off x="1191346" y="6089722"/>
              <a:ext cx="10805886" cy="769441"/>
            </a:xfrm>
            <a:prstGeom prst="rect">
              <a:avLst/>
            </a:prstGeom>
            <a:gradFill>
              <a:gsLst>
                <a:gs pos="56000">
                  <a:schemeClr val="accent2">
                    <a:lumMod val="50000"/>
                  </a:schemeClr>
                </a:gs>
                <a:gs pos="100000">
                  <a:schemeClr val="bg1">
                    <a:alpha val="0"/>
                  </a:schemeClr>
                </a:gs>
              </a:gsLst>
              <a:lin ang="0" scaled="1"/>
              <a:tileRect/>
            </a:gradFill>
            <a:ln w="19050">
              <a:noFill/>
              <a:miter lim="800000"/>
            </a:ln>
          </p:spPr>
          <p:txBody>
            <a:bodyPr wrap="square">
              <a:spAutoFit/>
            </a:bodyPr>
            <a:lstStyle>
              <a:defPPr>
                <a:defRPr kern="1200" smtId="4294967295"/>
              </a:defPPr>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zh-CN" sz="4400" b="1">
                  <a:solidFill>
                    <a:schemeClr val="bg1"/>
                  </a:solidFill>
                  <a:latin typeface="Lucida Sans" pitchFamily="34" charset="0"/>
                  <a:ea typeface="SimSun" pitchFamily="2" charset="-122"/>
                  <a:cs typeface="Lucida Sans" pitchFamily="34" charset="0"/>
                </a:rPr>
                <a:t>BACKGROUND</a:t>
              </a:r>
              <a:endParaRPr lang="en-US" altLang="zh-CN" sz="3200" b="1">
                <a:solidFill>
                  <a:schemeClr val="bg1"/>
                </a:solidFill>
                <a:latin typeface="Lucida Sans" pitchFamily="34" charset="0"/>
                <a:ea typeface="SimSun" pitchFamily="2" charset="-122"/>
                <a:cs typeface="Lucida Sans" pitchFamily="34" charset="0"/>
              </a:endParaRPr>
            </a:p>
          </p:txBody>
        </p:sp>
      </p:grpSp>
      <p:grpSp>
        <p:nvGrpSpPr>
          <p:cNvPr id="42" name="Group 41"/>
          <p:cNvGrpSpPr/>
          <p:nvPr/>
        </p:nvGrpSpPr>
        <p:grpSpPr>
          <a:xfrm>
            <a:off x="14063636" y="4709897"/>
            <a:ext cx="15326406" cy="946293"/>
            <a:chOff x="-1274728" y="-7884676"/>
            <a:chExt cx="11007725" cy="946293"/>
          </a:xfrm>
        </p:grpSpPr>
        <p:sp>
          <p:nvSpPr>
            <p:cNvPr id="43" name="Text Box 248"/>
            <p:cNvSpPr txBox="1">
              <a:spLocks noChangeArrowheads="1"/>
            </p:cNvSpPr>
            <p:nvPr/>
          </p:nvSpPr>
          <p:spPr bwMode="auto">
            <a:xfrm>
              <a:off x="-1274728" y="-7884676"/>
              <a:ext cx="11007725" cy="946293"/>
            </a:xfrm>
            <a:prstGeom prst="rect">
              <a:avLst/>
            </a:prstGeom>
            <a:gradFill rotWithShape="0">
              <a:gsLst>
                <a:gs pos="0">
                  <a:schemeClr val="accent2">
                    <a:lumMod val="40000"/>
                    <a:lumOff val="60000"/>
                  </a:schemeClr>
                </a:gs>
                <a:gs pos="13000">
                  <a:schemeClr val="accent3">
                    <a:lumMod val="60000"/>
                    <a:lumOff val="40000"/>
                  </a:schemeClr>
                </a:gs>
                <a:gs pos="43000">
                  <a:schemeClr val="accent2">
                    <a:lumMod val="60000"/>
                    <a:lumOff val="40000"/>
                  </a:schemeClr>
                </a:gs>
                <a:gs pos="67000">
                  <a:schemeClr val="accent2">
                    <a:lumMod val="75000"/>
                  </a:schemeClr>
                </a:gs>
                <a:gs pos="83000">
                  <a:schemeClr val="accent2">
                    <a:lumMod val="75000"/>
                  </a:schemeClr>
                </a:gs>
                <a:gs pos="100000">
                  <a:schemeClr val="accent3">
                    <a:lumMod val="60000"/>
                    <a:lumOff val="40000"/>
                  </a:schemeClr>
                </a:gs>
              </a:gsLst>
              <a:lin ang="0" scaled="1"/>
              <a:tileRect/>
            </a:gradFill>
            <a:ln w="19050">
              <a:noFill/>
              <a:miter lim="800000"/>
            </a:ln>
          </p:spPr>
          <p:txBody>
            <a:bodyPr>
              <a:spAutoFit/>
            </a:bodyPr>
            <a:lstStyle>
              <a:defPPr>
                <a:defRPr kern="1200" smtId="4294967295"/>
              </a:defPPr>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zh-CN" sz="3600" b="1" dirty="0">
                <a:latin typeface="Lucida Sans" pitchFamily="34" charset="0"/>
                <a:ea typeface="SimSun" pitchFamily="2" charset="-122"/>
                <a:cs typeface="Lucida Sans" pitchFamily="34" charset="0"/>
              </a:endParaRPr>
            </a:p>
          </p:txBody>
        </p:sp>
        <p:sp>
          <p:nvSpPr>
            <p:cNvPr id="44" name="Text Box 248"/>
            <p:cNvSpPr txBox="1">
              <a:spLocks noChangeArrowheads="1"/>
            </p:cNvSpPr>
            <p:nvPr/>
          </p:nvSpPr>
          <p:spPr bwMode="auto">
            <a:xfrm>
              <a:off x="-1173809" y="-7836043"/>
              <a:ext cx="10805886" cy="769441"/>
            </a:xfrm>
            <a:prstGeom prst="rect">
              <a:avLst/>
            </a:prstGeom>
            <a:gradFill>
              <a:gsLst>
                <a:gs pos="56000">
                  <a:schemeClr val="accent2">
                    <a:lumMod val="50000"/>
                  </a:schemeClr>
                </a:gs>
                <a:gs pos="100000">
                  <a:schemeClr val="bg1">
                    <a:alpha val="0"/>
                  </a:schemeClr>
                </a:gs>
              </a:gsLst>
              <a:lin ang="0" scaled="1"/>
              <a:tileRect/>
            </a:gradFill>
            <a:ln w="19050">
              <a:noFill/>
              <a:miter lim="800000"/>
            </a:ln>
          </p:spPr>
          <p:txBody>
            <a:bodyPr wrap="square">
              <a:spAutoFit/>
            </a:bodyPr>
            <a:lstStyle>
              <a:defPPr>
                <a:defRPr kern="1200" smtId="4294967295"/>
              </a:defPPr>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zh-CN" sz="4400" b="1" dirty="0">
                  <a:solidFill>
                    <a:schemeClr val="bg1"/>
                  </a:solidFill>
                  <a:latin typeface="Lucida Sans" pitchFamily="34" charset="0"/>
                  <a:ea typeface="SimSun" pitchFamily="2" charset="-122"/>
                  <a:cs typeface="Lucida Sans" pitchFamily="34" charset="0"/>
                </a:rPr>
                <a:t>OREM’S SELF-CARE THEORY</a:t>
              </a:r>
              <a:endParaRPr lang="en-US" altLang="zh-CN" sz="3200" b="1" dirty="0">
                <a:solidFill>
                  <a:schemeClr val="bg1"/>
                </a:solidFill>
                <a:latin typeface="Lucida Sans" pitchFamily="34" charset="0"/>
                <a:ea typeface="SimSun" pitchFamily="2" charset="-122"/>
                <a:cs typeface="Lucida Sans" pitchFamily="34" charset="0"/>
              </a:endParaRPr>
            </a:p>
          </p:txBody>
        </p:sp>
      </p:grpSp>
      <p:sp>
        <p:nvSpPr>
          <p:cNvPr id="45" name="Text Box 244"/>
          <p:cNvSpPr txBox="1">
            <a:spLocks noChangeArrowheads="1"/>
          </p:cNvSpPr>
          <p:nvPr/>
        </p:nvSpPr>
        <p:spPr bwMode="auto">
          <a:xfrm>
            <a:off x="1163138" y="23259918"/>
            <a:ext cx="11730537" cy="5186605"/>
          </a:xfrm>
          <a:prstGeom prst="rect">
            <a:avLst/>
          </a:prstGeom>
          <a:solidFill>
            <a:schemeClr val="accent3">
              <a:lumMod val="20000"/>
              <a:lumOff val="80000"/>
            </a:schemeClr>
          </a:solidFill>
          <a:ln w="57150" cmpd="thinThick">
            <a:noFill/>
            <a:miter lim="800000"/>
          </a:ln>
          <a:extLst/>
        </p:spPr>
        <p:txBody>
          <a:bodyPr wrap="square" lIns="182880" tIns="91440" rIns="182880" bIns="182880">
            <a:noAutofit/>
          </a:bodyPr>
          <a:lstStyle>
            <a:defPPr>
              <a:defRPr kern="1200" smtId="4294967295"/>
            </a:defPPr>
            <a:lvl1pPr>
              <a:defRPr sz="2400">
                <a:solidFill>
                  <a:schemeClr val="tx1"/>
                </a:solidFill>
                <a:latin typeface="Times New Roman" pitchFamily="18" charset="0"/>
              </a:defRPr>
            </a:lvl1pPr>
            <a:lvl2pPr marL="685800" indent="-22860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5000"/>
              </a:lnSpc>
            </a:pPr>
            <a:r>
              <a:rPr lang="en-US" altLang="ja-JP" sz="3200" b="1" dirty="0">
                <a:effectLst/>
                <a:ea typeface="ＭＳ Ｐゴシック" charset="-128"/>
              </a:rPr>
              <a:t>DATABASES</a:t>
            </a:r>
          </a:p>
          <a:p>
            <a:pPr marL="571500" indent="-571500">
              <a:lnSpc>
                <a:spcPct val="125000"/>
              </a:lnSpc>
              <a:buFont typeface="Arial" panose="020B0604020202020204" pitchFamily="34" charset="0"/>
              <a:buChar char="•"/>
            </a:pPr>
            <a:r>
              <a:rPr lang="en-US" sz="3200" dirty="0">
                <a:effectLst/>
                <a:latin typeface="Lucida Sans" panose="020B0602030504020204" pitchFamily="34" charset="0"/>
                <a:ea typeface="Times New Roman" panose="02020603050405020304" pitchFamily="18" charset="0"/>
              </a:rPr>
              <a:t>CINAHL</a:t>
            </a:r>
            <a:endParaRPr lang="en-US" altLang="zh-CN" sz="3200" dirty="0">
              <a:latin typeface="Lucida Sans" panose="020B0602030504020204" pitchFamily="34" charset="0"/>
              <a:ea typeface="SimSun" pitchFamily="2" charset="-122"/>
            </a:endParaRPr>
          </a:p>
          <a:p>
            <a:pPr>
              <a:lnSpc>
                <a:spcPct val="125000"/>
              </a:lnSpc>
            </a:pPr>
            <a:r>
              <a:rPr lang="en-US" altLang="zh-CN" sz="3200" b="1" dirty="0">
                <a:effectLst/>
                <a:ea typeface="SimSun" pitchFamily="2" charset="-122"/>
              </a:rPr>
              <a:t>SEARCH TERMS AND PHRASES</a:t>
            </a:r>
          </a:p>
          <a:p>
            <a:pPr marL="571500" indent="-571500">
              <a:lnSpc>
                <a:spcPct val="125000"/>
              </a:lnSpc>
              <a:buFont typeface="Arial" panose="020B0604020202020204" pitchFamily="34" charset="0"/>
              <a:buChar char="•"/>
            </a:pPr>
            <a:r>
              <a:rPr lang="en-US" altLang="zh-CN" sz="3200" dirty="0">
                <a:effectLst/>
                <a:latin typeface="Lucida Sans" panose="020B0602030504020204" pitchFamily="34" charset="0"/>
                <a:ea typeface="Tahoma" panose="020B0604030504040204" pitchFamily="34" charset="0"/>
                <a:cs typeface="Tahoma" panose="020B0604030504040204" pitchFamily="34" charset="0"/>
              </a:rPr>
              <a:t>“Nursing documentation improvement”</a:t>
            </a:r>
          </a:p>
          <a:p>
            <a:pPr marL="571500" indent="-571500">
              <a:lnSpc>
                <a:spcPct val="125000"/>
              </a:lnSpc>
              <a:buFont typeface="Arial" panose="020B0604020202020204" pitchFamily="34" charset="0"/>
              <a:buChar char="•"/>
            </a:pPr>
            <a:r>
              <a:rPr lang="en-US" altLang="zh-CN" sz="3200" dirty="0">
                <a:effectLst/>
                <a:latin typeface="Lucida Sans" panose="020B0602030504020204" pitchFamily="34" charset="0"/>
                <a:ea typeface="Tahoma" panose="020B0604030504040204" pitchFamily="34" charset="0"/>
                <a:cs typeface="Tahoma" panose="020B0604030504040204" pitchFamily="34" charset="0"/>
              </a:rPr>
              <a:t>“Plan of care” and “Documentation”</a:t>
            </a:r>
          </a:p>
          <a:p>
            <a:pPr marL="571500" indent="-571500">
              <a:lnSpc>
                <a:spcPct val="125000"/>
              </a:lnSpc>
              <a:buFont typeface="Arial" panose="020B0604020202020204" pitchFamily="34" charset="0"/>
              <a:buChar char="•"/>
            </a:pPr>
            <a:r>
              <a:rPr lang="en-US" altLang="zh-CN" sz="3200" dirty="0">
                <a:effectLst/>
                <a:latin typeface="Lucida Sans" panose="020B0602030504020204" pitchFamily="34" charset="0"/>
                <a:ea typeface="Tahoma" panose="020B0604030504040204" pitchFamily="34" charset="0"/>
                <a:cs typeface="Tahoma" panose="020B0604030504040204" pitchFamily="34" charset="0"/>
              </a:rPr>
              <a:t>“Charting” and “Compliance” </a:t>
            </a:r>
          </a:p>
          <a:p>
            <a:pPr marL="571500" indent="-571500">
              <a:lnSpc>
                <a:spcPct val="125000"/>
              </a:lnSpc>
              <a:buFont typeface="Arial" panose="020B0604020202020204" pitchFamily="34" charset="0"/>
              <a:buChar char="•"/>
            </a:pPr>
            <a:r>
              <a:rPr lang="en-US" altLang="zh-CN" sz="3200" dirty="0">
                <a:effectLst/>
                <a:latin typeface="Lucida Sans" panose="020B0602030504020204" pitchFamily="34" charset="0"/>
                <a:ea typeface="Tahoma" panose="020B0604030504040204" pitchFamily="34" charset="0"/>
                <a:cs typeface="Tahoma" panose="020B0604030504040204" pitchFamily="34" charset="0"/>
              </a:rPr>
              <a:t>“Electronic Health Record” and “Nursing”</a:t>
            </a:r>
          </a:p>
          <a:p>
            <a:pPr marL="571500" indent="-571500">
              <a:lnSpc>
                <a:spcPct val="125000"/>
              </a:lnSpc>
              <a:buFont typeface="Arial" panose="020B0604020202020204" pitchFamily="34" charset="0"/>
              <a:buChar char="•"/>
            </a:pPr>
            <a:r>
              <a:rPr lang="en-US" altLang="zh-CN" sz="3200" dirty="0">
                <a:effectLst/>
                <a:latin typeface="Lucida Sans" panose="020B0602030504020204" pitchFamily="34" charset="0"/>
                <a:ea typeface="Tahoma" panose="020B0604030504040204" pitchFamily="34" charset="0"/>
                <a:cs typeface="Tahoma" panose="020B0604030504040204" pitchFamily="34" charset="0"/>
              </a:rPr>
              <a:t>“Orem” and “Nursing diagnoses” </a:t>
            </a:r>
          </a:p>
        </p:txBody>
      </p:sp>
      <p:sp>
        <p:nvSpPr>
          <p:cNvPr id="48" name="Text Box 261"/>
          <p:cNvSpPr txBox="1">
            <a:spLocks noChangeArrowheads="1"/>
          </p:cNvSpPr>
          <p:nvPr/>
        </p:nvSpPr>
        <p:spPr bwMode="auto">
          <a:xfrm>
            <a:off x="1118161" y="30436227"/>
            <a:ext cx="11781410" cy="1585049"/>
          </a:xfrm>
          <a:prstGeom prst="rect">
            <a:avLst/>
          </a:prstGeom>
          <a:solidFill>
            <a:schemeClr val="bg1"/>
          </a:solidFill>
          <a:ln w="57150" cmpd="thinThick">
            <a:noFill/>
            <a:miter lim="800000"/>
          </a:ln>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82880" tIns="91440" rIns="182880" bIns="182880">
            <a:spAutoFit/>
          </a:bodyPr>
          <a:lstStyle>
            <a:defPPr>
              <a:defRPr kern="1200" smtId="4294967295"/>
            </a:defPPr>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5000"/>
              </a:lnSpc>
            </a:pPr>
            <a:r>
              <a:rPr lang="en-AU" sz="3400" dirty="0">
                <a:effectLst/>
                <a:latin typeface="Lucida Sans" panose="020B0602030504020204" pitchFamily="34" charset="0"/>
              </a:rPr>
              <a:t>Limited articles to “Full text” with publication dates from 2013 to 2018, written in English. </a:t>
            </a:r>
          </a:p>
        </p:txBody>
      </p:sp>
      <p:grpSp>
        <p:nvGrpSpPr>
          <p:cNvPr id="49" name="Group 48"/>
          <p:cNvGrpSpPr/>
          <p:nvPr/>
        </p:nvGrpSpPr>
        <p:grpSpPr>
          <a:xfrm>
            <a:off x="1098402" y="21904912"/>
            <a:ext cx="11730537" cy="946294"/>
            <a:chOff x="1135679" y="6769738"/>
            <a:chExt cx="11007725" cy="946293"/>
          </a:xfrm>
        </p:grpSpPr>
        <p:sp>
          <p:nvSpPr>
            <p:cNvPr id="50" name="Text Box 248"/>
            <p:cNvSpPr txBox="1">
              <a:spLocks noChangeArrowheads="1"/>
            </p:cNvSpPr>
            <p:nvPr/>
          </p:nvSpPr>
          <p:spPr bwMode="auto">
            <a:xfrm>
              <a:off x="1135679" y="6769738"/>
              <a:ext cx="11007725" cy="946293"/>
            </a:xfrm>
            <a:prstGeom prst="rect">
              <a:avLst/>
            </a:prstGeom>
            <a:gradFill rotWithShape="0">
              <a:gsLst>
                <a:gs pos="0">
                  <a:schemeClr val="accent2">
                    <a:lumMod val="40000"/>
                    <a:lumOff val="60000"/>
                  </a:schemeClr>
                </a:gs>
                <a:gs pos="13000">
                  <a:schemeClr val="accent3">
                    <a:lumMod val="60000"/>
                    <a:lumOff val="40000"/>
                  </a:schemeClr>
                </a:gs>
                <a:gs pos="43000">
                  <a:schemeClr val="accent2">
                    <a:lumMod val="60000"/>
                    <a:lumOff val="40000"/>
                  </a:schemeClr>
                </a:gs>
                <a:gs pos="67000">
                  <a:schemeClr val="accent2">
                    <a:lumMod val="75000"/>
                  </a:schemeClr>
                </a:gs>
                <a:gs pos="83000">
                  <a:schemeClr val="accent2">
                    <a:lumMod val="75000"/>
                  </a:schemeClr>
                </a:gs>
                <a:gs pos="100000">
                  <a:schemeClr val="accent3">
                    <a:lumMod val="60000"/>
                    <a:lumOff val="40000"/>
                  </a:schemeClr>
                </a:gs>
              </a:gsLst>
              <a:lin ang="0" scaled="1"/>
              <a:tileRect/>
            </a:gradFill>
            <a:ln w="19050">
              <a:noFill/>
              <a:miter lim="800000"/>
            </a:ln>
          </p:spPr>
          <p:txBody>
            <a:bodyPr>
              <a:spAutoFit/>
            </a:bodyPr>
            <a:lstStyle>
              <a:defPPr>
                <a:defRPr kern="1200" smtId="4294967295"/>
              </a:defPPr>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zh-CN" sz="3600" b="1">
                <a:latin typeface="Lucida Sans" pitchFamily="34" charset="0"/>
                <a:ea typeface="SimSun" pitchFamily="2" charset="-122"/>
                <a:cs typeface="Lucida Sans" pitchFamily="34" charset="0"/>
              </a:endParaRPr>
            </a:p>
          </p:txBody>
        </p:sp>
        <p:sp>
          <p:nvSpPr>
            <p:cNvPr id="51" name="Text Box 248"/>
            <p:cNvSpPr txBox="1">
              <a:spLocks noChangeArrowheads="1"/>
            </p:cNvSpPr>
            <p:nvPr/>
          </p:nvSpPr>
          <p:spPr bwMode="auto">
            <a:xfrm>
              <a:off x="1245437" y="6854109"/>
              <a:ext cx="10805886" cy="769441"/>
            </a:xfrm>
            <a:prstGeom prst="rect">
              <a:avLst/>
            </a:prstGeom>
            <a:gradFill>
              <a:gsLst>
                <a:gs pos="56000">
                  <a:schemeClr val="accent2">
                    <a:lumMod val="50000"/>
                  </a:schemeClr>
                </a:gs>
                <a:gs pos="100000">
                  <a:schemeClr val="bg1">
                    <a:alpha val="0"/>
                  </a:schemeClr>
                </a:gs>
              </a:gsLst>
              <a:lin ang="0" scaled="1"/>
              <a:tileRect/>
            </a:gradFill>
            <a:ln w="19050">
              <a:noFill/>
              <a:miter lim="800000"/>
            </a:ln>
          </p:spPr>
          <p:txBody>
            <a:bodyPr wrap="square">
              <a:spAutoFit/>
            </a:bodyPr>
            <a:lstStyle>
              <a:defPPr>
                <a:defRPr kern="1200" smtId="4294967295"/>
              </a:defPPr>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zh-CN" sz="4400" b="1" dirty="0">
                  <a:solidFill>
                    <a:schemeClr val="bg1"/>
                  </a:solidFill>
                  <a:latin typeface="Lucida Sans" pitchFamily="34" charset="0"/>
                  <a:ea typeface="SimSun" pitchFamily="2" charset="-122"/>
                  <a:cs typeface="Lucida Sans" pitchFamily="34" charset="0"/>
                </a:rPr>
                <a:t>METHODS OF DATA COLLECTION</a:t>
              </a:r>
              <a:endParaRPr lang="en-US" altLang="zh-CN" sz="3200" b="1" dirty="0">
                <a:solidFill>
                  <a:schemeClr val="bg1"/>
                </a:solidFill>
                <a:latin typeface="Lucida Sans" pitchFamily="34" charset="0"/>
                <a:ea typeface="SimSun" pitchFamily="2" charset="-122"/>
                <a:cs typeface="Lucida Sans" pitchFamily="34" charset="0"/>
              </a:endParaRPr>
            </a:p>
          </p:txBody>
        </p:sp>
      </p:grpSp>
      <p:sp>
        <p:nvSpPr>
          <p:cNvPr id="55" name="Text Box 246"/>
          <p:cNvSpPr txBox="1">
            <a:spLocks noChangeArrowheads="1"/>
          </p:cNvSpPr>
          <p:nvPr/>
        </p:nvSpPr>
        <p:spPr bwMode="auto">
          <a:xfrm>
            <a:off x="30632873" y="23138659"/>
            <a:ext cx="12276993" cy="8842264"/>
          </a:xfrm>
          <a:prstGeom prst="rect">
            <a:avLst/>
          </a:prstGeom>
          <a:solidFill>
            <a:schemeClr val="bg1"/>
          </a:solidFill>
          <a:ln w="57150" cmpd="thinThick">
            <a:noFill/>
            <a:miter lim="800000"/>
          </a:ln>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82880" tIns="91440" rIns="182880" bIns="182880">
            <a:noAutofit/>
          </a:bodyPr>
          <a:lstStyle>
            <a:defPPr>
              <a:defRPr kern="1200" smtId="4294967295"/>
            </a:defPPr>
            <a:lvl1pPr marL="457200" indent="-457200" defTabSz="2154238">
              <a:defRPr sz="2400">
                <a:solidFill>
                  <a:schemeClr val="tx1"/>
                </a:solidFill>
                <a:latin typeface="Times New Roman" pitchFamily="18" charset="0"/>
              </a:defRPr>
            </a:lvl1pPr>
            <a:lvl2pPr marL="742950" indent="-285750" defTabSz="2154238">
              <a:defRPr sz="2400">
                <a:solidFill>
                  <a:schemeClr val="tx1"/>
                </a:solidFill>
                <a:latin typeface="Times New Roman" pitchFamily="18" charset="0"/>
              </a:defRPr>
            </a:lvl2pPr>
            <a:lvl3pPr marL="1143000" indent="-228600" defTabSz="2154238">
              <a:defRPr sz="2400">
                <a:solidFill>
                  <a:schemeClr val="tx1"/>
                </a:solidFill>
                <a:latin typeface="Times New Roman" pitchFamily="18" charset="0"/>
              </a:defRPr>
            </a:lvl3pPr>
            <a:lvl4pPr marL="1600200" indent="-228600" defTabSz="2154238">
              <a:defRPr sz="2400">
                <a:solidFill>
                  <a:schemeClr val="tx1"/>
                </a:solidFill>
                <a:latin typeface="Times New Roman" pitchFamily="18" charset="0"/>
              </a:defRPr>
            </a:lvl4pPr>
            <a:lvl5pPr marL="2057400" indent="-228600" defTabSz="2154238">
              <a:defRPr sz="2400">
                <a:solidFill>
                  <a:schemeClr val="tx1"/>
                </a:solidFill>
                <a:latin typeface="Times New Roman" pitchFamily="18" charset="0"/>
              </a:defRPr>
            </a:lvl5pPr>
            <a:lvl6pPr marL="2514600" indent="-228600" defTabSz="2154238" eaLnBrk="0" fontAlgn="base" hangingPunct="0">
              <a:spcBef>
                <a:spcPct val="0"/>
              </a:spcBef>
              <a:spcAft>
                <a:spcPct val="0"/>
              </a:spcAft>
              <a:defRPr sz="2400">
                <a:solidFill>
                  <a:schemeClr val="tx1"/>
                </a:solidFill>
                <a:latin typeface="Times New Roman" pitchFamily="18" charset="0"/>
              </a:defRPr>
            </a:lvl6pPr>
            <a:lvl7pPr marL="2971800" indent="-228600" defTabSz="2154238" eaLnBrk="0" fontAlgn="base" hangingPunct="0">
              <a:spcBef>
                <a:spcPct val="0"/>
              </a:spcBef>
              <a:spcAft>
                <a:spcPct val="0"/>
              </a:spcAft>
              <a:defRPr sz="2400">
                <a:solidFill>
                  <a:schemeClr val="tx1"/>
                </a:solidFill>
                <a:latin typeface="Times New Roman" pitchFamily="18" charset="0"/>
              </a:defRPr>
            </a:lvl7pPr>
            <a:lvl8pPr marL="3429000" indent="-228600" defTabSz="2154238" eaLnBrk="0" fontAlgn="base" hangingPunct="0">
              <a:spcBef>
                <a:spcPct val="0"/>
              </a:spcBef>
              <a:spcAft>
                <a:spcPct val="0"/>
              </a:spcAft>
              <a:defRPr sz="2400">
                <a:solidFill>
                  <a:schemeClr val="tx1"/>
                </a:solidFill>
                <a:latin typeface="Times New Roman" pitchFamily="18" charset="0"/>
              </a:defRPr>
            </a:lvl8pPr>
            <a:lvl9pPr marL="3886200" indent="-228600" defTabSz="2154238" eaLnBrk="0" fontAlgn="base" hangingPunct="0">
              <a:spcBef>
                <a:spcPct val="0"/>
              </a:spcBef>
              <a:spcAft>
                <a:spcPct val="0"/>
              </a:spcAft>
              <a:defRPr sz="2400">
                <a:solidFill>
                  <a:schemeClr val="tx1"/>
                </a:solidFill>
                <a:latin typeface="Times New Roman" pitchFamily="18" charset="0"/>
              </a:defRPr>
            </a:lvl9pPr>
          </a:lstStyle>
          <a:p>
            <a:pPr>
              <a:lnSpc>
                <a:spcPct val="125000"/>
              </a:lnSpc>
              <a:buFont typeface="Arial" panose="020B0604020202020204" pitchFamily="34" charset="0"/>
              <a:buChar char="•"/>
            </a:pPr>
            <a:r>
              <a:rPr lang="en-US" altLang="zh-CN" sz="3400" dirty="0">
                <a:effectLst/>
                <a:latin typeface="Lucida Sans" panose="020B0602030504020204" pitchFamily="34" charset="0"/>
                <a:ea typeface="SimSun" pitchFamily="2" charset="-122"/>
              </a:rPr>
              <a:t>Nurses report screenshots and tip sheets helpful in transition to new EHR </a:t>
            </a:r>
          </a:p>
          <a:p>
            <a:pPr>
              <a:lnSpc>
                <a:spcPct val="125000"/>
              </a:lnSpc>
              <a:buFont typeface="Arial" panose="020B0604020202020204" pitchFamily="34" charset="0"/>
              <a:buChar char="•"/>
            </a:pPr>
            <a:r>
              <a:rPr lang="en-US" altLang="zh-CN" sz="3400" u="sng" dirty="0">
                <a:effectLst/>
                <a:latin typeface="Lucida Sans" panose="020B0602030504020204" pitchFamily="34" charset="0"/>
                <a:ea typeface="SimSun" pitchFamily="2" charset="-122"/>
              </a:rPr>
              <a:t>&gt;</a:t>
            </a:r>
            <a:r>
              <a:rPr lang="en-US" altLang="zh-CN" sz="3400" dirty="0">
                <a:effectLst/>
                <a:latin typeface="Lucida Sans" panose="020B0602030504020204" pitchFamily="34" charset="0"/>
                <a:ea typeface="SimSun" pitchFamily="2" charset="-122"/>
              </a:rPr>
              <a:t> Eight-month adjustment period helpful to increase success when improving and increasing adherence to documentation standards</a:t>
            </a:r>
          </a:p>
          <a:p>
            <a:pPr>
              <a:lnSpc>
                <a:spcPct val="125000"/>
              </a:lnSpc>
              <a:buFont typeface="Arial" panose="020B0604020202020204" pitchFamily="34" charset="0"/>
              <a:buChar char="•"/>
            </a:pPr>
            <a:r>
              <a:rPr lang="en-US" altLang="zh-CN" sz="3400" dirty="0">
                <a:effectLst/>
                <a:latin typeface="Lucida Sans" panose="020B0602030504020204" pitchFamily="34" charset="0"/>
                <a:ea typeface="SimSun" pitchFamily="2" charset="-122"/>
              </a:rPr>
              <a:t>Audits and education improve staff ability to maneuver through the EHR effectively while increasing the standardization of documentation. </a:t>
            </a:r>
          </a:p>
          <a:p>
            <a:pPr>
              <a:lnSpc>
                <a:spcPct val="125000"/>
              </a:lnSpc>
              <a:buFont typeface="Arial" panose="020B0604020202020204" pitchFamily="34" charset="0"/>
              <a:buChar char="•"/>
            </a:pPr>
            <a:r>
              <a:rPr lang="en-US" altLang="zh-CN" sz="3400" dirty="0">
                <a:effectLst/>
                <a:latin typeface="Lucida Sans" panose="020B0602030504020204" pitchFamily="34" charset="0"/>
                <a:ea typeface="SimSun" pitchFamily="2" charset="-122"/>
              </a:rPr>
              <a:t>Improved charting compliance leads to decreased findings in hospital accreditation surveys </a:t>
            </a:r>
          </a:p>
          <a:p>
            <a:pPr>
              <a:lnSpc>
                <a:spcPct val="125000"/>
              </a:lnSpc>
              <a:buFont typeface="Arial" panose="020B0604020202020204" pitchFamily="34" charset="0"/>
              <a:buChar char="•"/>
            </a:pPr>
            <a:r>
              <a:rPr lang="en-US" altLang="zh-CN" sz="3400" dirty="0">
                <a:effectLst/>
                <a:latin typeface="Lucida Sans" panose="020B0602030504020204" pitchFamily="34" charset="0"/>
                <a:ea typeface="SimSun" pitchFamily="2" charset="-122"/>
              </a:rPr>
              <a:t>Charting and implementing IPOCS leads to EBP, and interdisciplinary teamwork to support patient-centered care and improved quality outcomes. </a:t>
            </a:r>
            <a:endParaRPr lang="en-US" altLang="zh-CN" sz="3600" dirty="0">
              <a:effectLst/>
              <a:latin typeface="Lucida Sans" panose="020B0602030504020204" pitchFamily="34" charset="0"/>
              <a:ea typeface="SimSun" pitchFamily="2" charset="-122"/>
            </a:endParaRPr>
          </a:p>
          <a:p>
            <a:pPr>
              <a:lnSpc>
                <a:spcPct val="125000"/>
              </a:lnSpc>
              <a:buFont typeface="Arial" panose="020B0604020202020204" pitchFamily="34" charset="0"/>
              <a:buChar char="•"/>
            </a:pPr>
            <a:endParaRPr lang="en-US" altLang="zh-CN" sz="3600" dirty="0">
              <a:effectLst/>
              <a:latin typeface="Lucida Sans" panose="020B0602030504020204" pitchFamily="34" charset="0"/>
              <a:ea typeface="SimSun" pitchFamily="2" charset="-122"/>
            </a:endParaRPr>
          </a:p>
          <a:p>
            <a:pPr marL="342900" marR="0" lvl="0" indent="-342900">
              <a:spcBef>
                <a:spcPts val="0"/>
              </a:spcBef>
              <a:spcAft>
                <a:spcPts val="0"/>
              </a:spcAft>
              <a:buFont typeface="Symbol" panose="05050102010706020507" pitchFamily="18" charset="2"/>
              <a:buChar char=""/>
            </a:pPr>
            <a:endParaRPr lang="en-US" altLang="zh-CN" sz="3600" dirty="0">
              <a:latin typeface="Lucida Sans" panose="020B0602030504020204" pitchFamily="34" charset="0"/>
              <a:ea typeface="SimSun" pitchFamily="2" charset="-122"/>
            </a:endParaRPr>
          </a:p>
        </p:txBody>
      </p:sp>
      <p:sp>
        <p:nvSpPr>
          <p:cNvPr id="57" name="Text Box 263"/>
          <p:cNvSpPr txBox="1">
            <a:spLocks noChangeArrowheads="1"/>
          </p:cNvSpPr>
          <p:nvPr/>
        </p:nvSpPr>
        <p:spPr bwMode="auto">
          <a:xfrm>
            <a:off x="14063636" y="23354616"/>
            <a:ext cx="15553951" cy="8668092"/>
          </a:xfrm>
          <a:prstGeom prst="rect">
            <a:avLst/>
          </a:prstGeom>
          <a:solidFill>
            <a:schemeClr val="accent3">
              <a:lumMod val="40000"/>
              <a:lumOff val="60000"/>
            </a:schemeClr>
          </a:solidFill>
          <a:ln w="57150" cmpd="thinThick">
            <a:noFill/>
            <a:miter lim="800000"/>
          </a:ln>
          <a:extLst/>
        </p:spPr>
        <p:txBody>
          <a:bodyPr wrap="square" lIns="182880" tIns="91440" rIns="182880" bIns="182880">
            <a:noAutofit/>
          </a:bodyPr>
          <a:lstStyle>
            <a:defPPr>
              <a:defRPr kern="1200" smtId="4294967295"/>
            </a:defPPr>
            <a:lvl1pPr>
              <a:defRPr sz="2400">
                <a:solidFill>
                  <a:schemeClr val="tx1"/>
                </a:solidFill>
                <a:latin typeface="Times New Roman" pitchFamily="18" charset="0"/>
              </a:defRPr>
            </a:lvl1pPr>
            <a:lvl2pPr marL="685800" indent="-22860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457200" indent="-457200">
              <a:lnSpc>
                <a:spcPct val="125000"/>
              </a:lnSpc>
              <a:buFont typeface="Arial" panose="020B0604020202020204" pitchFamily="34" charset="0"/>
              <a:buChar char="•"/>
            </a:pPr>
            <a:r>
              <a:rPr lang="en-US" altLang="zh-CN" sz="3450" dirty="0">
                <a:effectLst/>
                <a:latin typeface="Lucida Sans" panose="020B0602030504020204" pitchFamily="34" charset="0"/>
                <a:ea typeface="SimSun" pitchFamily="2" charset="-122"/>
              </a:rPr>
              <a:t>Voice nursing concerns; improve basic informatics education; review and advance nursing sensitive EHR technology; increase collaboration between health IT and nursing standards</a:t>
            </a:r>
          </a:p>
          <a:p>
            <a:pPr marL="457200" indent="-457200">
              <a:lnSpc>
                <a:spcPct val="125000"/>
              </a:lnSpc>
              <a:buFont typeface="Arial" panose="020B0604020202020204" pitchFamily="34" charset="0"/>
              <a:buChar char="•"/>
            </a:pPr>
            <a:r>
              <a:rPr lang="en-US" altLang="zh-CN" sz="3450" dirty="0">
                <a:effectLst/>
                <a:latin typeface="Lucida Sans" panose="020B0602030504020204" pitchFamily="34" charset="0"/>
                <a:ea typeface="SimSun" pitchFamily="2" charset="-122"/>
              </a:rPr>
              <a:t>Nurse leaders and informaticists must participate in development, design and implementation of EHRs to ensure accurate integration of nurse workflows, EBP, and interdisciplinary consideration</a:t>
            </a:r>
          </a:p>
          <a:p>
            <a:pPr marL="457200" indent="-457200">
              <a:lnSpc>
                <a:spcPct val="125000"/>
              </a:lnSpc>
              <a:buFont typeface="Arial" panose="020B0604020202020204" pitchFamily="34" charset="0"/>
              <a:buChar char="•"/>
            </a:pPr>
            <a:r>
              <a:rPr lang="en-US" altLang="zh-CN" sz="3450" dirty="0">
                <a:effectLst/>
                <a:latin typeface="Lucida Sans" panose="020B0602030504020204" pitchFamily="34" charset="0"/>
                <a:ea typeface="SimSun" pitchFamily="2" charset="-122"/>
              </a:rPr>
              <a:t>Systematic nursing diagnoses and model-based care approach to diagnosing problems produces strong results compared to ordinary nursing care, based on Orem’s model. </a:t>
            </a:r>
          </a:p>
          <a:p>
            <a:pPr marL="457200" indent="-457200">
              <a:lnSpc>
                <a:spcPct val="125000"/>
              </a:lnSpc>
              <a:buFont typeface="Arial" panose="020B0604020202020204" pitchFamily="34" charset="0"/>
              <a:buChar char="•"/>
            </a:pPr>
            <a:r>
              <a:rPr lang="en-US" altLang="zh-CN" sz="3450" dirty="0">
                <a:effectLst/>
                <a:latin typeface="Lucida Sans" panose="020B0602030504020204" pitchFamily="34" charset="0"/>
                <a:ea typeface="SimSun" pitchFamily="2" charset="-122"/>
              </a:rPr>
              <a:t>Orem’s theory should serve as a framework when implementing the nursing process to support the scientific basis for nursing care plans to target disease prevention and health promotion. </a:t>
            </a:r>
          </a:p>
          <a:p>
            <a:pPr marL="457200" indent="-457200">
              <a:lnSpc>
                <a:spcPct val="125000"/>
              </a:lnSpc>
              <a:buFont typeface="Arial" panose="020B0604020202020204" pitchFamily="34" charset="0"/>
              <a:buChar char="•"/>
            </a:pPr>
            <a:endParaRPr lang="en-US" altLang="zh-CN" sz="3200" dirty="0">
              <a:effectLst/>
              <a:latin typeface="Lucida Sans" panose="020B0602030504020204" pitchFamily="34" charset="0"/>
              <a:ea typeface="SimSun" pitchFamily="2" charset="-122"/>
            </a:endParaRPr>
          </a:p>
          <a:p>
            <a:pPr marL="457200" indent="-457200">
              <a:lnSpc>
                <a:spcPct val="125000"/>
              </a:lnSpc>
              <a:buFont typeface="Arial" panose="020B0604020202020204" pitchFamily="34" charset="0"/>
              <a:buChar char="•"/>
            </a:pPr>
            <a:endParaRPr lang="en-US" altLang="zh-CN" sz="3200" dirty="0">
              <a:effectLst/>
              <a:latin typeface="Lucida Sans" panose="020B0602030504020204" pitchFamily="34" charset="0"/>
              <a:ea typeface="SimSun" pitchFamily="2" charset="-122"/>
            </a:endParaRPr>
          </a:p>
          <a:p>
            <a:pPr marL="457200" indent="-457200">
              <a:lnSpc>
                <a:spcPct val="125000"/>
              </a:lnSpc>
              <a:buFont typeface="Arial" panose="020B0604020202020204" pitchFamily="34" charset="0"/>
              <a:buChar char="•"/>
            </a:pPr>
            <a:endParaRPr lang="en-US" altLang="zh-CN" sz="3200" dirty="0">
              <a:effectLst/>
              <a:latin typeface="Lucida Sans" panose="020B0602030504020204" pitchFamily="34" charset="0"/>
              <a:ea typeface="SimSun" pitchFamily="2" charset="-122"/>
            </a:endParaRPr>
          </a:p>
          <a:p>
            <a:pPr marL="457200" indent="-457200">
              <a:lnSpc>
                <a:spcPct val="125000"/>
              </a:lnSpc>
              <a:buFont typeface="Arial" panose="020B0604020202020204" pitchFamily="34" charset="0"/>
              <a:buChar char="•"/>
            </a:pPr>
            <a:endParaRPr lang="en-US" altLang="zh-CN" sz="3200" dirty="0">
              <a:effectLst/>
              <a:latin typeface="Lucida Sans" panose="020B0602030504020204" pitchFamily="34" charset="0"/>
              <a:ea typeface="SimSun" pitchFamily="2" charset="-122"/>
            </a:endParaRPr>
          </a:p>
        </p:txBody>
      </p:sp>
      <p:grpSp>
        <p:nvGrpSpPr>
          <p:cNvPr id="59" name="Group 58"/>
          <p:cNvGrpSpPr/>
          <p:nvPr/>
        </p:nvGrpSpPr>
        <p:grpSpPr>
          <a:xfrm>
            <a:off x="14024750" y="22226045"/>
            <a:ext cx="15592837" cy="946293"/>
            <a:chOff x="1066799" y="5958162"/>
            <a:chExt cx="11007725" cy="946293"/>
          </a:xfrm>
        </p:grpSpPr>
        <p:sp>
          <p:nvSpPr>
            <p:cNvPr id="60" name="Text Box 248"/>
            <p:cNvSpPr txBox="1">
              <a:spLocks noChangeArrowheads="1"/>
            </p:cNvSpPr>
            <p:nvPr/>
          </p:nvSpPr>
          <p:spPr bwMode="auto">
            <a:xfrm>
              <a:off x="1066799" y="5958162"/>
              <a:ext cx="11007725" cy="946293"/>
            </a:xfrm>
            <a:prstGeom prst="rect">
              <a:avLst/>
            </a:prstGeom>
            <a:gradFill rotWithShape="0">
              <a:gsLst>
                <a:gs pos="0">
                  <a:schemeClr val="accent2">
                    <a:lumMod val="40000"/>
                    <a:lumOff val="60000"/>
                  </a:schemeClr>
                </a:gs>
                <a:gs pos="13000">
                  <a:schemeClr val="accent3">
                    <a:lumMod val="60000"/>
                    <a:lumOff val="40000"/>
                  </a:schemeClr>
                </a:gs>
                <a:gs pos="43000">
                  <a:schemeClr val="accent2">
                    <a:lumMod val="60000"/>
                    <a:lumOff val="40000"/>
                  </a:schemeClr>
                </a:gs>
                <a:gs pos="67000">
                  <a:schemeClr val="accent2">
                    <a:lumMod val="75000"/>
                  </a:schemeClr>
                </a:gs>
                <a:gs pos="83000">
                  <a:schemeClr val="accent2">
                    <a:lumMod val="75000"/>
                  </a:schemeClr>
                </a:gs>
                <a:gs pos="100000">
                  <a:schemeClr val="accent3">
                    <a:lumMod val="60000"/>
                    <a:lumOff val="40000"/>
                  </a:schemeClr>
                </a:gs>
              </a:gsLst>
              <a:lin ang="0" scaled="1"/>
              <a:tileRect/>
            </a:gradFill>
            <a:ln w="19050">
              <a:noFill/>
              <a:miter lim="800000"/>
            </a:ln>
          </p:spPr>
          <p:txBody>
            <a:bodyPr>
              <a:spAutoFit/>
            </a:bodyPr>
            <a:lstStyle>
              <a:defPPr>
                <a:defRPr kern="1200" smtId="4294967295"/>
              </a:defPPr>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zh-CN" sz="3600" b="1">
                <a:latin typeface="Lucida Sans" pitchFamily="34" charset="0"/>
                <a:ea typeface="SimSun" pitchFamily="2" charset="-122"/>
                <a:cs typeface="Lucida Sans" pitchFamily="34" charset="0"/>
              </a:endParaRPr>
            </a:p>
          </p:txBody>
        </p:sp>
        <p:sp>
          <p:nvSpPr>
            <p:cNvPr id="61" name="Text Box 248"/>
            <p:cNvSpPr txBox="1">
              <a:spLocks noChangeArrowheads="1"/>
            </p:cNvSpPr>
            <p:nvPr/>
          </p:nvSpPr>
          <p:spPr bwMode="auto">
            <a:xfrm>
              <a:off x="1167718" y="6035850"/>
              <a:ext cx="10805886" cy="769441"/>
            </a:xfrm>
            <a:prstGeom prst="rect">
              <a:avLst/>
            </a:prstGeom>
            <a:gradFill>
              <a:gsLst>
                <a:gs pos="56000">
                  <a:schemeClr val="accent2">
                    <a:lumMod val="50000"/>
                  </a:schemeClr>
                </a:gs>
                <a:gs pos="100000">
                  <a:schemeClr val="bg1">
                    <a:alpha val="0"/>
                  </a:schemeClr>
                </a:gs>
              </a:gsLst>
              <a:lin ang="0" scaled="1"/>
              <a:tileRect/>
            </a:gradFill>
            <a:ln w="19050">
              <a:noFill/>
              <a:miter lim="800000"/>
            </a:ln>
          </p:spPr>
          <p:txBody>
            <a:bodyPr wrap="square">
              <a:spAutoFit/>
            </a:bodyPr>
            <a:lstStyle>
              <a:defPPr>
                <a:defRPr kern="1200" smtId="4294967295"/>
              </a:defPPr>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zh-CN" sz="4400" b="1" dirty="0">
                  <a:solidFill>
                    <a:schemeClr val="bg1"/>
                  </a:solidFill>
                  <a:latin typeface="Lucida Sans" pitchFamily="34" charset="0"/>
                  <a:ea typeface="SimSun" pitchFamily="2" charset="-122"/>
                  <a:cs typeface="Lucida Sans" pitchFamily="34" charset="0"/>
                </a:rPr>
                <a:t>DATA SUMMARY </a:t>
              </a:r>
              <a:endParaRPr lang="en-US" altLang="zh-CN" sz="3200" b="1" dirty="0">
                <a:solidFill>
                  <a:schemeClr val="bg1"/>
                </a:solidFill>
                <a:latin typeface="Lucida Sans" pitchFamily="34" charset="0"/>
                <a:ea typeface="SimSun" pitchFamily="2" charset="-122"/>
                <a:cs typeface="Lucida Sans" pitchFamily="34" charset="0"/>
              </a:endParaRPr>
            </a:p>
          </p:txBody>
        </p:sp>
      </p:grpSp>
      <p:grpSp>
        <p:nvGrpSpPr>
          <p:cNvPr id="62" name="Group 61"/>
          <p:cNvGrpSpPr/>
          <p:nvPr/>
        </p:nvGrpSpPr>
        <p:grpSpPr>
          <a:xfrm>
            <a:off x="30600217" y="21768964"/>
            <a:ext cx="12289312" cy="1117893"/>
            <a:chOff x="1066799" y="5958162"/>
            <a:chExt cx="11007725" cy="946293"/>
          </a:xfrm>
        </p:grpSpPr>
        <p:sp>
          <p:nvSpPr>
            <p:cNvPr id="63" name="Text Box 248"/>
            <p:cNvSpPr txBox="1">
              <a:spLocks noChangeArrowheads="1"/>
            </p:cNvSpPr>
            <p:nvPr/>
          </p:nvSpPr>
          <p:spPr bwMode="auto">
            <a:xfrm>
              <a:off x="1066799" y="5958162"/>
              <a:ext cx="11007725" cy="946293"/>
            </a:xfrm>
            <a:prstGeom prst="rect">
              <a:avLst/>
            </a:prstGeom>
            <a:gradFill rotWithShape="0">
              <a:gsLst>
                <a:gs pos="0">
                  <a:schemeClr val="accent2">
                    <a:lumMod val="40000"/>
                    <a:lumOff val="60000"/>
                  </a:schemeClr>
                </a:gs>
                <a:gs pos="13000">
                  <a:schemeClr val="accent3">
                    <a:lumMod val="60000"/>
                    <a:lumOff val="40000"/>
                  </a:schemeClr>
                </a:gs>
                <a:gs pos="43000">
                  <a:schemeClr val="accent2">
                    <a:lumMod val="60000"/>
                    <a:lumOff val="40000"/>
                  </a:schemeClr>
                </a:gs>
                <a:gs pos="67000">
                  <a:schemeClr val="accent2">
                    <a:lumMod val="75000"/>
                  </a:schemeClr>
                </a:gs>
                <a:gs pos="83000">
                  <a:schemeClr val="accent2">
                    <a:lumMod val="75000"/>
                  </a:schemeClr>
                </a:gs>
                <a:gs pos="100000">
                  <a:schemeClr val="accent3">
                    <a:lumMod val="60000"/>
                    <a:lumOff val="40000"/>
                  </a:schemeClr>
                </a:gs>
              </a:gsLst>
              <a:lin ang="0" scaled="1"/>
              <a:tileRect/>
            </a:gradFill>
            <a:ln w="19050">
              <a:noFill/>
              <a:miter lim="800000"/>
            </a:ln>
          </p:spPr>
          <p:txBody>
            <a:bodyPr>
              <a:spAutoFit/>
            </a:bodyPr>
            <a:lstStyle>
              <a:defPPr>
                <a:defRPr kern="1200" smtId="4294967295"/>
              </a:defPPr>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zh-CN" sz="3600" b="1">
                <a:latin typeface="Lucida Sans" pitchFamily="34" charset="0"/>
                <a:ea typeface="SimSun" pitchFamily="2" charset="-122"/>
                <a:cs typeface="Lucida Sans" pitchFamily="34" charset="0"/>
              </a:endParaRPr>
            </a:p>
          </p:txBody>
        </p:sp>
        <p:sp>
          <p:nvSpPr>
            <p:cNvPr id="64" name="Text Box 248"/>
            <p:cNvSpPr txBox="1">
              <a:spLocks noChangeArrowheads="1"/>
            </p:cNvSpPr>
            <p:nvPr/>
          </p:nvSpPr>
          <p:spPr bwMode="auto">
            <a:xfrm>
              <a:off x="1155860" y="6090213"/>
              <a:ext cx="10805886" cy="707886"/>
            </a:xfrm>
            <a:prstGeom prst="rect">
              <a:avLst/>
            </a:prstGeom>
            <a:gradFill>
              <a:gsLst>
                <a:gs pos="56000">
                  <a:schemeClr val="accent2">
                    <a:lumMod val="50000"/>
                  </a:schemeClr>
                </a:gs>
                <a:gs pos="100000">
                  <a:schemeClr val="bg1">
                    <a:alpha val="0"/>
                  </a:schemeClr>
                </a:gs>
              </a:gsLst>
              <a:lin ang="0" scaled="1"/>
              <a:tileRect/>
            </a:gradFill>
            <a:ln w="19050">
              <a:noFill/>
              <a:miter lim="800000"/>
            </a:ln>
          </p:spPr>
          <p:txBody>
            <a:bodyPr wrap="square">
              <a:spAutoFit/>
            </a:bodyPr>
            <a:lstStyle>
              <a:defPPr>
                <a:defRPr kern="1200" smtId="4294967295"/>
              </a:defPPr>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zh-CN" sz="4000" b="1" dirty="0">
                  <a:solidFill>
                    <a:schemeClr val="bg1"/>
                  </a:solidFill>
                  <a:latin typeface="Lucida Sans" pitchFamily="34" charset="0"/>
                  <a:ea typeface="SimSun" pitchFamily="2" charset="-122"/>
                  <a:cs typeface="Lucida Sans" pitchFamily="34" charset="0"/>
                </a:rPr>
                <a:t>PRACTICE IMPLICATIONS </a:t>
              </a:r>
            </a:p>
          </p:txBody>
        </p:sp>
      </p:grpSp>
      <p:sp>
        <p:nvSpPr>
          <p:cNvPr id="71" name="Text Box 248">
            <a:extLst>
              <a:ext uri="{FF2B5EF4-FFF2-40B4-BE49-F238E27FC236}">
                <a16:creationId xmlns:a16="http://schemas.microsoft.com/office/drawing/2014/main" id="{7703B955-DCC1-4728-9B0E-735FFC69F13D}"/>
              </a:ext>
            </a:extLst>
          </p:cNvPr>
          <p:cNvSpPr txBox="1">
            <a:spLocks noChangeArrowheads="1"/>
          </p:cNvSpPr>
          <p:nvPr/>
        </p:nvSpPr>
        <p:spPr bwMode="auto">
          <a:xfrm>
            <a:off x="1042326" y="28989378"/>
            <a:ext cx="11851349" cy="946293"/>
          </a:xfrm>
          <a:prstGeom prst="rect">
            <a:avLst/>
          </a:prstGeom>
          <a:gradFill rotWithShape="0">
            <a:gsLst>
              <a:gs pos="0">
                <a:schemeClr val="accent2">
                  <a:lumMod val="40000"/>
                  <a:lumOff val="60000"/>
                </a:schemeClr>
              </a:gs>
              <a:gs pos="13000">
                <a:schemeClr val="accent3">
                  <a:lumMod val="60000"/>
                  <a:lumOff val="40000"/>
                </a:schemeClr>
              </a:gs>
              <a:gs pos="43000">
                <a:schemeClr val="accent2">
                  <a:lumMod val="60000"/>
                  <a:lumOff val="40000"/>
                </a:schemeClr>
              </a:gs>
              <a:gs pos="67000">
                <a:schemeClr val="accent2">
                  <a:lumMod val="75000"/>
                </a:schemeClr>
              </a:gs>
              <a:gs pos="83000">
                <a:schemeClr val="accent2">
                  <a:lumMod val="75000"/>
                </a:schemeClr>
              </a:gs>
              <a:gs pos="100000">
                <a:schemeClr val="accent3">
                  <a:lumMod val="60000"/>
                  <a:lumOff val="40000"/>
                </a:schemeClr>
              </a:gs>
            </a:gsLst>
            <a:lin ang="0" scaled="1"/>
            <a:tileRect/>
          </a:gradFill>
          <a:ln w="19050">
            <a:noFill/>
            <a:miter lim="800000"/>
          </a:ln>
        </p:spPr>
        <p:txBody>
          <a:bodyPr wrap="square">
            <a:spAutoFit/>
          </a:bodyPr>
          <a:lstStyle>
            <a:defPPr>
              <a:defRPr kern="1200" smtId="4294967295"/>
            </a:defPPr>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zh-CN" sz="3600" b="1" dirty="0">
              <a:latin typeface="Lucida Sans" pitchFamily="34" charset="0"/>
              <a:ea typeface="SimSun" pitchFamily="2" charset="-122"/>
              <a:cs typeface="Lucida Sans" pitchFamily="34" charset="0"/>
            </a:endParaRPr>
          </a:p>
        </p:txBody>
      </p:sp>
      <p:sp>
        <p:nvSpPr>
          <p:cNvPr id="70" name="Text Box 248">
            <a:extLst>
              <a:ext uri="{FF2B5EF4-FFF2-40B4-BE49-F238E27FC236}">
                <a16:creationId xmlns:a16="http://schemas.microsoft.com/office/drawing/2014/main" id="{F049026E-5ACB-45DB-B38F-F55632D26F48}"/>
              </a:ext>
            </a:extLst>
          </p:cNvPr>
          <p:cNvSpPr txBox="1">
            <a:spLocks noChangeArrowheads="1"/>
          </p:cNvSpPr>
          <p:nvPr/>
        </p:nvSpPr>
        <p:spPr bwMode="auto">
          <a:xfrm>
            <a:off x="1204481" y="29166230"/>
            <a:ext cx="11742857" cy="769441"/>
          </a:xfrm>
          <a:prstGeom prst="rect">
            <a:avLst/>
          </a:prstGeom>
          <a:gradFill>
            <a:gsLst>
              <a:gs pos="56000">
                <a:schemeClr val="accent2">
                  <a:lumMod val="50000"/>
                </a:schemeClr>
              </a:gs>
              <a:gs pos="100000">
                <a:schemeClr val="bg1">
                  <a:alpha val="0"/>
                </a:schemeClr>
              </a:gs>
            </a:gsLst>
            <a:lin ang="0" scaled="1"/>
            <a:tileRect/>
          </a:gradFill>
          <a:ln w="19050">
            <a:noFill/>
            <a:miter lim="800000"/>
          </a:ln>
        </p:spPr>
        <p:txBody>
          <a:bodyPr wrap="square">
            <a:spAutoFit/>
          </a:bodyPr>
          <a:lstStyle>
            <a:defPPr>
              <a:defRPr kern="1200" smtId="4294967295"/>
            </a:defPPr>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zh-CN" sz="4400" b="1" dirty="0">
                <a:solidFill>
                  <a:schemeClr val="bg1"/>
                </a:solidFill>
                <a:latin typeface="Lucida Sans" pitchFamily="34" charset="0"/>
                <a:ea typeface="SimSun" pitchFamily="2" charset="-122"/>
                <a:cs typeface="Lucida Sans" pitchFamily="34" charset="0"/>
              </a:rPr>
              <a:t>SEARCH CRITERIA </a:t>
            </a:r>
          </a:p>
        </p:txBody>
      </p:sp>
      <p:grpSp>
        <p:nvGrpSpPr>
          <p:cNvPr id="73" name="Group 72">
            <a:extLst>
              <a:ext uri="{FF2B5EF4-FFF2-40B4-BE49-F238E27FC236}">
                <a16:creationId xmlns:a16="http://schemas.microsoft.com/office/drawing/2014/main" id="{45C5A3FC-B267-4C2D-B918-55B46A0F9648}"/>
              </a:ext>
            </a:extLst>
          </p:cNvPr>
          <p:cNvGrpSpPr/>
          <p:nvPr/>
        </p:nvGrpSpPr>
        <p:grpSpPr>
          <a:xfrm>
            <a:off x="30520409" y="4776420"/>
            <a:ext cx="12389457" cy="946293"/>
            <a:chOff x="1039787" y="6319845"/>
            <a:chExt cx="11007725" cy="946293"/>
          </a:xfrm>
        </p:grpSpPr>
        <p:sp>
          <p:nvSpPr>
            <p:cNvPr id="74" name="Text Box 248">
              <a:extLst>
                <a:ext uri="{FF2B5EF4-FFF2-40B4-BE49-F238E27FC236}">
                  <a16:creationId xmlns:a16="http://schemas.microsoft.com/office/drawing/2014/main" id="{37A49562-1FEA-4D91-8019-824A431EAB73}"/>
                </a:ext>
              </a:extLst>
            </p:cNvPr>
            <p:cNvSpPr txBox="1">
              <a:spLocks noChangeArrowheads="1"/>
            </p:cNvSpPr>
            <p:nvPr/>
          </p:nvSpPr>
          <p:spPr bwMode="auto">
            <a:xfrm>
              <a:off x="1039787" y="6319845"/>
              <a:ext cx="11007725" cy="946293"/>
            </a:xfrm>
            <a:prstGeom prst="rect">
              <a:avLst/>
            </a:prstGeom>
            <a:gradFill rotWithShape="0">
              <a:gsLst>
                <a:gs pos="0">
                  <a:schemeClr val="accent2">
                    <a:lumMod val="40000"/>
                    <a:lumOff val="60000"/>
                  </a:schemeClr>
                </a:gs>
                <a:gs pos="13000">
                  <a:schemeClr val="accent3">
                    <a:lumMod val="60000"/>
                    <a:lumOff val="40000"/>
                  </a:schemeClr>
                </a:gs>
                <a:gs pos="43000">
                  <a:schemeClr val="accent2">
                    <a:lumMod val="60000"/>
                    <a:lumOff val="40000"/>
                  </a:schemeClr>
                </a:gs>
                <a:gs pos="67000">
                  <a:schemeClr val="accent2">
                    <a:lumMod val="75000"/>
                  </a:schemeClr>
                </a:gs>
                <a:gs pos="83000">
                  <a:schemeClr val="accent2">
                    <a:lumMod val="75000"/>
                  </a:schemeClr>
                </a:gs>
                <a:gs pos="100000">
                  <a:schemeClr val="accent3">
                    <a:lumMod val="60000"/>
                    <a:lumOff val="40000"/>
                  </a:schemeClr>
                </a:gs>
              </a:gsLst>
              <a:lin ang="0" scaled="1"/>
              <a:tileRect/>
            </a:gradFill>
            <a:ln w="19050">
              <a:noFill/>
              <a:miter lim="800000"/>
            </a:ln>
          </p:spPr>
          <p:txBody>
            <a:bodyPr>
              <a:spAutoFit/>
            </a:bodyPr>
            <a:lstStyle>
              <a:defPPr>
                <a:defRPr kern="1200" smtId="4294967295"/>
              </a:defPPr>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zh-CN" sz="3600" b="1">
                <a:latin typeface="Lucida Sans" pitchFamily="34" charset="0"/>
                <a:ea typeface="SimSun" pitchFamily="2" charset="-122"/>
                <a:cs typeface="Lucida Sans" pitchFamily="34" charset="0"/>
              </a:endParaRPr>
            </a:p>
          </p:txBody>
        </p:sp>
        <p:sp>
          <p:nvSpPr>
            <p:cNvPr id="75" name="Text Box 248">
              <a:extLst>
                <a:ext uri="{FF2B5EF4-FFF2-40B4-BE49-F238E27FC236}">
                  <a16:creationId xmlns:a16="http://schemas.microsoft.com/office/drawing/2014/main" id="{824C2FA6-2405-40AC-A8D6-A08E544A2BE2}"/>
                </a:ext>
              </a:extLst>
            </p:cNvPr>
            <p:cNvSpPr txBox="1">
              <a:spLocks noChangeArrowheads="1"/>
            </p:cNvSpPr>
            <p:nvPr/>
          </p:nvSpPr>
          <p:spPr bwMode="auto">
            <a:xfrm>
              <a:off x="1140706" y="6365515"/>
              <a:ext cx="10805886" cy="769441"/>
            </a:xfrm>
            <a:prstGeom prst="rect">
              <a:avLst/>
            </a:prstGeom>
            <a:gradFill>
              <a:gsLst>
                <a:gs pos="56000">
                  <a:schemeClr val="accent2">
                    <a:lumMod val="50000"/>
                  </a:schemeClr>
                </a:gs>
                <a:gs pos="100000">
                  <a:schemeClr val="bg1">
                    <a:alpha val="0"/>
                  </a:schemeClr>
                </a:gs>
              </a:gsLst>
              <a:lin ang="0" scaled="1"/>
              <a:tileRect/>
            </a:gradFill>
            <a:ln w="19050">
              <a:noFill/>
              <a:miter lim="800000"/>
            </a:ln>
          </p:spPr>
          <p:txBody>
            <a:bodyPr wrap="square">
              <a:spAutoFit/>
            </a:bodyPr>
            <a:lstStyle>
              <a:defPPr>
                <a:defRPr kern="1200" smtId="4294967295"/>
              </a:defPPr>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zh-CN" sz="4400" b="1" dirty="0">
                  <a:solidFill>
                    <a:schemeClr val="bg1"/>
                  </a:solidFill>
                  <a:latin typeface="Lucida Sans" pitchFamily="34" charset="0"/>
                  <a:ea typeface="SimSun" pitchFamily="2" charset="-122"/>
                  <a:cs typeface="Lucida Sans" pitchFamily="34" charset="0"/>
                </a:rPr>
                <a:t>Appraisal Method </a:t>
              </a:r>
              <a:endParaRPr lang="en-US" altLang="zh-CN" sz="3200" b="1" dirty="0">
                <a:solidFill>
                  <a:schemeClr val="bg1"/>
                </a:solidFill>
                <a:latin typeface="Lucida Sans" pitchFamily="34" charset="0"/>
                <a:ea typeface="SimSun" pitchFamily="2" charset="-122"/>
                <a:cs typeface="Lucida Sans" pitchFamily="34" charset="0"/>
              </a:endParaRPr>
            </a:p>
          </p:txBody>
        </p:sp>
      </p:grpSp>
      <p:graphicFrame>
        <p:nvGraphicFramePr>
          <p:cNvPr id="9" name="Table 8">
            <a:extLst>
              <a:ext uri="{FF2B5EF4-FFF2-40B4-BE49-F238E27FC236}">
                <a16:creationId xmlns:a16="http://schemas.microsoft.com/office/drawing/2014/main" id="{3DBCFC15-3F10-4AB2-96AF-73A797298BA7}"/>
              </a:ext>
            </a:extLst>
          </p:cNvPr>
          <p:cNvGraphicFramePr>
            <a:graphicFrameLocks noGrp="1"/>
          </p:cNvGraphicFramePr>
          <p:nvPr>
            <p:extLst>
              <p:ext uri="{D42A27DB-BD31-4B8C-83A1-F6EECF244321}">
                <p14:modId xmlns:p14="http://schemas.microsoft.com/office/powerpoint/2010/main" val="1882718210"/>
              </p:ext>
            </p:extLst>
          </p:nvPr>
        </p:nvGraphicFramePr>
        <p:xfrm>
          <a:off x="30622690" y="5990795"/>
          <a:ext cx="12287176" cy="15207118"/>
        </p:xfrm>
        <a:graphic>
          <a:graphicData uri="http://schemas.openxmlformats.org/drawingml/2006/table">
            <a:tbl>
              <a:tblPr firstRow="1" bandRow="1">
                <a:tableStyleId>{1FECB4D8-DB02-4DC6-A0A2-4F2EBAE1DC90}</a:tableStyleId>
              </a:tblPr>
              <a:tblGrid>
                <a:gridCol w="4243017">
                  <a:extLst>
                    <a:ext uri="{9D8B030D-6E8A-4147-A177-3AD203B41FA5}">
                      <a16:colId xmlns:a16="http://schemas.microsoft.com/office/drawing/2014/main" val="1311735270"/>
                    </a:ext>
                  </a:extLst>
                </a:gridCol>
                <a:gridCol w="3001730">
                  <a:extLst>
                    <a:ext uri="{9D8B030D-6E8A-4147-A177-3AD203B41FA5}">
                      <a16:colId xmlns:a16="http://schemas.microsoft.com/office/drawing/2014/main" val="3771336853"/>
                    </a:ext>
                  </a:extLst>
                </a:gridCol>
                <a:gridCol w="5042429">
                  <a:extLst>
                    <a:ext uri="{9D8B030D-6E8A-4147-A177-3AD203B41FA5}">
                      <a16:colId xmlns:a16="http://schemas.microsoft.com/office/drawing/2014/main" val="1815016760"/>
                    </a:ext>
                  </a:extLst>
                </a:gridCol>
              </a:tblGrid>
              <a:tr h="1438327">
                <a:tc>
                  <a:txBody>
                    <a:bodyPr/>
                    <a:lstStyle/>
                    <a:p>
                      <a:r>
                        <a:rPr lang="en-US" sz="3600" dirty="0"/>
                        <a:t>ARTICLE</a:t>
                      </a:r>
                    </a:p>
                  </a:txBody>
                  <a:tcPr/>
                </a:tc>
                <a:tc>
                  <a:txBody>
                    <a:bodyPr/>
                    <a:lstStyle/>
                    <a:p>
                      <a:r>
                        <a:rPr lang="en-US" sz="3600" dirty="0"/>
                        <a:t>LEVEL OF EVIDENCE</a:t>
                      </a:r>
                    </a:p>
                  </a:txBody>
                  <a:tcPr/>
                </a:tc>
                <a:tc>
                  <a:txBody>
                    <a:bodyPr/>
                    <a:lstStyle/>
                    <a:p>
                      <a:r>
                        <a:rPr lang="en-US" sz="3600" dirty="0"/>
                        <a:t>PROS/ CONS</a:t>
                      </a:r>
                    </a:p>
                  </a:txBody>
                  <a:tcPr/>
                </a:tc>
                <a:extLst>
                  <a:ext uri="{0D108BD9-81ED-4DB2-BD59-A6C34878D82A}">
                    <a16:rowId xmlns:a16="http://schemas.microsoft.com/office/drawing/2014/main" val="310616379"/>
                  </a:ext>
                </a:extLst>
              </a:tr>
              <a:tr h="2610600">
                <a:tc>
                  <a:txBody>
                    <a:bodyPr/>
                    <a:lstStyle/>
                    <a:p>
                      <a:r>
                        <a:rPr lang="sv-SE" sz="2800" dirty="0">
                          <a:latin typeface="Lucida Sans" panose="020B0602030504020204" pitchFamily="34" charset="0"/>
                        </a:rPr>
                        <a:t>Lavin, M. A., Harper, E., &amp; Barr, N. (2015).</a:t>
                      </a:r>
                      <a:endParaRPr lang="en-US" sz="2800" dirty="0">
                        <a:latin typeface="Lucida Sans" panose="020B0602030504020204" pitchFamily="34" charset="0"/>
                      </a:endParaRPr>
                    </a:p>
                  </a:txBody>
                  <a:tcPr/>
                </a:tc>
                <a:tc>
                  <a:txBody>
                    <a:bodyPr/>
                    <a:lstStyle/>
                    <a:p>
                      <a:endParaRPr lang="en-US" sz="2800" dirty="0">
                        <a:latin typeface="Lucida Sans" panose="020B0602030504020204" pitchFamily="34" charset="0"/>
                      </a:endParaRPr>
                    </a:p>
                    <a:p>
                      <a:r>
                        <a:rPr lang="en-US" sz="2800" dirty="0">
                          <a:latin typeface="Lucida Sans" panose="020B0602030504020204" pitchFamily="34" charset="0"/>
                        </a:rPr>
                        <a:t>        </a:t>
                      </a:r>
                    </a:p>
                    <a:p>
                      <a:r>
                        <a:rPr lang="en-US" sz="2800" dirty="0">
                          <a:latin typeface="Lucida Sans" panose="020B0602030504020204" pitchFamily="34" charset="0"/>
                        </a:rPr>
                        <a:t>          VII</a:t>
                      </a:r>
                    </a:p>
                  </a:txBody>
                  <a:tcPr>
                    <a:solidFill>
                      <a:schemeClr val="accent3">
                        <a:lumMod val="20000"/>
                        <a:lumOff val="80000"/>
                      </a:schemeClr>
                    </a:solidFill>
                  </a:tcPr>
                </a:tc>
                <a:tc>
                  <a:txBody>
                    <a:bodyPr/>
                    <a:lstStyle/>
                    <a:p>
                      <a:pPr marL="457200" indent="-457200">
                        <a:buFont typeface="Arial" panose="020B0604020202020204" pitchFamily="34" charset="0"/>
                        <a:buChar char="•"/>
                      </a:pPr>
                      <a:r>
                        <a:rPr lang="en-US" sz="2800" dirty="0">
                          <a:latin typeface="Lucida Sans" panose="020B0602030504020204" pitchFamily="34" charset="0"/>
                        </a:rPr>
                        <a:t>QI focused</a:t>
                      </a:r>
                    </a:p>
                    <a:p>
                      <a:pPr marL="457200" indent="-457200">
                        <a:buFont typeface="Arial" panose="020B0604020202020204" pitchFamily="34" charset="0"/>
                        <a:buChar char="•"/>
                      </a:pPr>
                      <a:r>
                        <a:rPr lang="en-US" sz="2800" dirty="0">
                          <a:latin typeface="Lucida Sans" panose="020B0602030504020204" pitchFamily="34" charset="0"/>
                        </a:rPr>
                        <a:t>Experiential-reflective reasoning model based on expert opinions &amp; recommendations</a:t>
                      </a:r>
                    </a:p>
                    <a:p>
                      <a:pPr marL="457200" indent="-457200">
                        <a:buFont typeface="Arial" panose="020B0604020202020204" pitchFamily="34" charset="0"/>
                        <a:buChar char="•"/>
                      </a:pPr>
                      <a:r>
                        <a:rPr lang="en-US" sz="2800" dirty="0">
                          <a:latin typeface="Lucida Sans" panose="020B0602030504020204" pitchFamily="34" charset="0"/>
                        </a:rPr>
                        <a:t>Not robust evidence </a:t>
                      </a:r>
                    </a:p>
                  </a:txBody>
                  <a:tcPr/>
                </a:tc>
                <a:extLst>
                  <a:ext uri="{0D108BD9-81ED-4DB2-BD59-A6C34878D82A}">
                    <a16:rowId xmlns:a16="http://schemas.microsoft.com/office/drawing/2014/main" val="1866002901"/>
                  </a:ext>
                </a:extLst>
              </a:tr>
              <a:tr h="2256527">
                <a:tc>
                  <a:txBody>
                    <a:bodyPr/>
                    <a:lstStyle/>
                    <a:p>
                      <a:r>
                        <a:rPr lang="en-US" sz="2800" dirty="0">
                          <a:latin typeface="Lucida Sans" panose="020B0602030504020204" pitchFamily="34" charset="0"/>
                        </a:rPr>
                        <a:t>Elliott, L., Weil, J., Dykstra, E., Calinski, R., Schurman, J., Conn, L. (2018).</a:t>
                      </a:r>
                    </a:p>
                  </a:txBody>
                  <a:tcPr/>
                </a:tc>
                <a:tc>
                  <a:txBody>
                    <a:bodyPr/>
                    <a:lstStyle/>
                    <a:p>
                      <a:r>
                        <a:rPr lang="en-US" sz="2800" dirty="0">
                          <a:latin typeface="Lucida Sans" panose="020B0602030504020204" pitchFamily="34" charset="0"/>
                        </a:rPr>
                        <a:t>           VI</a:t>
                      </a:r>
                    </a:p>
                  </a:txBody>
                  <a:tcPr anchor="ctr">
                    <a:solidFill>
                      <a:schemeClr val="accent3">
                        <a:lumMod val="20000"/>
                        <a:lumOff val="80000"/>
                      </a:schemeClr>
                    </a:solidFill>
                  </a:tcPr>
                </a:tc>
                <a:tc>
                  <a:txBody>
                    <a:bodyPr/>
                    <a:lstStyle/>
                    <a:p>
                      <a:pPr marL="457200" indent="-457200">
                        <a:buFont typeface="Arial" panose="020B0604020202020204" pitchFamily="34" charset="0"/>
                        <a:buChar char="•"/>
                      </a:pPr>
                      <a:r>
                        <a:rPr lang="en-US" sz="2800" dirty="0">
                          <a:latin typeface="Lucida Sans" panose="020B0602030504020204" pitchFamily="34" charset="0"/>
                        </a:rPr>
                        <a:t>PDSA QI Model </a:t>
                      </a:r>
                    </a:p>
                    <a:p>
                      <a:pPr marL="457200" indent="-457200">
                        <a:buFont typeface="Arial" panose="020B0604020202020204" pitchFamily="34" charset="0"/>
                        <a:buChar char="•"/>
                      </a:pPr>
                      <a:r>
                        <a:rPr lang="en-US" sz="2800" dirty="0">
                          <a:latin typeface="Lucida Sans" panose="020B0602030504020204" pitchFamily="34" charset="0"/>
                        </a:rPr>
                        <a:t>Chart audits showed 98% compliance. </a:t>
                      </a:r>
                    </a:p>
                    <a:p>
                      <a:pPr marL="457200" indent="-457200">
                        <a:buFont typeface="Arial" panose="020B0604020202020204" pitchFamily="34" charset="0"/>
                        <a:buChar char="•"/>
                      </a:pPr>
                      <a:r>
                        <a:rPr lang="en-US" sz="2800" dirty="0">
                          <a:latin typeface="Lucida Sans" panose="020B0602030504020204" pitchFamily="34" charset="0"/>
                        </a:rPr>
                        <a:t>Small staff sample size: 19 CNAs, 30 RNs </a:t>
                      </a:r>
                    </a:p>
                  </a:txBody>
                  <a:tcPr/>
                </a:tc>
                <a:extLst>
                  <a:ext uri="{0D108BD9-81ED-4DB2-BD59-A6C34878D82A}">
                    <a16:rowId xmlns:a16="http://schemas.microsoft.com/office/drawing/2014/main" val="3074318387"/>
                  </a:ext>
                </a:extLst>
              </a:tr>
              <a:tr h="3130264">
                <a:tc>
                  <a:txBody>
                    <a:bodyPr/>
                    <a:lstStyle/>
                    <a:p>
                      <a:r>
                        <a:rPr lang="en-US" sz="2800" dirty="0">
                          <a:latin typeface="Lucida Sans" panose="020B0602030504020204" pitchFamily="34" charset="0"/>
                        </a:rPr>
                        <a:t>O'Brien, A., Weaver, C., </a:t>
                      </a:r>
                      <a:r>
                        <a:rPr lang="en-US" sz="2800" dirty="0" err="1">
                          <a:latin typeface="Lucida Sans" panose="020B0602030504020204" pitchFamily="34" charset="0"/>
                        </a:rPr>
                        <a:t>Settergren</a:t>
                      </a:r>
                      <a:r>
                        <a:rPr lang="en-US" sz="2800" dirty="0">
                          <a:latin typeface="Lucida Sans" panose="020B0602030504020204" pitchFamily="34" charset="0"/>
                        </a:rPr>
                        <a:t>, T., Hook, M. L., &amp; Ivory, C. H. (2015).</a:t>
                      </a:r>
                    </a:p>
                  </a:txBody>
                  <a:tcPr/>
                </a:tc>
                <a:tc>
                  <a:txBody>
                    <a:bodyPr/>
                    <a:lstStyle/>
                    <a:p>
                      <a:endParaRPr lang="en-US" sz="2800" dirty="0">
                        <a:latin typeface="Lucida Sans" panose="020B0602030504020204" pitchFamily="34" charset="0"/>
                      </a:endParaRPr>
                    </a:p>
                    <a:p>
                      <a:endParaRPr lang="en-US" sz="2800" dirty="0">
                        <a:latin typeface="Lucida Sans" panose="020B0602030504020204" pitchFamily="34" charset="0"/>
                      </a:endParaRPr>
                    </a:p>
                    <a:p>
                      <a:r>
                        <a:rPr lang="en-US" sz="2800" dirty="0">
                          <a:latin typeface="Lucida Sans" panose="020B0602030504020204" pitchFamily="34" charset="0"/>
                        </a:rPr>
                        <a:t>           VII</a:t>
                      </a:r>
                    </a:p>
                  </a:txBody>
                  <a:tcPr>
                    <a:solidFill>
                      <a:schemeClr val="accent3">
                        <a:lumMod val="20000"/>
                        <a:lumOff val="80000"/>
                      </a:schemeClr>
                    </a:solidFill>
                  </a:tcPr>
                </a:tc>
                <a:tc>
                  <a:txBody>
                    <a:bodyPr/>
                    <a:lstStyle/>
                    <a:p>
                      <a:pPr marL="457200" indent="-457200">
                        <a:buFont typeface="Arial" panose="020B0604020202020204" pitchFamily="34" charset="0"/>
                        <a:buChar char="•"/>
                      </a:pPr>
                      <a:r>
                        <a:rPr lang="en-US" sz="2800" dirty="0">
                          <a:latin typeface="Lucida Sans" panose="020B0602030504020204" pitchFamily="34" charset="0"/>
                        </a:rPr>
                        <a:t>Expert opinions/ recommendations by informatics leaders from practice, academia, and the vendor community</a:t>
                      </a:r>
                    </a:p>
                    <a:p>
                      <a:pPr marL="457200" indent="-457200">
                        <a:buFont typeface="Arial" panose="020B0604020202020204" pitchFamily="34" charset="0"/>
                        <a:buChar char="•"/>
                      </a:pPr>
                      <a:r>
                        <a:rPr lang="en-US" sz="2800" dirty="0">
                          <a:latin typeface="Lucida Sans" panose="020B0602030504020204" pitchFamily="34" charset="0"/>
                        </a:rPr>
                        <a:t>Does not follow a model or framework</a:t>
                      </a:r>
                    </a:p>
                  </a:txBody>
                  <a:tcPr/>
                </a:tc>
                <a:extLst>
                  <a:ext uri="{0D108BD9-81ED-4DB2-BD59-A6C34878D82A}">
                    <a16:rowId xmlns:a16="http://schemas.microsoft.com/office/drawing/2014/main" val="1983573375"/>
                  </a:ext>
                </a:extLst>
              </a:tr>
              <a:tr h="2610600">
                <a:tc>
                  <a:txBody>
                    <a:bodyPr/>
                    <a:lstStyle/>
                    <a:p>
                      <a:r>
                        <a:rPr lang="en-US" sz="2800" dirty="0" err="1">
                          <a:latin typeface="Lucida Sans" panose="020B0602030504020204" pitchFamily="34" charset="0"/>
                        </a:rPr>
                        <a:t>Kiliç</a:t>
                      </a:r>
                      <a:r>
                        <a:rPr lang="en-US" sz="2800" dirty="0">
                          <a:latin typeface="Lucida Sans" panose="020B0602030504020204" pitchFamily="34" charset="0"/>
                        </a:rPr>
                        <a:t>, M., &amp; </a:t>
                      </a:r>
                      <a:r>
                        <a:rPr lang="en-US" sz="2800" dirty="0" err="1">
                          <a:latin typeface="Lucida Sans" panose="020B0602030504020204" pitchFamily="34" charset="0"/>
                        </a:rPr>
                        <a:t>Erci</a:t>
                      </a:r>
                      <a:r>
                        <a:rPr lang="en-US" sz="2800" dirty="0">
                          <a:latin typeface="Lucida Sans" panose="020B0602030504020204" pitchFamily="34" charset="0"/>
                        </a:rPr>
                        <a:t>̇, B. (2017).</a:t>
                      </a:r>
                    </a:p>
                  </a:txBody>
                  <a:tcPr/>
                </a:tc>
                <a:tc>
                  <a:txBody>
                    <a:bodyPr/>
                    <a:lstStyle/>
                    <a:p>
                      <a:endParaRPr lang="en-US" sz="2800" dirty="0">
                        <a:latin typeface="Lucida Sans" panose="020B0602030504020204" pitchFamily="34" charset="0"/>
                      </a:endParaRPr>
                    </a:p>
                    <a:p>
                      <a:endParaRPr lang="en-US" sz="2800" dirty="0">
                        <a:latin typeface="Lucida Sans" panose="020B0602030504020204" pitchFamily="34" charset="0"/>
                      </a:endParaRPr>
                    </a:p>
                    <a:p>
                      <a:r>
                        <a:rPr lang="en-US" sz="2800" dirty="0">
                          <a:latin typeface="Lucida Sans" panose="020B0602030504020204" pitchFamily="34" charset="0"/>
                        </a:rPr>
                        <a:t>           III</a:t>
                      </a:r>
                    </a:p>
                  </a:txBody>
                  <a:tcPr>
                    <a:solidFill>
                      <a:schemeClr val="accent3">
                        <a:lumMod val="20000"/>
                        <a:lumOff val="80000"/>
                      </a:schemeClr>
                    </a:solidFill>
                  </a:tcPr>
                </a:tc>
                <a:tc>
                  <a:txBody>
                    <a:bodyPr/>
                    <a:lstStyle/>
                    <a:p>
                      <a:pPr marL="457200" indent="-457200">
                        <a:buFont typeface="Arial" panose="020B0604020202020204" pitchFamily="34" charset="0"/>
                        <a:buChar char="•"/>
                      </a:pPr>
                      <a:r>
                        <a:rPr lang="en-US" sz="2800" dirty="0">
                          <a:latin typeface="Lucida Sans" panose="020B0602030504020204" pitchFamily="34" charset="0"/>
                        </a:rPr>
                        <a:t>Pre-test post-test quasi-experimental model</a:t>
                      </a:r>
                    </a:p>
                    <a:p>
                      <a:pPr marL="457200" indent="-457200">
                        <a:buFont typeface="Arial" panose="020B0604020202020204" pitchFamily="34" charset="0"/>
                        <a:buChar char="•"/>
                      </a:pPr>
                      <a:r>
                        <a:rPr lang="en-US" sz="2800" dirty="0">
                          <a:latin typeface="Lucida Sans" panose="020B0602030504020204" pitchFamily="34" charset="0"/>
                        </a:rPr>
                        <a:t>Total 80 participants</a:t>
                      </a:r>
                    </a:p>
                    <a:p>
                      <a:pPr marL="457200" indent="-457200">
                        <a:buFont typeface="Arial" panose="020B0604020202020204" pitchFamily="34" charset="0"/>
                        <a:buChar char="•"/>
                      </a:pPr>
                      <a:r>
                        <a:rPr lang="en-US" sz="2800" dirty="0">
                          <a:latin typeface="Lucida Sans" panose="020B0602030504020204" pitchFamily="34" charset="0"/>
                        </a:rPr>
                        <a:t>Data from 5 visits </a:t>
                      </a:r>
                    </a:p>
                    <a:p>
                      <a:pPr marL="457200" indent="-457200">
                        <a:buFont typeface="Arial" panose="020B0604020202020204" pitchFamily="34" charset="0"/>
                        <a:buChar char="•"/>
                      </a:pPr>
                      <a:r>
                        <a:rPr lang="en-US" sz="2800" dirty="0">
                          <a:latin typeface="Lucida Sans" panose="020B0602030504020204" pitchFamily="34" charset="0"/>
                        </a:rPr>
                        <a:t>No suggestions for future research. </a:t>
                      </a:r>
                    </a:p>
                  </a:txBody>
                  <a:tcPr/>
                </a:tc>
                <a:extLst>
                  <a:ext uri="{0D108BD9-81ED-4DB2-BD59-A6C34878D82A}">
                    <a16:rowId xmlns:a16="http://schemas.microsoft.com/office/drawing/2014/main" val="3785310909"/>
                  </a:ext>
                </a:extLst>
              </a:tr>
              <a:tr h="2987967">
                <a:tc>
                  <a:txBody>
                    <a:bodyPr/>
                    <a:lstStyle/>
                    <a:p>
                      <a:r>
                        <a:rPr lang="pt-BR" sz="2800" dirty="0">
                          <a:latin typeface="Lucida Sans" panose="020B0602030504020204" pitchFamily="34" charset="0"/>
                        </a:rPr>
                        <a:t>Camara de Moura, Muniz Braga, Santana Domingos, Rodrigues, Lopes Correia &amp; Assunção Oliveira, (2014).</a:t>
                      </a:r>
                      <a:endParaRPr lang="en-US" sz="2800" dirty="0">
                        <a:latin typeface="Lucida Sans" panose="020B0602030504020204" pitchFamily="34" charset="0"/>
                      </a:endParaRPr>
                    </a:p>
                  </a:txBody>
                  <a:tcPr/>
                </a:tc>
                <a:tc>
                  <a:txBody>
                    <a:bodyPr/>
                    <a:lstStyle/>
                    <a:p>
                      <a:endParaRPr lang="en-US" sz="2800" dirty="0">
                        <a:latin typeface="Lucida Sans" panose="020B0602030504020204" pitchFamily="34" charset="0"/>
                      </a:endParaRPr>
                    </a:p>
                    <a:p>
                      <a:endParaRPr lang="en-US" sz="2800" dirty="0">
                        <a:latin typeface="Lucida Sans" panose="020B0602030504020204" pitchFamily="34" charset="0"/>
                      </a:endParaRPr>
                    </a:p>
                    <a:p>
                      <a:r>
                        <a:rPr lang="en-US" sz="2800" dirty="0">
                          <a:latin typeface="Lucida Sans" panose="020B0602030504020204" pitchFamily="34" charset="0"/>
                        </a:rPr>
                        <a:t>           VI</a:t>
                      </a:r>
                    </a:p>
                    <a:p>
                      <a:endParaRPr lang="en-US" sz="2800" dirty="0">
                        <a:latin typeface="Lucida Sans" panose="020B0602030504020204" pitchFamily="34" charset="0"/>
                      </a:endParaRPr>
                    </a:p>
                  </a:txBody>
                  <a:tcPr>
                    <a:solidFill>
                      <a:schemeClr val="accent3">
                        <a:lumMod val="20000"/>
                        <a:lumOff val="80000"/>
                      </a:schemeClr>
                    </a:solidFill>
                  </a:tcPr>
                </a:tc>
                <a:tc>
                  <a:txBody>
                    <a:bodyPr/>
                    <a:lstStyle/>
                    <a:p>
                      <a:pPr marL="457200" indent="-457200">
                        <a:buFont typeface="Arial" panose="020B0604020202020204" pitchFamily="34" charset="0"/>
                        <a:buChar char="•"/>
                      </a:pPr>
                      <a:r>
                        <a:rPr lang="en-US" sz="2800" dirty="0">
                          <a:latin typeface="Lucida Sans" panose="020B0602030504020204" pitchFamily="34" charset="0"/>
                        </a:rPr>
                        <a:t>Studied comorbidities in relation to Orem’s theory and nursing process </a:t>
                      </a:r>
                    </a:p>
                    <a:p>
                      <a:pPr marL="457200" indent="-457200">
                        <a:buFont typeface="Arial" panose="020B0604020202020204" pitchFamily="34" charset="0"/>
                        <a:buChar char="•"/>
                      </a:pPr>
                      <a:r>
                        <a:rPr lang="en-US" sz="2800" dirty="0">
                          <a:latin typeface="Lucida Sans" panose="020B0602030504020204" pitchFamily="34" charset="0"/>
                        </a:rPr>
                        <a:t>Suggested future research: longer follow-up with participants and a larger sample size. </a:t>
                      </a:r>
                    </a:p>
                  </a:txBody>
                  <a:tcPr/>
                </a:tc>
                <a:extLst>
                  <a:ext uri="{0D108BD9-81ED-4DB2-BD59-A6C34878D82A}">
                    <a16:rowId xmlns:a16="http://schemas.microsoft.com/office/drawing/2014/main" val="1894145733"/>
                  </a:ext>
                </a:extLst>
              </a:tr>
            </a:tbl>
          </a:graphicData>
        </a:graphic>
      </p:graphicFrame>
      <p:sp>
        <p:nvSpPr>
          <p:cNvPr id="77" name="TextBox 76">
            <a:extLst>
              <a:ext uri="{FF2B5EF4-FFF2-40B4-BE49-F238E27FC236}">
                <a16:creationId xmlns:a16="http://schemas.microsoft.com/office/drawing/2014/main" id="{19263795-B60F-4924-AE8A-70165742764F}"/>
              </a:ext>
            </a:extLst>
          </p:cNvPr>
          <p:cNvSpPr txBox="1"/>
          <p:nvPr/>
        </p:nvSpPr>
        <p:spPr>
          <a:xfrm>
            <a:off x="20574000" y="17817232"/>
            <a:ext cx="3533334" cy="1200329"/>
          </a:xfrm>
          <a:prstGeom prst="rect">
            <a:avLst/>
          </a:prstGeom>
          <a:noFill/>
        </p:spPr>
        <p:txBody>
          <a:bodyPr wrap="square" rtlCol="0">
            <a:spAutoFit/>
          </a:bodyPr>
          <a:lstStyle/>
          <a:p>
            <a:r>
              <a:rPr lang="en-US" sz="3600" b="1" dirty="0">
                <a:effectLst/>
              </a:rPr>
              <a:t>NURSING PROCESS</a:t>
            </a:r>
          </a:p>
        </p:txBody>
      </p:sp>
      <p:pic>
        <p:nvPicPr>
          <p:cNvPr id="14" name="Picture 13">
            <a:extLst>
              <a:ext uri="{FF2B5EF4-FFF2-40B4-BE49-F238E27FC236}">
                <a16:creationId xmlns:a16="http://schemas.microsoft.com/office/drawing/2014/main" id="{0BCFEC97-BB8A-44B6-B1C2-42DF1CBA1993}"/>
              </a:ext>
            </a:extLst>
          </p:cNvPr>
          <p:cNvPicPr>
            <a:picLocks noChangeAspect="1"/>
          </p:cNvPicPr>
          <p:nvPr/>
        </p:nvPicPr>
        <p:blipFill>
          <a:blip r:embed="rId3"/>
          <a:stretch>
            <a:fillRect/>
          </a:stretch>
        </p:blipFill>
        <p:spPr>
          <a:xfrm>
            <a:off x="16611601" y="15456577"/>
            <a:ext cx="10515600" cy="6312387"/>
          </a:xfrm>
          <a:prstGeom prst="rect">
            <a:avLst/>
          </a:prstGeom>
        </p:spPr>
      </p:pic>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2.9200.0"/>
  <p:tag name="AS_RELEASE_DATE" val="2015.10.08"/>
  <p:tag name="AS_TITLE" val="Aspose.Slides for .NET 4.0"/>
  <p:tag name="AS_VERSION" val="15.8.1.0"/>
</p:tagLst>
</file>

<file path=ppt/theme/theme1.xml><?xml version="1.0" encoding="utf-8"?>
<a:theme xmlns:a="http://schemas.openxmlformats.org/drawingml/2006/main" name="Default Design">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Default Design">
      <a:majorFont>
        <a:latin typeface="Times New Roman"/>
        <a:ea typeface="Arial"/>
        <a:cs typeface="Arial"/>
      </a:majorFont>
      <a:minorFont>
        <a:latin typeface="Times New Roman"/>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5209</TotalTime>
  <Words>810</Words>
  <Application>Microsoft Office PowerPoint</Application>
  <PresentationFormat>Custom</PresentationFormat>
  <Paragraphs>91</Paragraphs>
  <Slides>1</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vt:i4>
      </vt:variant>
    </vt:vector>
  </HeadingPairs>
  <TitlesOfParts>
    <vt:vector size="11" baseType="lpstr">
      <vt:lpstr>MS PGothic</vt:lpstr>
      <vt:lpstr>SimSun</vt:lpstr>
      <vt:lpstr>SimSun</vt:lpstr>
      <vt:lpstr>Arial</vt:lpstr>
      <vt:lpstr>Lucida Sans</vt:lpstr>
      <vt:lpstr>Symbol</vt:lpstr>
      <vt:lpstr>Tahoma</vt:lpstr>
      <vt:lpstr>Times New Roman</vt:lpstr>
      <vt:lpstr>Wingdings</vt:lpstr>
      <vt:lpstr>Default Design</vt:lpstr>
      <vt:lpstr>PowerPoint Presentation</vt:lpstr>
    </vt:vector>
  </TitlesOfParts>
  <Manager/>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 for a scientific poster</dc:title>
  <dc:subject>Free Poster Presentation Example</dc:subject>
  <dc:creator>Graphicsland/MakeSigns.com</dc:creator>
  <cp:keywords>scientific, research, template, custom, poster, presentation, symposium, printing, PowerPoint, create, design, example, sample, download</cp:keywords>
  <dc:description>This is a free template from MakeSigns.com to help you create the perfect scientific poster.</dc:description>
  <cp:lastModifiedBy>Debora</cp:lastModifiedBy>
  <cp:revision>137</cp:revision>
  <cp:lastPrinted>2000-08-03T00:31:24Z</cp:lastPrinted>
  <dcterms:modified xsi:type="dcterms:W3CDTF">2018-04-26T03:40:42Z</dcterms:modified>
  <cp:category>research posters template</cp:category>
</cp:coreProperties>
</file>