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3"/>
  </p:sldMasterIdLst>
  <p:sldIdLst>
    <p:sldId id="256" r:id="rId4"/>
  </p:sldIdLst>
  <p:sldSz cx="36576000" cy="29260800"/>
  <p:notesSz cx="9144000" cy="6858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216" userDrawn="1">
          <p15:clr>
            <a:srgbClr val="A4A3A4"/>
          </p15:clr>
        </p15:guide>
        <p15:guide id="2" pos="115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20B0"/>
    <a:srgbClr val="DEC8EE"/>
    <a:srgbClr val="2E0957"/>
    <a:srgbClr val="FFC9C9"/>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279" autoAdjust="0"/>
    <p:restoredTop sz="94434" autoAdjust="0"/>
  </p:normalViewPr>
  <p:slideViewPr>
    <p:cSldViewPr snapToGrid="0">
      <p:cViewPr varScale="1">
        <p:scale>
          <a:sx n="31" d="100"/>
          <a:sy n="31" d="100"/>
        </p:scale>
        <p:origin x="906" y="162"/>
      </p:cViewPr>
      <p:guideLst>
        <p:guide orient="horz" pos="9216"/>
        <p:guide pos="115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Master" Target="slideMasters/slideMaster1.xml"/><Relationship Id="rId7"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1.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5197113090196"/>
          <c:y val="9.1281977194370201E-2"/>
          <c:w val="0.81100218722659667"/>
          <c:h val="0.82775444736074655"/>
        </c:manualLayout>
      </c:layout>
      <c:scatterChart>
        <c:scatterStyle val="lineMarker"/>
        <c:varyColors val="0"/>
        <c:ser>
          <c:idx val="0"/>
          <c:order val="0"/>
          <c:spPr>
            <a:ln w="19050" cap="rnd">
              <a:solidFill>
                <a:schemeClr val="accent2"/>
              </a:solidFill>
              <a:round/>
            </a:ln>
            <a:effectLst/>
          </c:spPr>
          <c:marker>
            <c:symbol val="circle"/>
            <c:size val="15"/>
            <c:spPr>
              <a:solidFill>
                <a:schemeClr val="accent2"/>
              </a:solidFill>
              <a:ln w="9525">
                <a:solidFill>
                  <a:schemeClr val="accent2"/>
                </a:solidFill>
              </a:ln>
              <a:effectLst/>
            </c:spPr>
          </c:marker>
          <c:xVal>
            <c:numRef>
              <c:f>Sheet1!$A$17:$A$2064</c:f>
              <c:numCache>
                <c:formatCode>General</c:formatCode>
                <c:ptCount val="2048"/>
                <c:pt idx="0">
                  <c:v>177.892</c:v>
                </c:pt>
                <c:pt idx="1">
                  <c:v>178.274</c:v>
                </c:pt>
                <c:pt idx="2">
                  <c:v>178.655</c:v>
                </c:pt>
                <c:pt idx="3">
                  <c:v>179.03700000000001</c:v>
                </c:pt>
                <c:pt idx="4">
                  <c:v>179.41900000000001</c:v>
                </c:pt>
                <c:pt idx="5">
                  <c:v>179.8</c:v>
                </c:pt>
                <c:pt idx="6">
                  <c:v>180.18199999999999</c:v>
                </c:pt>
                <c:pt idx="7">
                  <c:v>180.56399999999999</c:v>
                </c:pt>
                <c:pt idx="8">
                  <c:v>180.94499999999999</c:v>
                </c:pt>
                <c:pt idx="9">
                  <c:v>181.327</c:v>
                </c:pt>
                <c:pt idx="10">
                  <c:v>181.708</c:v>
                </c:pt>
                <c:pt idx="11">
                  <c:v>182.09</c:v>
                </c:pt>
                <c:pt idx="12">
                  <c:v>182.471</c:v>
                </c:pt>
                <c:pt idx="13">
                  <c:v>182.85300000000001</c:v>
                </c:pt>
                <c:pt idx="14">
                  <c:v>183.23400000000001</c:v>
                </c:pt>
                <c:pt idx="15">
                  <c:v>183.61500000000001</c:v>
                </c:pt>
                <c:pt idx="16">
                  <c:v>183.99700000000001</c:v>
                </c:pt>
                <c:pt idx="17">
                  <c:v>184.37799999999999</c:v>
                </c:pt>
                <c:pt idx="18">
                  <c:v>184.75899999999999</c:v>
                </c:pt>
                <c:pt idx="19">
                  <c:v>185.14</c:v>
                </c:pt>
                <c:pt idx="20">
                  <c:v>185.52099999999999</c:v>
                </c:pt>
                <c:pt idx="21">
                  <c:v>185.90299999999999</c:v>
                </c:pt>
                <c:pt idx="22">
                  <c:v>186.28399999999999</c:v>
                </c:pt>
                <c:pt idx="23">
                  <c:v>186.66499999999999</c:v>
                </c:pt>
                <c:pt idx="24">
                  <c:v>187.04599999999999</c:v>
                </c:pt>
                <c:pt idx="25">
                  <c:v>187.42699999999999</c:v>
                </c:pt>
                <c:pt idx="26">
                  <c:v>187.80799999999999</c:v>
                </c:pt>
                <c:pt idx="27">
                  <c:v>188.18899999999999</c:v>
                </c:pt>
                <c:pt idx="28">
                  <c:v>188.57</c:v>
                </c:pt>
                <c:pt idx="29">
                  <c:v>188.95099999999999</c:v>
                </c:pt>
                <c:pt idx="30">
                  <c:v>189.33199999999999</c:v>
                </c:pt>
                <c:pt idx="31">
                  <c:v>189.71299999999999</c:v>
                </c:pt>
                <c:pt idx="32">
                  <c:v>190.09299999999999</c:v>
                </c:pt>
                <c:pt idx="33">
                  <c:v>190.47399999999999</c:v>
                </c:pt>
                <c:pt idx="34">
                  <c:v>190.85499999999999</c:v>
                </c:pt>
                <c:pt idx="35">
                  <c:v>191.23599999999999</c:v>
                </c:pt>
                <c:pt idx="36">
                  <c:v>191.61600000000001</c:v>
                </c:pt>
                <c:pt idx="37">
                  <c:v>191.99700000000001</c:v>
                </c:pt>
                <c:pt idx="38">
                  <c:v>192.37799999999999</c:v>
                </c:pt>
                <c:pt idx="39">
                  <c:v>192.75800000000001</c:v>
                </c:pt>
                <c:pt idx="40">
                  <c:v>193.13900000000001</c:v>
                </c:pt>
                <c:pt idx="41">
                  <c:v>193.51900000000001</c:v>
                </c:pt>
                <c:pt idx="42">
                  <c:v>193.9</c:v>
                </c:pt>
                <c:pt idx="43">
                  <c:v>194.28</c:v>
                </c:pt>
                <c:pt idx="44">
                  <c:v>194.661</c:v>
                </c:pt>
                <c:pt idx="45">
                  <c:v>195.041</c:v>
                </c:pt>
                <c:pt idx="46">
                  <c:v>195.42099999999999</c:v>
                </c:pt>
                <c:pt idx="47">
                  <c:v>195.80199999999999</c:v>
                </c:pt>
                <c:pt idx="48">
                  <c:v>196.18199999999999</c:v>
                </c:pt>
                <c:pt idx="49">
                  <c:v>196.56200000000001</c:v>
                </c:pt>
                <c:pt idx="50">
                  <c:v>196.94300000000001</c:v>
                </c:pt>
                <c:pt idx="51">
                  <c:v>197.32300000000001</c:v>
                </c:pt>
                <c:pt idx="52">
                  <c:v>197.703</c:v>
                </c:pt>
                <c:pt idx="53">
                  <c:v>198.083</c:v>
                </c:pt>
                <c:pt idx="54">
                  <c:v>198.46299999999999</c:v>
                </c:pt>
                <c:pt idx="55">
                  <c:v>198.84299999999999</c:v>
                </c:pt>
                <c:pt idx="56">
                  <c:v>199.22399999999999</c:v>
                </c:pt>
                <c:pt idx="57">
                  <c:v>199.60400000000001</c:v>
                </c:pt>
                <c:pt idx="58">
                  <c:v>199.98400000000001</c:v>
                </c:pt>
                <c:pt idx="59">
                  <c:v>200.364</c:v>
                </c:pt>
                <c:pt idx="60">
                  <c:v>200.744</c:v>
                </c:pt>
                <c:pt idx="61">
                  <c:v>201.12299999999999</c:v>
                </c:pt>
                <c:pt idx="62">
                  <c:v>201.50299999999999</c:v>
                </c:pt>
                <c:pt idx="63">
                  <c:v>201.88300000000001</c:v>
                </c:pt>
                <c:pt idx="64">
                  <c:v>202.26300000000001</c:v>
                </c:pt>
                <c:pt idx="65">
                  <c:v>202.643</c:v>
                </c:pt>
                <c:pt idx="66">
                  <c:v>203.023</c:v>
                </c:pt>
                <c:pt idx="67">
                  <c:v>203.40199999999999</c:v>
                </c:pt>
                <c:pt idx="68">
                  <c:v>203.78200000000001</c:v>
                </c:pt>
                <c:pt idx="69">
                  <c:v>204.16200000000001</c:v>
                </c:pt>
                <c:pt idx="70">
                  <c:v>204.541</c:v>
                </c:pt>
                <c:pt idx="71">
                  <c:v>204.92099999999999</c:v>
                </c:pt>
                <c:pt idx="72">
                  <c:v>205.3</c:v>
                </c:pt>
                <c:pt idx="73">
                  <c:v>205.68</c:v>
                </c:pt>
                <c:pt idx="74">
                  <c:v>206.059</c:v>
                </c:pt>
                <c:pt idx="75">
                  <c:v>206.43899999999999</c:v>
                </c:pt>
                <c:pt idx="76">
                  <c:v>206.81800000000001</c:v>
                </c:pt>
                <c:pt idx="77">
                  <c:v>207.19800000000001</c:v>
                </c:pt>
                <c:pt idx="78">
                  <c:v>207.577</c:v>
                </c:pt>
                <c:pt idx="79">
                  <c:v>207.95599999999999</c:v>
                </c:pt>
                <c:pt idx="80">
                  <c:v>208.33600000000001</c:v>
                </c:pt>
                <c:pt idx="81">
                  <c:v>208.715</c:v>
                </c:pt>
                <c:pt idx="82">
                  <c:v>209.09399999999999</c:v>
                </c:pt>
                <c:pt idx="83">
                  <c:v>209.47399999999999</c:v>
                </c:pt>
                <c:pt idx="84">
                  <c:v>209.85300000000001</c:v>
                </c:pt>
                <c:pt idx="85">
                  <c:v>210.232</c:v>
                </c:pt>
                <c:pt idx="86">
                  <c:v>210.61099999999999</c:v>
                </c:pt>
                <c:pt idx="87">
                  <c:v>210.99</c:v>
                </c:pt>
                <c:pt idx="88">
                  <c:v>211.369</c:v>
                </c:pt>
                <c:pt idx="89">
                  <c:v>211.74799999999999</c:v>
                </c:pt>
                <c:pt idx="90">
                  <c:v>212.12700000000001</c:v>
                </c:pt>
                <c:pt idx="91">
                  <c:v>212.506</c:v>
                </c:pt>
                <c:pt idx="92">
                  <c:v>212.88499999999999</c:v>
                </c:pt>
                <c:pt idx="93">
                  <c:v>213.26400000000001</c:v>
                </c:pt>
                <c:pt idx="94">
                  <c:v>213.643</c:v>
                </c:pt>
                <c:pt idx="95">
                  <c:v>214.02199999999999</c:v>
                </c:pt>
                <c:pt idx="96">
                  <c:v>214.4</c:v>
                </c:pt>
                <c:pt idx="97">
                  <c:v>214.779</c:v>
                </c:pt>
                <c:pt idx="98">
                  <c:v>215.15799999999999</c:v>
                </c:pt>
                <c:pt idx="99">
                  <c:v>215.53700000000001</c:v>
                </c:pt>
                <c:pt idx="100">
                  <c:v>215.91499999999999</c:v>
                </c:pt>
                <c:pt idx="101">
                  <c:v>216.29400000000001</c:v>
                </c:pt>
                <c:pt idx="102">
                  <c:v>216.673</c:v>
                </c:pt>
                <c:pt idx="103">
                  <c:v>217.05099999999999</c:v>
                </c:pt>
                <c:pt idx="104">
                  <c:v>217.43</c:v>
                </c:pt>
                <c:pt idx="105">
                  <c:v>217.80799999999999</c:v>
                </c:pt>
                <c:pt idx="106">
                  <c:v>218.18700000000001</c:v>
                </c:pt>
                <c:pt idx="107">
                  <c:v>218.565</c:v>
                </c:pt>
                <c:pt idx="108">
                  <c:v>218.94399999999999</c:v>
                </c:pt>
                <c:pt idx="109">
                  <c:v>219.322</c:v>
                </c:pt>
                <c:pt idx="110">
                  <c:v>219.7</c:v>
                </c:pt>
                <c:pt idx="111">
                  <c:v>220.07900000000001</c:v>
                </c:pt>
                <c:pt idx="112">
                  <c:v>220.45699999999999</c:v>
                </c:pt>
                <c:pt idx="113">
                  <c:v>220.83500000000001</c:v>
                </c:pt>
                <c:pt idx="114">
                  <c:v>221.214</c:v>
                </c:pt>
                <c:pt idx="115">
                  <c:v>221.59200000000001</c:v>
                </c:pt>
                <c:pt idx="116">
                  <c:v>221.97</c:v>
                </c:pt>
                <c:pt idx="117">
                  <c:v>222.34800000000001</c:v>
                </c:pt>
                <c:pt idx="118">
                  <c:v>222.726</c:v>
                </c:pt>
                <c:pt idx="119">
                  <c:v>223.10400000000001</c:v>
                </c:pt>
                <c:pt idx="120">
                  <c:v>223.482</c:v>
                </c:pt>
                <c:pt idx="121">
                  <c:v>223.86</c:v>
                </c:pt>
                <c:pt idx="122">
                  <c:v>224.238</c:v>
                </c:pt>
                <c:pt idx="123">
                  <c:v>224.61600000000001</c:v>
                </c:pt>
                <c:pt idx="124">
                  <c:v>224.994</c:v>
                </c:pt>
                <c:pt idx="125">
                  <c:v>225.37200000000001</c:v>
                </c:pt>
                <c:pt idx="126">
                  <c:v>225.75</c:v>
                </c:pt>
                <c:pt idx="127">
                  <c:v>226.12799999999999</c:v>
                </c:pt>
                <c:pt idx="128">
                  <c:v>226.505</c:v>
                </c:pt>
                <c:pt idx="129">
                  <c:v>226.88300000000001</c:v>
                </c:pt>
                <c:pt idx="130">
                  <c:v>227.261</c:v>
                </c:pt>
                <c:pt idx="131">
                  <c:v>227.63900000000001</c:v>
                </c:pt>
                <c:pt idx="132">
                  <c:v>228.01599999999999</c:v>
                </c:pt>
                <c:pt idx="133">
                  <c:v>228.39400000000001</c:v>
                </c:pt>
                <c:pt idx="134">
                  <c:v>228.77099999999999</c:v>
                </c:pt>
                <c:pt idx="135">
                  <c:v>229.149</c:v>
                </c:pt>
                <c:pt idx="136">
                  <c:v>229.52699999999999</c:v>
                </c:pt>
                <c:pt idx="137">
                  <c:v>229.904</c:v>
                </c:pt>
                <c:pt idx="138">
                  <c:v>230.28100000000001</c:v>
                </c:pt>
                <c:pt idx="139">
                  <c:v>230.65899999999999</c:v>
                </c:pt>
                <c:pt idx="140">
                  <c:v>231.036</c:v>
                </c:pt>
                <c:pt idx="141">
                  <c:v>231.41399999999999</c:v>
                </c:pt>
                <c:pt idx="142">
                  <c:v>231.791</c:v>
                </c:pt>
                <c:pt idx="143">
                  <c:v>232.16800000000001</c:v>
                </c:pt>
                <c:pt idx="144">
                  <c:v>232.54599999999999</c:v>
                </c:pt>
                <c:pt idx="145">
                  <c:v>232.923</c:v>
                </c:pt>
                <c:pt idx="146">
                  <c:v>233.3</c:v>
                </c:pt>
                <c:pt idx="147">
                  <c:v>233.67699999999999</c:v>
                </c:pt>
                <c:pt idx="148">
                  <c:v>234.054</c:v>
                </c:pt>
                <c:pt idx="149">
                  <c:v>234.43100000000001</c:v>
                </c:pt>
                <c:pt idx="150">
                  <c:v>234.809</c:v>
                </c:pt>
                <c:pt idx="151">
                  <c:v>235.18600000000001</c:v>
                </c:pt>
                <c:pt idx="152">
                  <c:v>235.56299999999999</c:v>
                </c:pt>
                <c:pt idx="153">
                  <c:v>235.94</c:v>
                </c:pt>
                <c:pt idx="154">
                  <c:v>236.316</c:v>
                </c:pt>
                <c:pt idx="155">
                  <c:v>236.69300000000001</c:v>
                </c:pt>
                <c:pt idx="156">
                  <c:v>237.07</c:v>
                </c:pt>
                <c:pt idx="157">
                  <c:v>237.447</c:v>
                </c:pt>
                <c:pt idx="158">
                  <c:v>237.82400000000001</c:v>
                </c:pt>
                <c:pt idx="159">
                  <c:v>238.20099999999999</c:v>
                </c:pt>
                <c:pt idx="160">
                  <c:v>238.577</c:v>
                </c:pt>
                <c:pt idx="161">
                  <c:v>238.95400000000001</c:v>
                </c:pt>
                <c:pt idx="162">
                  <c:v>239.33099999999999</c:v>
                </c:pt>
                <c:pt idx="163">
                  <c:v>239.708</c:v>
                </c:pt>
                <c:pt idx="164">
                  <c:v>240.084</c:v>
                </c:pt>
                <c:pt idx="165">
                  <c:v>240.46100000000001</c:v>
                </c:pt>
                <c:pt idx="166">
                  <c:v>240.83699999999999</c:v>
                </c:pt>
                <c:pt idx="167">
                  <c:v>241.214</c:v>
                </c:pt>
                <c:pt idx="168">
                  <c:v>241.59</c:v>
                </c:pt>
                <c:pt idx="169">
                  <c:v>241.96700000000001</c:v>
                </c:pt>
                <c:pt idx="170">
                  <c:v>242.34299999999999</c:v>
                </c:pt>
                <c:pt idx="171">
                  <c:v>242.72</c:v>
                </c:pt>
                <c:pt idx="172">
                  <c:v>243.096</c:v>
                </c:pt>
                <c:pt idx="173">
                  <c:v>243.47200000000001</c:v>
                </c:pt>
                <c:pt idx="174">
                  <c:v>243.84899999999999</c:v>
                </c:pt>
                <c:pt idx="175">
                  <c:v>244.22499999999999</c:v>
                </c:pt>
                <c:pt idx="176">
                  <c:v>244.601</c:v>
                </c:pt>
                <c:pt idx="177">
                  <c:v>244.977</c:v>
                </c:pt>
                <c:pt idx="178">
                  <c:v>245.35300000000001</c:v>
                </c:pt>
                <c:pt idx="179">
                  <c:v>245.73</c:v>
                </c:pt>
                <c:pt idx="180">
                  <c:v>246.10599999999999</c:v>
                </c:pt>
                <c:pt idx="181">
                  <c:v>246.482</c:v>
                </c:pt>
                <c:pt idx="182">
                  <c:v>246.858</c:v>
                </c:pt>
                <c:pt idx="183">
                  <c:v>247.23400000000001</c:v>
                </c:pt>
                <c:pt idx="184">
                  <c:v>247.61</c:v>
                </c:pt>
                <c:pt idx="185">
                  <c:v>247.98599999999999</c:v>
                </c:pt>
                <c:pt idx="186">
                  <c:v>248.36199999999999</c:v>
                </c:pt>
                <c:pt idx="187">
                  <c:v>248.73699999999999</c:v>
                </c:pt>
                <c:pt idx="188">
                  <c:v>249.113</c:v>
                </c:pt>
                <c:pt idx="189">
                  <c:v>249.489</c:v>
                </c:pt>
                <c:pt idx="190">
                  <c:v>249.86500000000001</c:v>
                </c:pt>
                <c:pt idx="191">
                  <c:v>250.24100000000001</c:v>
                </c:pt>
                <c:pt idx="192">
                  <c:v>250.61600000000001</c:v>
                </c:pt>
                <c:pt idx="193">
                  <c:v>250.99199999999999</c:v>
                </c:pt>
                <c:pt idx="194">
                  <c:v>251.36799999999999</c:v>
                </c:pt>
                <c:pt idx="195">
                  <c:v>251.74299999999999</c:v>
                </c:pt>
                <c:pt idx="196">
                  <c:v>252.119</c:v>
                </c:pt>
                <c:pt idx="197">
                  <c:v>252.494</c:v>
                </c:pt>
                <c:pt idx="198">
                  <c:v>252.87</c:v>
                </c:pt>
                <c:pt idx="199">
                  <c:v>253.245</c:v>
                </c:pt>
                <c:pt idx="200">
                  <c:v>253.62100000000001</c:v>
                </c:pt>
                <c:pt idx="201">
                  <c:v>253.99600000000001</c:v>
                </c:pt>
                <c:pt idx="202">
                  <c:v>254.37100000000001</c:v>
                </c:pt>
                <c:pt idx="203">
                  <c:v>254.74700000000001</c:v>
                </c:pt>
                <c:pt idx="204">
                  <c:v>255.12200000000001</c:v>
                </c:pt>
                <c:pt idx="205">
                  <c:v>255.49700000000001</c:v>
                </c:pt>
                <c:pt idx="206">
                  <c:v>255.87299999999999</c:v>
                </c:pt>
                <c:pt idx="207">
                  <c:v>256.24799999999999</c:v>
                </c:pt>
                <c:pt idx="208">
                  <c:v>256.62299999999999</c:v>
                </c:pt>
                <c:pt idx="209">
                  <c:v>256.99799999999999</c:v>
                </c:pt>
                <c:pt idx="210">
                  <c:v>257.37299999999999</c:v>
                </c:pt>
                <c:pt idx="211">
                  <c:v>257.74799999999999</c:v>
                </c:pt>
                <c:pt idx="212">
                  <c:v>258.12299999999999</c:v>
                </c:pt>
                <c:pt idx="213">
                  <c:v>258.49799999999999</c:v>
                </c:pt>
                <c:pt idx="214">
                  <c:v>258.87299999999999</c:v>
                </c:pt>
                <c:pt idx="215">
                  <c:v>259.24799999999999</c:v>
                </c:pt>
                <c:pt idx="216">
                  <c:v>259.62299999999999</c:v>
                </c:pt>
                <c:pt idx="217">
                  <c:v>259.99799999999999</c:v>
                </c:pt>
                <c:pt idx="218">
                  <c:v>260.37299999999999</c:v>
                </c:pt>
                <c:pt idx="219">
                  <c:v>260.74799999999999</c:v>
                </c:pt>
                <c:pt idx="220">
                  <c:v>261.12299999999999</c:v>
                </c:pt>
                <c:pt idx="221">
                  <c:v>261.49700000000001</c:v>
                </c:pt>
                <c:pt idx="222">
                  <c:v>261.87200000000001</c:v>
                </c:pt>
                <c:pt idx="223">
                  <c:v>262.24700000000001</c:v>
                </c:pt>
                <c:pt idx="224">
                  <c:v>262.62099999999998</c:v>
                </c:pt>
                <c:pt idx="225">
                  <c:v>262.99599999999998</c:v>
                </c:pt>
                <c:pt idx="226">
                  <c:v>263.37099999999998</c:v>
                </c:pt>
                <c:pt idx="227">
                  <c:v>263.745</c:v>
                </c:pt>
                <c:pt idx="228">
                  <c:v>264.12</c:v>
                </c:pt>
                <c:pt idx="229">
                  <c:v>264.49400000000003</c:v>
                </c:pt>
                <c:pt idx="230">
                  <c:v>264.86900000000003</c:v>
                </c:pt>
                <c:pt idx="231">
                  <c:v>265.24299999999999</c:v>
                </c:pt>
                <c:pt idx="232">
                  <c:v>265.61700000000002</c:v>
                </c:pt>
                <c:pt idx="233">
                  <c:v>265.99200000000002</c:v>
                </c:pt>
                <c:pt idx="234">
                  <c:v>266.36599999999999</c:v>
                </c:pt>
                <c:pt idx="235">
                  <c:v>266.74</c:v>
                </c:pt>
                <c:pt idx="236">
                  <c:v>267.11500000000001</c:v>
                </c:pt>
                <c:pt idx="237">
                  <c:v>267.48899999999998</c:v>
                </c:pt>
                <c:pt idx="238">
                  <c:v>267.863</c:v>
                </c:pt>
                <c:pt idx="239">
                  <c:v>268.23700000000002</c:v>
                </c:pt>
                <c:pt idx="240">
                  <c:v>268.61099999999999</c:v>
                </c:pt>
                <c:pt idx="241">
                  <c:v>268.98500000000001</c:v>
                </c:pt>
                <c:pt idx="242">
                  <c:v>269.35899999999998</c:v>
                </c:pt>
                <c:pt idx="243">
                  <c:v>269.733</c:v>
                </c:pt>
                <c:pt idx="244">
                  <c:v>270.10700000000003</c:v>
                </c:pt>
                <c:pt idx="245">
                  <c:v>270.48099999999999</c:v>
                </c:pt>
                <c:pt idx="246">
                  <c:v>270.85500000000002</c:v>
                </c:pt>
                <c:pt idx="247">
                  <c:v>271.22899999999998</c:v>
                </c:pt>
                <c:pt idx="248">
                  <c:v>271.60300000000001</c:v>
                </c:pt>
                <c:pt idx="249">
                  <c:v>271.97699999999998</c:v>
                </c:pt>
                <c:pt idx="250">
                  <c:v>272.35000000000002</c:v>
                </c:pt>
                <c:pt idx="251">
                  <c:v>272.72399999999999</c:v>
                </c:pt>
                <c:pt idx="252">
                  <c:v>273.09800000000001</c:v>
                </c:pt>
                <c:pt idx="253">
                  <c:v>273.47199999999998</c:v>
                </c:pt>
                <c:pt idx="254">
                  <c:v>273.84500000000003</c:v>
                </c:pt>
                <c:pt idx="255">
                  <c:v>274.21899999999999</c:v>
                </c:pt>
                <c:pt idx="256">
                  <c:v>274.59199999999998</c:v>
                </c:pt>
                <c:pt idx="257">
                  <c:v>274.96600000000001</c:v>
                </c:pt>
                <c:pt idx="258">
                  <c:v>275.339</c:v>
                </c:pt>
                <c:pt idx="259">
                  <c:v>275.71300000000002</c:v>
                </c:pt>
                <c:pt idx="260">
                  <c:v>276.08600000000001</c:v>
                </c:pt>
                <c:pt idx="261">
                  <c:v>276.45999999999998</c:v>
                </c:pt>
                <c:pt idx="262">
                  <c:v>276.83300000000003</c:v>
                </c:pt>
                <c:pt idx="263">
                  <c:v>277.20699999999999</c:v>
                </c:pt>
                <c:pt idx="264">
                  <c:v>277.58</c:v>
                </c:pt>
                <c:pt idx="265">
                  <c:v>277.95299999999997</c:v>
                </c:pt>
                <c:pt idx="266">
                  <c:v>278.32600000000002</c:v>
                </c:pt>
                <c:pt idx="267">
                  <c:v>278.7</c:v>
                </c:pt>
                <c:pt idx="268">
                  <c:v>279.07299999999998</c:v>
                </c:pt>
                <c:pt idx="269">
                  <c:v>279.44600000000003</c:v>
                </c:pt>
                <c:pt idx="270">
                  <c:v>279.81900000000002</c:v>
                </c:pt>
                <c:pt idx="271">
                  <c:v>280.19200000000001</c:v>
                </c:pt>
                <c:pt idx="272">
                  <c:v>280.565</c:v>
                </c:pt>
                <c:pt idx="273">
                  <c:v>280.93799999999999</c:v>
                </c:pt>
                <c:pt idx="274">
                  <c:v>281.31099999999998</c:v>
                </c:pt>
                <c:pt idx="275">
                  <c:v>281.68400000000003</c:v>
                </c:pt>
                <c:pt idx="276">
                  <c:v>282.05700000000002</c:v>
                </c:pt>
                <c:pt idx="277">
                  <c:v>282.43</c:v>
                </c:pt>
                <c:pt idx="278">
                  <c:v>282.803</c:v>
                </c:pt>
                <c:pt idx="279">
                  <c:v>283.17500000000001</c:v>
                </c:pt>
                <c:pt idx="280">
                  <c:v>283.548</c:v>
                </c:pt>
                <c:pt idx="281">
                  <c:v>283.92099999999999</c:v>
                </c:pt>
                <c:pt idx="282">
                  <c:v>284.29399999999998</c:v>
                </c:pt>
                <c:pt idx="283">
                  <c:v>284.666</c:v>
                </c:pt>
                <c:pt idx="284">
                  <c:v>285.03899999999999</c:v>
                </c:pt>
                <c:pt idx="285">
                  <c:v>285.41199999999998</c:v>
                </c:pt>
                <c:pt idx="286">
                  <c:v>285.78399999999999</c:v>
                </c:pt>
                <c:pt idx="287">
                  <c:v>286.15699999999998</c:v>
                </c:pt>
                <c:pt idx="288">
                  <c:v>286.529</c:v>
                </c:pt>
                <c:pt idx="289">
                  <c:v>286.90199999999999</c:v>
                </c:pt>
                <c:pt idx="290">
                  <c:v>287.274</c:v>
                </c:pt>
                <c:pt idx="291">
                  <c:v>287.64600000000002</c:v>
                </c:pt>
                <c:pt idx="292">
                  <c:v>288.01900000000001</c:v>
                </c:pt>
                <c:pt idx="293">
                  <c:v>288.39100000000002</c:v>
                </c:pt>
                <c:pt idx="294">
                  <c:v>288.76299999999998</c:v>
                </c:pt>
                <c:pt idx="295">
                  <c:v>289.13600000000002</c:v>
                </c:pt>
                <c:pt idx="296">
                  <c:v>289.50799999999998</c:v>
                </c:pt>
                <c:pt idx="297">
                  <c:v>289.88</c:v>
                </c:pt>
                <c:pt idx="298">
                  <c:v>290.25200000000001</c:v>
                </c:pt>
                <c:pt idx="299">
                  <c:v>290.62400000000002</c:v>
                </c:pt>
                <c:pt idx="300">
                  <c:v>290.99599999999998</c:v>
                </c:pt>
                <c:pt idx="301">
                  <c:v>291.36799999999999</c:v>
                </c:pt>
                <c:pt idx="302">
                  <c:v>291.74099999999999</c:v>
                </c:pt>
                <c:pt idx="303">
                  <c:v>292.11200000000002</c:v>
                </c:pt>
                <c:pt idx="304">
                  <c:v>292.48399999999998</c:v>
                </c:pt>
                <c:pt idx="305">
                  <c:v>292.85599999999999</c:v>
                </c:pt>
                <c:pt idx="306">
                  <c:v>293.22800000000001</c:v>
                </c:pt>
                <c:pt idx="307">
                  <c:v>293.60000000000002</c:v>
                </c:pt>
                <c:pt idx="308">
                  <c:v>293.97199999999998</c:v>
                </c:pt>
                <c:pt idx="309">
                  <c:v>294.34399999999999</c:v>
                </c:pt>
                <c:pt idx="310">
                  <c:v>294.71499999999997</c:v>
                </c:pt>
                <c:pt idx="311">
                  <c:v>295.08699999999999</c:v>
                </c:pt>
                <c:pt idx="312">
                  <c:v>295.459</c:v>
                </c:pt>
                <c:pt idx="313">
                  <c:v>295.83</c:v>
                </c:pt>
                <c:pt idx="314">
                  <c:v>296.202</c:v>
                </c:pt>
                <c:pt idx="315">
                  <c:v>296.57400000000001</c:v>
                </c:pt>
                <c:pt idx="316">
                  <c:v>296.94499999999999</c:v>
                </c:pt>
                <c:pt idx="317">
                  <c:v>297.31700000000001</c:v>
                </c:pt>
                <c:pt idx="318">
                  <c:v>297.68799999999999</c:v>
                </c:pt>
                <c:pt idx="319">
                  <c:v>298.06</c:v>
                </c:pt>
                <c:pt idx="320">
                  <c:v>298.43099999999998</c:v>
                </c:pt>
                <c:pt idx="321">
                  <c:v>298.80200000000002</c:v>
                </c:pt>
                <c:pt idx="322">
                  <c:v>299.17399999999998</c:v>
                </c:pt>
                <c:pt idx="323">
                  <c:v>299.54500000000002</c:v>
                </c:pt>
                <c:pt idx="324">
                  <c:v>299.916</c:v>
                </c:pt>
                <c:pt idx="325">
                  <c:v>300.28800000000001</c:v>
                </c:pt>
                <c:pt idx="326">
                  <c:v>300.65899999999999</c:v>
                </c:pt>
                <c:pt idx="327">
                  <c:v>301.02999999999997</c:v>
                </c:pt>
                <c:pt idx="328">
                  <c:v>301.40100000000001</c:v>
                </c:pt>
                <c:pt idx="329">
                  <c:v>301.77199999999999</c:v>
                </c:pt>
                <c:pt idx="330">
                  <c:v>302.14299999999997</c:v>
                </c:pt>
                <c:pt idx="331">
                  <c:v>302.51400000000001</c:v>
                </c:pt>
                <c:pt idx="332">
                  <c:v>302.88499999999999</c:v>
                </c:pt>
                <c:pt idx="333">
                  <c:v>303.25599999999997</c:v>
                </c:pt>
                <c:pt idx="334">
                  <c:v>303.62700000000001</c:v>
                </c:pt>
                <c:pt idx="335">
                  <c:v>303.99799999999999</c:v>
                </c:pt>
                <c:pt idx="336">
                  <c:v>304.36900000000003</c:v>
                </c:pt>
                <c:pt idx="337">
                  <c:v>304.74</c:v>
                </c:pt>
                <c:pt idx="338">
                  <c:v>305.11</c:v>
                </c:pt>
                <c:pt idx="339">
                  <c:v>305.48099999999999</c:v>
                </c:pt>
                <c:pt idx="340">
                  <c:v>305.85199999999998</c:v>
                </c:pt>
                <c:pt idx="341">
                  <c:v>306.22300000000001</c:v>
                </c:pt>
                <c:pt idx="342">
                  <c:v>306.59300000000002</c:v>
                </c:pt>
                <c:pt idx="343">
                  <c:v>306.964</c:v>
                </c:pt>
                <c:pt idx="344">
                  <c:v>307.334</c:v>
                </c:pt>
                <c:pt idx="345">
                  <c:v>307.70499999999998</c:v>
                </c:pt>
                <c:pt idx="346">
                  <c:v>308.07600000000002</c:v>
                </c:pt>
                <c:pt idx="347">
                  <c:v>308.44600000000003</c:v>
                </c:pt>
                <c:pt idx="348">
                  <c:v>308.81599999999997</c:v>
                </c:pt>
                <c:pt idx="349">
                  <c:v>309.18700000000001</c:v>
                </c:pt>
                <c:pt idx="350">
                  <c:v>309.55700000000002</c:v>
                </c:pt>
                <c:pt idx="351">
                  <c:v>309.928</c:v>
                </c:pt>
                <c:pt idx="352">
                  <c:v>310.298</c:v>
                </c:pt>
                <c:pt idx="353">
                  <c:v>310.66800000000001</c:v>
                </c:pt>
                <c:pt idx="354">
                  <c:v>311.03800000000001</c:v>
                </c:pt>
                <c:pt idx="355">
                  <c:v>311.40899999999999</c:v>
                </c:pt>
                <c:pt idx="356">
                  <c:v>311.779</c:v>
                </c:pt>
                <c:pt idx="357">
                  <c:v>312.149</c:v>
                </c:pt>
                <c:pt idx="358">
                  <c:v>312.51900000000001</c:v>
                </c:pt>
                <c:pt idx="359">
                  <c:v>312.88900000000001</c:v>
                </c:pt>
                <c:pt idx="360">
                  <c:v>313.25900000000001</c:v>
                </c:pt>
                <c:pt idx="361">
                  <c:v>313.62900000000002</c:v>
                </c:pt>
                <c:pt idx="362">
                  <c:v>313.99900000000002</c:v>
                </c:pt>
                <c:pt idx="363">
                  <c:v>314.36900000000003</c:v>
                </c:pt>
                <c:pt idx="364">
                  <c:v>314.73899999999998</c:v>
                </c:pt>
                <c:pt idx="365">
                  <c:v>315.10899999999998</c:v>
                </c:pt>
                <c:pt idx="366">
                  <c:v>315.47800000000001</c:v>
                </c:pt>
                <c:pt idx="367">
                  <c:v>315.84800000000001</c:v>
                </c:pt>
                <c:pt idx="368">
                  <c:v>316.21800000000002</c:v>
                </c:pt>
                <c:pt idx="369">
                  <c:v>316.58800000000002</c:v>
                </c:pt>
                <c:pt idx="370">
                  <c:v>316.95699999999999</c:v>
                </c:pt>
                <c:pt idx="371">
                  <c:v>317.327</c:v>
                </c:pt>
                <c:pt idx="372">
                  <c:v>317.697</c:v>
                </c:pt>
                <c:pt idx="373">
                  <c:v>318.06599999999997</c:v>
                </c:pt>
                <c:pt idx="374">
                  <c:v>318.43599999999998</c:v>
                </c:pt>
                <c:pt idx="375">
                  <c:v>318.80500000000001</c:v>
                </c:pt>
                <c:pt idx="376">
                  <c:v>319.17500000000001</c:v>
                </c:pt>
                <c:pt idx="377">
                  <c:v>319.54399999999998</c:v>
                </c:pt>
                <c:pt idx="378">
                  <c:v>319.91300000000001</c:v>
                </c:pt>
                <c:pt idx="379">
                  <c:v>320.28300000000002</c:v>
                </c:pt>
                <c:pt idx="380">
                  <c:v>320.65199999999999</c:v>
                </c:pt>
                <c:pt idx="381">
                  <c:v>321.02100000000002</c:v>
                </c:pt>
                <c:pt idx="382">
                  <c:v>321.39100000000002</c:v>
                </c:pt>
                <c:pt idx="383">
                  <c:v>321.76</c:v>
                </c:pt>
                <c:pt idx="384">
                  <c:v>322.12900000000002</c:v>
                </c:pt>
                <c:pt idx="385">
                  <c:v>322.49799999999999</c:v>
                </c:pt>
                <c:pt idx="386">
                  <c:v>322.86700000000002</c:v>
                </c:pt>
                <c:pt idx="387">
                  <c:v>323.23599999999999</c:v>
                </c:pt>
                <c:pt idx="388">
                  <c:v>323.60500000000002</c:v>
                </c:pt>
                <c:pt idx="389">
                  <c:v>323.97500000000002</c:v>
                </c:pt>
                <c:pt idx="390">
                  <c:v>324.34300000000002</c:v>
                </c:pt>
                <c:pt idx="391">
                  <c:v>324.71199999999999</c:v>
                </c:pt>
                <c:pt idx="392">
                  <c:v>325.08100000000002</c:v>
                </c:pt>
                <c:pt idx="393">
                  <c:v>325.45</c:v>
                </c:pt>
                <c:pt idx="394">
                  <c:v>325.81900000000002</c:v>
                </c:pt>
                <c:pt idx="395">
                  <c:v>326.18799999999999</c:v>
                </c:pt>
                <c:pt idx="396">
                  <c:v>326.55700000000002</c:v>
                </c:pt>
                <c:pt idx="397">
                  <c:v>326.92500000000001</c:v>
                </c:pt>
                <c:pt idx="398">
                  <c:v>327.29399999999998</c:v>
                </c:pt>
                <c:pt idx="399">
                  <c:v>327.66300000000001</c:v>
                </c:pt>
                <c:pt idx="400">
                  <c:v>328.03100000000001</c:v>
                </c:pt>
                <c:pt idx="401">
                  <c:v>328.4</c:v>
                </c:pt>
                <c:pt idx="402">
                  <c:v>328.76799999999997</c:v>
                </c:pt>
                <c:pt idx="403">
                  <c:v>329.137</c:v>
                </c:pt>
                <c:pt idx="404">
                  <c:v>329.505</c:v>
                </c:pt>
                <c:pt idx="405">
                  <c:v>329.87400000000002</c:v>
                </c:pt>
                <c:pt idx="406">
                  <c:v>330.24200000000002</c:v>
                </c:pt>
                <c:pt idx="407">
                  <c:v>330.61099999999999</c:v>
                </c:pt>
                <c:pt idx="408">
                  <c:v>330.97899999999998</c:v>
                </c:pt>
                <c:pt idx="409">
                  <c:v>331.34699999999998</c:v>
                </c:pt>
                <c:pt idx="410">
                  <c:v>331.71600000000001</c:v>
                </c:pt>
                <c:pt idx="411">
                  <c:v>332.084</c:v>
                </c:pt>
                <c:pt idx="412">
                  <c:v>332.452</c:v>
                </c:pt>
                <c:pt idx="413">
                  <c:v>332.82</c:v>
                </c:pt>
                <c:pt idx="414">
                  <c:v>333.18799999999999</c:v>
                </c:pt>
                <c:pt idx="415">
                  <c:v>333.55599999999998</c:v>
                </c:pt>
                <c:pt idx="416">
                  <c:v>333.92399999999998</c:v>
                </c:pt>
                <c:pt idx="417">
                  <c:v>334.29300000000001</c:v>
                </c:pt>
                <c:pt idx="418">
                  <c:v>334.661</c:v>
                </c:pt>
                <c:pt idx="419">
                  <c:v>335.02800000000002</c:v>
                </c:pt>
                <c:pt idx="420">
                  <c:v>335.39600000000002</c:v>
                </c:pt>
                <c:pt idx="421">
                  <c:v>335.76400000000001</c:v>
                </c:pt>
                <c:pt idx="422">
                  <c:v>336.13200000000001</c:v>
                </c:pt>
                <c:pt idx="423">
                  <c:v>336.5</c:v>
                </c:pt>
                <c:pt idx="424">
                  <c:v>336.86799999999999</c:v>
                </c:pt>
                <c:pt idx="425">
                  <c:v>337.23500000000001</c:v>
                </c:pt>
                <c:pt idx="426">
                  <c:v>337.60300000000001</c:v>
                </c:pt>
                <c:pt idx="427">
                  <c:v>337.971</c:v>
                </c:pt>
                <c:pt idx="428">
                  <c:v>338.33800000000002</c:v>
                </c:pt>
                <c:pt idx="429">
                  <c:v>338.70600000000002</c:v>
                </c:pt>
                <c:pt idx="430">
                  <c:v>339.07400000000001</c:v>
                </c:pt>
                <c:pt idx="431">
                  <c:v>339.44099999999997</c:v>
                </c:pt>
                <c:pt idx="432">
                  <c:v>339.80900000000003</c:v>
                </c:pt>
                <c:pt idx="433">
                  <c:v>340.17599999999999</c:v>
                </c:pt>
                <c:pt idx="434">
                  <c:v>340.54300000000001</c:v>
                </c:pt>
                <c:pt idx="435">
                  <c:v>340.911</c:v>
                </c:pt>
                <c:pt idx="436">
                  <c:v>341.27800000000002</c:v>
                </c:pt>
                <c:pt idx="437">
                  <c:v>341.64600000000002</c:v>
                </c:pt>
                <c:pt idx="438">
                  <c:v>342.01299999999998</c:v>
                </c:pt>
                <c:pt idx="439">
                  <c:v>342.38</c:v>
                </c:pt>
                <c:pt idx="440">
                  <c:v>342.74700000000001</c:v>
                </c:pt>
                <c:pt idx="441">
                  <c:v>343.11399999999998</c:v>
                </c:pt>
                <c:pt idx="442">
                  <c:v>343.48200000000003</c:v>
                </c:pt>
                <c:pt idx="443">
                  <c:v>343.84899999999999</c:v>
                </c:pt>
                <c:pt idx="444">
                  <c:v>344.21600000000001</c:v>
                </c:pt>
                <c:pt idx="445">
                  <c:v>344.58300000000003</c:v>
                </c:pt>
                <c:pt idx="446">
                  <c:v>344.95</c:v>
                </c:pt>
                <c:pt idx="447">
                  <c:v>345.31700000000001</c:v>
                </c:pt>
                <c:pt idx="448">
                  <c:v>345.68400000000003</c:v>
                </c:pt>
                <c:pt idx="449">
                  <c:v>346.05099999999999</c:v>
                </c:pt>
                <c:pt idx="450">
                  <c:v>346.41699999999997</c:v>
                </c:pt>
                <c:pt idx="451">
                  <c:v>346.78399999999999</c:v>
                </c:pt>
                <c:pt idx="452">
                  <c:v>347.15100000000001</c:v>
                </c:pt>
                <c:pt idx="453">
                  <c:v>347.51799999999997</c:v>
                </c:pt>
                <c:pt idx="454">
                  <c:v>347.88400000000001</c:v>
                </c:pt>
                <c:pt idx="455">
                  <c:v>348.25099999999998</c:v>
                </c:pt>
                <c:pt idx="456">
                  <c:v>348.61799999999999</c:v>
                </c:pt>
                <c:pt idx="457">
                  <c:v>348.98399999999998</c:v>
                </c:pt>
                <c:pt idx="458">
                  <c:v>349.351</c:v>
                </c:pt>
                <c:pt idx="459">
                  <c:v>349.71699999999998</c:v>
                </c:pt>
                <c:pt idx="460">
                  <c:v>350.084</c:v>
                </c:pt>
                <c:pt idx="461">
                  <c:v>350.45</c:v>
                </c:pt>
                <c:pt idx="462">
                  <c:v>350.81700000000001</c:v>
                </c:pt>
                <c:pt idx="463">
                  <c:v>351.18299999999999</c:v>
                </c:pt>
                <c:pt idx="464">
                  <c:v>351.54899999999998</c:v>
                </c:pt>
                <c:pt idx="465">
                  <c:v>351.916</c:v>
                </c:pt>
                <c:pt idx="466">
                  <c:v>352.28199999999998</c:v>
                </c:pt>
                <c:pt idx="467">
                  <c:v>352.64800000000002</c:v>
                </c:pt>
                <c:pt idx="468">
                  <c:v>353.01499999999999</c:v>
                </c:pt>
                <c:pt idx="469">
                  <c:v>353.38099999999997</c:v>
                </c:pt>
                <c:pt idx="470">
                  <c:v>353.74700000000001</c:v>
                </c:pt>
                <c:pt idx="471">
                  <c:v>354.113</c:v>
                </c:pt>
                <c:pt idx="472">
                  <c:v>354.47899999999998</c:v>
                </c:pt>
                <c:pt idx="473">
                  <c:v>354.84500000000003</c:v>
                </c:pt>
                <c:pt idx="474">
                  <c:v>355.21100000000001</c:v>
                </c:pt>
                <c:pt idx="475">
                  <c:v>355.577</c:v>
                </c:pt>
                <c:pt idx="476">
                  <c:v>355.94299999999998</c:v>
                </c:pt>
                <c:pt idx="477">
                  <c:v>356.30900000000003</c:v>
                </c:pt>
                <c:pt idx="478">
                  <c:v>356.67500000000001</c:v>
                </c:pt>
                <c:pt idx="479">
                  <c:v>357.04</c:v>
                </c:pt>
                <c:pt idx="480">
                  <c:v>357.40600000000001</c:v>
                </c:pt>
                <c:pt idx="481">
                  <c:v>357.77199999999999</c:v>
                </c:pt>
                <c:pt idx="482">
                  <c:v>358.13799999999998</c:v>
                </c:pt>
                <c:pt idx="483">
                  <c:v>358.50299999999999</c:v>
                </c:pt>
                <c:pt idx="484">
                  <c:v>358.86900000000003</c:v>
                </c:pt>
                <c:pt idx="485">
                  <c:v>359.23399999999998</c:v>
                </c:pt>
                <c:pt idx="486">
                  <c:v>359.6</c:v>
                </c:pt>
                <c:pt idx="487">
                  <c:v>359.96600000000001</c:v>
                </c:pt>
                <c:pt idx="488">
                  <c:v>360.33100000000002</c:v>
                </c:pt>
                <c:pt idx="489">
                  <c:v>360.69600000000003</c:v>
                </c:pt>
                <c:pt idx="490">
                  <c:v>361.06200000000001</c:v>
                </c:pt>
                <c:pt idx="491">
                  <c:v>361.42700000000002</c:v>
                </c:pt>
                <c:pt idx="492">
                  <c:v>361.79300000000001</c:v>
                </c:pt>
                <c:pt idx="493">
                  <c:v>362.15800000000002</c:v>
                </c:pt>
                <c:pt idx="494">
                  <c:v>362.52300000000002</c:v>
                </c:pt>
                <c:pt idx="495">
                  <c:v>362.88799999999998</c:v>
                </c:pt>
                <c:pt idx="496">
                  <c:v>363.25400000000002</c:v>
                </c:pt>
                <c:pt idx="497">
                  <c:v>363.61900000000003</c:v>
                </c:pt>
                <c:pt idx="498">
                  <c:v>363.98399999999998</c:v>
                </c:pt>
                <c:pt idx="499">
                  <c:v>364.34899999999999</c:v>
                </c:pt>
                <c:pt idx="500">
                  <c:v>364.714</c:v>
                </c:pt>
                <c:pt idx="501">
                  <c:v>365.07900000000001</c:v>
                </c:pt>
                <c:pt idx="502">
                  <c:v>365.44400000000002</c:v>
                </c:pt>
                <c:pt idx="503">
                  <c:v>365.80900000000003</c:v>
                </c:pt>
                <c:pt idx="504">
                  <c:v>366.17399999999998</c:v>
                </c:pt>
                <c:pt idx="505">
                  <c:v>366.53899999999999</c:v>
                </c:pt>
                <c:pt idx="506">
                  <c:v>366.90300000000002</c:v>
                </c:pt>
                <c:pt idx="507">
                  <c:v>367.26799999999997</c:v>
                </c:pt>
                <c:pt idx="508">
                  <c:v>367.63299999999998</c:v>
                </c:pt>
                <c:pt idx="509">
                  <c:v>367.99799999999999</c:v>
                </c:pt>
                <c:pt idx="510">
                  <c:v>368.36200000000002</c:v>
                </c:pt>
                <c:pt idx="511">
                  <c:v>368.72699999999998</c:v>
                </c:pt>
                <c:pt idx="512">
                  <c:v>369.09199999999998</c:v>
                </c:pt>
                <c:pt idx="513">
                  <c:v>369.45600000000002</c:v>
                </c:pt>
                <c:pt idx="514">
                  <c:v>369.82100000000003</c:v>
                </c:pt>
                <c:pt idx="515">
                  <c:v>370.185</c:v>
                </c:pt>
                <c:pt idx="516">
                  <c:v>370.55</c:v>
                </c:pt>
                <c:pt idx="517">
                  <c:v>370.91399999999999</c:v>
                </c:pt>
                <c:pt idx="518">
                  <c:v>371.279</c:v>
                </c:pt>
                <c:pt idx="519">
                  <c:v>371.64299999999997</c:v>
                </c:pt>
                <c:pt idx="520">
                  <c:v>372.00700000000001</c:v>
                </c:pt>
                <c:pt idx="521">
                  <c:v>372.37200000000001</c:v>
                </c:pt>
                <c:pt idx="522">
                  <c:v>372.73599999999999</c:v>
                </c:pt>
                <c:pt idx="523">
                  <c:v>373.1</c:v>
                </c:pt>
                <c:pt idx="524">
                  <c:v>373.464</c:v>
                </c:pt>
                <c:pt idx="525">
                  <c:v>373.82799999999997</c:v>
                </c:pt>
                <c:pt idx="526">
                  <c:v>374.19200000000001</c:v>
                </c:pt>
                <c:pt idx="527">
                  <c:v>374.55599999999998</c:v>
                </c:pt>
                <c:pt idx="528">
                  <c:v>374.92</c:v>
                </c:pt>
                <c:pt idx="529">
                  <c:v>375.28399999999999</c:v>
                </c:pt>
                <c:pt idx="530">
                  <c:v>375.64800000000002</c:v>
                </c:pt>
                <c:pt idx="531">
                  <c:v>376.012</c:v>
                </c:pt>
                <c:pt idx="532">
                  <c:v>376.37599999999998</c:v>
                </c:pt>
                <c:pt idx="533">
                  <c:v>376.74</c:v>
                </c:pt>
                <c:pt idx="534">
                  <c:v>377.10399999999998</c:v>
                </c:pt>
                <c:pt idx="535">
                  <c:v>377.46800000000002</c:v>
                </c:pt>
                <c:pt idx="536">
                  <c:v>377.83100000000002</c:v>
                </c:pt>
                <c:pt idx="537">
                  <c:v>378.19499999999999</c:v>
                </c:pt>
                <c:pt idx="538">
                  <c:v>378.55900000000003</c:v>
                </c:pt>
                <c:pt idx="539">
                  <c:v>378.92200000000003</c:v>
                </c:pt>
                <c:pt idx="540">
                  <c:v>379.286</c:v>
                </c:pt>
                <c:pt idx="541">
                  <c:v>379.649</c:v>
                </c:pt>
                <c:pt idx="542">
                  <c:v>380.01299999999998</c:v>
                </c:pt>
                <c:pt idx="543">
                  <c:v>380.37599999999998</c:v>
                </c:pt>
                <c:pt idx="544">
                  <c:v>380.74</c:v>
                </c:pt>
                <c:pt idx="545">
                  <c:v>381.10300000000001</c:v>
                </c:pt>
                <c:pt idx="546">
                  <c:v>381.46699999999998</c:v>
                </c:pt>
                <c:pt idx="547">
                  <c:v>381.83</c:v>
                </c:pt>
                <c:pt idx="548">
                  <c:v>382.19299999999998</c:v>
                </c:pt>
                <c:pt idx="549">
                  <c:v>382.55599999999998</c:v>
                </c:pt>
                <c:pt idx="550">
                  <c:v>382.92</c:v>
                </c:pt>
                <c:pt idx="551">
                  <c:v>383.28300000000002</c:v>
                </c:pt>
                <c:pt idx="552">
                  <c:v>383.64600000000002</c:v>
                </c:pt>
                <c:pt idx="553">
                  <c:v>384.00900000000001</c:v>
                </c:pt>
                <c:pt idx="554">
                  <c:v>384.37200000000001</c:v>
                </c:pt>
                <c:pt idx="555">
                  <c:v>384.73500000000001</c:v>
                </c:pt>
                <c:pt idx="556">
                  <c:v>385.09800000000001</c:v>
                </c:pt>
                <c:pt idx="557">
                  <c:v>385.46100000000001</c:v>
                </c:pt>
                <c:pt idx="558">
                  <c:v>385.82400000000001</c:v>
                </c:pt>
                <c:pt idx="559">
                  <c:v>386.18700000000001</c:v>
                </c:pt>
                <c:pt idx="560">
                  <c:v>386.55</c:v>
                </c:pt>
                <c:pt idx="561">
                  <c:v>386.91300000000001</c:v>
                </c:pt>
                <c:pt idx="562">
                  <c:v>387.27499999999998</c:v>
                </c:pt>
                <c:pt idx="563">
                  <c:v>387.63799999999998</c:v>
                </c:pt>
                <c:pt idx="564">
                  <c:v>388.00099999999998</c:v>
                </c:pt>
                <c:pt idx="565">
                  <c:v>388.363</c:v>
                </c:pt>
                <c:pt idx="566">
                  <c:v>388.726</c:v>
                </c:pt>
                <c:pt idx="567">
                  <c:v>389.089</c:v>
                </c:pt>
                <c:pt idx="568">
                  <c:v>389.45100000000002</c:v>
                </c:pt>
                <c:pt idx="569">
                  <c:v>389.81400000000002</c:v>
                </c:pt>
                <c:pt idx="570">
                  <c:v>390.17599999999999</c:v>
                </c:pt>
                <c:pt idx="571">
                  <c:v>390.53899999999999</c:v>
                </c:pt>
                <c:pt idx="572">
                  <c:v>390.90100000000001</c:v>
                </c:pt>
                <c:pt idx="573">
                  <c:v>391.26299999999998</c:v>
                </c:pt>
                <c:pt idx="574">
                  <c:v>391.62599999999998</c:v>
                </c:pt>
                <c:pt idx="575">
                  <c:v>391.988</c:v>
                </c:pt>
                <c:pt idx="576">
                  <c:v>392.35</c:v>
                </c:pt>
                <c:pt idx="577">
                  <c:v>392.71199999999999</c:v>
                </c:pt>
                <c:pt idx="578">
                  <c:v>393.07499999999999</c:v>
                </c:pt>
                <c:pt idx="579">
                  <c:v>393.43700000000001</c:v>
                </c:pt>
                <c:pt idx="580">
                  <c:v>393.79899999999998</c:v>
                </c:pt>
                <c:pt idx="581">
                  <c:v>394.161</c:v>
                </c:pt>
                <c:pt idx="582">
                  <c:v>394.52300000000002</c:v>
                </c:pt>
                <c:pt idx="583">
                  <c:v>394.88499999999999</c:v>
                </c:pt>
                <c:pt idx="584">
                  <c:v>395.24700000000001</c:v>
                </c:pt>
                <c:pt idx="585">
                  <c:v>395.60899999999998</c:v>
                </c:pt>
                <c:pt idx="586">
                  <c:v>395.971</c:v>
                </c:pt>
                <c:pt idx="587">
                  <c:v>396.33300000000003</c:v>
                </c:pt>
                <c:pt idx="588">
                  <c:v>396.69400000000002</c:v>
                </c:pt>
                <c:pt idx="589">
                  <c:v>397.05599999999998</c:v>
                </c:pt>
                <c:pt idx="590">
                  <c:v>397.41800000000001</c:v>
                </c:pt>
                <c:pt idx="591">
                  <c:v>397.78</c:v>
                </c:pt>
                <c:pt idx="592">
                  <c:v>398.14100000000002</c:v>
                </c:pt>
                <c:pt idx="593">
                  <c:v>398.50299999999999</c:v>
                </c:pt>
                <c:pt idx="594">
                  <c:v>398.86399999999998</c:v>
                </c:pt>
                <c:pt idx="595">
                  <c:v>399.226</c:v>
                </c:pt>
                <c:pt idx="596">
                  <c:v>399.58699999999999</c:v>
                </c:pt>
                <c:pt idx="597">
                  <c:v>399.94900000000001</c:v>
                </c:pt>
                <c:pt idx="598">
                  <c:v>400.31</c:v>
                </c:pt>
                <c:pt idx="599">
                  <c:v>400.67200000000003</c:v>
                </c:pt>
                <c:pt idx="600">
                  <c:v>401.03300000000002</c:v>
                </c:pt>
                <c:pt idx="601">
                  <c:v>401.39400000000001</c:v>
                </c:pt>
                <c:pt idx="602">
                  <c:v>401.75599999999997</c:v>
                </c:pt>
                <c:pt idx="603">
                  <c:v>402.11700000000002</c:v>
                </c:pt>
                <c:pt idx="604">
                  <c:v>402.47800000000001</c:v>
                </c:pt>
                <c:pt idx="605">
                  <c:v>402.839</c:v>
                </c:pt>
                <c:pt idx="606">
                  <c:v>403.2</c:v>
                </c:pt>
                <c:pt idx="607">
                  <c:v>403.56099999999998</c:v>
                </c:pt>
                <c:pt idx="608">
                  <c:v>403.923</c:v>
                </c:pt>
                <c:pt idx="609">
                  <c:v>404.28399999999999</c:v>
                </c:pt>
                <c:pt idx="610">
                  <c:v>404.64499999999998</c:v>
                </c:pt>
                <c:pt idx="611">
                  <c:v>405.005</c:v>
                </c:pt>
                <c:pt idx="612">
                  <c:v>405.36599999999999</c:v>
                </c:pt>
                <c:pt idx="613">
                  <c:v>405.72699999999998</c:v>
                </c:pt>
                <c:pt idx="614">
                  <c:v>406.08800000000002</c:v>
                </c:pt>
                <c:pt idx="615">
                  <c:v>406.44900000000001</c:v>
                </c:pt>
                <c:pt idx="616">
                  <c:v>406.81</c:v>
                </c:pt>
                <c:pt idx="617">
                  <c:v>407.17</c:v>
                </c:pt>
                <c:pt idx="618">
                  <c:v>407.53100000000001</c:v>
                </c:pt>
                <c:pt idx="619">
                  <c:v>407.892</c:v>
                </c:pt>
                <c:pt idx="620">
                  <c:v>408.25200000000001</c:v>
                </c:pt>
                <c:pt idx="621">
                  <c:v>408.613</c:v>
                </c:pt>
                <c:pt idx="622">
                  <c:v>408.97300000000001</c:v>
                </c:pt>
                <c:pt idx="623">
                  <c:v>409.334</c:v>
                </c:pt>
                <c:pt idx="624">
                  <c:v>409.69400000000002</c:v>
                </c:pt>
                <c:pt idx="625">
                  <c:v>410.05500000000001</c:v>
                </c:pt>
                <c:pt idx="626">
                  <c:v>410.41500000000002</c:v>
                </c:pt>
                <c:pt idx="627">
                  <c:v>410.77499999999998</c:v>
                </c:pt>
                <c:pt idx="628">
                  <c:v>411.13600000000002</c:v>
                </c:pt>
                <c:pt idx="629">
                  <c:v>411.49599999999998</c:v>
                </c:pt>
                <c:pt idx="630">
                  <c:v>411.85599999999999</c:v>
                </c:pt>
                <c:pt idx="631">
                  <c:v>412.21600000000001</c:v>
                </c:pt>
                <c:pt idx="632">
                  <c:v>412.577</c:v>
                </c:pt>
                <c:pt idx="633">
                  <c:v>412.93700000000001</c:v>
                </c:pt>
                <c:pt idx="634">
                  <c:v>413.29700000000003</c:v>
                </c:pt>
                <c:pt idx="635">
                  <c:v>413.65699999999998</c:v>
                </c:pt>
                <c:pt idx="636">
                  <c:v>414.017</c:v>
                </c:pt>
                <c:pt idx="637">
                  <c:v>414.37700000000001</c:v>
                </c:pt>
                <c:pt idx="638">
                  <c:v>414.73700000000002</c:v>
                </c:pt>
                <c:pt idx="639">
                  <c:v>415.09699999999998</c:v>
                </c:pt>
                <c:pt idx="640">
                  <c:v>415.45600000000002</c:v>
                </c:pt>
                <c:pt idx="641">
                  <c:v>415.81599999999997</c:v>
                </c:pt>
                <c:pt idx="642">
                  <c:v>416.17599999999999</c:v>
                </c:pt>
                <c:pt idx="643">
                  <c:v>416.536</c:v>
                </c:pt>
                <c:pt idx="644">
                  <c:v>416.89499999999998</c:v>
                </c:pt>
                <c:pt idx="645">
                  <c:v>417.255</c:v>
                </c:pt>
                <c:pt idx="646">
                  <c:v>417.61500000000001</c:v>
                </c:pt>
                <c:pt idx="647">
                  <c:v>417.97399999999999</c:v>
                </c:pt>
                <c:pt idx="648">
                  <c:v>418.334</c:v>
                </c:pt>
                <c:pt idx="649">
                  <c:v>418.69299999999998</c:v>
                </c:pt>
                <c:pt idx="650">
                  <c:v>419.053</c:v>
                </c:pt>
                <c:pt idx="651">
                  <c:v>419.41199999999998</c:v>
                </c:pt>
                <c:pt idx="652">
                  <c:v>419.77199999999999</c:v>
                </c:pt>
                <c:pt idx="653">
                  <c:v>420.13099999999997</c:v>
                </c:pt>
                <c:pt idx="654">
                  <c:v>420.49</c:v>
                </c:pt>
                <c:pt idx="655">
                  <c:v>420.84899999999999</c:v>
                </c:pt>
                <c:pt idx="656">
                  <c:v>421.209</c:v>
                </c:pt>
                <c:pt idx="657">
                  <c:v>421.56799999999998</c:v>
                </c:pt>
                <c:pt idx="658">
                  <c:v>421.92700000000002</c:v>
                </c:pt>
                <c:pt idx="659">
                  <c:v>422.286</c:v>
                </c:pt>
                <c:pt idx="660">
                  <c:v>422.64499999999998</c:v>
                </c:pt>
                <c:pt idx="661">
                  <c:v>423.00400000000002</c:v>
                </c:pt>
                <c:pt idx="662">
                  <c:v>423.363</c:v>
                </c:pt>
                <c:pt idx="663">
                  <c:v>423.72199999999998</c:v>
                </c:pt>
                <c:pt idx="664">
                  <c:v>424.08100000000002</c:v>
                </c:pt>
                <c:pt idx="665">
                  <c:v>424.44</c:v>
                </c:pt>
                <c:pt idx="666">
                  <c:v>424.79899999999998</c:v>
                </c:pt>
                <c:pt idx="667">
                  <c:v>425.15800000000002</c:v>
                </c:pt>
                <c:pt idx="668">
                  <c:v>425.517</c:v>
                </c:pt>
                <c:pt idx="669">
                  <c:v>425.875</c:v>
                </c:pt>
                <c:pt idx="670">
                  <c:v>426.23399999999998</c:v>
                </c:pt>
                <c:pt idx="671">
                  <c:v>426.59300000000002</c:v>
                </c:pt>
                <c:pt idx="672">
                  <c:v>426.95100000000002</c:v>
                </c:pt>
                <c:pt idx="673">
                  <c:v>427.31</c:v>
                </c:pt>
                <c:pt idx="674">
                  <c:v>427.66800000000001</c:v>
                </c:pt>
                <c:pt idx="675">
                  <c:v>428.02699999999999</c:v>
                </c:pt>
                <c:pt idx="676">
                  <c:v>428.38499999999999</c:v>
                </c:pt>
                <c:pt idx="677">
                  <c:v>428.74400000000003</c:v>
                </c:pt>
                <c:pt idx="678">
                  <c:v>429.10199999999998</c:v>
                </c:pt>
                <c:pt idx="679">
                  <c:v>429.46100000000001</c:v>
                </c:pt>
                <c:pt idx="680">
                  <c:v>429.81900000000002</c:v>
                </c:pt>
                <c:pt idx="681">
                  <c:v>430.17700000000002</c:v>
                </c:pt>
                <c:pt idx="682">
                  <c:v>430.53500000000003</c:v>
                </c:pt>
                <c:pt idx="683">
                  <c:v>430.89400000000001</c:v>
                </c:pt>
                <c:pt idx="684">
                  <c:v>431.25200000000001</c:v>
                </c:pt>
                <c:pt idx="685">
                  <c:v>431.61</c:v>
                </c:pt>
                <c:pt idx="686">
                  <c:v>431.96800000000002</c:v>
                </c:pt>
                <c:pt idx="687">
                  <c:v>432.32600000000002</c:v>
                </c:pt>
                <c:pt idx="688">
                  <c:v>432.68400000000003</c:v>
                </c:pt>
                <c:pt idx="689">
                  <c:v>433.04199999999997</c:v>
                </c:pt>
                <c:pt idx="690">
                  <c:v>433.4</c:v>
                </c:pt>
                <c:pt idx="691">
                  <c:v>433.75799999999998</c:v>
                </c:pt>
                <c:pt idx="692">
                  <c:v>434.11599999999999</c:v>
                </c:pt>
                <c:pt idx="693">
                  <c:v>434.47399999999999</c:v>
                </c:pt>
                <c:pt idx="694">
                  <c:v>434.83100000000002</c:v>
                </c:pt>
                <c:pt idx="695">
                  <c:v>435.18900000000002</c:v>
                </c:pt>
                <c:pt idx="696">
                  <c:v>435.54700000000003</c:v>
                </c:pt>
                <c:pt idx="697">
                  <c:v>435.904</c:v>
                </c:pt>
                <c:pt idx="698">
                  <c:v>436.262</c:v>
                </c:pt>
                <c:pt idx="699">
                  <c:v>436.62</c:v>
                </c:pt>
                <c:pt idx="700">
                  <c:v>436.97699999999998</c:v>
                </c:pt>
                <c:pt idx="701">
                  <c:v>437.33499999999998</c:v>
                </c:pt>
                <c:pt idx="702">
                  <c:v>437.69200000000001</c:v>
                </c:pt>
                <c:pt idx="703">
                  <c:v>438.05</c:v>
                </c:pt>
                <c:pt idx="704">
                  <c:v>438.40699999999998</c:v>
                </c:pt>
                <c:pt idx="705">
                  <c:v>438.76400000000001</c:v>
                </c:pt>
                <c:pt idx="706">
                  <c:v>439.12200000000001</c:v>
                </c:pt>
                <c:pt idx="707">
                  <c:v>439.47899999999998</c:v>
                </c:pt>
                <c:pt idx="708">
                  <c:v>439.83600000000001</c:v>
                </c:pt>
                <c:pt idx="709">
                  <c:v>440.19299999999998</c:v>
                </c:pt>
                <c:pt idx="710">
                  <c:v>440.55099999999999</c:v>
                </c:pt>
                <c:pt idx="711">
                  <c:v>440.90800000000002</c:v>
                </c:pt>
                <c:pt idx="712">
                  <c:v>441.26499999999999</c:v>
                </c:pt>
                <c:pt idx="713">
                  <c:v>441.62200000000001</c:v>
                </c:pt>
                <c:pt idx="714">
                  <c:v>441.97899999999998</c:v>
                </c:pt>
                <c:pt idx="715">
                  <c:v>442.33600000000001</c:v>
                </c:pt>
                <c:pt idx="716">
                  <c:v>442.69299999999998</c:v>
                </c:pt>
                <c:pt idx="717">
                  <c:v>443.05</c:v>
                </c:pt>
                <c:pt idx="718">
                  <c:v>443.40699999999998</c:v>
                </c:pt>
                <c:pt idx="719">
                  <c:v>443.76299999999998</c:v>
                </c:pt>
                <c:pt idx="720">
                  <c:v>444.12</c:v>
                </c:pt>
                <c:pt idx="721">
                  <c:v>444.47699999999998</c:v>
                </c:pt>
                <c:pt idx="722">
                  <c:v>444.834</c:v>
                </c:pt>
                <c:pt idx="723">
                  <c:v>445.19</c:v>
                </c:pt>
                <c:pt idx="724">
                  <c:v>445.54700000000003</c:v>
                </c:pt>
                <c:pt idx="725">
                  <c:v>445.90300000000002</c:v>
                </c:pt>
                <c:pt idx="726">
                  <c:v>446.26</c:v>
                </c:pt>
                <c:pt idx="727">
                  <c:v>446.61599999999999</c:v>
                </c:pt>
                <c:pt idx="728">
                  <c:v>446.97300000000001</c:v>
                </c:pt>
                <c:pt idx="729">
                  <c:v>447.32900000000001</c:v>
                </c:pt>
                <c:pt idx="730">
                  <c:v>447.68599999999998</c:v>
                </c:pt>
                <c:pt idx="731">
                  <c:v>448.04199999999997</c:v>
                </c:pt>
                <c:pt idx="732">
                  <c:v>448.39800000000002</c:v>
                </c:pt>
                <c:pt idx="733">
                  <c:v>448.755</c:v>
                </c:pt>
                <c:pt idx="734">
                  <c:v>449.11099999999999</c:v>
                </c:pt>
                <c:pt idx="735">
                  <c:v>449.46699999999998</c:v>
                </c:pt>
                <c:pt idx="736">
                  <c:v>449.82299999999998</c:v>
                </c:pt>
                <c:pt idx="737">
                  <c:v>450.17899999999997</c:v>
                </c:pt>
                <c:pt idx="738">
                  <c:v>450.53500000000003</c:v>
                </c:pt>
                <c:pt idx="739">
                  <c:v>450.89100000000002</c:v>
                </c:pt>
                <c:pt idx="740">
                  <c:v>451.24700000000001</c:v>
                </c:pt>
                <c:pt idx="741">
                  <c:v>451.60300000000001</c:v>
                </c:pt>
                <c:pt idx="742">
                  <c:v>451.959</c:v>
                </c:pt>
                <c:pt idx="743">
                  <c:v>452.315</c:v>
                </c:pt>
                <c:pt idx="744">
                  <c:v>452.67099999999999</c:v>
                </c:pt>
                <c:pt idx="745">
                  <c:v>453.02699999999999</c:v>
                </c:pt>
                <c:pt idx="746">
                  <c:v>453.38299999999998</c:v>
                </c:pt>
                <c:pt idx="747">
                  <c:v>453.738</c:v>
                </c:pt>
                <c:pt idx="748">
                  <c:v>454.09399999999999</c:v>
                </c:pt>
                <c:pt idx="749">
                  <c:v>454.45</c:v>
                </c:pt>
                <c:pt idx="750">
                  <c:v>454.80500000000001</c:v>
                </c:pt>
                <c:pt idx="751">
                  <c:v>455.161</c:v>
                </c:pt>
                <c:pt idx="752">
                  <c:v>455.51600000000002</c:v>
                </c:pt>
                <c:pt idx="753">
                  <c:v>455.87200000000001</c:v>
                </c:pt>
                <c:pt idx="754">
                  <c:v>456.22699999999998</c:v>
                </c:pt>
                <c:pt idx="755">
                  <c:v>456.58300000000003</c:v>
                </c:pt>
                <c:pt idx="756">
                  <c:v>456.93799999999999</c:v>
                </c:pt>
                <c:pt idx="757">
                  <c:v>457.29300000000001</c:v>
                </c:pt>
                <c:pt idx="758">
                  <c:v>457.649</c:v>
                </c:pt>
                <c:pt idx="759">
                  <c:v>458.00400000000002</c:v>
                </c:pt>
                <c:pt idx="760">
                  <c:v>458.35899999999998</c:v>
                </c:pt>
                <c:pt idx="761">
                  <c:v>458.714</c:v>
                </c:pt>
                <c:pt idx="762">
                  <c:v>459.06900000000002</c:v>
                </c:pt>
                <c:pt idx="763">
                  <c:v>459.42399999999998</c:v>
                </c:pt>
                <c:pt idx="764">
                  <c:v>459.78</c:v>
                </c:pt>
                <c:pt idx="765">
                  <c:v>460.13499999999999</c:v>
                </c:pt>
                <c:pt idx="766">
                  <c:v>460.49</c:v>
                </c:pt>
                <c:pt idx="767">
                  <c:v>460.84399999999999</c:v>
                </c:pt>
                <c:pt idx="768">
                  <c:v>461.19900000000001</c:v>
                </c:pt>
                <c:pt idx="769">
                  <c:v>461.55399999999997</c:v>
                </c:pt>
                <c:pt idx="770">
                  <c:v>461.90899999999999</c:v>
                </c:pt>
                <c:pt idx="771">
                  <c:v>462.26400000000001</c:v>
                </c:pt>
                <c:pt idx="772">
                  <c:v>462.61900000000003</c:v>
                </c:pt>
                <c:pt idx="773">
                  <c:v>462.97300000000001</c:v>
                </c:pt>
                <c:pt idx="774">
                  <c:v>463.32799999999997</c:v>
                </c:pt>
                <c:pt idx="775">
                  <c:v>463.68299999999999</c:v>
                </c:pt>
                <c:pt idx="776">
                  <c:v>464.03699999999998</c:v>
                </c:pt>
                <c:pt idx="777">
                  <c:v>464.392</c:v>
                </c:pt>
                <c:pt idx="778">
                  <c:v>464.74599999999998</c:v>
                </c:pt>
                <c:pt idx="779">
                  <c:v>465.101</c:v>
                </c:pt>
                <c:pt idx="780">
                  <c:v>465.45499999999998</c:v>
                </c:pt>
                <c:pt idx="781">
                  <c:v>465.80900000000003</c:v>
                </c:pt>
                <c:pt idx="782">
                  <c:v>466.16399999999999</c:v>
                </c:pt>
                <c:pt idx="783">
                  <c:v>466.51799999999997</c:v>
                </c:pt>
                <c:pt idx="784">
                  <c:v>466.87200000000001</c:v>
                </c:pt>
                <c:pt idx="785">
                  <c:v>467.22699999999998</c:v>
                </c:pt>
                <c:pt idx="786">
                  <c:v>467.58100000000002</c:v>
                </c:pt>
                <c:pt idx="787">
                  <c:v>467.935</c:v>
                </c:pt>
                <c:pt idx="788">
                  <c:v>468.28899999999999</c:v>
                </c:pt>
                <c:pt idx="789">
                  <c:v>468.64299999999997</c:v>
                </c:pt>
                <c:pt idx="790">
                  <c:v>468.99700000000001</c:v>
                </c:pt>
                <c:pt idx="791">
                  <c:v>469.351</c:v>
                </c:pt>
                <c:pt idx="792">
                  <c:v>469.70499999999998</c:v>
                </c:pt>
                <c:pt idx="793">
                  <c:v>470.05900000000003</c:v>
                </c:pt>
                <c:pt idx="794">
                  <c:v>470.41300000000001</c:v>
                </c:pt>
                <c:pt idx="795">
                  <c:v>470.767</c:v>
                </c:pt>
                <c:pt idx="796">
                  <c:v>471.12</c:v>
                </c:pt>
                <c:pt idx="797">
                  <c:v>471.47399999999999</c:v>
                </c:pt>
                <c:pt idx="798">
                  <c:v>471.82799999999997</c:v>
                </c:pt>
                <c:pt idx="799">
                  <c:v>472.18200000000002</c:v>
                </c:pt>
                <c:pt idx="800">
                  <c:v>472.53500000000003</c:v>
                </c:pt>
                <c:pt idx="801">
                  <c:v>472.88900000000001</c:v>
                </c:pt>
                <c:pt idx="802">
                  <c:v>473.24200000000002</c:v>
                </c:pt>
                <c:pt idx="803">
                  <c:v>473.596</c:v>
                </c:pt>
                <c:pt idx="804">
                  <c:v>473.94900000000001</c:v>
                </c:pt>
                <c:pt idx="805">
                  <c:v>474.303</c:v>
                </c:pt>
                <c:pt idx="806">
                  <c:v>474.65600000000001</c:v>
                </c:pt>
                <c:pt idx="807">
                  <c:v>475.00900000000001</c:v>
                </c:pt>
                <c:pt idx="808">
                  <c:v>475.363</c:v>
                </c:pt>
                <c:pt idx="809">
                  <c:v>475.71600000000001</c:v>
                </c:pt>
                <c:pt idx="810">
                  <c:v>476.06900000000002</c:v>
                </c:pt>
                <c:pt idx="811">
                  <c:v>476.42200000000003</c:v>
                </c:pt>
                <c:pt idx="812">
                  <c:v>476.77600000000001</c:v>
                </c:pt>
                <c:pt idx="813">
                  <c:v>477.12900000000002</c:v>
                </c:pt>
                <c:pt idx="814">
                  <c:v>477.48200000000003</c:v>
                </c:pt>
                <c:pt idx="815">
                  <c:v>477.83499999999998</c:v>
                </c:pt>
                <c:pt idx="816">
                  <c:v>478.18799999999999</c:v>
                </c:pt>
                <c:pt idx="817">
                  <c:v>478.541</c:v>
                </c:pt>
                <c:pt idx="818">
                  <c:v>478.89400000000001</c:v>
                </c:pt>
                <c:pt idx="819">
                  <c:v>479.24700000000001</c:v>
                </c:pt>
                <c:pt idx="820">
                  <c:v>479.59899999999999</c:v>
                </c:pt>
                <c:pt idx="821">
                  <c:v>479.952</c:v>
                </c:pt>
                <c:pt idx="822">
                  <c:v>480.30500000000001</c:v>
                </c:pt>
                <c:pt idx="823">
                  <c:v>480.65800000000002</c:v>
                </c:pt>
                <c:pt idx="824">
                  <c:v>481.01</c:v>
                </c:pt>
                <c:pt idx="825">
                  <c:v>481.363</c:v>
                </c:pt>
                <c:pt idx="826">
                  <c:v>481.71600000000001</c:v>
                </c:pt>
                <c:pt idx="827">
                  <c:v>482.06799999999998</c:v>
                </c:pt>
                <c:pt idx="828">
                  <c:v>482.42099999999999</c:v>
                </c:pt>
                <c:pt idx="829">
                  <c:v>482.77300000000002</c:v>
                </c:pt>
                <c:pt idx="830">
                  <c:v>483.12599999999998</c:v>
                </c:pt>
                <c:pt idx="831">
                  <c:v>483.47800000000001</c:v>
                </c:pt>
                <c:pt idx="832">
                  <c:v>483.83</c:v>
                </c:pt>
                <c:pt idx="833">
                  <c:v>484.18299999999999</c:v>
                </c:pt>
                <c:pt idx="834">
                  <c:v>484.53500000000003</c:v>
                </c:pt>
                <c:pt idx="835">
                  <c:v>484.887</c:v>
                </c:pt>
                <c:pt idx="836">
                  <c:v>485.23899999999998</c:v>
                </c:pt>
                <c:pt idx="837">
                  <c:v>485.59100000000001</c:v>
                </c:pt>
                <c:pt idx="838">
                  <c:v>485.94400000000002</c:v>
                </c:pt>
                <c:pt idx="839">
                  <c:v>486.29599999999999</c:v>
                </c:pt>
                <c:pt idx="840">
                  <c:v>486.64800000000002</c:v>
                </c:pt>
                <c:pt idx="841">
                  <c:v>487</c:v>
                </c:pt>
                <c:pt idx="842">
                  <c:v>487.35199999999998</c:v>
                </c:pt>
                <c:pt idx="843">
                  <c:v>487.70400000000001</c:v>
                </c:pt>
                <c:pt idx="844">
                  <c:v>488.05500000000001</c:v>
                </c:pt>
                <c:pt idx="845">
                  <c:v>488.40699999999998</c:v>
                </c:pt>
                <c:pt idx="846">
                  <c:v>488.75900000000001</c:v>
                </c:pt>
                <c:pt idx="847">
                  <c:v>489.11099999999999</c:v>
                </c:pt>
                <c:pt idx="848">
                  <c:v>489.46199999999999</c:v>
                </c:pt>
                <c:pt idx="849">
                  <c:v>489.81400000000002</c:v>
                </c:pt>
                <c:pt idx="850">
                  <c:v>490.166</c:v>
                </c:pt>
                <c:pt idx="851">
                  <c:v>490.517</c:v>
                </c:pt>
                <c:pt idx="852">
                  <c:v>490.86900000000003</c:v>
                </c:pt>
                <c:pt idx="853">
                  <c:v>491.22</c:v>
                </c:pt>
                <c:pt idx="854">
                  <c:v>491.572</c:v>
                </c:pt>
                <c:pt idx="855">
                  <c:v>491.923</c:v>
                </c:pt>
                <c:pt idx="856">
                  <c:v>492.27499999999998</c:v>
                </c:pt>
                <c:pt idx="857">
                  <c:v>492.62599999999998</c:v>
                </c:pt>
                <c:pt idx="858">
                  <c:v>492.97699999999998</c:v>
                </c:pt>
                <c:pt idx="859">
                  <c:v>493.32900000000001</c:v>
                </c:pt>
                <c:pt idx="860">
                  <c:v>493.68</c:v>
                </c:pt>
                <c:pt idx="861">
                  <c:v>494.03100000000001</c:v>
                </c:pt>
                <c:pt idx="862">
                  <c:v>494.38200000000001</c:v>
                </c:pt>
                <c:pt idx="863">
                  <c:v>494.733</c:v>
                </c:pt>
                <c:pt idx="864">
                  <c:v>495.084</c:v>
                </c:pt>
                <c:pt idx="865">
                  <c:v>495.435</c:v>
                </c:pt>
                <c:pt idx="866">
                  <c:v>495.786</c:v>
                </c:pt>
                <c:pt idx="867">
                  <c:v>496.137</c:v>
                </c:pt>
                <c:pt idx="868">
                  <c:v>496.488</c:v>
                </c:pt>
                <c:pt idx="869">
                  <c:v>496.839</c:v>
                </c:pt>
                <c:pt idx="870">
                  <c:v>497.19</c:v>
                </c:pt>
                <c:pt idx="871">
                  <c:v>497.541</c:v>
                </c:pt>
                <c:pt idx="872">
                  <c:v>497.89100000000002</c:v>
                </c:pt>
                <c:pt idx="873">
                  <c:v>498.24200000000002</c:v>
                </c:pt>
                <c:pt idx="874">
                  <c:v>498.59300000000002</c:v>
                </c:pt>
                <c:pt idx="875">
                  <c:v>498.94299999999998</c:v>
                </c:pt>
                <c:pt idx="876">
                  <c:v>499.29399999999998</c:v>
                </c:pt>
                <c:pt idx="877">
                  <c:v>499.64400000000001</c:v>
                </c:pt>
                <c:pt idx="878">
                  <c:v>499.995</c:v>
                </c:pt>
                <c:pt idx="879">
                  <c:v>500.34500000000003</c:v>
                </c:pt>
                <c:pt idx="880">
                  <c:v>500.69600000000003</c:v>
                </c:pt>
                <c:pt idx="881">
                  <c:v>501.04599999999999</c:v>
                </c:pt>
                <c:pt idx="882">
                  <c:v>501.39699999999999</c:v>
                </c:pt>
                <c:pt idx="883">
                  <c:v>501.74700000000001</c:v>
                </c:pt>
                <c:pt idx="884">
                  <c:v>502.09699999999998</c:v>
                </c:pt>
                <c:pt idx="885">
                  <c:v>502.447</c:v>
                </c:pt>
                <c:pt idx="886">
                  <c:v>502.79700000000003</c:v>
                </c:pt>
                <c:pt idx="887">
                  <c:v>503.14800000000002</c:v>
                </c:pt>
                <c:pt idx="888">
                  <c:v>503.49799999999999</c:v>
                </c:pt>
                <c:pt idx="889">
                  <c:v>503.84800000000001</c:v>
                </c:pt>
                <c:pt idx="890">
                  <c:v>504.19799999999998</c:v>
                </c:pt>
                <c:pt idx="891">
                  <c:v>504.548</c:v>
                </c:pt>
                <c:pt idx="892">
                  <c:v>504.89800000000002</c:v>
                </c:pt>
                <c:pt idx="893">
                  <c:v>505.24799999999999</c:v>
                </c:pt>
                <c:pt idx="894">
                  <c:v>505.59699999999998</c:v>
                </c:pt>
                <c:pt idx="895">
                  <c:v>505.947</c:v>
                </c:pt>
                <c:pt idx="896">
                  <c:v>506.29700000000003</c:v>
                </c:pt>
                <c:pt idx="897">
                  <c:v>506.64699999999999</c:v>
                </c:pt>
                <c:pt idx="898">
                  <c:v>506.99599999999998</c:v>
                </c:pt>
                <c:pt idx="899">
                  <c:v>507.346</c:v>
                </c:pt>
                <c:pt idx="900">
                  <c:v>507.69600000000003</c:v>
                </c:pt>
                <c:pt idx="901">
                  <c:v>508.04500000000002</c:v>
                </c:pt>
                <c:pt idx="902">
                  <c:v>508.39499999999998</c:v>
                </c:pt>
                <c:pt idx="903">
                  <c:v>508.74400000000003</c:v>
                </c:pt>
                <c:pt idx="904">
                  <c:v>509.09399999999999</c:v>
                </c:pt>
                <c:pt idx="905">
                  <c:v>509.44299999999998</c:v>
                </c:pt>
                <c:pt idx="906">
                  <c:v>509.79199999999997</c:v>
                </c:pt>
                <c:pt idx="907">
                  <c:v>510.142</c:v>
                </c:pt>
                <c:pt idx="908">
                  <c:v>510.49099999999999</c:v>
                </c:pt>
                <c:pt idx="909">
                  <c:v>510.84</c:v>
                </c:pt>
                <c:pt idx="910">
                  <c:v>511.18900000000002</c:v>
                </c:pt>
                <c:pt idx="911">
                  <c:v>511.53800000000001</c:v>
                </c:pt>
                <c:pt idx="912">
                  <c:v>511.88799999999998</c:v>
                </c:pt>
                <c:pt idx="913">
                  <c:v>512.23699999999997</c:v>
                </c:pt>
                <c:pt idx="914">
                  <c:v>512.58600000000001</c:v>
                </c:pt>
                <c:pt idx="915">
                  <c:v>512.93499999999995</c:v>
                </c:pt>
                <c:pt idx="916">
                  <c:v>513.28399999999999</c:v>
                </c:pt>
                <c:pt idx="917">
                  <c:v>513.63199999999995</c:v>
                </c:pt>
                <c:pt idx="918">
                  <c:v>513.98099999999999</c:v>
                </c:pt>
                <c:pt idx="919">
                  <c:v>514.33000000000004</c:v>
                </c:pt>
                <c:pt idx="920">
                  <c:v>514.67899999999997</c:v>
                </c:pt>
                <c:pt idx="921">
                  <c:v>515.02800000000002</c:v>
                </c:pt>
                <c:pt idx="922">
                  <c:v>515.37599999999998</c:v>
                </c:pt>
                <c:pt idx="923">
                  <c:v>515.72500000000002</c:v>
                </c:pt>
                <c:pt idx="924">
                  <c:v>516.07399999999996</c:v>
                </c:pt>
                <c:pt idx="925">
                  <c:v>516.42200000000003</c:v>
                </c:pt>
                <c:pt idx="926">
                  <c:v>516.77099999999996</c:v>
                </c:pt>
                <c:pt idx="927">
                  <c:v>517.11900000000003</c:v>
                </c:pt>
                <c:pt idx="928">
                  <c:v>517.46799999999996</c:v>
                </c:pt>
                <c:pt idx="929">
                  <c:v>517.81600000000003</c:v>
                </c:pt>
                <c:pt idx="930">
                  <c:v>518.16399999999999</c:v>
                </c:pt>
                <c:pt idx="931">
                  <c:v>518.51300000000003</c:v>
                </c:pt>
                <c:pt idx="932">
                  <c:v>518.86099999999999</c:v>
                </c:pt>
                <c:pt idx="933">
                  <c:v>519.20899999999995</c:v>
                </c:pt>
                <c:pt idx="934">
                  <c:v>519.55700000000002</c:v>
                </c:pt>
                <c:pt idx="935">
                  <c:v>519.90599999999995</c:v>
                </c:pt>
                <c:pt idx="936">
                  <c:v>520.25400000000002</c:v>
                </c:pt>
                <c:pt idx="937">
                  <c:v>520.60199999999998</c:v>
                </c:pt>
                <c:pt idx="938">
                  <c:v>520.95000000000005</c:v>
                </c:pt>
                <c:pt idx="939">
                  <c:v>521.298</c:v>
                </c:pt>
                <c:pt idx="940">
                  <c:v>521.64599999999996</c:v>
                </c:pt>
                <c:pt idx="941">
                  <c:v>521.99400000000003</c:v>
                </c:pt>
                <c:pt idx="942">
                  <c:v>522.34199999999998</c:v>
                </c:pt>
                <c:pt idx="943">
                  <c:v>522.68899999999996</c:v>
                </c:pt>
                <c:pt idx="944">
                  <c:v>523.03700000000003</c:v>
                </c:pt>
                <c:pt idx="945">
                  <c:v>523.38499999999999</c:v>
                </c:pt>
                <c:pt idx="946">
                  <c:v>523.73299999999995</c:v>
                </c:pt>
                <c:pt idx="947">
                  <c:v>524.08000000000004</c:v>
                </c:pt>
                <c:pt idx="948">
                  <c:v>524.428</c:v>
                </c:pt>
                <c:pt idx="949">
                  <c:v>524.77599999999995</c:v>
                </c:pt>
                <c:pt idx="950">
                  <c:v>525.12300000000005</c:v>
                </c:pt>
                <c:pt idx="951">
                  <c:v>525.471</c:v>
                </c:pt>
                <c:pt idx="952">
                  <c:v>525.81799999999998</c:v>
                </c:pt>
                <c:pt idx="953">
                  <c:v>526.16499999999996</c:v>
                </c:pt>
                <c:pt idx="954">
                  <c:v>526.51300000000003</c:v>
                </c:pt>
                <c:pt idx="955">
                  <c:v>526.86</c:v>
                </c:pt>
                <c:pt idx="956">
                  <c:v>527.20699999999999</c:v>
                </c:pt>
                <c:pt idx="957">
                  <c:v>527.55499999999995</c:v>
                </c:pt>
                <c:pt idx="958">
                  <c:v>527.90200000000004</c:v>
                </c:pt>
                <c:pt idx="959">
                  <c:v>528.24900000000002</c:v>
                </c:pt>
                <c:pt idx="960">
                  <c:v>528.596</c:v>
                </c:pt>
                <c:pt idx="961">
                  <c:v>528.94299999999998</c:v>
                </c:pt>
                <c:pt idx="962">
                  <c:v>529.29</c:v>
                </c:pt>
                <c:pt idx="963">
                  <c:v>529.63699999999994</c:v>
                </c:pt>
                <c:pt idx="964">
                  <c:v>529.98400000000004</c:v>
                </c:pt>
                <c:pt idx="965">
                  <c:v>530.33100000000002</c:v>
                </c:pt>
                <c:pt idx="966">
                  <c:v>530.678</c:v>
                </c:pt>
                <c:pt idx="967">
                  <c:v>531.02499999999998</c:v>
                </c:pt>
                <c:pt idx="968">
                  <c:v>531.37199999999996</c:v>
                </c:pt>
                <c:pt idx="969">
                  <c:v>531.71799999999996</c:v>
                </c:pt>
                <c:pt idx="970">
                  <c:v>532.06500000000005</c:v>
                </c:pt>
                <c:pt idx="971">
                  <c:v>532.41200000000003</c:v>
                </c:pt>
                <c:pt idx="972">
                  <c:v>532.75800000000004</c:v>
                </c:pt>
                <c:pt idx="973">
                  <c:v>533.10500000000002</c:v>
                </c:pt>
                <c:pt idx="974">
                  <c:v>533.452</c:v>
                </c:pt>
                <c:pt idx="975">
                  <c:v>533.798</c:v>
                </c:pt>
                <c:pt idx="976">
                  <c:v>534.14499999999998</c:v>
                </c:pt>
                <c:pt idx="977">
                  <c:v>534.49099999999999</c:v>
                </c:pt>
                <c:pt idx="978">
                  <c:v>534.83699999999999</c:v>
                </c:pt>
                <c:pt idx="979">
                  <c:v>535.18399999999997</c:v>
                </c:pt>
                <c:pt idx="980">
                  <c:v>535.53</c:v>
                </c:pt>
                <c:pt idx="981">
                  <c:v>535.87599999999998</c:v>
                </c:pt>
                <c:pt idx="982">
                  <c:v>536.22199999999998</c:v>
                </c:pt>
                <c:pt idx="983">
                  <c:v>536.56899999999996</c:v>
                </c:pt>
                <c:pt idx="984">
                  <c:v>536.91499999999996</c:v>
                </c:pt>
                <c:pt idx="985">
                  <c:v>537.26099999999997</c:v>
                </c:pt>
                <c:pt idx="986">
                  <c:v>537.60699999999997</c:v>
                </c:pt>
                <c:pt idx="987">
                  <c:v>537.95299999999997</c:v>
                </c:pt>
                <c:pt idx="988">
                  <c:v>538.29899999999998</c:v>
                </c:pt>
                <c:pt idx="989">
                  <c:v>538.64499999999998</c:v>
                </c:pt>
                <c:pt idx="990">
                  <c:v>538.99099999999999</c:v>
                </c:pt>
                <c:pt idx="991">
                  <c:v>539.33600000000001</c:v>
                </c:pt>
                <c:pt idx="992">
                  <c:v>539.68200000000002</c:v>
                </c:pt>
                <c:pt idx="993">
                  <c:v>540.02800000000002</c:v>
                </c:pt>
                <c:pt idx="994">
                  <c:v>540.37400000000002</c:v>
                </c:pt>
                <c:pt idx="995">
                  <c:v>540.71900000000005</c:v>
                </c:pt>
                <c:pt idx="996">
                  <c:v>541.06500000000005</c:v>
                </c:pt>
                <c:pt idx="997">
                  <c:v>541.41099999999994</c:v>
                </c:pt>
                <c:pt idx="998">
                  <c:v>541.75599999999997</c:v>
                </c:pt>
                <c:pt idx="999">
                  <c:v>542.10199999999998</c:v>
                </c:pt>
                <c:pt idx="1000">
                  <c:v>542.447</c:v>
                </c:pt>
                <c:pt idx="1001">
                  <c:v>542.79200000000003</c:v>
                </c:pt>
                <c:pt idx="1002">
                  <c:v>543.13800000000003</c:v>
                </c:pt>
                <c:pt idx="1003">
                  <c:v>543.48299999999995</c:v>
                </c:pt>
                <c:pt idx="1004">
                  <c:v>543.82799999999997</c:v>
                </c:pt>
                <c:pt idx="1005">
                  <c:v>544.17399999999998</c:v>
                </c:pt>
                <c:pt idx="1006">
                  <c:v>544.51900000000001</c:v>
                </c:pt>
                <c:pt idx="1007">
                  <c:v>544.86400000000003</c:v>
                </c:pt>
                <c:pt idx="1008">
                  <c:v>545.20899999999995</c:v>
                </c:pt>
                <c:pt idx="1009">
                  <c:v>545.55399999999997</c:v>
                </c:pt>
                <c:pt idx="1010">
                  <c:v>545.899</c:v>
                </c:pt>
                <c:pt idx="1011">
                  <c:v>546.24400000000003</c:v>
                </c:pt>
                <c:pt idx="1012">
                  <c:v>546.58900000000006</c:v>
                </c:pt>
                <c:pt idx="1013">
                  <c:v>546.93399999999997</c:v>
                </c:pt>
                <c:pt idx="1014">
                  <c:v>547.279</c:v>
                </c:pt>
                <c:pt idx="1015">
                  <c:v>547.62400000000002</c:v>
                </c:pt>
                <c:pt idx="1016">
                  <c:v>547.96900000000005</c:v>
                </c:pt>
                <c:pt idx="1017">
                  <c:v>548.31299999999999</c:v>
                </c:pt>
                <c:pt idx="1018">
                  <c:v>548.65800000000002</c:v>
                </c:pt>
                <c:pt idx="1019">
                  <c:v>549.00300000000004</c:v>
                </c:pt>
                <c:pt idx="1020">
                  <c:v>549.34699999999998</c:v>
                </c:pt>
                <c:pt idx="1021">
                  <c:v>549.69200000000001</c:v>
                </c:pt>
                <c:pt idx="1022">
                  <c:v>550.03599999999994</c:v>
                </c:pt>
                <c:pt idx="1023">
                  <c:v>550.38099999999997</c:v>
                </c:pt>
                <c:pt idx="1024">
                  <c:v>550.72500000000002</c:v>
                </c:pt>
                <c:pt idx="1025">
                  <c:v>551.07000000000005</c:v>
                </c:pt>
                <c:pt idx="1026">
                  <c:v>551.41399999999999</c:v>
                </c:pt>
                <c:pt idx="1027">
                  <c:v>551.75800000000004</c:v>
                </c:pt>
                <c:pt idx="1028">
                  <c:v>552.10299999999995</c:v>
                </c:pt>
                <c:pt idx="1029">
                  <c:v>552.447</c:v>
                </c:pt>
                <c:pt idx="1030">
                  <c:v>552.79100000000005</c:v>
                </c:pt>
                <c:pt idx="1031">
                  <c:v>553.13499999999999</c:v>
                </c:pt>
                <c:pt idx="1032">
                  <c:v>553.47900000000004</c:v>
                </c:pt>
                <c:pt idx="1033">
                  <c:v>553.82299999999998</c:v>
                </c:pt>
                <c:pt idx="1034">
                  <c:v>554.16700000000003</c:v>
                </c:pt>
                <c:pt idx="1035">
                  <c:v>554.51099999999997</c:v>
                </c:pt>
                <c:pt idx="1036">
                  <c:v>554.85500000000002</c:v>
                </c:pt>
                <c:pt idx="1037">
                  <c:v>555.19899999999996</c:v>
                </c:pt>
                <c:pt idx="1038">
                  <c:v>555.54300000000001</c:v>
                </c:pt>
                <c:pt idx="1039">
                  <c:v>555.88699999999994</c:v>
                </c:pt>
                <c:pt idx="1040">
                  <c:v>556.23099999999999</c:v>
                </c:pt>
                <c:pt idx="1041">
                  <c:v>556.57399999999996</c:v>
                </c:pt>
                <c:pt idx="1042">
                  <c:v>556.91800000000001</c:v>
                </c:pt>
                <c:pt idx="1043">
                  <c:v>557.26199999999994</c:v>
                </c:pt>
                <c:pt idx="1044">
                  <c:v>557.60500000000002</c:v>
                </c:pt>
                <c:pt idx="1045">
                  <c:v>557.94899999999996</c:v>
                </c:pt>
                <c:pt idx="1046">
                  <c:v>558.29200000000003</c:v>
                </c:pt>
                <c:pt idx="1047">
                  <c:v>558.63599999999997</c:v>
                </c:pt>
                <c:pt idx="1048">
                  <c:v>558.97900000000004</c:v>
                </c:pt>
                <c:pt idx="1049">
                  <c:v>559.322</c:v>
                </c:pt>
                <c:pt idx="1050">
                  <c:v>559.66600000000005</c:v>
                </c:pt>
                <c:pt idx="1051">
                  <c:v>560.00900000000001</c:v>
                </c:pt>
                <c:pt idx="1052">
                  <c:v>560.35199999999998</c:v>
                </c:pt>
                <c:pt idx="1053">
                  <c:v>560.69600000000003</c:v>
                </c:pt>
                <c:pt idx="1054">
                  <c:v>561.03899999999999</c:v>
                </c:pt>
                <c:pt idx="1055">
                  <c:v>561.38199999999995</c:v>
                </c:pt>
                <c:pt idx="1056">
                  <c:v>561.72500000000002</c:v>
                </c:pt>
                <c:pt idx="1057">
                  <c:v>562.06799999999998</c:v>
                </c:pt>
                <c:pt idx="1058">
                  <c:v>562.41099999999994</c:v>
                </c:pt>
                <c:pt idx="1059">
                  <c:v>562.75400000000002</c:v>
                </c:pt>
                <c:pt idx="1060">
                  <c:v>563.09699999999998</c:v>
                </c:pt>
                <c:pt idx="1061">
                  <c:v>563.44000000000005</c:v>
                </c:pt>
                <c:pt idx="1062">
                  <c:v>563.78300000000002</c:v>
                </c:pt>
                <c:pt idx="1063">
                  <c:v>564.125</c:v>
                </c:pt>
                <c:pt idx="1064">
                  <c:v>564.46799999999996</c:v>
                </c:pt>
                <c:pt idx="1065">
                  <c:v>564.81100000000004</c:v>
                </c:pt>
                <c:pt idx="1066">
                  <c:v>565.15300000000002</c:v>
                </c:pt>
                <c:pt idx="1067">
                  <c:v>565.49599999999998</c:v>
                </c:pt>
                <c:pt idx="1068">
                  <c:v>565.83900000000006</c:v>
                </c:pt>
                <c:pt idx="1069">
                  <c:v>566.18100000000004</c:v>
                </c:pt>
                <c:pt idx="1070">
                  <c:v>566.524</c:v>
                </c:pt>
                <c:pt idx="1071">
                  <c:v>566.86599999999999</c:v>
                </c:pt>
                <c:pt idx="1072">
                  <c:v>567.20799999999997</c:v>
                </c:pt>
                <c:pt idx="1073">
                  <c:v>567.55100000000004</c:v>
                </c:pt>
                <c:pt idx="1074">
                  <c:v>567.89300000000003</c:v>
                </c:pt>
                <c:pt idx="1075">
                  <c:v>568.23500000000001</c:v>
                </c:pt>
                <c:pt idx="1076">
                  <c:v>568.57799999999997</c:v>
                </c:pt>
                <c:pt idx="1077">
                  <c:v>568.91999999999996</c:v>
                </c:pt>
                <c:pt idx="1078">
                  <c:v>569.26199999999994</c:v>
                </c:pt>
                <c:pt idx="1079">
                  <c:v>569.60400000000004</c:v>
                </c:pt>
                <c:pt idx="1080">
                  <c:v>569.94600000000003</c:v>
                </c:pt>
                <c:pt idx="1081">
                  <c:v>570.28800000000001</c:v>
                </c:pt>
                <c:pt idx="1082">
                  <c:v>570.63</c:v>
                </c:pt>
                <c:pt idx="1083">
                  <c:v>570.97199999999998</c:v>
                </c:pt>
                <c:pt idx="1084">
                  <c:v>571.31399999999996</c:v>
                </c:pt>
                <c:pt idx="1085">
                  <c:v>571.65599999999995</c:v>
                </c:pt>
                <c:pt idx="1086">
                  <c:v>571.99800000000005</c:v>
                </c:pt>
                <c:pt idx="1087">
                  <c:v>572.33900000000006</c:v>
                </c:pt>
                <c:pt idx="1088">
                  <c:v>572.68100000000004</c:v>
                </c:pt>
                <c:pt idx="1089">
                  <c:v>573.02300000000002</c:v>
                </c:pt>
                <c:pt idx="1090">
                  <c:v>573.36400000000003</c:v>
                </c:pt>
                <c:pt idx="1091">
                  <c:v>573.70600000000002</c:v>
                </c:pt>
                <c:pt idx="1092">
                  <c:v>574.04700000000003</c:v>
                </c:pt>
                <c:pt idx="1093">
                  <c:v>574.38900000000001</c:v>
                </c:pt>
                <c:pt idx="1094">
                  <c:v>574.73</c:v>
                </c:pt>
                <c:pt idx="1095">
                  <c:v>575.072</c:v>
                </c:pt>
                <c:pt idx="1096">
                  <c:v>575.41300000000001</c:v>
                </c:pt>
                <c:pt idx="1097">
                  <c:v>575.75400000000002</c:v>
                </c:pt>
                <c:pt idx="1098">
                  <c:v>576.096</c:v>
                </c:pt>
                <c:pt idx="1099">
                  <c:v>576.43700000000001</c:v>
                </c:pt>
                <c:pt idx="1100">
                  <c:v>576.77800000000002</c:v>
                </c:pt>
                <c:pt idx="1101">
                  <c:v>577.11900000000003</c:v>
                </c:pt>
                <c:pt idx="1102">
                  <c:v>577.46</c:v>
                </c:pt>
                <c:pt idx="1103">
                  <c:v>577.80200000000002</c:v>
                </c:pt>
                <c:pt idx="1104">
                  <c:v>578.14300000000003</c:v>
                </c:pt>
                <c:pt idx="1105">
                  <c:v>578.48400000000004</c:v>
                </c:pt>
                <c:pt idx="1106">
                  <c:v>578.82399999999996</c:v>
                </c:pt>
                <c:pt idx="1107">
                  <c:v>579.16499999999996</c:v>
                </c:pt>
                <c:pt idx="1108">
                  <c:v>579.50599999999997</c:v>
                </c:pt>
                <c:pt idx="1109">
                  <c:v>579.84699999999998</c:v>
                </c:pt>
                <c:pt idx="1110">
                  <c:v>580.18799999999999</c:v>
                </c:pt>
                <c:pt idx="1111">
                  <c:v>580.52800000000002</c:v>
                </c:pt>
                <c:pt idx="1112">
                  <c:v>580.86900000000003</c:v>
                </c:pt>
                <c:pt idx="1113">
                  <c:v>581.21</c:v>
                </c:pt>
                <c:pt idx="1114">
                  <c:v>581.54999999999995</c:v>
                </c:pt>
                <c:pt idx="1115">
                  <c:v>581.89099999999996</c:v>
                </c:pt>
                <c:pt idx="1116">
                  <c:v>582.23099999999999</c:v>
                </c:pt>
                <c:pt idx="1117">
                  <c:v>582.572</c:v>
                </c:pt>
                <c:pt idx="1118">
                  <c:v>582.91200000000003</c:v>
                </c:pt>
                <c:pt idx="1119">
                  <c:v>583.25300000000004</c:v>
                </c:pt>
                <c:pt idx="1120">
                  <c:v>583.59299999999996</c:v>
                </c:pt>
                <c:pt idx="1121">
                  <c:v>583.93299999999999</c:v>
                </c:pt>
                <c:pt idx="1122">
                  <c:v>584.274</c:v>
                </c:pt>
                <c:pt idx="1123">
                  <c:v>584.61400000000003</c:v>
                </c:pt>
                <c:pt idx="1124">
                  <c:v>584.95399999999995</c:v>
                </c:pt>
                <c:pt idx="1125">
                  <c:v>585.29399999999998</c:v>
                </c:pt>
                <c:pt idx="1126">
                  <c:v>585.63400000000001</c:v>
                </c:pt>
                <c:pt idx="1127">
                  <c:v>585.97400000000005</c:v>
                </c:pt>
                <c:pt idx="1128">
                  <c:v>586.31399999999996</c:v>
                </c:pt>
                <c:pt idx="1129">
                  <c:v>586.654</c:v>
                </c:pt>
                <c:pt idx="1130">
                  <c:v>586.99400000000003</c:v>
                </c:pt>
                <c:pt idx="1131">
                  <c:v>587.33399999999995</c:v>
                </c:pt>
                <c:pt idx="1132">
                  <c:v>587.67399999999998</c:v>
                </c:pt>
                <c:pt idx="1133">
                  <c:v>588.01300000000003</c:v>
                </c:pt>
                <c:pt idx="1134">
                  <c:v>588.35299999999995</c:v>
                </c:pt>
                <c:pt idx="1135">
                  <c:v>588.69299999999998</c:v>
                </c:pt>
                <c:pt idx="1136">
                  <c:v>589.03200000000004</c:v>
                </c:pt>
                <c:pt idx="1137">
                  <c:v>589.37199999999996</c:v>
                </c:pt>
                <c:pt idx="1138">
                  <c:v>589.71100000000001</c:v>
                </c:pt>
                <c:pt idx="1139">
                  <c:v>590.05100000000004</c:v>
                </c:pt>
                <c:pt idx="1140">
                  <c:v>590.39</c:v>
                </c:pt>
                <c:pt idx="1141">
                  <c:v>590.73</c:v>
                </c:pt>
                <c:pt idx="1142">
                  <c:v>591.06899999999996</c:v>
                </c:pt>
                <c:pt idx="1143">
                  <c:v>591.40899999999999</c:v>
                </c:pt>
                <c:pt idx="1144">
                  <c:v>591.74800000000005</c:v>
                </c:pt>
                <c:pt idx="1145">
                  <c:v>592.08699999999999</c:v>
                </c:pt>
                <c:pt idx="1146">
                  <c:v>592.42600000000004</c:v>
                </c:pt>
                <c:pt idx="1147">
                  <c:v>592.76499999999999</c:v>
                </c:pt>
                <c:pt idx="1148">
                  <c:v>593.10500000000002</c:v>
                </c:pt>
                <c:pt idx="1149">
                  <c:v>593.44399999999996</c:v>
                </c:pt>
                <c:pt idx="1150">
                  <c:v>593.78300000000002</c:v>
                </c:pt>
                <c:pt idx="1151">
                  <c:v>594.12199999999996</c:v>
                </c:pt>
                <c:pt idx="1152">
                  <c:v>594.46100000000001</c:v>
                </c:pt>
                <c:pt idx="1153">
                  <c:v>594.79899999999998</c:v>
                </c:pt>
                <c:pt idx="1154">
                  <c:v>595.13800000000003</c:v>
                </c:pt>
                <c:pt idx="1155">
                  <c:v>595.47699999999998</c:v>
                </c:pt>
                <c:pt idx="1156">
                  <c:v>595.81600000000003</c:v>
                </c:pt>
                <c:pt idx="1157">
                  <c:v>596.15499999999997</c:v>
                </c:pt>
                <c:pt idx="1158">
                  <c:v>596.49300000000005</c:v>
                </c:pt>
                <c:pt idx="1159">
                  <c:v>596.83199999999999</c:v>
                </c:pt>
                <c:pt idx="1160">
                  <c:v>597.16999999999996</c:v>
                </c:pt>
                <c:pt idx="1161">
                  <c:v>597.50900000000001</c:v>
                </c:pt>
                <c:pt idx="1162">
                  <c:v>597.84699999999998</c:v>
                </c:pt>
                <c:pt idx="1163">
                  <c:v>598.18600000000004</c:v>
                </c:pt>
                <c:pt idx="1164">
                  <c:v>598.524</c:v>
                </c:pt>
                <c:pt idx="1165">
                  <c:v>598.86300000000006</c:v>
                </c:pt>
                <c:pt idx="1166">
                  <c:v>599.20100000000002</c:v>
                </c:pt>
                <c:pt idx="1167">
                  <c:v>599.53899999999999</c:v>
                </c:pt>
                <c:pt idx="1168">
                  <c:v>599.87800000000004</c:v>
                </c:pt>
                <c:pt idx="1169">
                  <c:v>600.21600000000001</c:v>
                </c:pt>
                <c:pt idx="1170">
                  <c:v>600.55399999999997</c:v>
                </c:pt>
                <c:pt idx="1171">
                  <c:v>600.89200000000005</c:v>
                </c:pt>
                <c:pt idx="1172">
                  <c:v>601.23</c:v>
                </c:pt>
                <c:pt idx="1173">
                  <c:v>601.56799999999998</c:v>
                </c:pt>
                <c:pt idx="1174">
                  <c:v>601.90599999999995</c:v>
                </c:pt>
                <c:pt idx="1175">
                  <c:v>602.24400000000003</c:v>
                </c:pt>
                <c:pt idx="1176">
                  <c:v>602.58199999999999</c:v>
                </c:pt>
                <c:pt idx="1177">
                  <c:v>602.91999999999996</c:v>
                </c:pt>
                <c:pt idx="1178">
                  <c:v>603.25699999999995</c:v>
                </c:pt>
                <c:pt idx="1179">
                  <c:v>603.59500000000003</c:v>
                </c:pt>
                <c:pt idx="1180">
                  <c:v>603.93299999999999</c:v>
                </c:pt>
                <c:pt idx="1181">
                  <c:v>604.27099999999996</c:v>
                </c:pt>
                <c:pt idx="1182">
                  <c:v>604.60799999999995</c:v>
                </c:pt>
                <c:pt idx="1183">
                  <c:v>604.94600000000003</c:v>
                </c:pt>
                <c:pt idx="1184">
                  <c:v>605.28300000000002</c:v>
                </c:pt>
                <c:pt idx="1185">
                  <c:v>605.62099999999998</c:v>
                </c:pt>
                <c:pt idx="1186">
                  <c:v>605.95799999999997</c:v>
                </c:pt>
                <c:pt idx="1187">
                  <c:v>606.29600000000005</c:v>
                </c:pt>
                <c:pt idx="1188">
                  <c:v>606.63300000000004</c:v>
                </c:pt>
                <c:pt idx="1189">
                  <c:v>606.97</c:v>
                </c:pt>
                <c:pt idx="1190">
                  <c:v>607.30799999999999</c:v>
                </c:pt>
                <c:pt idx="1191">
                  <c:v>607.64499999999998</c:v>
                </c:pt>
                <c:pt idx="1192">
                  <c:v>607.98199999999997</c:v>
                </c:pt>
                <c:pt idx="1193">
                  <c:v>608.31899999999996</c:v>
                </c:pt>
                <c:pt idx="1194">
                  <c:v>608.65599999999995</c:v>
                </c:pt>
                <c:pt idx="1195">
                  <c:v>608.99300000000005</c:v>
                </c:pt>
                <c:pt idx="1196">
                  <c:v>609.33000000000004</c:v>
                </c:pt>
                <c:pt idx="1197">
                  <c:v>609.66700000000003</c:v>
                </c:pt>
                <c:pt idx="1198">
                  <c:v>610.00400000000002</c:v>
                </c:pt>
                <c:pt idx="1199">
                  <c:v>610.34100000000001</c:v>
                </c:pt>
                <c:pt idx="1200">
                  <c:v>610.678</c:v>
                </c:pt>
                <c:pt idx="1201">
                  <c:v>611.01499999999999</c:v>
                </c:pt>
                <c:pt idx="1202">
                  <c:v>611.351</c:v>
                </c:pt>
                <c:pt idx="1203">
                  <c:v>611.68799999999999</c:v>
                </c:pt>
                <c:pt idx="1204">
                  <c:v>612.02499999999998</c:v>
                </c:pt>
                <c:pt idx="1205">
                  <c:v>612.36099999999999</c:v>
                </c:pt>
                <c:pt idx="1206">
                  <c:v>612.69799999999998</c:v>
                </c:pt>
                <c:pt idx="1207">
                  <c:v>613.03399999999999</c:v>
                </c:pt>
                <c:pt idx="1208">
                  <c:v>613.37099999999998</c:v>
                </c:pt>
                <c:pt idx="1209">
                  <c:v>613.70699999999999</c:v>
                </c:pt>
                <c:pt idx="1210">
                  <c:v>614.04399999999998</c:v>
                </c:pt>
                <c:pt idx="1211">
                  <c:v>614.38</c:v>
                </c:pt>
                <c:pt idx="1212">
                  <c:v>614.71600000000001</c:v>
                </c:pt>
                <c:pt idx="1213">
                  <c:v>615.05200000000002</c:v>
                </c:pt>
                <c:pt idx="1214">
                  <c:v>615.38900000000001</c:v>
                </c:pt>
                <c:pt idx="1215">
                  <c:v>615.72500000000002</c:v>
                </c:pt>
                <c:pt idx="1216">
                  <c:v>616.06100000000004</c:v>
                </c:pt>
                <c:pt idx="1217">
                  <c:v>616.39700000000005</c:v>
                </c:pt>
                <c:pt idx="1218">
                  <c:v>616.73299999999995</c:v>
                </c:pt>
                <c:pt idx="1219">
                  <c:v>617.06899999999996</c:v>
                </c:pt>
                <c:pt idx="1220">
                  <c:v>617.40499999999997</c:v>
                </c:pt>
                <c:pt idx="1221">
                  <c:v>617.74099999999999</c:v>
                </c:pt>
                <c:pt idx="1222">
                  <c:v>618.077</c:v>
                </c:pt>
                <c:pt idx="1223">
                  <c:v>618.41200000000003</c:v>
                </c:pt>
                <c:pt idx="1224">
                  <c:v>618.74800000000005</c:v>
                </c:pt>
                <c:pt idx="1225">
                  <c:v>619.08399999999995</c:v>
                </c:pt>
                <c:pt idx="1226">
                  <c:v>619.41999999999996</c:v>
                </c:pt>
                <c:pt idx="1227">
                  <c:v>619.755</c:v>
                </c:pt>
                <c:pt idx="1228">
                  <c:v>620.09100000000001</c:v>
                </c:pt>
                <c:pt idx="1229">
                  <c:v>620.42600000000004</c:v>
                </c:pt>
                <c:pt idx="1230">
                  <c:v>620.76199999999994</c:v>
                </c:pt>
                <c:pt idx="1231">
                  <c:v>621.09699999999998</c:v>
                </c:pt>
                <c:pt idx="1232">
                  <c:v>621.43299999999999</c:v>
                </c:pt>
                <c:pt idx="1233">
                  <c:v>621.76800000000003</c:v>
                </c:pt>
                <c:pt idx="1234">
                  <c:v>622.10299999999995</c:v>
                </c:pt>
                <c:pt idx="1235">
                  <c:v>622.43899999999996</c:v>
                </c:pt>
                <c:pt idx="1236">
                  <c:v>622.774</c:v>
                </c:pt>
                <c:pt idx="1237">
                  <c:v>623.10900000000004</c:v>
                </c:pt>
                <c:pt idx="1238">
                  <c:v>623.44399999999996</c:v>
                </c:pt>
                <c:pt idx="1239">
                  <c:v>623.779</c:v>
                </c:pt>
                <c:pt idx="1240">
                  <c:v>624.11400000000003</c:v>
                </c:pt>
                <c:pt idx="1241">
                  <c:v>624.44899999999996</c:v>
                </c:pt>
                <c:pt idx="1242">
                  <c:v>624.78399999999999</c:v>
                </c:pt>
                <c:pt idx="1243">
                  <c:v>625.11900000000003</c:v>
                </c:pt>
                <c:pt idx="1244">
                  <c:v>625.45399999999995</c:v>
                </c:pt>
                <c:pt idx="1245">
                  <c:v>625.78899999999999</c:v>
                </c:pt>
                <c:pt idx="1246">
                  <c:v>626.12400000000002</c:v>
                </c:pt>
                <c:pt idx="1247">
                  <c:v>626.45799999999997</c:v>
                </c:pt>
                <c:pt idx="1248">
                  <c:v>626.79300000000001</c:v>
                </c:pt>
                <c:pt idx="1249">
                  <c:v>627.12800000000004</c:v>
                </c:pt>
                <c:pt idx="1250">
                  <c:v>627.46199999999999</c:v>
                </c:pt>
                <c:pt idx="1251">
                  <c:v>627.79700000000003</c:v>
                </c:pt>
                <c:pt idx="1252">
                  <c:v>628.13099999999997</c:v>
                </c:pt>
                <c:pt idx="1253">
                  <c:v>628.46600000000001</c:v>
                </c:pt>
                <c:pt idx="1254">
                  <c:v>628.79999999999995</c:v>
                </c:pt>
                <c:pt idx="1255">
                  <c:v>629.13400000000001</c:v>
                </c:pt>
                <c:pt idx="1256">
                  <c:v>629.46900000000005</c:v>
                </c:pt>
                <c:pt idx="1257">
                  <c:v>629.803</c:v>
                </c:pt>
                <c:pt idx="1258">
                  <c:v>630.13699999999994</c:v>
                </c:pt>
                <c:pt idx="1259">
                  <c:v>630.471</c:v>
                </c:pt>
                <c:pt idx="1260">
                  <c:v>630.80600000000004</c:v>
                </c:pt>
                <c:pt idx="1261">
                  <c:v>631.14</c:v>
                </c:pt>
                <c:pt idx="1262">
                  <c:v>631.47400000000005</c:v>
                </c:pt>
                <c:pt idx="1263">
                  <c:v>631.80799999999999</c:v>
                </c:pt>
                <c:pt idx="1264">
                  <c:v>632.14200000000005</c:v>
                </c:pt>
                <c:pt idx="1265">
                  <c:v>632.476</c:v>
                </c:pt>
                <c:pt idx="1266">
                  <c:v>632.80999999999995</c:v>
                </c:pt>
                <c:pt idx="1267">
                  <c:v>633.14300000000003</c:v>
                </c:pt>
                <c:pt idx="1268">
                  <c:v>633.47699999999998</c:v>
                </c:pt>
                <c:pt idx="1269">
                  <c:v>633.81100000000004</c:v>
                </c:pt>
                <c:pt idx="1270">
                  <c:v>634.14499999999998</c:v>
                </c:pt>
                <c:pt idx="1271">
                  <c:v>634.47799999999995</c:v>
                </c:pt>
                <c:pt idx="1272">
                  <c:v>634.81200000000001</c:v>
                </c:pt>
                <c:pt idx="1273">
                  <c:v>635.14499999999998</c:v>
                </c:pt>
                <c:pt idx="1274">
                  <c:v>635.47900000000004</c:v>
                </c:pt>
                <c:pt idx="1275">
                  <c:v>635.81200000000001</c:v>
                </c:pt>
                <c:pt idx="1276">
                  <c:v>636.14599999999996</c:v>
                </c:pt>
                <c:pt idx="1277">
                  <c:v>636.47900000000004</c:v>
                </c:pt>
                <c:pt idx="1278">
                  <c:v>636.81299999999999</c:v>
                </c:pt>
                <c:pt idx="1279">
                  <c:v>637.14599999999996</c:v>
                </c:pt>
                <c:pt idx="1280">
                  <c:v>637.47900000000004</c:v>
                </c:pt>
                <c:pt idx="1281">
                  <c:v>637.81200000000001</c:v>
                </c:pt>
                <c:pt idx="1282">
                  <c:v>638.14499999999998</c:v>
                </c:pt>
                <c:pt idx="1283">
                  <c:v>638.47900000000004</c:v>
                </c:pt>
                <c:pt idx="1284">
                  <c:v>638.81200000000001</c:v>
                </c:pt>
                <c:pt idx="1285">
                  <c:v>639.14499999999998</c:v>
                </c:pt>
                <c:pt idx="1286">
                  <c:v>639.47799999999995</c:v>
                </c:pt>
                <c:pt idx="1287">
                  <c:v>639.80999999999995</c:v>
                </c:pt>
                <c:pt idx="1288">
                  <c:v>640.14300000000003</c:v>
                </c:pt>
                <c:pt idx="1289">
                  <c:v>640.476</c:v>
                </c:pt>
                <c:pt idx="1290">
                  <c:v>640.80899999999997</c:v>
                </c:pt>
                <c:pt idx="1291">
                  <c:v>641.14200000000005</c:v>
                </c:pt>
                <c:pt idx="1292">
                  <c:v>641.47400000000005</c:v>
                </c:pt>
                <c:pt idx="1293">
                  <c:v>641.80700000000002</c:v>
                </c:pt>
                <c:pt idx="1294">
                  <c:v>642.14</c:v>
                </c:pt>
                <c:pt idx="1295">
                  <c:v>642.47199999999998</c:v>
                </c:pt>
                <c:pt idx="1296">
                  <c:v>642.80499999999995</c:v>
                </c:pt>
                <c:pt idx="1297">
                  <c:v>643.13699999999994</c:v>
                </c:pt>
                <c:pt idx="1298">
                  <c:v>643.47</c:v>
                </c:pt>
                <c:pt idx="1299">
                  <c:v>643.80200000000002</c:v>
                </c:pt>
                <c:pt idx="1300">
                  <c:v>644.13400000000001</c:v>
                </c:pt>
                <c:pt idx="1301">
                  <c:v>644.46699999999998</c:v>
                </c:pt>
                <c:pt idx="1302">
                  <c:v>644.79899999999998</c:v>
                </c:pt>
                <c:pt idx="1303">
                  <c:v>645.13099999999997</c:v>
                </c:pt>
                <c:pt idx="1304">
                  <c:v>645.46299999999997</c:v>
                </c:pt>
                <c:pt idx="1305">
                  <c:v>645.79499999999996</c:v>
                </c:pt>
                <c:pt idx="1306">
                  <c:v>646.12699999999995</c:v>
                </c:pt>
                <c:pt idx="1307">
                  <c:v>646.45899999999995</c:v>
                </c:pt>
                <c:pt idx="1308">
                  <c:v>646.79100000000005</c:v>
                </c:pt>
                <c:pt idx="1309">
                  <c:v>647.12300000000005</c:v>
                </c:pt>
                <c:pt idx="1310">
                  <c:v>647.45500000000004</c:v>
                </c:pt>
                <c:pt idx="1311">
                  <c:v>647.78700000000003</c:v>
                </c:pt>
                <c:pt idx="1312">
                  <c:v>648.11900000000003</c:v>
                </c:pt>
                <c:pt idx="1313">
                  <c:v>648.45100000000002</c:v>
                </c:pt>
                <c:pt idx="1314">
                  <c:v>648.78200000000004</c:v>
                </c:pt>
                <c:pt idx="1315">
                  <c:v>649.11400000000003</c:v>
                </c:pt>
                <c:pt idx="1316">
                  <c:v>649.44600000000003</c:v>
                </c:pt>
                <c:pt idx="1317">
                  <c:v>649.77700000000004</c:v>
                </c:pt>
                <c:pt idx="1318">
                  <c:v>650.10900000000004</c:v>
                </c:pt>
                <c:pt idx="1319">
                  <c:v>650.44000000000005</c:v>
                </c:pt>
                <c:pt idx="1320">
                  <c:v>650.77200000000005</c:v>
                </c:pt>
                <c:pt idx="1321">
                  <c:v>651.10299999999995</c:v>
                </c:pt>
                <c:pt idx="1322">
                  <c:v>651.43399999999997</c:v>
                </c:pt>
                <c:pt idx="1323">
                  <c:v>651.76599999999996</c:v>
                </c:pt>
                <c:pt idx="1324">
                  <c:v>652.09699999999998</c:v>
                </c:pt>
                <c:pt idx="1325">
                  <c:v>652.428</c:v>
                </c:pt>
                <c:pt idx="1326">
                  <c:v>652.75900000000001</c:v>
                </c:pt>
                <c:pt idx="1327">
                  <c:v>653.09</c:v>
                </c:pt>
                <c:pt idx="1328">
                  <c:v>653.42100000000005</c:v>
                </c:pt>
                <c:pt idx="1329">
                  <c:v>653.75199999999995</c:v>
                </c:pt>
                <c:pt idx="1330">
                  <c:v>654.08299999999997</c:v>
                </c:pt>
                <c:pt idx="1331">
                  <c:v>654.41399999999999</c:v>
                </c:pt>
                <c:pt idx="1332">
                  <c:v>654.745</c:v>
                </c:pt>
                <c:pt idx="1333">
                  <c:v>655.07600000000002</c:v>
                </c:pt>
                <c:pt idx="1334">
                  <c:v>655.40700000000004</c:v>
                </c:pt>
                <c:pt idx="1335">
                  <c:v>655.73699999999997</c:v>
                </c:pt>
                <c:pt idx="1336">
                  <c:v>656.06799999999998</c:v>
                </c:pt>
                <c:pt idx="1337">
                  <c:v>656.399</c:v>
                </c:pt>
                <c:pt idx="1338">
                  <c:v>656.72900000000004</c:v>
                </c:pt>
                <c:pt idx="1339">
                  <c:v>657.06</c:v>
                </c:pt>
                <c:pt idx="1340">
                  <c:v>657.39099999999996</c:v>
                </c:pt>
                <c:pt idx="1341">
                  <c:v>657.721</c:v>
                </c:pt>
                <c:pt idx="1342">
                  <c:v>658.05100000000004</c:v>
                </c:pt>
                <c:pt idx="1343">
                  <c:v>658.38199999999995</c:v>
                </c:pt>
                <c:pt idx="1344">
                  <c:v>658.71199999999999</c:v>
                </c:pt>
                <c:pt idx="1345">
                  <c:v>659.04200000000003</c:v>
                </c:pt>
                <c:pt idx="1346">
                  <c:v>659.37300000000005</c:v>
                </c:pt>
                <c:pt idx="1347">
                  <c:v>659.70299999999997</c:v>
                </c:pt>
                <c:pt idx="1348">
                  <c:v>660.03300000000002</c:v>
                </c:pt>
                <c:pt idx="1349">
                  <c:v>660.36300000000006</c:v>
                </c:pt>
                <c:pt idx="1350">
                  <c:v>660.69299999999998</c:v>
                </c:pt>
                <c:pt idx="1351">
                  <c:v>661.02300000000002</c:v>
                </c:pt>
                <c:pt idx="1352">
                  <c:v>661.35299999999995</c:v>
                </c:pt>
                <c:pt idx="1353">
                  <c:v>661.68299999999999</c:v>
                </c:pt>
                <c:pt idx="1354">
                  <c:v>662.01300000000003</c:v>
                </c:pt>
                <c:pt idx="1355">
                  <c:v>662.34299999999996</c:v>
                </c:pt>
                <c:pt idx="1356">
                  <c:v>662.67200000000003</c:v>
                </c:pt>
                <c:pt idx="1357">
                  <c:v>663.00199999999995</c:v>
                </c:pt>
                <c:pt idx="1358">
                  <c:v>663.33199999999999</c:v>
                </c:pt>
                <c:pt idx="1359">
                  <c:v>663.66099999999994</c:v>
                </c:pt>
                <c:pt idx="1360">
                  <c:v>663.99099999999999</c:v>
                </c:pt>
                <c:pt idx="1361">
                  <c:v>664.32100000000003</c:v>
                </c:pt>
                <c:pt idx="1362">
                  <c:v>664.65</c:v>
                </c:pt>
                <c:pt idx="1363">
                  <c:v>664.98</c:v>
                </c:pt>
                <c:pt idx="1364">
                  <c:v>665.30899999999997</c:v>
                </c:pt>
                <c:pt idx="1365">
                  <c:v>665.63800000000003</c:v>
                </c:pt>
                <c:pt idx="1366">
                  <c:v>665.96799999999996</c:v>
                </c:pt>
                <c:pt idx="1367">
                  <c:v>666.29700000000003</c:v>
                </c:pt>
                <c:pt idx="1368">
                  <c:v>666.62599999999998</c:v>
                </c:pt>
                <c:pt idx="1369">
                  <c:v>666.95500000000004</c:v>
                </c:pt>
                <c:pt idx="1370">
                  <c:v>667.28399999999999</c:v>
                </c:pt>
                <c:pt idx="1371">
                  <c:v>667.61400000000003</c:v>
                </c:pt>
                <c:pt idx="1372">
                  <c:v>667.94299999999998</c:v>
                </c:pt>
                <c:pt idx="1373">
                  <c:v>668.27200000000005</c:v>
                </c:pt>
                <c:pt idx="1374">
                  <c:v>668.6</c:v>
                </c:pt>
                <c:pt idx="1375">
                  <c:v>668.92899999999997</c:v>
                </c:pt>
                <c:pt idx="1376">
                  <c:v>669.25800000000004</c:v>
                </c:pt>
                <c:pt idx="1377">
                  <c:v>669.58699999999999</c:v>
                </c:pt>
                <c:pt idx="1378">
                  <c:v>669.91600000000005</c:v>
                </c:pt>
                <c:pt idx="1379">
                  <c:v>670.245</c:v>
                </c:pt>
                <c:pt idx="1380">
                  <c:v>670.57299999999998</c:v>
                </c:pt>
                <c:pt idx="1381">
                  <c:v>670.90200000000004</c:v>
                </c:pt>
                <c:pt idx="1382">
                  <c:v>671.23</c:v>
                </c:pt>
                <c:pt idx="1383">
                  <c:v>671.55899999999997</c:v>
                </c:pt>
                <c:pt idx="1384">
                  <c:v>671.88699999999994</c:v>
                </c:pt>
                <c:pt idx="1385">
                  <c:v>672.21600000000001</c:v>
                </c:pt>
                <c:pt idx="1386">
                  <c:v>672.54399999999998</c:v>
                </c:pt>
                <c:pt idx="1387">
                  <c:v>672.87300000000005</c:v>
                </c:pt>
                <c:pt idx="1388">
                  <c:v>673.20100000000002</c:v>
                </c:pt>
                <c:pt idx="1389">
                  <c:v>673.529</c:v>
                </c:pt>
                <c:pt idx="1390">
                  <c:v>673.85699999999997</c:v>
                </c:pt>
                <c:pt idx="1391">
                  <c:v>674.18499999999995</c:v>
                </c:pt>
                <c:pt idx="1392">
                  <c:v>674.51400000000001</c:v>
                </c:pt>
                <c:pt idx="1393">
                  <c:v>674.84199999999998</c:v>
                </c:pt>
                <c:pt idx="1394">
                  <c:v>675.17</c:v>
                </c:pt>
                <c:pt idx="1395">
                  <c:v>675.49800000000005</c:v>
                </c:pt>
                <c:pt idx="1396">
                  <c:v>675.82600000000002</c:v>
                </c:pt>
                <c:pt idx="1397">
                  <c:v>676.15300000000002</c:v>
                </c:pt>
                <c:pt idx="1398">
                  <c:v>676.48099999999999</c:v>
                </c:pt>
                <c:pt idx="1399">
                  <c:v>676.80899999999997</c:v>
                </c:pt>
                <c:pt idx="1400">
                  <c:v>677.13699999999994</c:v>
                </c:pt>
                <c:pt idx="1401">
                  <c:v>677.46400000000006</c:v>
                </c:pt>
                <c:pt idx="1402">
                  <c:v>677.79200000000003</c:v>
                </c:pt>
                <c:pt idx="1403">
                  <c:v>678.12</c:v>
                </c:pt>
                <c:pt idx="1404">
                  <c:v>678.447</c:v>
                </c:pt>
                <c:pt idx="1405">
                  <c:v>678.77499999999998</c:v>
                </c:pt>
                <c:pt idx="1406">
                  <c:v>679.10199999999998</c:v>
                </c:pt>
                <c:pt idx="1407">
                  <c:v>679.43</c:v>
                </c:pt>
                <c:pt idx="1408">
                  <c:v>679.75699999999995</c:v>
                </c:pt>
                <c:pt idx="1409">
                  <c:v>680.08399999999995</c:v>
                </c:pt>
                <c:pt idx="1410">
                  <c:v>680.41200000000003</c:v>
                </c:pt>
                <c:pt idx="1411">
                  <c:v>680.73900000000003</c:v>
                </c:pt>
                <c:pt idx="1412">
                  <c:v>681.06600000000003</c:v>
                </c:pt>
                <c:pt idx="1413">
                  <c:v>681.39300000000003</c:v>
                </c:pt>
                <c:pt idx="1414">
                  <c:v>681.72</c:v>
                </c:pt>
                <c:pt idx="1415">
                  <c:v>682.04700000000003</c:v>
                </c:pt>
                <c:pt idx="1416">
                  <c:v>682.37400000000002</c:v>
                </c:pt>
                <c:pt idx="1417">
                  <c:v>682.70100000000002</c:v>
                </c:pt>
                <c:pt idx="1418">
                  <c:v>683.02800000000002</c:v>
                </c:pt>
                <c:pt idx="1419">
                  <c:v>683.35500000000002</c:v>
                </c:pt>
                <c:pt idx="1420">
                  <c:v>683.68200000000002</c:v>
                </c:pt>
                <c:pt idx="1421">
                  <c:v>684.00800000000004</c:v>
                </c:pt>
                <c:pt idx="1422">
                  <c:v>684.33500000000004</c:v>
                </c:pt>
                <c:pt idx="1423">
                  <c:v>684.66200000000003</c:v>
                </c:pt>
                <c:pt idx="1424">
                  <c:v>684.98800000000006</c:v>
                </c:pt>
                <c:pt idx="1425">
                  <c:v>685.31500000000005</c:v>
                </c:pt>
                <c:pt idx="1426">
                  <c:v>685.64200000000005</c:v>
                </c:pt>
                <c:pt idx="1427">
                  <c:v>685.96799999999996</c:v>
                </c:pt>
                <c:pt idx="1428">
                  <c:v>686.29399999999998</c:v>
                </c:pt>
                <c:pt idx="1429">
                  <c:v>686.62099999999998</c:v>
                </c:pt>
                <c:pt idx="1430">
                  <c:v>686.947</c:v>
                </c:pt>
                <c:pt idx="1431">
                  <c:v>687.27300000000002</c:v>
                </c:pt>
                <c:pt idx="1432">
                  <c:v>687.6</c:v>
                </c:pt>
                <c:pt idx="1433">
                  <c:v>687.92600000000004</c:v>
                </c:pt>
                <c:pt idx="1434">
                  <c:v>688.25199999999995</c:v>
                </c:pt>
                <c:pt idx="1435">
                  <c:v>688.57799999999997</c:v>
                </c:pt>
                <c:pt idx="1436">
                  <c:v>688.904</c:v>
                </c:pt>
                <c:pt idx="1437">
                  <c:v>689.23</c:v>
                </c:pt>
                <c:pt idx="1438">
                  <c:v>689.55600000000004</c:v>
                </c:pt>
                <c:pt idx="1439">
                  <c:v>689.88199999999995</c:v>
                </c:pt>
                <c:pt idx="1440">
                  <c:v>690.20799999999997</c:v>
                </c:pt>
                <c:pt idx="1441">
                  <c:v>690.53399999999999</c:v>
                </c:pt>
                <c:pt idx="1442">
                  <c:v>690.86</c:v>
                </c:pt>
                <c:pt idx="1443">
                  <c:v>691.18499999999995</c:v>
                </c:pt>
                <c:pt idx="1444">
                  <c:v>691.51099999999997</c:v>
                </c:pt>
                <c:pt idx="1445">
                  <c:v>691.83699999999999</c:v>
                </c:pt>
                <c:pt idx="1446">
                  <c:v>692.16200000000003</c:v>
                </c:pt>
                <c:pt idx="1447">
                  <c:v>692.48800000000006</c:v>
                </c:pt>
                <c:pt idx="1448">
                  <c:v>692.81299999999999</c:v>
                </c:pt>
                <c:pt idx="1449">
                  <c:v>693.13900000000001</c:v>
                </c:pt>
                <c:pt idx="1450">
                  <c:v>693.46400000000006</c:v>
                </c:pt>
                <c:pt idx="1451">
                  <c:v>693.78899999999999</c:v>
                </c:pt>
                <c:pt idx="1452">
                  <c:v>694.11500000000001</c:v>
                </c:pt>
                <c:pt idx="1453">
                  <c:v>694.44</c:v>
                </c:pt>
                <c:pt idx="1454">
                  <c:v>694.76499999999999</c:v>
                </c:pt>
                <c:pt idx="1455">
                  <c:v>695.09</c:v>
                </c:pt>
                <c:pt idx="1456">
                  <c:v>695.41499999999996</c:v>
                </c:pt>
                <c:pt idx="1457">
                  <c:v>695.74099999999999</c:v>
                </c:pt>
                <c:pt idx="1458">
                  <c:v>696.06600000000003</c:v>
                </c:pt>
                <c:pt idx="1459">
                  <c:v>696.39</c:v>
                </c:pt>
                <c:pt idx="1460">
                  <c:v>696.71500000000003</c:v>
                </c:pt>
                <c:pt idx="1461">
                  <c:v>697.04</c:v>
                </c:pt>
                <c:pt idx="1462">
                  <c:v>697.36500000000001</c:v>
                </c:pt>
                <c:pt idx="1463">
                  <c:v>697.69</c:v>
                </c:pt>
                <c:pt idx="1464">
                  <c:v>698.01499999999999</c:v>
                </c:pt>
                <c:pt idx="1465">
                  <c:v>698.33900000000006</c:v>
                </c:pt>
                <c:pt idx="1466">
                  <c:v>698.66399999999999</c:v>
                </c:pt>
                <c:pt idx="1467">
                  <c:v>698.98900000000003</c:v>
                </c:pt>
                <c:pt idx="1468">
                  <c:v>699.31299999999999</c:v>
                </c:pt>
                <c:pt idx="1469">
                  <c:v>699.63800000000003</c:v>
                </c:pt>
                <c:pt idx="1470">
                  <c:v>699.96199999999999</c:v>
                </c:pt>
                <c:pt idx="1471">
                  <c:v>700.28599999999994</c:v>
                </c:pt>
                <c:pt idx="1472">
                  <c:v>700.61099999999999</c:v>
                </c:pt>
                <c:pt idx="1473">
                  <c:v>700.93499999999995</c:v>
                </c:pt>
                <c:pt idx="1474">
                  <c:v>701.25900000000001</c:v>
                </c:pt>
                <c:pt idx="1475">
                  <c:v>701.58399999999995</c:v>
                </c:pt>
                <c:pt idx="1476">
                  <c:v>701.90800000000002</c:v>
                </c:pt>
                <c:pt idx="1477">
                  <c:v>702.23199999999997</c:v>
                </c:pt>
                <c:pt idx="1478">
                  <c:v>702.55600000000004</c:v>
                </c:pt>
                <c:pt idx="1479">
                  <c:v>702.88</c:v>
                </c:pt>
                <c:pt idx="1480">
                  <c:v>703.20399999999995</c:v>
                </c:pt>
                <c:pt idx="1481">
                  <c:v>703.52800000000002</c:v>
                </c:pt>
                <c:pt idx="1482">
                  <c:v>703.85199999999998</c:v>
                </c:pt>
                <c:pt idx="1483">
                  <c:v>704.17600000000004</c:v>
                </c:pt>
                <c:pt idx="1484">
                  <c:v>704.49900000000002</c:v>
                </c:pt>
                <c:pt idx="1485">
                  <c:v>704.82299999999998</c:v>
                </c:pt>
                <c:pt idx="1486">
                  <c:v>705.14700000000005</c:v>
                </c:pt>
                <c:pt idx="1487">
                  <c:v>705.47</c:v>
                </c:pt>
                <c:pt idx="1488">
                  <c:v>705.79399999999998</c:v>
                </c:pt>
                <c:pt idx="1489">
                  <c:v>706.11800000000005</c:v>
                </c:pt>
                <c:pt idx="1490">
                  <c:v>706.44100000000003</c:v>
                </c:pt>
                <c:pt idx="1491">
                  <c:v>706.76499999999999</c:v>
                </c:pt>
                <c:pt idx="1492">
                  <c:v>707.08799999999997</c:v>
                </c:pt>
                <c:pt idx="1493">
                  <c:v>707.41099999999994</c:v>
                </c:pt>
                <c:pt idx="1494">
                  <c:v>707.73500000000001</c:v>
                </c:pt>
                <c:pt idx="1495">
                  <c:v>708.05799999999999</c:v>
                </c:pt>
                <c:pt idx="1496">
                  <c:v>708.38099999999997</c:v>
                </c:pt>
                <c:pt idx="1497">
                  <c:v>708.70399999999995</c:v>
                </c:pt>
                <c:pt idx="1498">
                  <c:v>709.02700000000004</c:v>
                </c:pt>
                <c:pt idx="1499">
                  <c:v>709.35</c:v>
                </c:pt>
                <c:pt idx="1500">
                  <c:v>709.67399999999998</c:v>
                </c:pt>
                <c:pt idx="1501">
                  <c:v>709.99699999999996</c:v>
                </c:pt>
                <c:pt idx="1502">
                  <c:v>710.31899999999996</c:v>
                </c:pt>
                <c:pt idx="1503">
                  <c:v>710.64200000000005</c:v>
                </c:pt>
                <c:pt idx="1504">
                  <c:v>710.96500000000003</c:v>
                </c:pt>
                <c:pt idx="1505">
                  <c:v>711.28800000000001</c:v>
                </c:pt>
                <c:pt idx="1506">
                  <c:v>711.61099999999999</c:v>
                </c:pt>
                <c:pt idx="1507">
                  <c:v>711.93299999999999</c:v>
                </c:pt>
                <c:pt idx="1508">
                  <c:v>712.25599999999997</c:v>
                </c:pt>
                <c:pt idx="1509">
                  <c:v>712.57899999999995</c:v>
                </c:pt>
                <c:pt idx="1510">
                  <c:v>712.90099999999995</c:v>
                </c:pt>
                <c:pt idx="1511">
                  <c:v>713.22400000000005</c:v>
                </c:pt>
                <c:pt idx="1512">
                  <c:v>713.54600000000005</c:v>
                </c:pt>
                <c:pt idx="1513">
                  <c:v>713.86900000000003</c:v>
                </c:pt>
                <c:pt idx="1514">
                  <c:v>714.19100000000003</c:v>
                </c:pt>
                <c:pt idx="1515">
                  <c:v>714.51300000000003</c:v>
                </c:pt>
                <c:pt idx="1516">
                  <c:v>714.83500000000004</c:v>
                </c:pt>
                <c:pt idx="1517">
                  <c:v>715.15800000000002</c:v>
                </c:pt>
                <c:pt idx="1518">
                  <c:v>715.48</c:v>
                </c:pt>
                <c:pt idx="1519">
                  <c:v>715.80200000000002</c:v>
                </c:pt>
                <c:pt idx="1520">
                  <c:v>716.12400000000002</c:v>
                </c:pt>
                <c:pt idx="1521">
                  <c:v>716.44600000000003</c:v>
                </c:pt>
                <c:pt idx="1522">
                  <c:v>716.76800000000003</c:v>
                </c:pt>
                <c:pt idx="1523">
                  <c:v>717.09</c:v>
                </c:pt>
                <c:pt idx="1524">
                  <c:v>717.41200000000003</c:v>
                </c:pt>
                <c:pt idx="1525">
                  <c:v>717.73400000000004</c:v>
                </c:pt>
                <c:pt idx="1526">
                  <c:v>718.05499999999995</c:v>
                </c:pt>
                <c:pt idx="1527">
                  <c:v>718.37699999999995</c:v>
                </c:pt>
                <c:pt idx="1528">
                  <c:v>718.69899999999996</c:v>
                </c:pt>
                <c:pt idx="1529">
                  <c:v>719.02</c:v>
                </c:pt>
                <c:pt idx="1530">
                  <c:v>719.34199999999998</c:v>
                </c:pt>
                <c:pt idx="1531">
                  <c:v>719.66399999999999</c:v>
                </c:pt>
                <c:pt idx="1532">
                  <c:v>719.98500000000001</c:v>
                </c:pt>
                <c:pt idx="1533">
                  <c:v>720.30700000000002</c:v>
                </c:pt>
                <c:pt idx="1534">
                  <c:v>720.62800000000004</c:v>
                </c:pt>
                <c:pt idx="1535">
                  <c:v>720.94899999999996</c:v>
                </c:pt>
                <c:pt idx="1536">
                  <c:v>721.27099999999996</c:v>
                </c:pt>
                <c:pt idx="1537">
                  <c:v>721.59199999999998</c:v>
                </c:pt>
                <c:pt idx="1538">
                  <c:v>721.91300000000001</c:v>
                </c:pt>
                <c:pt idx="1539">
                  <c:v>722.23400000000004</c:v>
                </c:pt>
                <c:pt idx="1540">
                  <c:v>722.55499999999995</c:v>
                </c:pt>
                <c:pt idx="1541">
                  <c:v>722.87599999999998</c:v>
                </c:pt>
                <c:pt idx="1542">
                  <c:v>723.197</c:v>
                </c:pt>
                <c:pt idx="1543">
                  <c:v>723.51800000000003</c:v>
                </c:pt>
                <c:pt idx="1544">
                  <c:v>723.83900000000006</c:v>
                </c:pt>
                <c:pt idx="1545">
                  <c:v>724.16</c:v>
                </c:pt>
                <c:pt idx="1546">
                  <c:v>724.48099999999999</c:v>
                </c:pt>
                <c:pt idx="1547">
                  <c:v>724.80200000000002</c:v>
                </c:pt>
                <c:pt idx="1548">
                  <c:v>725.12199999999996</c:v>
                </c:pt>
                <c:pt idx="1549">
                  <c:v>725.44299999999998</c:v>
                </c:pt>
                <c:pt idx="1550">
                  <c:v>725.76400000000001</c:v>
                </c:pt>
                <c:pt idx="1551">
                  <c:v>726.08399999999995</c:v>
                </c:pt>
                <c:pt idx="1552">
                  <c:v>726.40499999999997</c:v>
                </c:pt>
                <c:pt idx="1553">
                  <c:v>726.72500000000002</c:v>
                </c:pt>
                <c:pt idx="1554">
                  <c:v>727.04600000000005</c:v>
                </c:pt>
                <c:pt idx="1555">
                  <c:v>727.36599999999999</c:v>
                </c:pt>
                <c:pt idx="1556">
                  <c:v>727.68600000000004</c:v>
                </c:pt>
                <c:pt idx="1557">
                  <c:v>728.00699999999995</c:v>
                </c:pt>
                <c:pt idx="1558">
                  <c:v>728.327</c:v>
                </c:pt>
                <c:pt idx="1559">
                  <c:v>728.64700000000005</c:v>
                </c:pt>
                <c:pt idx="1560">
                  <c:v>728.96699999999998</c:v>
                </c:pt>
                <c:pt idx="1561">
                  <c:v>729.28700000000003</c:v>
                </c:pt>
                <c:pt idx="1562">
                  <c:v>729.60699999999997</c:v>
                </c:pt>
                <c:pt idx="1563">
                  <c:v>729.92700000000002</c:v>
                </c:pt>
                <c:pt idx="1564">
                  <c:v>730.24699999999996</c:v>
                </c:pt>
                <c:pt idx="1565">
                  <c:v>730.56700000000001</c:v>
                </c:pt>
                <c:pt idx="1566">
                  <c:v>730.88699999999994</c:v>
                </c:pt>
                <c:pt idx="1567">
                  <c:v>731.20699999999999</c:v>
                </c:pt>
                <c:pt idx="1568">
                  <c:v>731.52700000000004</c:v>
                </c:pt>
                <c:pt idx="1569">
                  <c:v>731.846</c:v>
                </c:pt>
                <c:pt idx="1570">
                  <c:v>732.16600000000005</c:v>
                </c:pt>
                <c:pt idx="1571">
                  <c:v>732.48599999999999</c:v>
                </c:pt>
                <c:pt idx="1572">
                  <c:v>732.80499999999995</c:v>
                </c:pt>
                <c:pt idx="1573">
                  <c:v>733.125</c:v>
                </c:pt>
                <c:pt idx="1574">
                  <c:v>733.44399999999996</c:v>
                </c:pt>
                <c:pt idx="1575">
                  <c:v>733.76400000000001</c:v>
                </c:pt>
                <c:pt idx="1576">
                  <c:v>734.08299999999997</c:v>
                </c:pt>
                <c:pt idx="1577">
                  <c:v>734.40200000000004</c:v>
                </c:pt>
                <c:pt idx="1578">
                  <c:v>734.72199999999998</c:v>
                </c:pt>
                <c:pt idx="1579">
                  <c:v>735.04100000000005</c:v>
                </c:pt>
                <c:pt idx="1580">
                  <c:v>735.36</c:v>
                </c:pt>
                <c:pt idx="1581">
                  <c:v>735.67899999999997</c:v>
                </c:pt>
                <c:pt idx="1582">
                  <c:v>735.99800000000005</c:v>
                </c:pt>
                <c:pt idx="1583">
                  <c:v>736.31700000000001</c:v>
                </c:pt>
                <c:pt idx="1584">
                  <c:v>736.63599999999997</c:v>
                </c:pt>
                <c:pt idx="1585">
                  <c:v>736.95500000000004</c:v>
                </c:pt>
                <c:pt idx="1586">
                  <c:v>737.274</c:v>
                </c:pt>
                <c:pt idx="1587">
                  <c:v>737.59299999999996</c:v>
                </c:pt>
                <c:pt idx="1588">
                  <c:v>737.91200000000003</c:v>
                </c:pt>
                <c:pt idx="1589">
                  <c:v>738.23</c:v>
                </c:pt>
                <c:pt idx="1590">
                  <c:v>738.54899999999998</c:v>
                </c:pt>
                <c:pt idx="1591">
                  <c:v>738.86800000000005</c:v>
                </c:pt>
                <c:pt idx="1592">
                  <c:v>739.18600000000004</c:v>
                </c:pt>
                <c:pt idx="1593">
                  <c:v>739.505</c:v>
                </c:pt>
                <c:pt idx="1594">
                  <c:v>739.82299999999998</c:v>
                </c:pt>
                <c:pt idx="1595">
                  <c:v>740.14200000000005</c:v>
                </c:pt>
                <c:pt idx="1596">
                  <c:v>740.46</c:v>
                </c:pt>
                <c:pt idx="1597">
                  <c:v>740.779</c:v>
                </c:pt>
                <c:pt idx="1598">
                  <c:v>741.09699999999998</c:v>
                </c:pt>
                <c:pt idx="1599">
                  <c:v>741.41499999999996</c:v>
                </c:pt>
                <c:pt idx="1600">
                  <c:v>741.73299999999995</c:v>
                </c:pt>
                <c:pt idx="1601">
                  <c:v>742.05100000000004</c:v>
                </c:pt>
                <c:pt idx="1602">
                  <c:v>742.37</c:v>
                </c:pt>
                <c:pt idx="1603">
                  <c:v>742.68799999999999</c:v>
                </c:pt>
                <c:pt idx="1604">
                  <c:v>743.00599999999997</c:v>
                </c:pt>
                <c:pt idx="1605">
                  <c:v>743.32399999999996</c:v>
                </c:pt>
                <c:pt idx="1606">
                  <c:v>743.64099999999996</c:v>
                </c:pt>
                <c:pt idx="1607">
                  <c:v>743.95899999999995</c:v>
                </c:pt>
                <c:pt idx="1608">
                  <c:v>744.27700000000004</c:v>
                </c:pt>
                <c:pt idx="1609">
                  <c:v>744.59500000000003</c:v>
                </c:pt>
                <c:pt idx="1610">
                  <c:v>744.91300000000001</c:v>
                </c:pt>
                <c:pt idx="1611">
                  <c:v>745.23</c:v>
                </c:pt>
                <c:pt idx="1612">
                  <c:v>745.548</c:v>
                </c:pt>
                <c:pt idx="1613">
                  <c:v>745.86500000000001</c:v>
                </c:pt>
                <c:pt idx="1614">
                  <c:v>746.18299999999999</c:v>
                </c:pt>
                <c:pt idx="1615">
                  <c:v>746.5</c:v>
                </c:pt>
                <c:pt idx="1616">
                  <c:v>746.81799999999998</c:v>
                </c:pt>
                <c:pt idx="1617">
                  <c:v>747.13499999999999</c:v>
                </c:pt>
                <c:pt idx="1618">
                  <c:v>747.45299999999997</c:v>
                </c:pt>
                <c:pt idx="1619">
                  <c:v>747.77</c:v>
                </c:pt>
                <c:pt idx="1620">
                  <c:v>748.08699999999999</c:v>
                </c:pt>
                <c:pt idx="1621">
                  <c:v>748.404</c:v>
                </c:pt>
                <c:pt idx="1622">
                  <c:v>748.721</c:v>
                </c:pt>
                <c:pt idx="1623">
                  <c:v>749.03800000000001</c:v>
                </c:pt>
                <c:pt idx="1624">
                  <c:v>749.35500000000002</c:v>
                </c:pt>
                <c:pt idx="1625">
                  <c:v>749.67200000000003</c:v>
                </c:pt>
                <c:pt idx="1626">
                  <c:v>749.98900000000003</c:v>
                </c:pt>
                <c:pt idx="1627">
                  <c:v>750.30600000000004</c:v>
                </c:pt>
                <c:pt idx="1628">
                  <c:v>750.62300000000005</c:v>
                </c:pt>
                <c:pt idx="1629">
                  <c:v>750.94</c:v>
                </c:pt>
                <c:pt idx="1630">
                  <c:v>751.25699999999995</c:v>
                </c:pt>
                <c:pt idx="1631">
                  <c:v>751.57299999999998</c:v>
                </c:pt>
                <c:pt idx="1632">
                  <c:v>751.89</c:v>
                </c:pt>
                <c:pt idx="1633">
                  <c:v>752.20600000000002</c:v>
                </c:pt>
                <c:pt idx="1634">
                  <c:v>752.52300000000002</c:v>
                </c:pt>
                <c:pt idx="1635">
                  <c:v>752.83900000000006</c:v>
                </c:pt>
                <c:pt idx="1636">
                  <c:v>753.15599999999995</c:v>
                </c:pt>
                <c:pt idx="1637">
                  <c:v>753.47199999999998</c:v>
                </c:pt>
                <c:pt idx="1638">
                  <c:v>753.78899999999999</c:v>
                </c:pt>
                <c:pt idx="1639">
                  <c:v>754.10500000000002</c:v>
                </c:pt>
                <c:pt idx="1640">
                  <c:v>754.42100000000005</c:v>
                </c:pt>
                <c:pt idx="1641">
                  <c:v>754.73699999999997</c:v>
                </c:pt>
                <c:pt idx="1642">
                  <c:v>755.053</c:v>
                </c:pt>
                <c:pt idx="1643">
                  <c:v>755.37</c:v>
                </c:pt>
                <c:pt idx="1644">
                  <c:v>755.68600000000004</c:v>
                </c:pt>
                <c:pt idx="1645">
                  <c:v>756.00199999999995</c:v>
                </c:pt>
                <c:pt idx="1646">
                  <c:v>756.31799999999998</c:v>
                </c:pt>
                <c:pt idx="1647">
                  <c:v>756.63300000000004</c:v>
                </c:pt>
                <c:pt idx="1648">
                  <c:v>756.94899999999996</c:v>
                </c:pt>
                <c:pt idx="1649">
                  <c:v>757.26499999999999</c:v>
                </c:pt>
                <c:pt idx="1650">
                  <c:v>757.58100000000002</c:v>
                </c:pt>
                <c:pt idx="1651">
                  <c:v>757.89599999999996</c:v>
                </c:pt>
                <c:pt idx="1652">
                  <c:v>758.21199999999999</c:v>
                </c:pt>
                <c:pt idx="1653">
                  <c:v>758.52800000000002</c:v>
                </c:pt>
                <c:pt idx="1654">
                  <c:v>758.84299999999996</c:v>
                </c:pt>
                <c:pt idx="1655">
                  <c:v>759.15899999999999</c:v>
                </c:pt>
                <c:pt idx="1656">
                  <c:v>759.47400000000005</c:v>
                </c:pt>
                <c:pt idx="1657">
                  <c:v>759.79</c:v>
                </c:pt>
                <c:pt idx="1658">
                  <c:v>760.10500000000002</c:v>
                </c:pt>
                <c:pt idx="1659">
                  <c:v>760.42</c:v>
                </c:pt>
                <c:pt idx="1660">
                  <c:v>760.73599999999999</c:v>
                </c:pt>
                <c:pt idx="1661">
                  <c:v>761.05100000000004</c:v>
                </c:pt>
                <c:pt idx="1662">
                  <c:v>761.36599999999999</c:v>
                </c:pt>
                <c:pt idx="1663">
                  <c:v>761.68100000000004</c:v>
                </c:pt>
                <c:pt idx="1664">
                  <c:v>761.99599999999998</c:v>
                </c:pt>
                <c:pt idx="1665">
                  <c:v>762.31100000000004</c:v>
                </c:pt>
                <c:pt idx="1666">
                  <c:v>762.62599999999998</c:v>
                </c:pt>
                <c:pt idx="1667">
                  <c:v>762.94100000000003</c:v>
                </c:pt>
                <c:pt idx="1668">
                  <c:v>763.25599999999997</c:v>
                </c:pt>
                <c:pt idx="1669">
                  <c:v>763.57100000000003</c:v>
                </c:pt>
                <c:pt idx="1670">
                  <c:v>763.88499999999999</c:v>
                </c:pt>
                <c:pt idx="1671">
                  <c:v>764.2</c:v>
                </c:pt>
                <c:pt idx="1672">
                  <c:v>764.51499999999999</c:v>
                </c:pt>
                <c:pt idx="1673">
                  <c:v>764.82899999999995</c:v>
                </c:pt>
                <c:pt idx="1674">
                  <c:v>765.14400000000001</c:v>
                </c:pt>
                <c:pt idx="1675">
                  <c:v>765.45799999999997</c:v>
                </c:pt>
                <c:pt idx="1676">
                  <c:v>765.77300000000002</c:v>
                </c:pt>
                <c:pt idx="1677">
                  <c:v>766.08699999999999</c:v>
                </c:pt>
                <c:pt idx="1678">
                  <c:v>766.40200000000004</c:v>
                </c:pt>
                <c:pt idx="1679">
                  <c:v>766.71600000000001</c:v>
                </c:pt>
                <c:pt idx="1680">
                  <c:v>767.03</c:v>
                </c:pt>
                <c:pt idx="1681">
                  <c:v>767.34400000000005</c:v>
                </c:pt>
                <c:pt idx="1682">
                  <c:v>767.65800000000002</c:v>
                </c:pt>
                <c:pt idx="1683">
                  <c:v>767.97299999999996</c:v>
                </c:pt>
                <c:pt idx="1684">
                  <c:v>768.28700000000003</c:v>
                </c:pt>
                <c:pt idx="1685">
                  <c:v>768.601</c:v>
                </c:pt>
                <c:pt idx="1686">
                  <c:v>768.91499999999996</c:v>
                </c:pt>
                <c:pt idx="1687">
                  <c:v>769.22900000000004</c:v>
                </c:pt>
                <c:pt idx="1688">
                  <c:v>769.54200000000003</c:v>
                </c:pt>
                <c:pt idx="1689">
                  <c:v>769.85599999999999</c:v>
                </c:pt>
                <c:pt idx="1690">
                  <c:v>770.17</c:v>
                </c:pt>
                <c:pt idx="1691">
                  <c:v>770.48400000000004</c:v>
                </c:pt>
                <c:pt idx="1692">
                  <c:v>770.79700000000003</c:v>
                </c:pt>
                <c:pt idx="1693">
                  <c:v>771.11099999999999</c:v>
                </c:pt>
                <c:pt idx="1694">
                  <c:v>771.42399999999998</c:v>
                </c:pt>
                <c:pt idx="1695">
                  <c:v>771.73800000000006</c:v>
                </c:pt>
                <c:pt idx="1696">
                  <c:v>772.05100000000004</c:v>
                </c:pt>
                <c:pt idx="1697">
                  <c:v>772.36500000000001</c:v>
                </c:pt>
                <c:pt idx="1698">
                  <c:v>772.678</c:v>
                </c:pt>
                <c:pt idx="1699">
                  <c:v>772.99199999999996</c:v>
                </c:pt>
                <c:pt idx="1700">
                  <c:v>773.30499999999995</c:v>
                </c:pt>
                <c:pt idx="1701">
                  <c:v>773.61800000000005</c:v>
                </c:pt>
                <c:pt idx="1702">
                  <c:v>773.93100000000004</c:v>
                </c:pt>
                <c:pt idx="1703">
                  <c:v>774.24400000000003</c:v>
                </c:pt>
                <c:pt idx="1704">
                  <c:v>774.55700000000002</c:v>
                </c:pt>
                <c:pt idx="1705">
                  <c:v>774.87</c:v>
                </c:pt>
                <c:pt idx="1706">
                  <c:v>775.18299999999999</c:v>
                </c:pt>
                <c:pt idx="1707">
                  <c:v>775.49599999999998</c:v>
                </c:pt>
                <c:pt idx="1708">
                  <c:v>775.80899999999997</c:v>
                </c:pt>
                <c:pt idx="1709">
                  <c:v>776.12199999999996</c:v>
                </c:pt>
                <c:pt idx="1710">
                  <c:v>776.43499999999995</c:v>
                </c:pt>
                <c:pt idx="1711">
                  <c:v>776.74699999999996</c:v>
                </c:pt>
                <c:pt idx="1712">
                  <c:v>777.06</c:v>
                </c:pt>
                <c:pt idx="1713">
                  <c:v>777.37300000000005</c:v>
                </c:pt>
                <c:pt idx="1714">
                  <c:v>777.68499999999995</c:v>
                </c:pt>
                <c:pt idx="1715">
                  <c:v>777.99800000000005</c:v>
                </c:pt>
                <c:pt idx="1716">
                  <c:v>778.31</c:v>
                </c:pt>
                <c:pt idx="1717">
                  <c:v>778.62300000000005</c:v>
                </c:pt>
                <c:pt idx="1718">
                  <c:v>778.93499999999995</c:v>
                </c:pt>
                <c:pt idx="1719">
                  <c:v>779.24699999999996</c:v>
                </c:pt>
                <c:pt idx="1720">
                  <c:v>779.56</c:v>
                </c:pt>
                <c:pt idx="1721">
                  <c:v>779.87199999999996</c:v>
                </c:pt>
                <c:pt idx="1722">
                  <c:v>780.18399999999997</c:v>
                </c:pt>
                <c:pt idx="1723">
                  <c:v>780.49599999999998</c:v>
                </c:pt>
                <c:pt idx="1724">
                  <c:v>780.80799999999999</c:v>
                </c:pt>
                <c:pt idx="1725">
                  <c:v>781.12</c:v>
                </c:pt>
                <c:pt idx="1726">
                  <c:v>781.43200000000002</c:v>
                </c:pt>
                <c:pt idx="1727">
                  <c:v>781.74400000000003</c:v>
                </c:pt>
                <c:pt idx="1728">
                  <c:v>782.05600000000004</c:v>
                </c:pt>
                <c:pt idx="1729">
                  <c:v>782.36800000000005</c:v>
                </c:pt>
                <c:pt idx="1730">
                  <c:v>782.67899999999997</c:v>
                </c:pt>
                <c:pt idx="1731">
                  <c:v>782.99099999999999</c:v>
                </c:pt>
                <c:pt idx="1732">
                  <c:v>783.303</c:v>
                </c:pt>
                <c:pt idx="1733">
                  <c:v>783.61400000000003</c:v>
                </c:pt>
                <c:pt idx="1734">
                  <c:v>783.92600000000004</c:v>
                </c:pt>
                <c:pt idx="1735">
                  <c:v>784.23699999999997</c:v>
                </c:pt>
                <c:pt idx="1736">
                  <c:v>784.54899999999998</c:v>
                </c:pt>
                <c:pt idx="1737">
                  <c:v>784.86</c:v>
                </c:pt>
                <c:pt idx="1738">
                  <c:v>785.17200000000003</c:v>
                </c:pt>
                <c:pt idx="1739">
                  <c:v>785.48299999999995</c:v>
                </c:pt>
                <c:pt idx="1740">
                  <c:v>785.79399999999998</c:v>
                </c:pt>
                <c:pt idx="1741">
                  <c:v>786.10500000000002</c:v>
                </c:pt>
                <c:pt idx="1742">
                  <c:v>786.41600000000005</c:v>
                </c:pt>
                <c:pt idx="1743">
                  <c:v>786.72799999999995</c:v>
                </c:pt>
                <c:pt idx="1744">
                  <c:v>787.03899999999999</c:v>
                </c:pt>
                <c:pt idx="1745">
                  <c:v>787.35</c:v>
                </c:pt>
                <c:pt idx="1746">
                  <c:v>787.66099999999994</c:v>
                </c:pt>
                <c:pt idx="1747">
                  <c:v>787.971</c:v>
                </c:pt>
                <c:pt idx="1748">
                  <c:v>788.28200000000004</c:v>
                </c:pt>
                <c:pt idx="1749">
                  <c:v>788.59299999999996</c:v>
                </c:pt>
                <c:pt idx="1750">
                  <c:v>788.904</c:v>
                </c:pt>
                <c:pt idx="1751">
                  <c:v>789.21500000000003</c:v>
                </c:pt>
                <c:pt idx="1752">
                  <c:v>789.52499999999998</c:v>
                </c:pt>
                <c:pt idx="1753">
                  <c:v>789.83600000000001</c:v>
                </c:pt>
                <c:pt idx="1754">
                  <c:v>790.14599999999996</c:v>
                </c:pt>
                <c:pt idx="1755">
                  <c:v>790.45699999999999</c:v>
                </c:pt>
                <c:pt idx="1756">
                  <c:v>790.76700000000005</c:v>
                </c:pt>
                <c:pt idx="1757">
                  <c:v>791.07799999999997</c:v>
                </c:pt>
                <c:pt idx="1758">
                  <c:v>791.38800000000003</c:v>
                </c:pt>
                <c:pt idx="1759">
                  <c:v>791.69799999999998</c:v>
                </c:pt>
                <c:pt idx="1760">
                  <c:v>792.00900000000001</c:v>
                </c:pt>
                <c:pt idx="1761">
                  <c:v>792.31899999999996</c:v>
                </c:pt>
                <c:pt idx="1762">
                  <c:v>792.62900000000002</c:v>
                </c:pt>
                <c:pt idx="1763">
                  <c:v>792.93899999999996</c:v>
                </c:pt>
                <c:pt idx="1764">
                  <c:v>793.24900000000002</c:v>
                </c:pt>
                <c:pt idx="1765">
                  <c:v>793.55899999999997</c:v>
                </c:pt>
                <c:pt idx="1766">
                  <c:v>793.86900000000003</c:v>
                </c:pt>
                <c:pt idx="1767">
                  <c:v>794.17899999999997</c:v>
                </c:pt>
                <c:pt idx="1768">
                  <c:v>794.48900000000003</c:v>
                </c:pt>
                <c:pt idx="1769">
                  <c:v>794.798</c:v>
                </c:pt>
                <c:pt idx="1770">
                  <c:v>795.10799999999995</c:v>
                </c:pt>
                <c:pt idx="1771">
                  <c:v>795.41800000000001</c:v>
                </c:pt>
                <c:pt idx="1772">
                  <c:v>795.72799999999995</c:v>
                </c:pt>
                <c:pt idx="1773">
                  <c:v>796.03700000000003</c:v>
                </c:pt>
                <c:pt idx="1774">
                  <c:v>796.34699999999998</c:v>
                </c:pt>
                <c:pt idx="1775">
                  <c:v>796.65599999999995</c:v>
                </c:pt>
                <c:pt idx="1776">
                  <c:v>796.96600000000001</c:v>
                </c:pt>
                <c:pt idx="1777">
                  <c:v>797.27499999999998</c:v>
                </c:pt>
                <c:pt idx="1778">
                  <c:v>797.58399999999995</c:v>
                </c:pt>
                <c:pt idx="1779">
                  <c:v>797.89400000000001</c:v>
                </c:pt>
                <c:pt idx="1780">
                  <c:v>798.20299999999997</c:v>
                </c:pt>
                <c:pt idx="1781">
                  <c:v>798.51199999999994</c:v>
                </c:pt>
                <c:pt idx="1782">
                  <c:v>798.82100000000003</c:v>
                </c:pt>
                <c:pt idx="1783">
                  <c:v>799.13</c:v>
                </c:pt>
                <c:pt idx="1784">
                  <c:v>799.43899999999996</c:v>
                </c:pt>
                <c:pt idx="1785">
                  <c:v>799.74800000000005</c:v>
                </c:pt>
                <c:pt idx="1786">
                  <c:v>800.05700000000002</c:v>
                </c:pt>
                <c:pt idx="1787">
                  <c:v>800.36599999999999</c:v>
                </c:pt>
                <c:pt idx="1788">
                  <c:v>800.67499999999995</c:v>
                </c:pt>
                <c:pt idx="1789">
                  <c:v>800.98400000000004</c:v>
                </c:pt>
                <c:pt idx="1790">
                  <c:v>801.29200000000003</c:v>
                </c:pt>
                <c:pt idx="1791">
                  <c:v>801.601</c:v>
                </c:pt>
                <c:pt idx="1792">
                  <c:v>801.91</c:v>
                </c:pt>
                <c:pt idx="1793">
                  <c:v>802.21799999999996</c:v>
                </c:pt>
                <c:pt idx="1794">
                  <c:v>802.52700000000004</c:v>
                </c:pt>
                <c:pt idx="1795">
                  <c:v>802.83500000000004</c:v>
                </c:pt>
                <c:pt idx="1796">
                  <c:v>803.14400000000001</c:v>
                </c:pt>
                <c:pt idx="1797">
                  <c:v>803.452</c:v>
                </c:pt>
                <c:pt idx="1798">
                  <c:v>803.76</c:v>
                </c:pt>
                <c:pt idx="1799">
                  <c:v>804.06799999999998</c:v>
                </c:pt>
                <c:pt idx="1800">
                  <c:v>804.37699999999995</c:v>
                </c:pt>
                <c:pt idx="1801">
                  <c:v>804.68499999999995</c:v>
                </c:pt>
                <c:pt idx="1802">
                  <c:v>804.99300000000005</c:v>
                </c:pt>
                <c:pt idx="1803">
                  <c:v>805.30100000000004</c:v>
                </c:pt>
                <c:pt idx="1804">
                  <c:v>805.60900000000004</c:v>
                </c:pt>
                <c:pt idx="1805">
                  <c:v>805.91700000000003</c:v>
                </c:pt>
                <c:pt idx="1806">
                  <c:v>806.22500000000002</c:v>
                </c:pt>
                <c:pt idx="1807">
                  <c:v>806.53300000000002</c:v>
                </c:pt>
                <c:pt idx="1808">
                  <c:v>806.84</c:v>
                </c:pt>
                <c:pt idx="1809">
                  <c:v>807.14800000000002</c:v>
                </c:pt>
                <c:pt idx="1810">
                  <c:v>807.45600000000002</c:v>
                </c:pt>
                <c:pt idx="1811">
                  <c:v>807.76400000000001</c:v>
                </c:pt>
                <c:pt idx="1812">
                  <c:v>808.07100000000003</c:v>
                </c:pt>
                <c:pt idx="1813">
                  <c:v>808.37900000000002</c:v>
                </c:pt>
                <c:pt idx="1814">
                  <c:v>808.68600000000004</c:v>
                </c:pt>
                <c:pt idx="1815">
                  <c:v>808.99400000000003</c:v>
                </c:pt>
                <c:pt idx="1816">
                  <c:v>809.30100000000004</c:v>
                </c:pt>
                <c:pt idx="1817">
                  <c:v>809.60799999999995</c:v>
                </c:pt>
                <c:pt idx="1818">
                  <c:v>809.91600000000005</c:v>
                </c:pt>
                <c:pt idx="1819">
                  <c:v>810.22299999999996</c:v>
                </c:pt>
                <c:pt idx="1820">
                  <c:v>810.53</c:v>
                </c:pt>
                <c:pt idx="1821">
                  <c:v>810.83699999999999</c:v>
                </c:pt>
                <c:pt idx="1822">
                  <c:v>811.14400000000001</c:v>
                </c:pt>
                <c:pt idx="1823">
                  <c:v>811.45100000000002</c:v>
                </c:pt>
                <c:pt idx="1824">
                  <c:v>811.75800000000004</c:v>
                </c:pt>
                <c:pt idx="1825">
                  <c:v>812.06500000000005</c:v>
                </c:pt>
                <c:pt idx="1826">
                  <c:v>812.37199999999996</c:v>
                </c:pt>
                <c:pt idx="1827">
                  <c:v>812.67899999999997</c:v>
                </c:pt>
                <c:pt idx="1828">
                  <c:v>812.98599999999999</c:v>
                </c:pt>
                <c:pt idx="1829">
                  <c:v>813.29200000000003</c:v>
                </c:pt>
                <c:pt idx="1830">
                  <c:v>813.59900000000005</c:v>
                </c:pt>
                <c:pt idx="1831">
                  <c:v>813.90599999999995</c:v>
                </c:pt>
                <c:pt idx="1832">
                  <c:v>814.21199999999999</c:v>
                </c:pt>
                <c:pt idx="1833">
                  <c:v>814.51900000000001</c:v>
                </c:pt>
                <c:pt idx="1834">
                  <c:v>814.82500000000005</c:v>
                </c:pt>
                <c:pt idx="1835">
                  <c:v>815.13199999999995</c:v>
                </c:pt>
                <c:pt idx="1836">
                  <c:v>815.43799999999999</c:v>
                </c:pt>
                <c:pt idx="1837">
                  <c:v>815.74400000000003</c:v>
                </c:pt>
                <c:pt idx="1838">
                  <c:v>816.05100000000004</c:v>
                </c:pt>
                <c:pt idx="1839">
                  <c:v>816.35699999999997</c:v>
                </c:pt>
                <c:pt idx="1840">
                  <c:v>816.66300000000001</c:v>
                </c:pt>
                <c:pt idx="1841">
                  <c:v>816.96900000000005</c:v>
                </c:pt>
                <c:pt idx="1842">
                  <c:v>817.27499999999998</c:v>
                </c:pt>
                <c:pt idx="1843">
                  <c:v>817.58100000000002</c:v>
                </c:pt>
                <c:pt idx="1844">
                  <c:v>817.88699999999994</c:v>
                </c:pt>
                <c:pt idx="1845">
                  <c:v>818.19299999999998</c:v>
                </c:pt>
                <c:pt idx="1846">
                  <c:v>818.49900000000002</c:v>
                </c:pt>
                <c:pt idx="1847">
                  <c:v>818.80499999999995</c:v>
                </c:pt>
                <c:pt idx="1848">
                  <c:v>819.11</c:v>
                </c:pt>
                <c:pt idx="1849">
                  <c:v>819.41600000000005</c:v>
                </c:pt>
                <c:pt idx="1850">
                  <c:v>819.72199999999998</c:v>
                </c:pt>
                <c:pt idx="1851">
                  <c:v>820.02700000000004</c:v>
                </c:pt>
                <c:pt idx="1852">
                  <c:v>820.33299999999997</c:v>
                </c:pt>
                <c:pt idx="1853">
                  <c:v>820.63800000000003</c:v>
                </c:pt>
                <c:pt idx="1854">
                  <c:v>820.94399999999996</c:v>
                </c:pt>
                <c:pt idx="1855">
                  <c:v>821.24900000000002</c:v>
                </c:pt>
                <c:pt idx="1856">
                  <c:v>821.55399999999997</c:v>
                </c:pt>
                <c:pt idx="1857">
                  <c:v>821.86</c:v>
                </c:pt>
                <c:pt idx="1858">
                  <c:v>822.16499999999996</c:v>
                </c:pt>
                <c:pt idx="1859">
                  <c:v>822.47</c:v>
                </c:pt>
                <c:pt idx="1860">
                  <c:v>822.77499999999998</c:v>
                </c:pt>
                <c:pt idx="1861">
                  <c:v>823.08</c:v>
                </c:pt>
                <c:pt idx="1862">
                  <c:v>823.38499999999999</c:v>
                </c:pt>
                <c:pt idx="1863">
                  <c:v>823.69</c:v>
                </c:pt>
                <c:pt idx="1864">
                  <c:v>823.995</c:v>
                </c:pt>
                <c:pt idx="1865">
                  <c:v>824.3</c:v>
                </c:pt>
                <c:pt idx="1866">
                  <c:v>824.60500000000002</c:v>
                </c:pt>
                <c:pt idx="1867">
                  <c:v>824.91</c:v>
                </c:pt>
                <c:pt idx="1868">
                  <c:v>825.21400000000006</c:v>
                </c:pt>
                <c:pt idx="1869">
                  <c:v>825.51900000000001</c:v>
                </c:pt>
                <c:pt idx="1870">
                  <c:v>825.82399999999996</c:v>
                </c:pt>
                <c:pt idx="1871">
                  <c:v>826.12800000000004</c:v>
                </c:pt>
                <c:pt idx="1872">
                  <c:v>826.43299999999999</c:v>
                </c:pt>
                <c:pt idx="1873">
                  <c:v>826.73699999999997</c:v>
                </c:pt>
                <c:pt idx="1874">
                  <c:v>827.04100000000005</c:v>
                </c:pt>
                <c:pt idx="1875">
                  <c:v>827.346</c:v>
                </c:pt>
                <c:pt idx="1876">
                  <c:v>827.65</c:v>
                </c:pt>
                <c:pt idx="1877">
                  <c:v>827.95399999999995</c:v>
                </c:pt>
                <c:pt idx="1878">
                  <c:v>828.25900000000001</c:v>
                </c:pt>
                <c:pt idx="1879">
                  <c:v>828.56299999999999</c:v>
                </c:pt>
                <c:pt idx="1880">
                  <c:v>828.86699999999996</c:v>
                </c:pt>
                <c:pt idx="1881">
                  <c:v>829.17100000000005</c:v>
                </c:pt>
                <c:pt idx="1882">
                  <c:v>829.47500000000002</c:v>
                </c:pt>
                <c:pt idx="1883">
                  <c:v>829.779</c:v>
                </c:pt>
                <c:pt idx="1884">
                  <c:v>830.08299999999997</c:v>
                </c:pt>
                <c:pt idx="1885">
                  <c:v>830.38599999999997</c:v>
                </c:pt>
                <c:pt idx="1886">
                  <c:v>830.69</c:v>
                </c:pt>
                <c:pt idx="1887">
                  <c:v>830.99400000000003</c:v>
                </c:pt>
                <c:pt idx="1888">
                  <c:v>831.298</c:v>
                </c:pt>
                <c:pt idx="1889">
                  <c:v>831.601</c:v>
                </c:pt>
                <c:pt idx="1890">
                  <c:v>831.90499999999997</c:v>
                </c:pt>
                <c:pt idx="1891">
                  <c:v>832.20799999999997</c:v>
                </c:pt>
                <c:pt idx="1892">
                  <c:v>832.51199999999994</c:v>
                </c:pt>
                <c:pt idx="1893">
                  <c:v>832.81500000000005</c:v>
                </c:pt>
                <c:pt idx="1894">
                  <c:v>833.11800000000005</c:v>
                </c:pt>
                <c:pt idx="1895">
                  <c:v>833.42200000000003</c:v>
                </c:pt>
                <c:pt idx="1896">
                  <c:v>833.72500000000002</c:v>
                </c:pt>
                <c:pt idx="1897">
                  <c:v>834.02800000000002</c:v>
                </c:pt>
                <c:pt idx="1898">
                  <c:v>834.33100000000002</c:v>
                </c:pt>
                <c:pt idx="1899">
                  <c:v>834.63400000000001</c:v>
                </c:pt>
                <c:pt idx="1900">
                  <c:v>834.93799999999999</c:v>
                </c:pt>
                <c:pt idx="1901">
                  <c:v>835.24099999999999</c:v>
                </c:pt>
                <c:pt idx="1902">
                  <c:v>835.54300000000001</c:v>
                </c:pt>
                <c:pt idx="1903">
                  <c:v>835.846</c:v>
                </c:pt>
                <c:pt idx="1904">
                  <c:v>836.149</c:v>
                </c:pt>
                <c:pt idx="1905">
                  <c:v>836.452</c:v>
                </c:pt>
                <c:pt idx="1906">
                  <c:v>836.755</c:v>
                </c:pt>
                <c:pt idx="1907">
                  <c:v>837.05700000000002</c:v>
                </c:pt>
                <c:pt idx="1908">
                  <c:v>837.36</c:v>
                </c:pt>
                <c:pt idx="1909">
                  <c:v>837.66300000000001</c:v>
                </c:pt>
                <c:pt idx="1910">
                  <c:v>837.96500000000003</c:v>
                </c:pt>
                <c:pt idx="1911">
                  <c:v>838.26800000000003</c:v>
                </c:pt>
                <c:pt idx="1912">
                  <c:v>838.57</c:v>
                </c:pt>
                <c:pt idx="1913">
                  <c:v>838.87199999999996</c:v>
                </c:pt>
                <c:pt idx="1914">
                  <c:v>839.17499999999995</c:v>
                </c:pt>
                <c:pt idx="1915">
                  <c:v>839.47699999999998</c:v>
                </c:pt>
                <c:pt idx="1916">
                  <c:v>839.779</c:v>
                </c:pt>
                <c:pt idx="1917">
                  <c:v>840.08100000000002</c:v>
                </c:pt>
                <c:pt idx="1918">
                  <c:v>840.38300000000004</c:v>
                </c:pt>
                <c:pt idx="1919">
                  <c:v>840.68499999999995</c:v>
                </c:pt>
                <c:pt idx="1920">
                  <c:v>840.98699999999997</c:v>
                </c:pt>
                <c:pt idx="1921">
                  <c:v>841.28899999999999</c:v>
                </c:pt>
                <c:pt idx="1922">
                  <c:v>841.59100000000001</c:v>
                </c:pt>
                <c:pt idx="1923">
                  <c:v>841.89300000000003</c:v>
                </c:pt>
                <c:pt idx="1924">
                  <c:v>842.19500000000005</c:v>
                </c:pt>
                <c:pt idx="1925">
                  <c:v>842.49699999999996</c:v>
                </c:pt>
                <c:pt idx="1926">
                  <c:v>842.798</c:v>
                </c:pt>
                <c:pt idx="1927">
                  <c:v>843.1</c:v>
                </c:pt>
                <c:pt idx="1928">
                  <c:v>843.40099999999995</c:v>
                </c:pt>
                <c:pt idx="1929">
                  <c:v>843.70299999999997</c:v>
                </c:pt>
                <c:pt idx="1930">
                  <c:v>844.00400000000002</c:v>
                </c:pt>
                <c:pt idx="1931">
                  <c:v>844.30600000000004</c:v>
                </c:pt>
                <c:pt idx="1932">
                  <c:v>844.60699999999997</c:v>
                </c:pt>
                <c:pt idx="1933">
                  <c:v>844.90899999999999</c:v>
                </c:pt>
                <c:pt idx="1934">
                  <c:v>845.21</c:v>
                </c:pt>
                <c:pt idx="1935">
                  <c:v>845.51099999999997</c:v>
                </c:pt>
                <c:pt idx="1936">
                  <c:v>845.81200000000001</c:v>
                </c:pt>
                <c:pt idx="1937">
                  <c:v>846.11300000000006</c:v>
                </c:pt>
                <c:pt idx="1938">
                  <c:v>846.41399999999999</c:v>
                </c:pt>
                <c:pt idx="1939">
                  <c:v>846.71500000000003</c:v>
                </c:pt>
                <c:pt idx="1940">
                  <c:v>847.01599999999996</c:v>
                </c:pt>
                <c:pt idx="1941">
                  <c:v>847.31700000000001</c:v>
                </c:pt>
                <c:pt idx="1942">
                  <c:v>847.61800000000005</c:v>
                </c:pt>
                <c:pt idx="1943">
                  <c:v>847.91899999999998</c:v>
                </c:pt>
                <c:pt idx="1944">
                  <c:v>848.22</c:v>
                </c:pt>
                <c:pt idx="1945">
                  <c:v>848.52</c:v>
                </c:pt>
                <c:pt idx="1946">
                  <c:v>848.82100000000003</c:v>
                </c:pt>
                <c:pt idx="1947">
                  <c:v>849.12099999999998</c:v>
                </c:pt>
                <c:pt idx="1948">
                  <c:v>849.42200000000003</c:v>
                </c:pt>
                <c:pt idx="1949">
                  <c:v>849.72199999999998</c:v>
                </c:pt>
                <c:pt idx="1950">
                  <c:v>850.02300000000002</c:v>
                </c:pt>
                <c:pt idx="1951">
                  <c:v>850.32299999999998</c:v>
                </c:pt>
                <c:pt idx="1952">
                  <c:v>850.62300000000005</c:v>
                </c:pt>
                <c:pt idx="1953">
                  <c:v>850.92399999999998</c:v>
                </c:pt>
                <c:pt idx="1954">
                  <c:v>851.22400000000005</c:v>
                </c:pt>
                <c:pt idx="1955">
                  <c:v>851.524</c:v>
                </c:pt>
                <c:pt idx="1956">
                  <c:v>851.82399999999996</c:v>
                </c:pt>
                <c:pt idx="1957">
                  <c:v>852.12400000000002</c:v>
                </c:pt>
                <c:pt idx="1958">
                  <c:v>852.42399999999998</c:v>
                </c:pt>
                <c:pt idx="1959">
                  <c:v>852.72400000000005</c:v>
                </c:pt>
                <c:pt idx="1960">
                  <c:v>853.024</c:v>
                </c:pt>
                <c:pt idx="1961">
                  <c:v>853.32399999999996</c:v>
                </c:pt>
                <c:pt idx="1962">
                  <c:v>853.62400000000002</c:v>
                </c:pt>
                <c:pt idx="1963">
                  <c:v>853.923</c:v>
                </c:pt>
                <c:pt idx="1964">
                  <c:v>854.22299999999996</c:v>
                </c:pt>
                <c:pt idx="1965">
                  <c:v>854.52300000000002</c:v>
                </c:pt>
                <c:pt idx="1966">
                  <c:v>854.822</c:v>
                </c:pt>
                <c:pt idx="1967">
                  <c:v>855.12199999999996</c:v>
                </c:pt>
                <c:pt idx="1968">
                  <c:v>855.42100000000005</c:v>
                </c:pt>
                <c:pt idx="1969">
                  <c:v>855.721</c:v>
                </c:pt>
                <c:pt idx="1970">
                  <c:v>856.02</c:v>
                </c:pt>
                <c:pt idx="1971">
                  <c:v>856.31899999999996</c:v>
                </c:pt>
                <c:pt idx="1972">
                  <c:v>856.61900000000003</c:v>
                </c:pt>
                <c:pt idx="1973">
                  <c:v>856.91800000000001</c:v>
                </c:pt>
                <c:pt idx="1974">
                  <c:v>857.21699999999998</c:v>
                </c:pt>
                <c:pt idx="1975">
                  <c:v>857.51599999999996</c:v>
                </c:pt>
                <c:pt idx="1976">
                  <c:v>857.81500000000005</c:v>
                </c:pt>
                <c:pt idx="1977">
                  <c:v>858.11400000000003</c:v>
                </c:pt>
                <c:pt idx="1978">
                  <c:v>858.41300000000001</c:v>
                </c:pt>
                <c:pt idx="1979">
                  <c:v>858.71199999999999</c:v>
                </c:pt>
                <c:pt idx="1980">
                  <c:v>859.01099999999997</c:v>
                </c:pt>
                <c:pt idx="1981">
                  <c:v>859.30899999999997</c:v>
                </c:pt>
                <c:pt idx="1982">
                  <c:v>859.60799999999995</c:v>
                </c:pt>
                <c:pt idx="1983">
                  <c:v>859.90700000000004</c:v>
                </c:pt>
                <c:pt idx="1984">
                  <c:v>860.20500000000004</c:v>
                </c:pt>
                <c:pt idx="1985">
                  <c:v>860.50400000000002</c:v>
                </c:pt>
                <c:pt idx="1986">
                  <c:v>860.803</c:v>
                </c:pt>
                <c:pt idx="1987">
                  <c:v>861.101</c:v>
                </c:pt>
                <c:pt idx="1988">
                  <c:v>861.399</c:v>
                </c:pt>
                <c:pt idx="1989">
                  <c:v>861.69799999999998</c:v>
                </c:pt>
                <c:pt idx="1990">
                  <c:v>861.99599999999998</c:v>
                </c:pt>
                <c:pt idx="1991">
                  <c:v>862.29399999999998</c:v>
                </c:pt>
                <c:pt idx="1992">
                  <c:v>862.59199999999998</c:v>
                </c:pt>
                <c:pt idx="1993">
                  <c:v>862.89099999999996</c:v>
                </c:pt>
                <c:pt idx="1994">
                  <c:v>863.18899999999996</c:v>
                </c:pt>
                <c:pt idx="1995">
                  <c:v>863.48699999999997</c:v>
                </c:pt>
                <c:pt idx="1996">
                  <c:v>863.78499999999997</c:v>
                </c:pt>
                <c:pt idx="1997">
                  <c:v>864.08299999999997</c:v>
                </c:pt>
                <c:pt idx="1998">
                  <c:v>864.38099999999997</c:v>
                </c:pt>
                <c:pt idx="1999">
                  <c:v>864.678</c:v>
                </c:pt>
                <c:pt idx="2000">
                  <c:v>864.976</c:v>
                </c:pt>
                <c:pt idx="2001">
                  <c:v>865.274</c:v>
                </c:pt>
                <c:pt idx="2002">
                  <c:v>865.57100000000003</c:v>
                </c:pt>
                <c:pt idx="2003">
                  <c:v>865.86900000000003</c:v>
                </c:pt>
                <c:pt idx="2004">
                  <c:v>866.16700000000003</c:v>
                </c:pt>
                <c:pt idx="2005">
                  <c:v>866.46400000000006</c:v>
                </c:pt>
                <c:pt idx="2006">
                  <c:v>866.76199999999994</c:v>
                </c:pt>
                <c:pt idx="2007">
                  <c:v>867.05899999999997</c:v>
                </c:pt>
                <c:pt idx="2008">
                  <c:v>867.35599999999999</c:v>
                </c:pt>
                <c:pt idx="2009">
                  <c:v>867.654</c:v>
                </c:pt>
                <c:pt idx="2010">
                  <c:v>867.95100000000002</c:v>
                </c:pt>
                <c:pt idx="2011">
                  <c:v>868.24800000000005</c:v>
                </c:pt>
                <c:pt idx="2012">
                  <c:v>868.54499999999996</c:v>
                </c:pt>
                <c:pt idx="2013">
                  <c:v>868.84199999999998</c:v>
                </c:pt>
                <c:pt idx="2014">
                  <c:v>869.13900000000001</c:v>
                </c:pt>
                <c:pt idx="2015">
                  <c:v>869.43600000000004</c:v>
                </c:pt>
                <c:pt idx="2016">
                  <c:v>869.73299999999995</c:v>
                </c:pt>
                <c:pt idx="2017">
                  <c:v>870.03</c:v>
                </c:pt>
                <c:pt idx="2018">
                  <c:v>870.327</c:v>
                </c:pt>
                <c:pt idx="2019">
                  <c:v>870.62300000000005</c:v>
                </c:pt>
                <c:pt idx="2020">
                  <c:v>870.92</c:v>
                </c:pt>
                <c:pt idx="2021">
                  <c:v>871.21699999999998</c:v>
                </c:pt>
                <c:pt idx="2022">
                  <c:v>871.51300000000003</c:v>
                </c:pt>
                <c:pt idx="2023">
                  <c:v>871.81</c:v>
                </c:pt>
                <c:pt idx="2024">
                  <c:v>872.10599999999999</c:v>
                </c:pt>
                <c:pt idx="2025">
                  <c:v>872.40300000000002</c:v>
                </c:pt>
                <c:pt idx="2026">
                  <c:v>872.69899999999996</c:v>
                </c:pt>
                <c:pt idx="2027">
                  <c:v>872.995</c:v>
                </c:pt>
                <c:pt idx="2028">
                  <c:v>873.29200000000003</c:v>
                </c:pt>
                <c:pt idx="2029">
                  <c:v>873.58799999999997</c:v>
                </c:pt>
                <c:pt idx="2030">
                  <c:v>873.88400000000001</c:v>
                </c:pt>
                <c:pt idx="2031">
                  <c:v>874.18</c:v>
                </c:pt>
                <c:pt idx="2032">
                  <c:v>874.476</c:v>
                </c:pt>
                <c:pt idx="2033">
                  <c:v>874.77200000000005</c:v>
                </c:pt>
                <c:pt idx="2034">
                  <c:v>875.06799999999998</c:v>
                </c:pt>
                <c:pt idx="2035">
                  <c:v>875.36400000000003</c:v>
                </c:pt>
                <c:pt idx="2036">
                  <c:v>875.66</c:v>
                </c:pt>
                <c:pt idx="2037">
                  <c:v>875.95600000000002</c:v>
                </c:pt>
                <c:pt idx="2038">
                  <c:v>876.25099999999998</c:v>
                </c:pt>
                <c:pt idx="2039">
                  <c:v>876.54700000000003</c:v>
                </c:pt>
                <c:pt idx="2040">
                  <c:v>876.84299999999996</c:v>
                </c:pt>
                <c:pt idx="2041">
                  <c:v>877.13800000000003</c:v>
                </c:pt>
                <c:pt idx="2042">
                  <c:v>877.43399999999997</c:v>
                </c:pt>
                <c:pt idx="2043">
                  <c:v>877.72900000000004</c:v>
                </c:pt>
                <c:pt idx="2044">
                  <c:v>878.02499999999998</c:v>
                </c:pt>
                <c:pt idx="2045">
                  <c:v>878.32</c:v>
                </c:pt>
                <c:pt idx="2046">
                  <c:v>878.61500000000001</c:v>
                </c:pt>
                <c:pt idx="2047">
                  <c:v>878.91099999999994</c:v>
                </c:pt>
              </c:numCache>
            </c:numRef>
          </c:xVal>
          <c:yVal>
            <c:numRef>
              <c:f>Sheet1!$B$17:$B$2064</c:f>
              <c:numCache>
                <c:formatCode>General</c:formatCode>
                <c:ptCount val="2048"/>
                <c:pt idx="0">
                  <c:v>0</c:v>
                </c:pt>
                <c:pt idx="1">
                  <c:v>0</c:v>
                </c:pt>
                <c:pt idx="2">
                  <c:v>-1.22</c:v>
                </c:pt>
                <c:pt idx="3">
                  <c:v>0</c:v>
                </c:pt>
                <c:pt idx="4">
                  <c:v>-0.76</c:v>
                </c:pt>
                <c:pt idx="5">
                  <c:v>-0.22</c:v>
                </c:pt>
                <c:pt idx="6">
                  <c:v>-0.34</c:v>
                </c:pt>
                <c:pt idx="7">
                  <c:v>0</c:v>
                </c:pt>
                <c:pt idx="8">
                  <c:v>-0.22</c:v>
                </c:pt>
                <c:pt idx="9">
                  <c:v>0</c:v>
                </c:pt>
                <c:pt idx="10">
                  <c:v>-0.04</c:v>
                </c:pt>
                <c:pt idx="11">
                  <c:v>-0.22</c:v>
                </c:pt>
                <c:pt idx="12">
                  <c:v>0.52</c:v>
                </c:pt>
                <c:pt idx="13">
                  <c:v>0</c:v>
                </c:pt>
                <c:pt idx="14">
                  <c:v>0.16</c:v>
                </c:pt>
                <c:pt idx="15">
                  <c:v>0</c:v>
                </c:pt>
                <c:pt idx="16">
                  <c:v>-1.54</c:v>
                </c:pt>
                <c:pt idx="17">
                  <c:v>0</c:v>
                </c:pt>
                <c:pt idx="18">
                  <c:v>-0.16</c:v>
                </c:pt>
                <c:pt idx="19">
                  <c:v>0.52</c:v>
                </c:pt>
                <c:pt idx="20">
                  <c:v>-0.03</c:v>
                </c:pt>
                <c:pt idx="21">
                  <c:v>-0.12</c:v>
                </c:pt>
                <c:pt idx="22">
                  <c:v>0</c:v>
                </c:pt>
                <c:pt idx="23">
                  <c:v>-0.9</c:v>
                </c:pt>
                <c:pt idx="24">
                  <c:v>0</c:v>
                </c:pt>
                <c:pt idx="25">
                  <c:v>-0.44</c:v>
                </c:pt>
                <c:pt idx="26">
                  <c:v>-0.12</c:v>
                </c:pt>
                <c:pt idx="27">
                  <c:v>-0.06</c:v>
                </c:pt>
                <c:pt idx="28">
                  <c:v>-0.67</c:v>
                </c:pt>
                <c:pt idx="29">
                  <c:v>-0.12</c:v>
                </c:pt>
                <c:pt idx="30">
                  <c:v>0</c:v>
                </c:pt>
                <c:pt idx="31">
                  <c:v>-0.54</c:v>
                </c:pt>
                <c:pt idx="32">
                  <c:v>0</c:v>
                </c:pt>
                <c:pt idx="33">
                  <c:v>0</c:v>
                </c:pt>
                <c:pt idx="34">
                  <c:v>-0.64</c:v>
                </c:pt>
                <c:pt idx="35">
                  <c:v>-0.16</c:v>
                </c:pt>
                <c:pt idx="36">
                  <c:v>-0.54</c:v>
                </c:pt>
                <c:pt idx="37">
                  <c:v>0.45</c:v>
                </c:pt>
                <c:pt idx="38">
                  <c:v>-0.54</c:v>
                </c:pt>
                <c:pt idx="39">
                  <c:v>-0.19</c:v>
                </c:pt>
                <c:pt idx="40">
                  <c:v>-0.15</c:v>
                </c:pt>
                <c:pt idx="41">
                  <c:v>-0.19</c:v>
                </c:pt>
                <c:pt idx="42">
                  <c:v>0</c:v>
                </c:pt>
                <c:pt idx="43">
                  <c:v>0.73</c:v>
                </c:pt>
                <c:pt idx="44">
                  <c:v>0.26</c:v>
                </c:pt>
                <c:pt idx="45">
                  <c:v>0.35</c:v>
                </c:pt>
                <c:pt idx="46">
                  <c:v>0</c:v>
                </c:pt>
                <c:pt idx="47">
                  <c:v>0</c:v>
                </c:pt>
                <c:pt idx="48">
                  <c:v>-0.06</c:v>
                </c:pt>
                <c:pt idx="49">
                  <c:v>-0.72</c:v>
                </c:pt>
                <c:pt idx="50">
                  <c:v>0</c:v>
                </c:pt>
                <c:pt idx="51">
                  <c:v>0</c:v>
                </c:pt>
                <c:pt idx="52">
                  <c:v>-0.39</c:v>
                </c:pt>
                <c:pt idx="53">
                  <c:v>-0.06</c:v>
                </c:pt>
                <c:pt idx="54">
                  <c:v>0</c:v>
                </c:pt>
                <c:pt idx="55">
                  <c:v>-1.22</c:v>
                </c:pt>
                <c:pt idx="56">
                  <c:v>-1.72</c:v>
                </c:pt>
                <c:pt idx="57">
                  <c:v>-1.41</c:v>
                </c:pt>
                <c:pt idx="58">
                  <c:v>0</c:v>
                </c:pt>
                <c:pt idx="59">
                  <c:v>0</c:v>
                </c:pt>
                <c:pt idx="60">
                  <c:v>0</c:v>
                </c:pt>
                <c:pt idx="61">
                  <c:v>-7.0000000000000007E-2</c:v>
                </c:pt>
                <c:pt idx="62">
                  <c:v>-0.72</c:v>
                </c:pt>
                <c:pt idx="63">
                  <c:v>-0.51</c:v>
                </c:pt>
                <c:pt idx="64">
                  <c:v>0</c:v>
                </c:pt>
                <c:pt idx="65">
                  <c:v>0</c:v>
                </c:pt>
                <c:pt idx="66">
                  <c:v>-1.72</c:v>
                </c:pt>
                <c:pt idx="67">
                  <c:v>-0.28000000000000003</c:v>
                </c:pt>
                <c:pt idx="68">
                  <c:v>-0.24</c:v>
                </c:pt>
                <c:pt idx="69">
                  <c:v>0.4</c:v>
                </c:pt>
                <c:pt idx="70">
                  <c:v>0.26</c:v>
                </c:pt>
                <c:pt idx="71">
                  <c:v>-0.64</c:v>
                </c:pt>
                <c:pt idx="72">
                  <c:v>0</c:v>
                </c:pt>
                <c:pt idx="73">
                  <c:v>0</c:v>
                </c:pt>
                <c:pt idx="74">
                  <c:v>-7.0000000000000007E-2</c:v>
                </c:pt>
                <c:pt idx="75">
                  <c:v>-0.13</c:v>
                </c:pt>
                <c:pt idx="76">
                  <c:v>0</c:v>
                </c:pt>
                <c:pt idx="77">
                  <c:v>0.69</c:v>
                </c:pt>
                <c:pt idx="78">
                  <c:v>0.26</c:v>
                </c:pt>
                <c:pt idx="79">
                  <c:v>-0.19</c:v>
                </c:pt>
                <c:pt idx="80">
                  <c:v>-0.26</c:v>
                </c:pt>
                <c:pt idx="81">
                  <c:v>0</c:v>
                </c:pt>
                <c:pt idx="82">
                  <c:v>-0.28999999999999998</c:v>
                </c:pt>
                <c:pt idx="83">
                  <c:v>-0.33</c:v>
                </c:pt>
                <c:pt idx="84">
                  <c:v>0.09</c:v>
                </c:pt>
                <c:pt idx="85">
                  <c:v>0</c:v>
                </c:pt>
                <c:pt idx="86">
                  <c:v>-0.22</c:v>
                </c:pt>
                <c:pt idx="87">
                  <c:v>0</c:v>
                </c:pt>
                <c:pt idx="88">
                  <c:v>-1.72</c:v>
                </c:pt>
                <c:pt idx="89">
                  <c:v>-0.19</c:v>
                </c:pt>
                <c:pt idx="90">
                  <c:v>0.1</c:v>
                </c:pt>
                <c:pt idx="91">
                  <c:v>0</c:v>
                </c:pt>
                <c:pt idx="92">
                  <c:v>-0.88</c:v>
                </c:pt>
                <c:pt idx="93">
                  <c:v>0</c:v>
                </c:pt>
                <c:pt idx="94">
                  <c:v>0</c:v>
                </c:pt>
                <c:pt idx="95">
                  <c:v>-0.12</c:v>
                </c:pt>
                <c:pt idx="96">
                  <c:v>-0.13</c:v>
                </c:pt>
                <c:pt idx="97">
                  <c:v>0</c:v>
                </c:pt>
                <c:pt idx="98">
                  <c:v>-0.72</c:v>
                </c:pt>
                <c:pt idx="99">
                  <c:v>0.02</c:v>
                </c:pt>
                <c:pt idx="100">
                  <c:v>0.19</c:v>
                </c:pt>
                <c:pt idx="101">
                  <c:v>0.52</c:v>
                </c:pt>
                <c:pt idx="102">
                  <c:v>0</c:v>
                </c:pt>
                <c:pt idx="103">
                  <c:v>0.56999999999999995</c:v>
                </c:pt>
                <c:pt idx="104">
                  <c:v>0</c:v>
                </c:pt>
                <c:pt idx="105">
                  <c:v>0.16</c:v>
                </c:pt>
                <c:pt idx="106">
                  <c:v>0</c:v>
                </c:pt>
                <c:pt idx="107">
                  <c:v>0</c:v>
                </c:pt>
                <c:pt idx="108">
                  <c:v>0</c:v>
                </c:pt>
                <c:pt idx="109">
                  <c:v>-0.64</c:v>
                </c:pt>
                <c:pt idx="110">
                  <c:v>-0.32</c:v>
                </c:pt>
                <c:pt idx="111">
                  <c:v>-0.21</c:v>
                </c:pt>
                <c:pt idx="112">
                  <c:v>0.04</c:v>
                </c:pt>
                <c:pt idx="113">
                  <c:v>-0.16</c:v>
                </c:pt>
                <c:pt idx="114">
                  <c:v>0.03</c:v>
                </c:pt>
                <c:pt idx="115">
                  <c:v>7.0000000000000007E-2</c:v>
                </c:pt>
                <c:pt idx="116">
                  <c:v>0</c:v>
                </c:pt>
                <c:pt idx="117">
                  <c:v>-0.05</c:v>
                </c:pt>
                <c:pt idx="118">
                  <c:v>0.35</c:v>
                </c:pt>
                <c:pt idx="119">
                  <c:v>0.33</c:v>
                </c:pt>
                <c:pt idx="120">
                  <c:v>0.01</c:v>
                </c:pt>
                <c:pt idx="121">
                  <c:v>0.51</c:v>
                </c:pt>
                <c:pt idx="122">
                  <c:v>0</c:v>
                </c:pt>
                <c:pt idx="123">
                  <c:v>-0.39</c:v>
                </c:pt>
                <c:pt idx="124">
                  <c:v>0</c:v>
                </c:pt>
                <c:pt idx="125">
                  <c:v>-0.33</c:v>
                </c:pt>
                <c:pt idx="126">
                  <c:v>-0.08</c:v>
                </c:pt>
                <c:pt idx="127">
                  <c:v>0.09</c:v>
                </c:pt>
                <c:pt idx="128">
                  <c:v>-1.41</c:v>
                </c:pt>
                <c:pt idx="129">
                  <c:v>0</c:v>
                </c:pt>
                <c:pt idx="130">
                  <c:v>-1.72</c:v>
                </c:pt>
                <c:pt idx="131">
                  <c:v>0.02</c:v>
                </c:pt>
                <c:pt idx="132">
                  <c:v>0.12</c:v>
                </c:pt>
                <c:pt idx="133">
                  <c:v>0</c:v>
                </c:pt>
                <c:pt idx="134">
                  <c:v>-0.22</c:v>
                </c:pt>
                <c:pt idx="135">
                  <c:v>1.24</c:v>
                </c:pt>
                <c:pt idx="136">
                  <c:v>-1.64</c:v>
                </c:pt>
                <c:pt idx="137">
                  <c:v>0.02</c:v>
                </c:pt>
                <c:pt idx="138">
                  <c:v>-0.26</c:v>
                </c:pt>
                <c:pt idx="139">
                  <c:v>1.37</c:v>
                </c:pt>
                <c:pt idx="140">
                  <c:v>0</c:v>
                </c:pt>
                <c:pt idx="141">
                  <c:v>-0.19</c:v>
                </c:pt>
                <c:pt idx="142">
                  <c:v>0.4</c:v>
                </c:pt>
                <c:pt idx="143">
                  <c:v>0</c:v>
                </c:pt>
                <c:pt idx="144">
                  <c:v>0</c:v>
                </c:pt>
                <c:pt idx="145">
                  <c:v>0</c:v>
                </c:pt>
                <c:pt idx="146">
                  <c:v>0.51</c:v>
                </c:pt>
                <c:pt idx="147">
                  <c:v>0.79</c:v>
                </c:pt>
                <c:pt idx="148">
                  <c:v>0</c:v>
                </c:pt>
                <c:pt idx="149">
                  <c:v>0</c:v>
                </c:pt>
                <c:pt idx="150">
                  <c:v>0.99</c:v>
                </c:pt>
                <c:pt idx="151">
                  <c:v>0.85</c:v>
                </c:pt>
                <c:pt idx="152">
                  <c:v>0</c:v>
                </c:pt>
                <c:pt idx="153">
                  <c:v>0</c:v>
                </c:pt>
                <c:pt idx="154">
                  <c:v>0.12</c:v>
                </c:pt>
                <c:pt idx="155">
                  <c:v>0.21</c:v>
                </c:pt>
                <c:pt idx="156">
                  <c:v>-0.88</c:v>
                </c:pt>
                <c:pt idx="157">
                  <c:v>0</c:v>
                </c:pt>
                <c:pt idx="158">
                  <c:v>0.4</c:v>
                </c:pt>
                <c:pt idx="159">
                  <c:v>-7.0000000000000007E-2</c:v>
                </c:pt>
                <c:pt idx="160">
                  <c:v>0.16</c:v>
                </c:pt>
                <c:pt idx="161">
                  <c:v>0.28000000000000003</c:v>
                </c:pt>
                <c:pt idx="162">
                  <c:v>0.22</c:v>
                </c:pt>
                <c:pt idx="163">
                  <c:v>-0.13</c:v>
                </c:pt>
                <c:pt idx="164">
                  <c:v>0.09</c:v>
                </c:pt>
                <c:pt idx="165">
                  <c:v>0.56999999999999995</c:v>
                </c:pt>
                <c:pt idx="166">
                  <c:v>0</c:v>
                </c:pt>
                <c:pt idx="167">
                  <c:v>0.87</c:v>
                </c:pt>
                <c:pt idx="168">
                  <c:v>0</c:v>
                </c:pt>
                <c:pt idx="169">
                  <c:v>0.02</c:v>
                </c:pt>
                <c:pt idx="170">
                  <c:v>0</c:v>
                </c:pt>
                <c:pt idx="171">
                  <c:v>0.69</c:v>
                </c:pt>
                <c:pt idx="172">
                  <c:v>0.1</c:v>
                </c:pt>
                <c:pt idx="173">
                  <c:v>0.1</c:v>
                </c:pt>
                <c:pt idx="174">
                  <c:v>0.51</c:v>
                </c:pt>
                <c:pt idx="175">
                  <c:v>0</c:v>
                </c:pt>
                <c:pt idx="176">
                  <c:v>0</c:v>
                </c:pt>
                <c:pt idx="177">
                  <c:v>0</c:v>
                </c:pt>
                <c:pt idx="178">
                  <c:v>0</c:v>
                </c:pt>
                <c:pt idx="179">
                  <c:v>0.46</c:v>
                </c:pt>
                <c:pt idx="180">
                  <c:v>0</c:v>
                </c:pt>
                <c:pt idx="181">
                  <c:v>0</c:v>
                </c:pt>
                <c:pt idx="182">
                  <c:v>0</c:v>
                </c:pt>
                <c:pt idx="183">
                  <c:v>1.37</c:v>
                </c:pt>
                <c:pt idx="184">
                  <c:v>-0.09</c:v>
                </c:pt>
                <c:pt idx="185">
                  <c:v>-0.13</c:v>
                </c:pt>
                <c:pt idx="186">
                  <c:v>0.28000000000000003</c:v>
                </c:pt>
                <c:pt idx="187">
                  <c:v>1.08</c:v>
                </c:pt>
                <c:pt idx="188">
                  <c:v>0.4</c:v>
                </c:pt>
                <c:pt idx="189">
                  <c:v>0.69</c:v>
                </c:pt>
                <c:pt idx="190">
                  <c:v>0</c:v>
                </c:pt>
                <c:pt idx="191">
                  <c:v>0.89</c:v>
                </c:pt>
                <c:pt idx="192">
                  <c:v>0.28000000000000003</c:v>
                </c:pt>
                <c:pt idx="193">
                  <c:v>0.32</c:v>
                </c:pt>
                <c:pt idx="194">
                  <c:v>0.78</c:v>
                </c:pt>
                <c:pt idx="195">
                  <c:v>0.5</c:v>
                </c:pt>
                <c:pt idx="196">
                  <c:v>0.22</c:v>
                </c:pt>
                <c:pt idx="197">
                  <c:v>0.52</c:v>
                </c:pt>
                <c:pt idx="198">
                  <c:v>1.2</c:v>
                </c:pt>
                <c:pt idx="199">
                  <c:v>0</c:v>
                </c:pt>
                <c:pt idx="200">
                  <c:v>0.42</c:v>
                </c:pt>
                <c:pt idx="201">
                  <c:v>0.55000000000000004</c:v>
                </c:pt>
                <c:pt idx="202">
                  <c:v>0.36</c:v>
                </c:pt>
                <c:pt idx="203">
                  <c:v>0.28000000000000003</c:v>
                </c:pt>
                <c:pt idx="204">
                  <c:v>0.34</c:v>
                </c:pt>
                <c:pt idx="205">
                  <c:v>0.14000000000000001</c:v>
                </c:pt>
                <c:pt idx="206">
                  <c:v>0.36</c:v>
                </c:pt>
                <c:pt idx="207">
                  <c:v>0.56000000000000005</c:v>
                </c:pt>
                <c:pt idx="208">
                  <c:v>0.33</c:v>
                </c:pt>
                <c:pt idx="209">
                  <c:v>0.15</c:v>
                </c:pt>
                <c:pt idx="210">
                  <c:v>0.28999999999999998</c:v>
                </c:pt>
                <c:pt idx="211">
                  <c:v>0.22</c:v>
                </c:pt>
                <c:pt idx="212">
                  <c:v>0.24</c:v>
                </c:pt>
                <c:pt idx="213">
                  <c:v>0.42</c:v>
                </c:pt>
                <c:pt idx="214">
                  <c:v>0.41</c:v>
                </c:pt>
                <c:pt idx="215">
                  <c:v>0.34</c:v>
                </c:pt>
                <c:pt idx="216">
                  <c:v>0.41</c:v>
                </c:pt>
                <c:pt idx="217">
                  <c:v>0.31</c:v>
                </c:pt>
                <c:pt idx="218">
                  <c:v>0.32</c:v>
                </c:pt>
                <c:pt idx="219">
                  <c:v>0.32</c:v>
                </c:pt>
                <c:pt idx="220">
                  <c:v>0.41</c:v>
                </c:pt>
                <c:pt idx="221">
                  <c:v>0.33</c:v>
                </c:pt>
                <c:pt idx="222">
                  <c:v>0.22</c:v>
                </c:pt>
                <c:pt idx="223">
                  <c:v>0.35</c:v>
                </c:pt>
                <c:pt idx="224">
                  <c:v>0.28000000000000003</c:v>
                </c:pt>
                <c:pt idx="225">
                  <c:v>0.36</c:v>
                </c:pt>
                <c:pt idx="226">
                  <c:v>0.33</c:v>
                </c:pt>
                <c:pt idx="227">
                  <c:v>0.38</c:v>
                </c:pt>
                <c:pt idx="228">
                  <c:v>0.3</c:v>
                </c:pt>
                <c:pt idx="229">
                  <c:v>0.28000000000000003</c:v>
                </c:pt>
                <c:pt idx="230">
                  <c:v>0.19</c:v>
                </c:pt>
                <c:pt idx="231">
                  <c:v>0.34</c:v>
                </c:pt>
                <c:pt idx="232">
                  <c:v>0.19</c:v>
                </c:pt>
                <c:pt idx="233">
                  <c:v>0.24</c:v>
                </c:pt>
                <c:pt idx="234">
                  <c:v>0.26</c:v>
                </c:pt>
                <c:pt idx="235">
                  <c:v>0.28000000000000003</c:v>
                </c:pt>
                <c:pt idx="236">
                  <c:v>0.21</c:v>
                </c:pt>
                <c:pt idx="237">
                  <c:v>0.19</c:v>
                </c:pt>
                <c:pt idx="238">
                  <c:v>0.28000000000000003</c:v>
                </c:pt>
                <c:pt idx="239">
                  <c:v>0.3</c:v>
                </c:pt>
                <c:pt idx="240">
                  <c:v>0.2</c:v>
                </c:pt>
                <c:pt idx="241">
                  <c:v>0.26</c:v>
                </c:pt>
                <c:pt idx="242">
                  <c:v>0.24</c:v>
                </c:pt>
                <c:pt idx="243">
                  <c:v>0.28000000000000003</c:v>
                </c:pt>
                <c:pt idx="244">
                  <c:v>0.27</c:v>
                </c:pt>
                <c:pt idx="245">
                  <c:v>0.26</c:v>
                </c:pt>
                <c:pt idx="246">
                  <c:v>0.25</c:v>
                </c:pt>
                <c:pt idx="247">
                  <c:v>0.25</c:v>
                </c:pt>
                <c:pt idx="248">
                  <c:v>0.25</c:v>
                </c:pt>
                <c:pt idx="249">
                  <c:v>0.21</c:v>
                </c:pt>
                <c:pt idx="250">
                  <c:v>0.22</c:v>
                </c:pt>
                <c:pt idx="251">
                  <c:v>0.25</c:v>
                </c:pt>
                <c:pt idx="252">
                  <c:v>0.24</c:v>
                </c:pt>
                <c:pt idx="253">
                  <c:v>0.22</c:v>
                </c:pt>
                <c:pt idx="254">
                  <c:v>0.24</c:v>
                </c:pt>
                <c:pt idx="255">
                  <c:v>0.25</c:v>
                </c:pt>
                <c:pt idx="256">
                  <c:v>0.27</c:v>
                </c:pt>
                <c:pt idx="257">
                  <c:v>0.25</c:v>
                </c:pt>
                <c:pt idx="258">
                  <c:v>0.27</c:v>
                </c:pt>
                <c:pt idx="259">
                  <c:v>0.26</c:v>
                </c:pt>
                <c:pt idx="260">
                  <c:v>0.26</c:v>
                </c:pt>
                <c:pt idx="261">
                  <c:v>0.25</c:v>
                </c:pt>
                <c:pt idx="262">
                  <c:v>0.25</c:v>
                </c:pt>
                <c:pt idx="263">
                  <c:v>0.28000000000000003</c:v>
                </c:pt>
                <c:pt idx="264">
                  <c:v>0.28000000000000003</c:v>
                </c:pt>
                <c:pt idx="265">
                  <c:v>0.28999999999999998</c:v>
                </c:pt>
                <c:pt idx="266">
                  <c:v>0.28999999999999998</c:v>
                </c:pt>
                <c:pt idx="267">
                  <c:v>0.28000000000000003</c:v>
                </c:pt>
                <c:pt idx="268">
                  <c:v>0.26</c:v>
                </c:pt>
                <c:pt idx="269">
                  <c:v>0.28999999999999998</c:v>
                </c:pt>
                <c:pt idx="270">
                  <c:v>0.32</c:v>
                </c:pt>
                <c:pt idx="271">
                  <c:v>0.31</c:v>
                </c:pt>
                <c:pt idx="272">
                  <c:v>0.28000000000000003</c:v>
                </c:pt>
                <c:pt idx="273">
                  <c:v>0.32</c:v>
                </c:pt>
                <c:pt idx="274">
                  <c:v>0.31</c:v>
                </c:pt>
                <c:pt idx="275">
                  <c:v>0.31</c:v>
                </c:pt>
                <c:pt idx="276">
                  <c:v>0.32</c:v>
                </c:pt>
                <c:pt idx="277">
                  <c:v>0.32</c:v>
                </c:pt>
                <c:pt idx="278">
                  <c:v>0.34</c:v>
                </c:pt>
                <c:pt idx="279">
                  <c:v>0.33</c:v>
                </c:pt>
                <c:pt idx="280">
                  <c:v>0.33</c:v>
                </c:pt>
                <c:pt idx="281">
                  <c:v>0.34</c:v>
                </c:pt>
                <c:pt idx="282">
                  <c:v>0.34</c:v>
                </c:pt>
                <c:pt idx="283">
                  <c:v>0.35</c:v>
                </c:pt>
                <c:pt idx="284">
                  <c:v>0.35</c:v>
                </c:pt>
                <c:pt idx="285">
                  <c:v>0.36</c:v>
                </c:pt>
                <c:pt idx="286">
                  <c:v>0.39</c:v>
                </c:pt>
                <c:pt idx="287">
                  <c:v>0.38</c:v>
                </c:pt>
                <c:pt idx="288">
                  <c:v>0.38</c:v>
                </c:pt>
                <c:pt idx="289">
                  <c:v>0.39</c:v>
                </c:pt>
                <c:pt idx="290">
                  <c:v>0.4</c:v>
                </c:pt>
                <c:pt idx="291">
                  <c:v>0.4</c:v>
                </c:pt>
                <c:pt idx="292">
                  <c:v>0.39</c:v>
                </c:pt>
                <c:pt idx="293">
                  <c:v>0.4</c:v>
                </c:pt>
                <c:pt idx="294">
                  <c:v>0.43</c:v>
                </c:pt>
                <c:pt idx="295">
                  <c:v>0.42</c:v>
                </c:pt>
                <c:pt idx="296">
                  <c:v>0.43</c:v>
                </c:pt>
                <c:pt idx="297">
                  <c:v>0.44</c:v>
                </c:pt>
                <c:pt idx="298">
                  <c:v>0.44</c:v>
                </c:pt>
                <c:pt idx="299">
                  <c:v>0.44</c:v>
                </c:pt>
                <c:pt idx="300">
                  <c:v>0.46</c:v>
                </c:pt>
                <c:pt idx="301">
                  <c:v>0.47</c:v>
                </c:pt>
                <c:pt idx="302">
                  <c:v>0.47</c:v>
                </c:pt>
                <c:pt idx="303">
                  <c:v>0.47</c:v>
                </c:pt>
                <c:pt idx="304">
                  <c:v>0.49</c:v>
                </c:pt>
                <c:pt idx="305">
                  <c:v>0.5</c:v>
                </c:pt>
                <c:pt idx="306">
                  <c:v>0.49</c:v>
                </c:pt>
                <c:pt idx="307">
                  <c:v>0.51</c:v>
                </c:pt>
                <c:pt idx="308">
                  <c:v>0.51</c:v>
                </c:pt>
                <c:pt idx="309">
                  <c:v>0.53</c:v>
                </c:pt>
                <c:pt idx="310">
                  <c:v>0.52</c:v>
                </c:pt>
                <c:pt idx="311">
                  <c:v>0.53</c:v>
                </c:pt>
                <c:pt idx="312">
                  <c:v>0.55000000000000004</c:v>
                </c:pt>
                <c:pt idx="313">
                  <c:v>0.55000000000000004</c:v>
                </c:pt>
                <c:pt idx="314">
                  <c:v>0.56999999999999995</c:v>
                </c:pt>
                <c:pt idx="315">
                  <c:v>0.59</c:v>
                </c:pt>
                <c:pt idx="316">
                  <c:v>0.56999999999999995</c:v>
                </c:pt>
                <c:pt idx="317">
                  <c:v>0.6</c:v>
                </c:pt>
                <c:pt idx="318">
                  <c:v>0.6</c:v>
                </c:pt>
                <c:pt idx="319">
                  <c:v>0.57999999999999996</c:v>
                </c:pt>
                <c:pt idx="320">
                  <c:v>0.6</c:v>
                </c:pt>
                <c:pt idx="321">
                  <c:v>0.59</c:v>
                </c:pt>
                <c:pt idx="322">
                  <c:v>0.61</c:v>
                </c:pt>
                <c:pt idx="323">
                  <c:v>0.64</c:v>
                </c:pt>
                <c:pt idx="324">
                  <c:v>0.63</c:v>
                </c:pt>
                <c:pt idx="325">
                  <c:v>0.64</c:v>
                </c:pt>
                <c:pt idx="326">
                  <c:v>0.65</c:v>
                </c:pt>
                <c:pt idx="327">
                  <c:v>0.67</c:v>
                </c:pt>
                <c:pt idx="328">
                  <c:v>0.68</c:v>
                </c:pt>
                <c:pt idx="329">
                  <c:v>0.68</c:v>
                </c:pt>
                <c:pt idx="330">
                  <c:v>0.71</c:v>
                </c:pt>
                <c:pt idx="331">
                  <c:v>0.7</c:v>
                </c:pt>
                <c:pt idx="332">
                  <c:v>0.72</c:v>
                </c:pt>
                <c:pt idx="333">
                  <c:v>0.71</c:v>
                </c:pt>
                <c:pt idx="334">
                  <c:v>0.72</c:v>
                </c:pt>
                <c:pt idx="335">
                  <c:v>0.71</c:v>
                </c:pt>
                <c:pt idx="336">
                  <c:v>0.71</c:v>
                </c:pt>
                <c:pt idx="337">
                  <c:v>0.75</c:v>
                </c:pt>
                <c:pt idx="338">
                  <c:v>0.78</c:v>
                </c:pt>
                <c:pt idx="339">
                  <c:v>0.76</c:v>
                </c:pt>
                <c:pt idx="340">
                  <c:v>0.8</c:v>
                </c:pt>
                <c:pt idx="341">
                  <c:v>0.82</c:v>
                </c:pt>
                <c:pt idx="342">
                  <c:v>0.82</c:v>
                </c:pt>
                <c:pt idx="343">
                  <c:v>0.84</c:v>
                </c:pt>
                <c:pt idx="344">
                  <c:v>0.82</c:v>
                </c:pt>
                <c:pt idx="345">
                  <c:v>0.84</c:v>
                </c:pt>
                <c:pt idx="346">
                  <c:v>0.82</c:v>
                </c:pt>
                <c:pt idx="347">
                  <c:v>0.85</c:v>
                </c:pt>
                <c:pt idx="348">
                  <c:v>0.84</c:v>
                </c:pt>
                <c:pt idx="349">
                  <c:v>0.86</c:v>
                </c:pt>
                <c:pt idx="350">
                  <c:v>0.84</c:v>
                </c:pt>
                <c:pt idx="351">
                  <c:v>0.86</c:v>
                </c:pt>
                <c:pt idx="352">
                  <c:v>0.88</c:v>
                </c:pt>
                <c:pt idx="353">
                  <c:v>0.92</c:v>
                </c:pt>
                <c:pt idx="354">
                  <c:v>0.91</c:v>
                </c:pt>
                <c:pt idx="355">
                  <c:v>0.95</c:v>
                </c:pt>
                <c:pt idx="356">
                  <c:v>0.97</c:v>
                </c:pt>
                <c:pt idx="357">
                  <c:v>0.97</c:v>
                </c:pt>
                <c:pt idx="358">
                  <c:v>0.97</c:v>
                </c:pt>
                <c:pt idx="359">
                  <c:v>0.98</c:v>
                </c:pt>
                <c:pt idx="360">
                  <c:v>0.99</c:v>
                </c:pt>
                <c:pt idx="361">
                  <c:v>1</c:v>
                </c:pt>
                <c:pt idx="362">
                  <c:v>0.97</c:v>
                </c:pt>
                <c:pt idx="363">
                  <c:v>0.98</c:v>
                </c:pt>
                <c:pt idx="364">
                  <c:v>0.98</c:v>
                </c:pt>
                <c:pt idx="365">
                  <c:v>0.98</c:v>
                </c:pt>
                <c:pt idx="366">
                  <c:v>0.99</c:v>
                </c:pt>
                <c:pt idx="367">
                  <c:v>0.99</c:v>
                </c:pt>
                <c:pt idx="368">
                  <c:v>1.01</c:v>
                </c:pt>
                <c:pt idx="369">
                  <c:v>1.0900000000000001</c:v>
                </c:pt>
                <c:pt idx="370">
                  <c:v>1.1100000000000001</c:v>
                </c:pt>
                <c:pt idx="371">
                  <c:v>1.1100000000000001</c:v>
                </c:pt>
                <c:pt idx="372">
                  <c:v>1.1299999999999999</c:v>
                </c:pt>
                <c:pt idx="373">
                  <c:v>1.1599999999999999</c:v>
                </c:pt>
                <c:pt idx="374">
                  <c:v>1.1499999999999999</c:v>
                </c:pt>
                <c:pt idx="375">
                  <c:v>1.1499999999999999</c:v>
                </c:pt>
                <c:pt idx="376">
                  <c:v>1.17</c:v>
                </c:pt>
                <c:pt idx="377">
                  <c:v>1.1399999999999999</c:v>
                </c:pt>
                <c:pt idx="378">
                  <c:v>1.1299999999999999</c:v>
                </c:pt>
                <c:pt idx="379">
                  <c:v>1.1200000000000001</c:v>
                </c:pt>
                <c:pt idx="380">
                  <c:v>1.1599999999999999</c:v>
                </c:pt>
                <c:pt idx="381">
                  <c:v>1.1499999999999999</c:v>
                </c:pt>
                <c:pt idx="382">
                  <c:v>1.1200000000000001</c:v>
                </c:pt>
                <c:pt idx="383">
                  <c:v>1.19</c:v>
                </c:pt>
                <c:pt idx="384">
                  <c:v>1.2</c:v>
                </c:pt>
                <c:pt idx="385">
                  <c:v>1.21</c:v>
                </c:pt>
                <c:pt idx="386">
                  <c:v>1.22</c:v>
                </c:pt>
                <c:pt idx="387">
                  <c:v>1.26</c:v>
                </c:pt>
                <c:pt idx="388">
                  <c:v>1.25</c:v>
                </c:pt>
                <c:pt idx="389">
                  <c:v>1.32</c:v>
                </c:pt>
                <c:pt idx="390">
                  <c:v>1.34</c:v>
                </c:pt>
                <c:pt idx="391">
                  <c:v>1.32</c:v>
                </c:pt>
                <c:pt idx="392">
                  <c:v>1.36</c:v>
                </c:pt>
                <c:pt idx="393">
                  <c:v>1.33</c:v>
                </c:pt>
                <c:pt idx="394">
                  <c:v>1.31</c:v>
                </c:pt>
                <c:pt idx="395">
                  <c:v>1.32</c:v>
                </c:pt>
                <c:pt idx="396">
                  <c:v>1.29</c:v>
                </c:pt>
                <c:pt idx="397">
                  <c:v>1.32</c:v>
                </c:pt>
                <c:pt idx="398">
                  <c:v>1.29</c:v>
                </c:pt>
                <c:pt idx="399">
                  <c:v>1.32</c:v>
                </c:pt>
                <c:pt idx="400">
                  <c:v>1.32</c:v>
                </c:pt>
                <c:pt idx="401">
                  <c:v>1.32</c:v>
                </c:pt>
                <c:pt idx="402">
                  <c:v>1.39</c:v>
                </c:pt>
                <c:pt idx="403">
                  <c:v>1.41</c:v>
                </c:pt>
                <c:pt idx="404">
                  <c:v>1.42</c:v>
                </c:pt>
                <c:pt idx="405">
                  <c:v>1.44</c:v>
                </c:pt>
                <c:pt idx="406">
                  <c:v>1.46</c:v>
                </c:pt>
                <c:pt idx="407">
                  <c:v>1.46</c:v>
                </c:pt>
                <c:pt idx="408">
                  <c:v>1.52</c:v>
                </c:pt>
                <c:pt idx="409">
                  <c:v>1.52</c:v>
                </c:pt>
                <c:pt idx="410">
                  <c:v>1.5</c:v>
                </c:pt>
                <c:pt idx="411">
                  <c:v>1.5</c:v>
                </c:pt>
                <c:pt idx="412">
                  <c:v>1.5</c:v>
                </c:pt>
                <c:pt idx="413">
                  <c:v>1.44</c:v>
                </c:pt>
                <c:pt idx="414">
                  <c:v>1.48</c:v>
                </c:pt>
                <c:pt idx="415">
                  <c:v>1.41</c:v>
                </c:pt>
                <c:pt idx="416">
                  <c:v>1.42</c:v>
                </c:pt>
                <c:pt idx="417">
                  <c:v>1.46</c:v>
                </c:pt>
                <c:pt idx="418">
                  <c:v>1.48</c:v>
                </c:pt>
                <c:pt idx="419">
                  <c:v>1.46</c:v>
                </c:pt>
                <c:pt idx="420">
                  <c:v>1.49</c:v>
                </c:pt>
                <c:pt idx="421">
                  <c:v>1.5</c:v>
                </c:pt>
                <c:pt idx="422">
                  <c:v>1.51</c:v>
                </c:pt>
                <c:pt idx="423">
                  <c:v>1.57</c:v>
                </c:pt>
                <c:pt idx="424">
                  <c:v>1.56</c:v>
                </c:pt>
                <c:pt idx="425">
                  <c:v>1.68</c:v>
                </c:pt>
                <c:pt idx="426">
                  <c:v>1.69</c:v>
                </c:pt>
                <c:pt idx="427">
                  <c:v>1.69</c:v>
                </c:pt>
                <c:pt idx="428">
                  <c:v>1.65</c:v>
                </c:pt>
                <c:pt idx="429">
                  <c:v>1.66</c:v>
                </c:pt>
                <c:pt idx="430">
                  <c:v>1.67</c:v>
                </c:pt>
                <c:pt idx="431">
                  <c:v>1.62</c:v>
                </c:pt>
                <c:pt idx="432">
                  <c:v>1.63</c:v>
                </c:pt>
                <c:pt idx="433">
                  <c:v>1.53</c:v>
                </c:pt>
                <c:pt idx="434">
                  <c:v>1.53</c:v>
                </c:pt>
                <c:pt idx="435">
                  <c:v>1.52</c:v>
                </c:pt>
                <c:pt idx="436">
                  <c:v>1.55</c:v>
                </c:pt>
                <c:pt idx="437">
                  <c:v>1.64</c:v>
                </c:pt>
                <c:pt idx="438">
                  <c:v>1.62</c:v>
                </c:pt>
                <c:pt idx="439">
                  <c:v>1.59</c:v>
                </c:pt>
                <c:pt idx="440">
                  <c:v>1.64</c:v>
                </c:pt>
                <c:pt idx="441">
                  <c:v>1.7</c:v>
                </c:pt>
                <c:pt idx="442">
                  <c:v>1.7</c:v>
                </c:pt>
                <c:pt idx="443">
                  <c:v>1.71</c:v>
                </c:pt>
                <c:pt idx="444">
                  <c:v>1.73</c:v>
                </c:pt>
                <c:pt idx="445">
                  <c:v>1.75</c:v>
                </c:pt>
                <c:pt idx="446">
                  <c:v>1.79</c:v>
                </c:pt>
                <c:pt idx="447">
                  <c:v>1.85</c:v>
                </c:pt>
                <c:pt idx="448">
                  <c:v>1.82</c:v>
                </c:pt>
                <c:pt idx="449">
                  <c:v>1.79</c:v>
                </c:pt>
                <c:pt idx="450">
                  <c:v>1.87</c:v>
                </c:pt>
                <c:pt idx="451">
                  <c:v>1.78</c:v>
                </c:pt>
                <c:pt idx="452">
                  <c:v>1.77</c:v>
                </c:pt>
                <c:pt idx="453">
                  <c:v>1.7</c:v>
                </c:pt>
                <c:pt idx="454">
                  <c:v>1.63</c:v>
                </c:pt>
                <c:pt idx="455">
                  <c:v>1.69</c:v>
                </c:pt>
                <c:pt idx="456">
                  <c:v>1.62</c:v>
                </c:pt>
                <c:pt idx="457">
                  <c:v>1.66</c:v>
                </c:pt>
                <c:pt idx="458">
                  <c:v>1.62</c:v>
                </c:pt>
                <c:pt idx="459">
                  <c:v>1.61</c:v>
                </c:pt>
                <c:pt idx="460">
                  <c:v>1.66</c:v>
                </c:pt>
                <c:pt idx="461">
                  <c:v>1.69</c:v>
                </c:pt>
                <c:pt idx="462">
                  <c:v>1.75</c:v>
                </c:pt>
                <c:pt idx="463">
                  <c:v>1.83</c:v>
                </c:pt>
                <c:pt idx="464">
                  <c:v>1.89</c:v>
                </c:pt>
                <c:pt idx="465">
                  <c:v>1.91</c:v>
                </c:pt>
                <c:pt idx="466">
                  <c:v>1.96</c:v>
                </c:pt>
                <c:pt idx="467">
                  <c:v>1.89</c:v>
                </c:pt>
                <c:pt idx="468">
                  <c:v>1.94</c:v>
                </c:pt>
                <c:pt idx="469">
                  <c:v>1.91</c:v>
                </c:pt>
                <c:pt idx="470">
                  <c:v>1.92</c:v>
                </c:pt>
                <c:pt idx="471">
                  <c:v>1.91</c:v>
                </c:pt>
                <c:pt idx="472">
                  <c:v>1.88</c:v>
                </c:pt>
                <c:pt idx="473">
                  <c:v>1.79</c:v>
                </c:pt>
                <c:pt idx="474">
                  <c:v>1.69</c:v>
                </c:pt>
                <c:pt idx="475">
                  <c:v>1.73</c:v>
                </c:pt>
                <c:pt idx="476">
                  <c:v>1.77</c:v>
                </c:pt>
                <c:pt idx="477">
                  <c:v>1.76</c:v>
                </c:pt>
                <c:pt idx="478">
                  <c:v>1.66</c:v>
                </c:pt>
                <c:pt idx="479">
                  <c:v>1.7</c:v>
                </c:pt>
                <c:pt idx="480">
                  <c:v>1.72</c:v>
                </c:pt>
                <c:pt idx="481">
                  <c:v>1.73</c:v>
                </c:pt>
                <c:pt idx="482">
                  <c:v>1.8</c:v>
                </c:pt>
                <c:pt idx="483">
                  <c:v>1.81</c:v>
                </c:pt>
                <c:pt idx="484">
                  <c:v>1.8</c:v>
                </c:pt>
                <c:pt idx="485">
                  <c:v>1.87</c:v>
                </c:pt>
                <c:pt idx="486">
                  <c:v>1.81</c:v>
                </c:pt>
                <c:pt idx="487">
                  <c:v>1.79</c:v>
                </c:pt>
                <c:pt idx="488">
                  <c:v>1.93</c:v>
                </c:pt>
                <c:pt idx="489">
                  <c:v>1.93</c:v>
                </c:pt>
                <c:pt idx="490">
                  <c:v>1.9</c:v>
                </c:pt>
                <c:pt idx="491">
                  <c:v>1.95</c:v>
                </c:pt>
                <c:pt idx="492">
                  <c:v>1.95</c:v>
                </c:pt>
                <c:pt idx="493">
                  <c:v>1.9</c:v>
                </c:pt>
                <c:pt idx="494">
                  <c:v>1.94</c:v>
                </c:pt>
                <c:pt idx="495">
                  <c:v>1.81</c:v>
                </c:pt>
                <c:pt idx="496">
                  <c:v>1.72</c:v>
                </c:pt>
                <c:pt idx="497">
                  <c:v>1.73</c:v>
                </c:pt>
                <c:pt idx="498">
                  <c:v>1.76</c:v>
                </c:pt>
                <c:pt idx="499">
                  <c:v>1.72</c:v>
                </c:pt>
                <c:pt idx="500">
                  <c:v>1.66</c:v>
                </c:pt>
                <c:pt idx="501">
                  <c:v>1.67</c:v>
                </c:pt>
                <c:pt idx="502">
                  <c:v>1.61</c:v>
                </c:pt>
                <c:pt idx="503">
                  <c:v>1.65</c:v>
                </c:pt>
                <c:pt idx="504">
                  <c:v>1.68</c:v>
                </c:pt>
                <c:pt idx="505">
                  <c:v>1.67</c:v>
                </c:pt>
                <c:pt idx="506">
                  <c:v>1.7</c:v>
                </c:pt>
                <c:pt idx="507">
                  <c:v>1.84</c:v>
                </c:pt>
                <c:pt idx="508">
                  <c:v>1.77</c:v>
                </c:pt>
                <c:pt idx="509">
                  <c:v>1.69</c:v>
                </c:pt>
                <c:pt idx="510">
                  <c:v>1.84</c:v>
                </c:pt>
                <c:pt idx="511">
                  <c:v>1.76</c:v>
                </c:pt>
                <c:pt idx="512">
                  <c:v>1.85</c:v>
                </c:pt>
                <c:pt idx="513">
                  <c:v>1.89</c:v>
                </c:pt>
                <c:pt idx="514">
                  <c:v>1.85</c:v>
                </c:pt>
                <c:pt idx="515">
                  <c:v>1.9</c:v>
                </c:pt>
                <c:pt idx="516">
                  <c:v>1.85</c:v>
                </c:pt>
                <c:pt idx="517">
                  <c:v>1.83</c:v>
                </c:pt>
                <c:pt idx="518">
                  <c:v>1.72</c:v>
                </c:pt>
                <c:pt idx="519">
                  <c:v>1.67</c:v>
                </c:pt>
                <c:pt idx="520">
                  <c:v>1.76</c:v>
                </c:pt>
                <c:pt idx="521">
                  <c:v>1.62</c:v>
                </c:pt>
                <c:pt idx="522">
                  <c:v>1.58</c:v>
                </c:pt>
                <c:pt idx="523">
                  <c:v>1.56</c:v>
                </c:pt>
                <c:pt idx="524">
                  <c:v>1.54</c:v>
                </c:pt>
                <c:pt idx="525">
                  <c:v>1.51</c:v>
                </c:pt>
                <c:pt idx="526">
                  <c:v>1.55</c:v>
                </c:pt>
                <c:pt idx="527">
                  <c:v>1.53</c:v>
                </c:pt>
                <c:pt idx="528">
                  <c:v>1.56</c:v>
                </c:pt>
                <c:pt idx="529">
                  <c:v>1.57</c:v>
                </c:pt>
                <c:pt idx="530">
                  <c:v>1.55</c:v>
                </c:pt>
                <c:pt idx="531">
                  <c:v>1.55</c:v>
                </c:pt>
                <c:pt idx="532">
                  <c:v>1.6</c:v>
                </c:pt>
                <c:pt idx="533">
                  <c:v>1.59</c:v>
                </c:pt>
                <c:pt idx="534">
                  <c:v>1.68</c:v>
                </c:pt>
                <c:pt idx="535">
                  <c:v>1.69</c:v>
                </c:pt>
                <c:pt idx="536">
                  <c:v>1.65</c:v>
                </c:pt>
                <c:pt idx="537">
                  <c:v>1.6</c:v>
                </c:pt>
                <c:pt idx="538">
                  <c:v>1.67</c:v>
                </c:pt>
                <c:pt idx="539">
                  <c:v>1.68</c:v>
                </c:pt>
                <c:pt idx="540">
                  <c:v>1.65</c:v>
                </c:pt>
                <c:pt idx="541">
                  <c:v>1.67</c:v>
                </c:pt>
                <c:pt idx="542">
                  <c:v>1.67</c:v>
                </c:pt>
                <c:pt idx="543">
                  <c:v>1.62</c:v>
                </c:pt>
                <c:pt idx="544">
                  <c:v>1.57</c:v>
                </c:pt>
                <c:pt idx="545">
                  <c:v>1.59</c:v>
                </c:pt>
                <c:pt idx="546">
                  <c:v>1.45</c:v>
                </c:pt>
                <c:pt idx="547">
                  <c:v>1.45</c:v>
                </c:pt>
                <c:pt idx="548">
                  <c:v>1.41</c:v>
                </c:pt>
                <c:pt idx="549">
                  <c:v>1.38</c:v>
                </c:pt>
                <c:pt idx="550">
                  <c:v>1.34</c:v>
                </c:pt>
                <c:pt idx="551">
                  <c:v>1.36</c:v>
                </c:pt>
                <c:pt idx="552">
                  <c:v>1.34</c:v>
                </c:pt>
                <c:pt idx="553">
                  <c:v>1.34</c:v>
                </c:pt>
                <c:pt idx="554">
                  <c:v>1.28</c:v>
                </c:pt>
                <c:pt idx="555">
                  <c:v>1.32</c:v>
                </c:pt>
                <c:pt idx="556">
                  <c:v>1.36</c:v>
                </c:pt>
                <c:pt idx="557">
                  <c:v>1.37</c:v>
                </c:pt>
                <c:pt idx="558">
                  <c:v>1.38</c:v>
                </c:pt>
                <c:pt idx="559">
                  <c:v>1.37</c:v>
                </c:pt>
                <c:pt idx="560">
                  <c:v>1.39</c:v>
                </c:pt>
                <c:pt idx="561">
                  <c:v>1.4</c:v>
                </c:pt>
                <c:pt idx="562">
                  <c:v>1.38</c:v>
                </c:pt>
                <c:pt idx="563">
                  <c:v>1.37</c:v>
                </c:pt>
                <c:pt idx="564">
                  <c:v>1.43</c:v>
                </c:pt>
                <c:pt idx="565">
                  <c:v>1.41</c:v>
                </c:pt>
                <c:pt idx="566">
                  <c:v>1.38</c:v>
                </c:pt>
                <c:pt idx="567">
                  <c:v>1.33</c:v>
                </c:pt>
                <c:pt idx="568">
                  <c:v>1.38</c:v>
                </c:pt>
                <c:pt idx="569">
                  <c:v>1.36</c:v>
                </c:pt>
                <c:pt idx="570">
                  <c:v>1.35</c:v>
                </c:pt>
                <c:pt idx="571">
                  <c:v>1.27</c:v>
                </c:pt>
                <c:pt idx="572">
                  <c:v>1.26</c:v>
                </c:pt>
                <c:pt idx="573">
                  <c:v>1.22</c:v>
                </c:pt>
                <c:pt idx="574">
                  <c:v>1.21</c:v>
                </c:pt>
                <c:pt idx="575">
                  <c:v>1.1599999999999999</c:v>
                </c:pt>
                <c:pt idx="576">
                  <c:v>1.1299999999999999</c:v>
                </c:pt>
                <c:pt idx="577">
                  <c:v>1.1100000000000001</c:v>
                </c:pt>
                <c:pt idx="578">
                  <c:v>1.1000000000000001</c:v>
                </c:pt>
                <c:pt idx="579">
                  <c:v>1.0900000000000001</c:v>
                </c:pt>
                <c:pt idx="580">
                  <c:v>1.05</c:v>
                </c:pt>
                <c:pt idx="581">
                  <c:v>1.07</c:v>
                </c:pt>
                <c:pt idx="582">
                  <c:v>1.05</c:v>
                </c:pt>
                <c:pt idx="583">
                  <c:v>1.05</c:v>
                </c:pt>
                <c:pt idx="584">
                  <c:v>1.06</c:v>
                </c:pt>
                <c:pt idx="585">
                  <c:v>1.03</c:v>
                </c:pt>
                <c:pt idx="586">
                  <c:v>1.05</c:v>
                </c:pt>
                <c:pt idx="587">
                  <c:v>1.08</c:v>
                </c:pt>
                <c:pt idx="588">
                  <c:v>1.07</c:v>
                </c:pt>
                <c:pt idx="589">
                  <c:v>1.08</c:v>
                </c:pt>
                <c:pt idx="590">
                  <c:v>1.07</c:v>
                </c:pt>
                <c:pt idx="591">
                  <c:v>1.1000000000000001</c:v>
                </c:pt>
                <c:pt idx="592">
                  <c:v>1.1000000000000001</c:v>
                </c:pt>
                <c:pt idx="593">
                  <c:v>1.1100000000000001</c:v>
                </c:pt>
                <c:pt idx="594">
                  <c:v>1.0900000000000001</c:v>
                </c:pt>
                <c:pt idx="595">
                  <c:v>1.08</c:v>
                </c:pt>
                <c:pt idx="596">
                  <c:v>1.06</c:v>
                </c:pt>
                <c:pt idx="597">
                  <c:v>1.05</c:v>
                </c:pt>
                <c:pt idx="598">
                  <c:v>1.04</c:v>
                </c:pt>
                <c:pt idx="599">
                  <c:v>1.05</c:v>
                </c:pt>
                <c:pt idx="600">
                  <c:v>0.99</c:v>
                </c:pt>
                <c:pt idx="601">
                  <c:v>0.96</c:v>
                </c:pt>
                <c:pt idx="602">
                  <c:v>0.94</c:v>
                </c:pt>
                <c:pt idx="603">
                  <c:v>0.91</c:v>
                </c:pt>
                <c:pt idx="604">
                  <c:v>0.9</c:v>
                </c:pt>
                <c:pt idx="605">
                  <c:v>0.87</c:v>
                </c:pt>
                <c:pt idx="606">
                  <c:v>0.84</c:v>
                </c:pt>
                <c:pt idx="607">
                  <c:v>0.82</c:v>
                </c:pt>
                <c:pt idx="608">
                  <c:v>0.79</c:v>
                </c:pt>
                <c:pt idx="609">
                  <c:v>0.78</c:v>
                </c:pt>
                <c:pt idx="610">
                  <c:v>0.77</c:v>
                </c:pt>
                <c:pt idx="611">
                  <c:v>0.76</c:v>
                </c:pt>
                <c:pt idx="612">
                  <c:v>0.76</c:v>
                </c:pt>
                <c:pt idx="613">
                  <c:v>0.77</c:v>
                </c:pt>
                <c:pt idx="614">
                  <c:v>0.76</c:v>
                </c:pt>
                <c:pt idx="615">
                  <c:v>0.76</c:v>
                </c:pt>
                <c:pt idx="616">
                  <c:v>0.77</c:v>
                </c:pt>
                <c:pt idx="617">
                  <c:v>0.76</c:v>
                </c:pt>
                <c:pt idx="618">
                  <c:v>0.78</c:v>
                </c:pt>
                <c:pt idx="619">
                  <c:v>0.77</c:v>
                </c:pt>
                <c:pt idx="620">
                  <c:v>0.77</c:v>
                </c:pt>
                <c:pt idx="621">
                  <c:v>0.77</c:v>
                </c:pt>
                <c:pt idx="622">
                  <c:v>0.78</c:v>
                </c:pt>
                <c:pt idx="623">
                  <c:v>0.76</c:v>
                </c:pt>
                <c:pt idx="624">
                  <c:v>0.77</c:v>
                </c:pt>
                <c:pt idx="625">
                  <c:v>0.75</c:v>
                </c:pt>
                <c:pt idx="626">
                  <c:v>0.74</c:v>
                </c:pt>
                <c:pt idx="627">
                  <c:v>0.75</c:v>
                </c:pt>
                <c:pt idx="628">
                  <c:v>0.74</c:v>
                </c:pt>
                <c:pt idx="629">
                  <c:v>0.72</c:v>
                </c:pt>
                <c:pt idx="630">
                  <c:v>0.72</c:v>
                </c:pt>
                <c:pt idx="631">
                  <c:v>0.69</c:v>
                </c:pt>
                <c:pt idx="632">
                  <c:v>0.66</c:v>
                </c:pt>
                <c:pt idx="633">
                  <c:v>0.65</c:v>
                </c:pt>
                <c:pt idx="634">
                  <c:v>0.64</c:v>
                </c:pt>
                <c:pt idx="635">
                  <c:v>0.62</c:v>
                </c:pt>
                <c:pt idx="636">
                  <c:v>0.6</c:v>
                </c:pt>
                <c:pt idx="637">
                  <c:v>0.59</c:v>
                </c:pt>
                <c:pt idx="638">
                  <c:v>0.55000000000000004</c:v>
                </c:pt>
                <c:pt idx="639">
                  <c:v>0.55000000000000004</c:v>
                </c:pt>
                <c:pt idx="640">
                  <c:v>0.53</c:v>
                </c:pt>
                <c:pt idx="641">
                  <c:v>0.52</c:v>
                </c:pt>
                <c:pt idx="642">
                  <c:v>0.51</c:v>
                </c:pt>
                <c:pt idx="643">
                  <c:v>0.5</c:v>
                </c:pt>
                <c:pt idx="644">
                  <c:v>0.49</c:v>
                </c:pt>
                <c:pt idx="645">
                  <c:v>0.49</c:v>
                </c:pt>
                <c:pt idx="646">
                  <c:v>0.48</c:v>
                </c:pt>
                <c:pt idx="647">
                  <c:v>0.49</c:v>
                </c:pt>
                <c:pt idx="648">
                  <c:v>0.49</c:v>
                </c:pt>
                <c:pt idx="649">
                  <c:v>0.48</c:v>
                </c:pt>
                <c:pt idx="650">
                  <c:v>0.48</c:v>
                </c:pt>
                <c:pt idx="651">
                  <c:v>0.48</c:v>
                </c:pt>
                <c:pt idx="652">
                  <c:v>0.49</c:v>
                </c:pt>
                <c:pt idx="653">
                  <c:v>0.49</c:v>
                </c:pt>
                <c:pt idx="654">
                  <c:v>0.47</c:v>
                </c:pt>
                <c:pt idx="655">
                  <c:v>0.48</c:v>
                </c:pt>
                <c:pt idx="656">
                  <c:v>0.47</c:v>
                </c:pt>
                <c:pt idx="657">
                  <c:v>0.46</c:v>
                </c:pt>
                <c:pt idx="658">
                  <c:v>0.47</c:v>
                </c:pt>
                <c:pt idx="659">
                  <c:v>0.46</c:v>
                </c:pt>
                <c:pt idx="660">
                  <c:v>0.46</c:v>
                </c:pt>
                <c:pt idx="661">
                  <c:v>0.46</c:v>
                </c:pt>
                <c:pt idx="662">
                  <c:v>0.44</c:v>
                </c:pt>
                <c:pt idx="663">
                  <c:v>0.44</c:v>
                </c:pt>
                <c:pt idx="664">
                  <c:v>0.43</c:v>
                </c:pt>
                <c:pt idx="665">
                  <c:v>0.41</c:v>
                </c:pt>
                <c:pt idx="666">
                  <c:v>0.4</c:v>
                </c:pt>
                <c:pt idx="667">
                  <c:v>0.37</c:v>
                </c:pt>
                <c:pt idx="668">
                  <c:v>0.37</c:v>
                </c:pt>
                <c:pt idx="669">
                  <c:v>0.38</c:v>
                </c:pt>
                <c:pt idx="670">
                  <c:v>0.34</c:v>
                </c:pt>
                <c:pt idx="671">
                  <c:v>0.33</c:v>
                </c:pt>
                <c:pt idx="672">
                  <c:v>0.33</c:v>
                </c:pt>
                <c:pt idx="673">
                  <c:v>0.32</c:v>
                </c:pt>
                <c:pt idx="674">
                  <c:v>0.3</c:v>
                </c:pt>
                <c:pt idx="675">
                  <c:v>0.28999999999999998</c:v>
                </c:pt>
                <c:pt idx="676">
                  <c:v>0.28999999999999998</c:v>
                </c:pt>
                <c:pt idx="677">
                  <c:v>0.28000000000000003</c:v>
                </c:pt>
                <c:pt idx="678">
                  <c:v>0.27</c:v>
                </c:pt>
                <c:pt idx="679">
                  <c:v>0.27</c:v>
                </c:pt>
                <c:pt idx="680">
                  <c:v>0.27</c:v>
                </c:pt>
                <c:pt idx="681">
                  <c:v>0.27</c:v>
                </c:pt>
                <c:pt idx="682">
                  <c:v>0.27</c:v>
                </c:pt>
                <c:pt idx="683">
                  <c:v>0.26</c:v>
                </c:pt>
                <c:pt idx="684">
                  <c:v>0.27</c:v>
                </c:pt>
                <c:pt idx="685">
                  <c:v>0.26</c:v>
                </c:pt>
                <c:pt idx="686">
                  <c:v>0.26</c:v>
                </c:pt>
                <c:pt idx="687">
                  <c:v>0.27</c:v>
                </c:pt>
                <c:pt idx="688">
                  <c:v>0.26</c:v>
                </c:pt>
                <c:pt idx="689">
                  <c:v>0.26</c:v>
                </c:pt>
                <c:pt idx="690">
                  <c:v>0.27</c:v>
                </c:pt>
                <c:pt idx="691">
                  <c:v>0.26</c:v>
                </c:pt>
                <c:pt idx="692">
                  <c:v>0.25</c:v>
                </c:pt>
                <c:pt idx="693">
                  <c:v>0.25</c:v>
                </c:pt>
                <c:pt idx="694">
                  <c:v>0.24</c:v>
                </c:pt>
                <c:pt idx="695">
                  <c:v>0.25</c:v>
                </c:pt>
                <c:pt idx="696">
                  <c:v>0.24</c:v>
                </c:pt>
                <c:pt idx="697">
                  <c:v>0.24</c:v>
                </c:pt>
                <c:pt idx="698">
                  <c:v>0.24</c:v>
                </c:pt>
                <c:pt idx="699">
                  <c:v>0.23</c:v>
                </c:pt>
                <c:pt idx="700">
                  <c:v>0.22</c:v>
                </c:pt>
                <c:pt idx="701">
                  <c:v>0.21</c:v>
                </c:pt>
                <c:pt idx="702">
                  <c:v>0.2</c:v>
                </c:pt>
                <c:pt idx="703">
                  <c:v>0.2</c:v>
                </c:pt>
                <c:pt idx="704">
                  <c:v>0.2</c:v>
                </c:pt>
                <c:pt idx="705">
                  <c:v>0.19</c:v>
                </c:pt>
                <c:pt idx="706">
                  <c:v>0.18</c:v>
                </c:pt>
                <c:pt idx="707">
                  <c:v>0.17</c:v>
                </c:pt>
                <c:pt idx="708">
                  <c:v>0.15</c:v>
                </c:pt>
                <c:pt idx="709">
                  <c:v>0.17</c:v>
                </c:pt>
                <c:pt idx="710">
                  <c:v>0.15</c:v>
                </c:pt>
                <c:pt idx="711">
                  <c:v>0.16</c:v>
                </c:pt>
                <c:pt idx="712">
                  <c:v>0.15</c:v>
                </c:pt>
                <c:pt idx="713">
                  <c:v>0.14000000000000001</c:v>
                </c:pt>
                <c:pt idx="714">
                  <c:v>0.14000000000000001</c:v>
                </c:pt>
                <c:pt idx="715">
                  <c:v>0.13</c:v>
                </c:pt>
                <c:pt idx="716">
                  <c:v>0.13</c:v>
                </c:pt>
                <c:pt idx="717">
                  <c:v>0.13</c:v>
                </c:pt>
                <c:pt idx="718">
                  <c:v>0.13</c:v>
                </c:pt>
                <c:pt idx="719">
                  <c:v>0.13</c:v>
                </c:pt>
                <c:pt idx="720">
                  <c:v>0.12</c:v>
                </c:pt>
                <c:pt idx="721">
                  <c:v>0.12</c:v>
                </c:pt>
                <c:pt idx="722">
                  <c:v>0.13</c:v>
                </c:pt>
                <c:pt idx="723">
                  <c:v>0.12</c:v>
                </c:pt>
                <c:pt idx="724">
                  <c:v>0.12</c:v>
                </c:pt>
                <c:pt idx="725">
                  <c:v>0.12</c:v>
                </c:pt>
                <c:pt idx="726">
                  <c:v>0.12</c:v>
                </c:pt>
                <c:pt idx="727">
                  <c:v>0.12</c:v>
                </c:pt>
                <c:pt idx="728">
                  <c:v>0.11</c:v>
                </c:pt>
                <c:pt idx="729">
                  <c:v>0.11</c:v>
                </c:pt>
                <c:pt idx="730">
                  <c:v>0.11</c:v>
                </c:pt>
                <c:pt idx="731">
                  <c:v>0.11</c:v>
                </c:pt>
                <c:pt idx="732">
                  <c:v>0.1</c:v>
                </c:pt>
                <c:pt idx="733">
                  <c:v>0.11</c:v>
                </c:pt>
                <c:pt idx="734">
                  <c:v>0.1</c:v>
                </c:pt>
                <c:pt idx="735">
                  <c:v>0.11</c:v>
                </c:pt>
                <c:pt idx="736">
                  <c:v>0.1</c:v>
                </c:pt>
                <c:pt idx="737">
                  <c:v>0.09</c:v>
                </c:pt>
                <c:pt idx="738">
                  <c:v>0.1</c:v>
                </c:pt>
                <c:pt idx="739">
                  <c:v>0.1</c:v>
                </c:pt>
                <c:pt idx="740">
                  <c:v>0.09</c:v>
                </c:pt>
                <c:pt idx="741">
                  <c:v>0.08</c:v>
                </c:pt>
                <c:pt idx="742">
                  <c:v>0.09</c:v>
                </c:pt>
                <c:pt idx="743">
                  <c:v>0.09</c:v>
                </c:pt>
                <c:pt idx="744">
                  <c:v>0.08</c:v>
                </c:pt>
                <c:pt idx="745">
                  <c:v>0.08</c:v>
                </c:pt>
                <c:pt idx="746">
                  <c:v>0.08</c:v>
                </c:pt>
                <c:pt idx="747">
                  <c:v>7.0000000000000007E-2</c:v>
                </c:pt>
                <c:pt idx="748">
                  <c:v>0.06</c:v>
                </c:pt>
                <c:pt idx="749">
                  <c:v>0.06</c:v>
                </c:pt>
                <c:pt idx="750">
                  <c:v>0.06</c:v>
                </c:pt>
                <c:pt idx="751">
                  <c:v>0.06</c:v>
                </c:pt>
                <c:pt idx="752">
                  <c:v>0.06</c:v>
                </c:pt>
                <c:pt idx="753">
                  <c:v>0.05</c:v>
                </c:pt>
                <c:pt idx="754">
                  <c:v>0.05</c:v>
                </c:pt>
                <c:pt idx="755">
                  <c:v>0.05</c:v>
                </c:pt>
                <c:pt idx="756">
                  <c:v>0.06</c:v>
                </c:pt>
                <c:pt idx="757">
                  <c:v>0.05</c:v>
                </c:pt>
                <c:pt idx="758">
                  <c:v>0.05</c:v>
                </c:pt>
                <c:pt idx="759">
                  <c:v>0.05</c:v>
                </c:pt>
                <c:pt idx="760">
                  <c:v>0.05</c:v>
                </c:pt>
                <c:pt idx="761">
                  <c:v>0.05</c:v>
                </c:pt>
                <c:pt idx="762">
                  <c:v>0.05</c:v>
                </c:pt>
                <c:pt idx="763">
                  <c:v>0.05</c:v>
                </c:pt>
                <c:pt idx="764">
                  <c:v>0.05</c:v>
                </c:pt>
                <c:pt idx="765">
                  <c:v>0.04</c:v>
                </c:pt>
                <c:pt idx="766">
                  <c:v>0.04</c:v>
                </c:pt>
                <c:pt idx="767">
                  <c:v>0.04</c:v>
                </c:pt>
                <c:pt idx="768">
                  <c:v>0.04</c:v>
                </c:pt>
                <c:pt idx="769">
                  <c:v>0.04</c:v>
                </c:pt>
                <c:pt idx="770">
                  <c:v>0.05</c:v>
                </c:pt>
                <c:pt idx="771">
                  <c:v>0.03</c:v>
                </c:pt>
                <c:pt idx="772">
                  <c:v>0.04</c:v>
                </c:pt>
                <c:pt idx="773">
                  <c:v>0.04</c:v>
                </c:pt>
                <c:pt idx="774">
                  <c:v>0.03</c:v>
                </c:pt>
                <c:pt idx="775">
                  <c:v>0.05</c:v>
                </c:pt>
                <c:pt idx="776">
                  <c:v>0.04</c:v>
                </c:pt>
                <c:pt idx="777">
                  <c:v>0.05</c:v>
                </c:pt>
                <c:pt idx="778">
                  <c:v>0.03</c:v>
                </c:pt>
                <c:pt idx="779">
                  <c:v>0.04</c:v>
                </c:pt>
                <c:pt idx="780">
                  <c:v>0.04</c:v>
                </c:pt>
                <c:pt idx="781">
                  <c:v>0.03</c:v>
                </c:pt>
                <c:pt idx="782">
                  <c:v>0.03</c:v>
                </c:pt>
                <c:pt idx="783">
                  <c:v>0.04</c:v>
                </c:pt>
                <c:pt idx="784">
                  <c:v>0.04</c:v>
                </c:pt>
                <c:pt idx="785">
                  <c:v>0.03</c:v>
                </c:pt>
                <c:pt idx="786">
                  <c:v>0.02</c:v>
                </c:pt>
                <c:pt idx="787">
                  <c:v>0.03</c:v>
                </c:pt>
                <c:pt idx="788">
                  <c:v>0.03</c:v>
                </c:pt>
                <c:pt idx="789">
                  <c:v>0.03</c:v>
                </c:pt>
                <c:pt idx="790">
                  <c:v>0.02</c:v>
                </c:pt>
                <c:pt idx="791">
                  <c:v>0.03</c:v>
                </c:pt>
                <c:pt idx="792">
                  <c:v>0.03</c:v>
                </c:pt>
                <c:pt idx="793">
                  <c:v>0.02</c:v>
                </c:pt>
                <c:pt idx="794">
                  <c:v>0.03</c:v>
                </c:pt>
                <c:pt idx="795">
                  <c:v>0.03</c:v>
                </c:pt>
                <c:pt idx="796">
                  <c:v>0.01</c:v>
                </c:pt>
                <c:pt idx="797">
                  <c:v>0.02</c:v>
                </c:pt>
                <c:pt idx="798">
                  <c:v>0.01</c:v>
                </c:pt>
                <c:pt idx="799">
                  <c:v>0.03</c:v>
                </c:pt>
                <c:pt idx="800">
                  <c:v>0.02</c:v>
                </c:pt>
                <c:pt idx="801">
                  <c:v>0.02</c:v>
                </c:pt>
                <c:pt idx="802">
                  <c:v>0.02</c:v>
                </c:pt>
                <c:pt idx="803">
                  <c:v>0.02</c:v>
                </c:pt>
                <c:pt idx="804">
                  <c:v>0.02</c:v>
                </c:pt>
                <c:pt idx="805">
                  <c:v>0.02</c:v>
                </c:pt>
                <c:pt idx="806">
                  <c:v>0.01</c:v>
                </c:pt>
                <c:pt idx="807">
                  <c:v>0.02</c:v>
                </c:pt>
                <c:pt idx="808">
                  <c:v>0.01</c:v>
                </c:pt>
                <c:pt idx="809">
                  <c:v>0.01</c:v>
                </c:pt>
                <c:pt idx="810">
                  <c:v>0.02</c:v>
                </c:pt>
                <c:pt idx="811">
                  <c:v>0.01</c:v>
                </c:pt>
                <c:pt idx="812">
                  <c:v>0.01</c:v>
                </c:pt>
                <c:pt idx="813">
                  <c:v>0.02</c:v>
                </c:pt>
                <c:pt idx="814">
                  <c:v>0.02</c:v>
                </c:pt>
                <c:pt idx="815">
                  <c:v>0.01</c:v>
                </c:pt>
                <c:pt idx="816">
                  <c:v>0.01</c:v>
                </c:pt>
                <c:pt idx="817">
                  <c:v>0.01</c:v>
                </c:pt>
                <c:pt idx="818">
                  <c:v>0.01</c:v>
                </c:pt>
                <c:pt idx="819">
                  <c:v>0.01</c:v>
                </c:pt>
                <c:pt idx="820">
                  <c:v>0.02</c:v>
                </c:pt>
                <c:pt idx="821">
                  <c:v>0.02</c:v>
                </c:pt>
                <c:pt idx="822">
                  <c:v>0.01</c:v>
                </c:pt>
                <c:pt idx="823">
                  <c:v>0.01</c:v>
                </c:pt>
                <c:pt idx="824">
                  <c:v>0.01</c:v>
                </c:pt>
                <c:pt idx="825">
                  <c:v>0.02</c:v>
                </c:pt>
                <c:pt idx="826">
                  <c:v>0.01</c:v>
                </c:pt>
                <c:pt idx="827">
                  <c:v>0</c:v>
                </c:pt>
                <c:pt idx="828">
                  <c:v>0.01</c:v>
                </c:pt>
                <c:pt idx="829">
                  <c:v>0.01</c:v>
                </c:pt>
                <c:pt idx="830">
                  <c:v>0.01</c:v>
                </c:pt>
                <c:pt idx="831">
                  <c:v>0.01</c:v>
                </c:pt>
                <c:pt idx="832">
                  <c:v>0.01</c:v>
                </c:pt>
                <c:pt idx="833">
                  <c:v>0.01</c:v>
                </c:pt>
                <c:pt idx="834">
                  <c:v>0.02</c:v>
                </c:pt>
                <c:pt idx="835">
                  <c:v>0</c:v>
                </c:pt>
                <c:pt idx="836">
                  <c:v>0.02</c:v>
                </c:pt>
                <c:pt idx="837">
                  <c:v>0.01</c:v>
                </c:pt>
                <c:pt idx="838">
                  <c:v>0.01</c:v>
                </c:pt>
                <c:pt idx="839">
                  <c:v>0</c:v>
                </c:pt>
                <c:pt idx="840">
                  <c:v>0.01</c:v>
                </c:pt>
                <c:pt idx="841">
                  <c:v>0.01</c:v>
                </c:pt>
                <c:pt idx="842">
                  <c:v>0.01</c:v>
                </c:pt>
                <c:pt idx="843">
                  <c:v>0</c:v>
                </c:pt>
                <c:pt idx="844">
                  <c:v>0.01</c:v>
                </c:pt>
                <c:pt idx="845">
                  <c:v>0</c:v>
                </c:pt>
                <c:pt idx="846">
                  <c:v>0</c:v>
                </c:pt>
                <c:pt idx="847">
                  <c:v>0</c:v>
                </c:pt>
                <c:pt idx="848">
                  <c:v>0.01</c:v>
                </c:pt>
                <c:pt idx="849">
                  <c:v>0.02</c:v>
                </c:pt>
                <c:pt idx="850">
                  <c:v>0.01</c:v>
                </c:pt>
                <c:pt idx="851">
                  <c:v>0</c:v>
                </c:pt>
                <c:pt idx="852">
                  <c:v>0.01</c:v>
                </c:pt>
                <c:pt idx="853">
                  <c:v>0.01</c:v>
                </c:pt>
                <c:pt idx="854">
                  <c:v>0</c:v>
                </c:pt>
                <c:pt idx="855">
                  <c:v>0.01</c:v>
                </c:pt>
                <c:pt idx="856">
                  <c:v>0.02</c:v>
                </c:pt>
                <c:pt idx="857">
                  <c:v>0.02</c:v>
                </c:pt>
                <c:pt idx="858">
                  <c:v>0.01</c:v>
                </c:pt>
                <c:pt idx="859">
                  <c:v>0</c:v>
                </c:pt>
                <c:pt idx="860">
                  <c:v>0</c:v>
                </c:pt>
                <c:pt idx="861">
                  <c:v>0.01</c:v>
                </c:pt>
                <c:pt idx="862">
                  <c:v>0.01</c:v>
                </c:pt>
                <c:pt idx="863">
                  <c:v>0</c:v>
                </c:pt>
                <c:pt idx="864">
                  <c:v>0</c:v>
                </c:pt>
                <c:pt idx="865">
                  <c:v>0.01</c:v>
                </c:pt>
                <c:pt idx="866">
                  <c:v>0</c:v>
                </c:pt>
                <c:pt idx="867">
                  <c:v>0</c:v>
                </c:pt>
                <c:pt idx="868">
                  <c:v>0.01</c:v>
                </c:pt>
                <c:pt idx="869">
                  <c:v>0.02</c:v>
                </c:pt>
                <c:pt idx="870">
                  <c:v>0.01</c:v>
                </c:pt>
                <c:pt idx="871">
                  <c:v>0</c:v>
                </c:pt>
                <c:pt idx="872">
                  <c:v>0</c:v>
                </c:pt>
                <c:pt idx="873">
                  <c:v>0.01</c:v>
                </c:pt>
                <c:pt idx="874">
                  <c:v>0</c:v>
                </c:pt>
                <c:pt idx="875">
                  <c:v>0.01</c:v>
                </c:pt>
                <c:pt idx="876">
                  <c:v>0.01</c:v>
                </c:pt>
                <c:pt idx="877">
                  <c:v>0.01</c:v>
                </c:pt>
                <c:pt idx="878">
                  <c:v>0.01</c:v>
                </c:pt>
                <c:pt idx="879">
                  <c:v>0</c:v>
                </c:pt>
                <c:pt idx="880">
                  <c:v>0.01</c:v>
                </c:pt>
                <c:pt idx="881">
                  <c:v>0</c:v>
                </c:pt>
                <c:pt idx="882">
                  <c:v>0</c:v>
                </c:pt>
                <c:pt idx="883">
                  <c:v>0.01</c:v>
                </c:pt>
                <c:pt idx="884">
                  <c:v>0</c:v>
                </c:pt>
                <c:pt idx="885">
                  <c:v>0</c:v>
                </c:pt>
                <c:pt idx="886">
                  <c:v>0.01</c:v>
                </c:pt>
                <c:pt idx="887">
                  <c:v>0</c:v>
                </c:pt>
                <c:pt idx="888">
                  <c:v>0.01</c:v>
                </c:pt>
                <c:pt idx="889">
                  <c:v>0</c:v>
                </c:pt>
                <c:pt idx="890">
                  <c:v>0</c:v>
                </c:pt>
                <c:pt idx="891">
                  <c:v>0.01</c:v>
                </c:pt>
                <c:pt idx="892">
                  <c:v>0</c:v>
                </c:pt>
                <c:pt idx="893">
                  <c:v>0</c:v>
                </c:pt>
                <c:pt idx="894">
                  <c:v>0</c:v>
                </c:pt>
                <c:pt idx="895">
                  <c:v>0.01</c:v>
                </c:pt>
                <c:pt idx="896">
                  <c:v>0</c:v>
                </c:pt>
                <c:pt idx="897">
                  <c:v>0</c:v>
                </c:pt>
                <c:pt idx="898">
                  <c:v>0.01</c:v>
                </c:pt>
                <c:pt idx="899">
                  <c:v>0.01</c:v>
                </c:pt>
                <c:pt idx="900">
                  <c:v>0.01</c:v>
                </c:pt>
                <c:pt idx="901">
                  <c:v>0.01</c:v>
                </c:pt>
                <c:pt idx="902">
                  <c:v>0.01</c:v>
                </c:pt>
                <c:pt idx="903">
                  <c:v>0.01</c:v>
                </c:pt>
                <c:pt idx="904">
                  <c:v>0</c:v>
                </c:pt>
                <c:pt idx="905">
                  <c:v>0.01</c:v>
                </c:pt>
                <c:pt idx="906">
                  <c:v>0.01</c:v>
                </c:pt>
                <c:pt idx="907">
                  <c:v>-0.01</c:v>
                </c:pt>
                <c:pt idx="908">
                  <c:v>0</c:v>
                </c:pt>
                <c:pt idx="909">
                  <c:v>0</c:v>
                </c:pt>
                <c:pt idx="910">
                  <c:v>0</c:v>
                </c:pt>
                <c:pt idx="911">
                  <c:v>0</c:v>
                </c:pt>
                <c:pt idx="912">
                  <c:v>0.01</c:v>
                </c:pt>
                <c:pt idx="913">
                  <c:v>0</c:v>
                </c:pt>
                <c:pt idx="914">
                  <c:v>0.01</c:v>
                </c:pt>
                <c:pt idx="915">
                  <c:v>0.01</c:v>
                </c:pt>
                <c:pt idx="916">
                  <c:v>0.01</c:v>
                </c:pt>
                <c:pt idx="917">
                  <c:v>0</c:v>
                </c:pt>
                <c:pt idx="918">
                  <c:v>0.01</c:v>
                </c:pt>
                <c:pt idx="919">
                  <c:v>0.01</c:v>
                </c:pt>
                <c:pt idx="920">
                  <c:v>0.01</c:v>
                </c:pt>
                <c:pt idx="921">
                  <c:v>0</c:v>
                </c:pt>
                <c:pt idx="922">
                  <c:v>0.01</c:v>
                </c:pt>
                <c:pt idx="923">
                  <c:v>0</c:v>
                </c:pt>
                <c:pt idx="924">
                  <c:v>0</c:v>
                </c:pt>
                <c:pt idx="925">
                  <c:v>0</c:v>
                </c:pt>
                <c:pt idx="926">
                  <c:v>0.01</c:v>
                </c:pt>
                <c:pt idx="927">
                  <c:v>0</c:v>
                </c:pt>
                <c:pt idx="928">
                  <c:v>0.01</c:v>
                </c:pt>
                <c:pt idx="929">
                  <c:v>0.01</c:v>
                </c:pt>
                <c:pt idx="930">
                  <c:v>0</c:v>
                </c:pt>
                <c:pt idx="931">
                  <c:v>0.01</c:v>
                </c:pt>
                <c:pt idx="932">
                  <c:v>0.01</c:v>
                </c:pt>
                <c:pt idx="933">
                  <c:v>0</c:v>
                </c:pt>
                <c:pt idx="934">
                  <c:v>0</c:v>
                </c:pt>
                <c:pt idx="935">
                  <c:v>0</c:v>
                </c:pt>
                <c:pt idx="936">
                  <c:v>0</c:v>
                </c:pt>
                <c:pt idx="937">
                  <c:v>0.01</c:v>
                </c:pt>
                <c:pt idx="938">
                  <c:v>0.01</c:v>
                </c:pt>
                <c:pt idx="939">
                  <c:v>0.01</c:v>
                </c:pt>
                <c:pt idx="940">
                  <c:v>0</c:v>
                </c:pt>
                <c:pt idx="941">
                  <c:v>0</c:v>
                </c:pt>
                <c:pt idx="942">
                  <c:v>0</c:v>
                </c:pt>
                <c:pt idx="943">
                  <c:v>0</c:v>
                </c:pt>
                <c:pt idx="944">
                  <c:v>0.01</c:v>
                </c:pt>
                <c:pt idx="945">
                  <c:v>0</c:v>
                </c:pt>
                <c:pt idx="946">
                  <c:v>0</c:v>
                </c:pt>
                <c:pt idx="947">
                  <c:v>0.01</c:v>
                </c:pt>
                <c:pt idx="948">
                  <c:v>0.01</c:v>
                </c:pt>
                <c:pt idx="949">
                  <c:v>0.01</c:v>
                </c:pt>
                <c:pt idx="950">
                  <c:v>0.01</c:v>
                </c:pt>
                <c:pt idx="951">
                  <c:v>0</c:v>
                </c:pt>
                <c:pt idx="952">
                  <c:v>-0.01</c:v>
                </c:pt>
                <c:pt idx="953">
                  <c:v>0.01</c:v>
                </c:pt>
                <c:pt idx="954">
                  <c:v>0.01</c:v>
                </c:pt>
                <c:pt idx="955">
                  <c:v>0</c:v>
                </c:pt>
                <c:pt idx="956">
                  <c:v>-0.01</c:v>
                </c:pt>
                <c:pt idx="957">
                  <c:v>-0.01</c:v>
                </c:pt>
                <c:pt idx="958">
                  <c:v>0.01</c:v>
                </c:pt>
                <c:pt idx="959">
                  <c:v>0</c:v>
                </c:pt>
                <c:pt idx="960">
                  <c:v>0.01</c:v>
                </c:pt>
                <c:pt idx="961">
                  <c:v>0.01</c:v>
                </c:pt>
                <c:pt idx="962">
                  <c:v>0</c:v>
                </c:pt>
                <c:pt idx="963">
                  <c:v>0.01</c:v>
                </c:pt>
                <c:pt idx="964">
                  <c:v>0</c:v>
                </c:pt>
                <c:pt idx="965">
                  <c:v>0.01</c:v>
                </c:pt>
                <c:pt idx="966">
                  <c:v>0</c:v>
                </c:pt>
                <c:pt idx="967">
                  <c:v>0</c:v>
                </c:pt>
                <c:pt idx="968">
                  <c:v>0.01</c:v>
                </c:pt>
                <c:pt idx="969">
                  <c:v>0.01</c:v>
                </c:pt>
                <c:pt idx="970">
                  <c:v>0</c:v>
                </c:pt>
                <c:pt idx="971">
                  <c:v>0</c:v>
                </c:pt>
                <c:pt idx="972">
                  <c:v>0</c:v>
                </c:pt>
                <c:pt idx="973">
                  <c:v>0</c:v>
                </c:pt>
                <c:pt idx="974">
                  <c:v>0</c:v>
                </c:pt>
                <c:pt idx="975">
                  <c:v>0</c:v>
                </c:pt>
                <c:pt idx="976">
                  <c:v>-0.01</c:v>
                </c:pt>
                <c:pt idx="977">
                  <c:v>0</c:v>
                </c:pt>
                <c:pt idx="978">
                  <c:v>-0.01</c:v>
                </c:pt>
                <c:pt idx="979">
                  <c:v>0</c:v>
                </c:pt>
                <c:pt idx="980">
                  <c:v>0</c:v>
                </c:pt>
                <c:pt idx="981">
                  <c:v>0</c:v>
                </c:pt>
                <c:pt idx="982">
                  <c:v>0.01</c:v>
                </c:pt>
                <c:pt idx="983">
                  <c:v>0.01</c:v>
                </c:pt>
                <c:pt idx="984">
                  <c:v>0</c:v>
                </c:pt>
                <c:pt idx="985">
                  <c:v>0</c:v>
                </c:pt>
                <c:pt idx="986">
                  <c:v>0.01</c:v>
                </c:pt>
                <c:pt idx="987">
                  <c:v>0</c:v>
                </c:pt>
                <c:pt idx="988">
                  <c:v>0.01</c:v>
                </c:pt>
                <c:pt idx="989">
                  <c:v>0</c:v>
                </c:pt>
                <c:pt idx="990">
                  <c:v>0</c:v>
                </c:pt>
                <c:pt idx="991">
                  <c:v>0.01</c:v>
                </c:pt>
                <c:pt idx="992">
                  <c:v>0</c:v>
                </c:pt>
                <c:pt idx="993">
                  <c:v>0</c:v>
                </c:pt>
                <c:pt idx="994">
                  <c:v>0</c:v>
                </c:pt>
                <c:pt idx="995">
                  <c:v>0</c:v>
                </c:pt>
                <c:pt idx="996">
                  <c:v>0.01</c:v>
                </c:pt>
                <c:pt idx="997">
                  <c:v>-0.01</c:v>
                </c:pt>
                <c:pt idx="998">
                  <c:v>0.01</c:v>
                </c:pt>
                <c:pt idx="999">
                  <c:v>0.01</c:v>
                </c:pt>
                <c:pt idx="1000">
                  <c:v>0.01</c:v>
                </c:pt>
                <c:pt idx="1001">
                  <c:v>0</c:v>
                </c:pt>
                <c:pt idx="1002">
                  <c:v>0.01</c:v>
                </c:pt>
                <c:pt idx="1003">
                  <c:v>0</c:v>
                </c:pt>
                <c:pt idx="1004">
                  <c:v>0.01</c:v>
                </c:pt>
                <c:pt idx="1005">
                  <c:v>0.01</c:v>
                </c:pt>
                <c:pt idx="1006">
                  <c:v>0</c:v>
                </c:pt>
                <c:pt idx="1007">
                  <c:v>0</c:v>
                </c:pt>
                <c:pt idx="1008">
                  <c:v>0.01</c:v>
                </c:pt>
                <c:pt idx="1009">
                  <c:v>0.01</c:v>
                </c:pt>
                <c:pt idx="1010">
                  <c:v>0.01</c:v>
                </c:pt>
                <c:pt idx="1011">
                  <c:v>0</c:v>
                </c:pt>
                <c:pt idx="1012">
                  <c:v>0</c:v>
                </c:pt>
                <c:pt idx="1013">
                  <c:v>0</c:v>
                </c:pt>
                <c:pt idx="1014">
                  <c:v>0</c:v>
                </c:pt>
                <c:pt idx="1015">
                  <c:v>0</c:v>
                </c:pt>
                <c:pt idx="1016">
                  <c:v>0.01</c:v>
                </c:pt>
                <c:pt idx="1017">
                  <c:v>0</c:v>
                </c:pt>
                <c:pt idx="1018">
                  <c:v>0.01</c:v>
                </c:pt>
                <c:pt idx="1019">
                  <c:v>0</c:v>
                </c:pt>
                <c:pt idx="1020">
                  <c:v>0</c:v>
                </c:pt>
                <c:pt idx="1021">
                  <c:v>0</c:v>
                </c:pt>
                <c:pt idx="1022">
                  <c:v>-0.01</c:v>
                </c:pt>
                <c:pt idx="1023">
                  <c:v>0</c:v>
                </c:pt>
                <c:pt idx="1024">
                  <c:v>0.01</c:v>
                </c:pt>
                <c:pt idx="1025">
                  <c:v>0</c:v>
                </c:pt>
                <c:pt idx="1026">
                  <c:v>0</c:v>
                </c:pt>
                <c:pt idx="1027">
                  <c:v>0</c:v>
                </c:pt>
                <c:pt idx="1028">
                  <c:v>0.01</c:v>
                </c:pt>
                <c:pt idx="1029">
                  <c:v>0.01</c:v>
                </c:pt>
                <c:pt idx="1030">
                  <c:v>0.01</c:v>
                </c:pt>
                <c:pt idx="1031">
                  <c:v>-0.01</c:v>
                </c:pt>
                <c:pt idx="1032">
                  <c:v>0</c:v>
                </c:pt>
                <c:pt idx="1033">
                  <c:v>0</c:v>
                </c:pt>
                <c:pt idx="1034">
                  <c:v>0.02</c:v>
                </c:pt>
                <c:pt idx="1035">
                  <c:v>0</c:v>
                </c:pt>
                <c:pt idx="1036">
                  <c:v>0.01</c:v>
                </c:pt>
                <c:pt idx="1037">
                  <c:v>-0.01</c:v>
                </c:pt>
                <c:pt idx="1038">
                  <c:v>0.01</c:v>
                </c:pt>
                <c:pt idx="1039">
                  <c:v>-0.01</c:v>
                </c:pt>
                <c:pt idx="1040">
                  <c:v>0.01</c:v>
                </c:pt>
                <c:pt idx="1041">
                  <c:v>-0.01</c:v>
                </c:pt>
                <c:pt idx="1042">
                  <c:v>0</c:v>
                </c:pt>
                <c:pt idx="1043">
                  <c:v>0</c:v>
                </c:pt>
                <c:pt idx="1044">
                  <c:v>0</c:v>
                </c:pt>
                <c:pt idx="1045">
                  <c:v>0</c:v>
                </c:pt>
                <c:pt idx="1046">
                  <c:v>-0.01</c:v>
                </c:pt>
                <c:pt idx="1047">
                  <c:v>0</c:v>
                </c:pt>
                <c:pt idx="1048">
                  <c:v>0</c:v>
                </c:pt>
                <c:pt idx="1049">
                  <c:v>-0.01</c:v>
                </c:pt>
                <c:pt idx="1050">
                  <c:v>0</c:v>
                </c:pt>
                <c:pt idx="1051">
                  <c:v>0</c:v>
                </c:pt>
                <c:pt idx="1052">
                  <c:v>0</c:v>
                </c:pt>
                <c:pt idx="1053">
                  <c:v>0.01</c:v>
                </c:pt>
                <c:pt idx="1054">
                  <c:v>0</c:v>
                </c:pt>
                <c:pt idx="1055">
                  <c:v>0</c:v>
                </c:pt>
                <c:pt idx="1056">
                  <c:v>0</c:v>
                </c:pt>
                <c:pt idx="1057">
                  <c:v>0.01</c:v>
                </c:pt>
                <c:pt idx="1058">
                  <c:v>-0.01</c:v>
                </c:pt>
                <c:pt idx="1059">
                  <c:v>0</c:v>
                </c:pt>
                <c:pt idx="1060">
                  <c:v>0</c:v>
                </c:pt>
                <c:pt idx="1061">
                  <c:v>0.01</c:v>
                </c:pt>
                <c:pt idx="1062">
                  <c:v>0.01</c:v>
                </c:pt>
                <c:pt idx="1063">
                  <c:v>0</c:v>
                </c:pt>
                <c:pt idx="1064">
                  <c:v>0</c:v>
                </c:pt>
                <c:pt idx="1065">
                  <c:v>0</c:v>
                </c:pt>
                <c:pt idx="1066">
                  <c:v>0</c:v>
                </c:pt>
                <c:pt idx="1067">
                  <c:v>0.01</c:v>
                </c:pt>
                <c:pt idx="1068">
                  <c:v>0</c:v>
                </c:pt>
                <c:pt idx="1069">
                  <c:v>0.01</c:v>
                </c:pt>
                <c:pt idx="1070">
                  <c:v>0</c:v>
                </c:pt>
                <c:pt idx="1071">
                  <c:v>0</c:v>
                </c:pt>
                <c:pt idx="1072">
                  <c:v>0</c:v>
                </c:pt>
                <c:pt idx="1073">
                  <c:v>-0.01</c:v>
                </c:pt>
                <c:pt idx="1074">
                  <c:v>0</c:v>
                </c:pt>
                <c:pt idx="1075">
                  <c:v>0</c:v>
                </c:pt>
                <c:pt idx="1076">
                  <c:v>-0.01</c:v>
                </c:pt>
                <c:pt idx="1077">
                  <c:v>0</c:v>
                </c:pt>
                <c:pt idx="1078">
                  <c:v>-0.01</c:v>
                </c:pt>
                <c:pt idx="1079">
                  <c:v>0</c:v>
                </c:pt>
                <c:pt idx="1080">
                  <c:v>0</c:v>
                </c:pt>
                <c:pt idx="1081">
                  <c:v>0</c:v>
                </c:pt>
                <c:pt idx="1082">
                  <c:v>0.01</c:v>
                </c:pt>
                <c:pt idx="1083">
                  <c:v>0</c:v>
                </c:pt>
                <c:pt idx="1084">
                  <c:v>0</c:v>
                </c:pt>
                <c:pt idx="1085">
                  <c:v>0</c:v>
                </c:pt>
                <c:pt idx="1086">
                  <c:v>0.01</c:v>
                </c:pt>
                <c:pt idx="1087">
                  <c:v>0.01</c:v>
                </c:pt>
                <c:pt idx="1088">
                  <c:v>0.01</c:v>
                </c:pt>
                <c:pt idx="1089">
                  <c:v>0</c:v>
                </c:pt>
                <c:pt idx="1090">
                  <c:v>0</c:v>
                </c:pt>
                <c:pt idx="1091">
                  <c:v>0.01</c:v>
                </c:pt>
                <c:pt idx="1092">
                  <c:v>0.01</c:v>
                </c:pt>
                <c:pt idx="1093">
                  <c:v>0</c:v>
                </c:pt>
                <c:pt idx="1094">
                  <c:v>0.01</c:v>
                </c:pt>
                <c:pt idx="1095">
                  <c:v>0</c:v>
                </c:pt>
                <c:pt idx="1096">
                  <c:v>0</c:v>
                </c:pt>
                <c:pt idx="1097">
                  <c:v>0</c:v>
                </c:pt>
                <c:pt idx="1098">
                  <c:v>0</c:v>
                </c:pt>
                <c:pt idx="1099">
                  <c:v>0</c:v>
                </c:pt>
                <c:pt idx="1100">
                  <c:v>0.01</c:v>
                </c:pt>
                <c:pt idx="1101">
                  <c:v>0.01</c:v>
                </c:pt>
                <c:pt idx="1102">
                  <c:v>0.01</c:v>
                </c:pt>
                <c:pt idx="1103">
                  <c:v>0</c:v>
                </c:pt>
                <c:pt idx="1104">
                  <c:v>0</c:v>
                </c:pt>
                <c:pt idx="1105">
                  <c:v>0</c:v>
                </c:pt>
                <c:pt idx="1106">
                  <c:v>-0.01</c:v>
                </c:pt>
                <c:pt idx="1107">
                  <c:v>-0.01</c:v>
                </c:pt>
                <c:pt idx="1108">
                  <c:v>0</c:v>
                </c:pt>
                <c:pt idx="1109">
                  <c:v>0.01</c:v>
                </c:pt>
                <c:pt idx="1110">
                  <c:v>0</c:v>
                </c:pt>
                <c:pt idx="1111">
                  <c:v>0.01</c:v>
                </c:pt>
                <c:pt idx="1112">
                  <c:v>0.01</c:v>
                </c:pt>
                <c:pt idx="1113">
                  <c:v>0.01</c:v>
                </c:pt>
                <c:pt idx="1114">
                  <c:v>0</c:v>
                </c:pt>
                <c:pt idx="1115">
                  <c:v>0.01</c:v>
                </c:pt>
                <c:pt idx="1116">
                  <c:v>0</c:v>
                </c:pt>
                <c:pt idx="1117">
                  <c:v>0.01</c:v>
                </c:pt>
                <c:pt idx="1118">
                  <c:v>0.02</c:v>
                </c:pt>
                <c:pt idx="1119">
                  <c:v>-0.01</c:v>
                </c:pt>
                <c:pt idx="1120">
                  <c:v>0</c:v>
                </c:pt>
                <c:pt idx="1121">
                  <c:v>0</c:v>
                </c:pt>
                <c:pt idx="1122">
                  <c:v>0</c:v>
                </c:pt>
                <c:pt idx="1123">
                  <c:v>0.01</c:v>
                </c:pt>
                <c:pt idx="1124">
                  <c:v>0</c:v>
                </c:pt>
                <c:pt idx="1125">
                  <c:v>0</c:v>
                </c:pt>
                <c:pt idx="1126">
                  <c:v>-0.01</c:v>
                </c:pt>
                <c:pt idx="1127">
                  <c:v>0</c:v>
                </c:pt>
                <c:pt idx="1128">
                  <c:v>0</c:v>
                </c:pt>
                <c:pt idx="1129">
                  <c:v>-0.01</c:v>
                </c:pt>
                <c:pt idx="1130">
                  <c:v>0</c:v>
                </c:pt>
                <c:pt idx="1131">
                  <c:v>0</c:v>
                </c:pt>
                <c:pt idx="1132">
                  <c:v>0</c:v>
                </c:pt>
                <c:pt idx="1133">
                  <c:v>0</c:v>
                </c:pt>
                <c:pt idx="1134">
                  <c:v>0.02</c:v>
                </c:pt>
                <c:pt idx="1135">
                  <c:v>-0.01</c:v>
                </c:pt>
                <c:pt idx="1136">
                  <c:v>0.01</c:v>
                </c:pt>
                <c:pt idx="1137">
                  <c:v>0</c:v>
                </c:pt>
                <c:pt idx="1138">
                  <c:v>0.01</c:v>
                </c:pt>
                <c:pt idx="1139">
                  <c:v>0</c:v>
                </c:pt>
                <c:pt idx="1140">
                  <c:v>-0.01</c:v>
                </c:pt>
                <c:pt idx="1141">
                  <c:v>0</c:v>
                </c:pt>
                <c:pt idx="1142">
                  <c:v>0.01</c:v>
                </c:pt>
                <c:pt idx="1143">
                  <c:v>0</c:v>
                </c:pt>
                <c:pt idx="1144">
                  <c:v>0.01</c:v>
                </c:pt>
                <c:pt idx="1145">
                  <c:v>0.01</c:v>
                </c:pt>
                <c:pt idx="1146">
                  <c:v>0.01</c:v>
                </c:pt>
                <c:pt idx="1147">
                  <c:v>0</c:v>
                </c:pt>
                <c:pt idx="1148">
                  <c:v>0.01</c:v>
                </c:pt>
                <c:pt idx="1149">
                  <c:v>0</c:v>
                </c:pt>
                <c:pt idx="1150">
                  <c:v>0</c:v>
                </c:pt>
                <c:pt idx="1151">
                  <c:v>0</c:v>
                </c:pt>
                <c:pt idx="1152">
                  <c:v>0</c:v>
                </c:pt>
                <c:pt idx="1153">
                  <c:v>0</c:v>
                </c:pt>
                <c:pt idx="1154">
                  <c:v>0</c:v>
                </c:pt>
                <c:pt idx="1155">
                  <c:v>0</c:v>
                </c:pt>
                <c:pt idx="1156">
                  <c:v>0</c:v>
                </c:pt>
                <c:pt idx="1157">
                  <c:v>0</c:v>
                </c:pt>
                <c:pt idx="1158">
                  <c:v>0</c:v>
                </c:pt>
                <c:pt idx="1159">
                  <c:v>0.01</c:v>
                </c:pt>
                <c:pt idx="1160">
                  <c:v>0</c:v>
                </c:pt>
                <c:pt idx="1161">
                  <c:v>0</c:v>
                </c:pt>
                <c:pt idx="1162">
                  <c:v>0.01</c:v>
                </c:pt>
                <c:pt idx="1163">
                  <c:v>0</c:v>
                </c:pt>
                <c:pt idx="1164">
                  <c:v>0</c:v>
                </c:pt>
                <c:pt idx="1165">
                  <c:v>0</c:v>
                </c:pt>
                <c:pt idx="1166">
                  <c:v>0</c:v>
                </c:pt>
                <c:pt idx="1167">
                  <c:v>0</c:v>
                </c:pt>
                <c:pt idx="1168">
                  <c:v>0.01</c:v>
                </c:pt>
                <c:pt idx="1169">
                  <c:v>0</c:v>
                </c:pt>
                <c:pt idx="1170">
                  <c:v>0.01</c:v>
                </c:pt>
                <c:pt idx="1171">
                  <c:v>0</c:v>
                </c:pt>
                <c:pt idx="1172">
                  <c:v>-0.01</c:v>
                </c:pt>
                <c:pt idx="1173">
                  <c:v>0</c:v>
                </c:pt>
                <c:pt idx="1174">
                  <c:v>0</c:v>
                </c:pt>
                <c:pt idx="1175">
                  <c:v>0</c:v>
                </c:pt>
                <c:pt idx="1176">
                  <c:v>0</c:v>
                </c:pt>
                <c:pt idx="1177">
                  <c:v>0</c:v>
                </c:pt>
                <c:pt idx="1178">
                  <c:v>0</c:v>
                </c:pt>
                <c:pt idx="1179">
                  <c:v>0.01</c:v>
                </c:pt>
                <c:pt idx="1180">
                  <c:v>0</c:v>
                </c:pt>
                <c:pt idx="1181">
                  <c:v>-0.01</c:v>
                </c:pt>
                <c:pt idx="1182">
                  <c:v>0.01</c:v>
                </c:pt>
                <c:pt idx="1183">
                  <c:v>0</c:v>
                </c:pt>
                <c:pt idx="1184">
                  <c:v>0.01</c:v>
                </c:pt>
                <c:pt idx="1185">
                  <c:v>0.01</c:v>
                </c:pt>
                <c:pt idx="1186">
                  <c:v>0.01</c:v>
                </c:pt>
                <c:pt idx="1187">
                  <c:v>0</c:v>
                </c:pt>
                <c:pt idx="1188">
                  <c:v>0</c:v>
                </c:pt>
                <c:pt idx="1189">
                  <c:v>0.01</c:v>
                </c:pt>
                <c:pt idx="1190">
                  <c:v>0.01</c:v>
                </c:pt>
                <c:pt idx="1191">
                  <c:v>0</c:v>
                </c:pt>
                <c:pt idx="1192">
                  <c:v>0.01</c:v>
                </c:pt>
                <c:pt idx="1193">
                  <c:v>0</c:v>
                </c:pt>
                <c:pt idx="1194">
                  <c:v>0</c:v>
                </c:pt>
                <c:pt idx="1195">
                  <c:v>-0.01</c:v>
                </c:pt>
                <c:pt idx="1196">
                  <c:v>0</c:v>
                </c:pt>
                <c:pt idx="1197">
                  <c:v>0.01</c:v>
                </c:pt>
                <c:pt idx="1198">
                  <c:v>-0.01</c:v>
                </c:pt>
                <c:pt idx="1199">
                  <c:v>0.01</c:v>
                </c:pt>
                <c:pt idx="1200">
                  <c:v>-0.01</c:v>
                </c:pt>
                <c:pt idx="1201">
                  <c:v>0.01</c:v>
                </c:pt>
                <c:pt idx="1202">
                  <c:v>0.01</c:v>
                </c:pt>
                <c:pt idx="1203">
                  <c:v>0</c:v>
                </c:pt>
                <c:pt idx="1204">
                  <c:v>-0.01</c:v>
                </c:pt>
                <c:pt idx="1205">
                  <c:v>0</c:v>
                </c:pt>
                <c:pt idx="1206">
                  <c:v>0</c:v>
                </c:pt>
                <c:pt idx="1207">
                  <c:v>0</c:v>
                </c:pt>
                <c:pt idx="1208">
                  <c:v>-0.01</c:v>
                </c:pt>
                <c:pt idx="1209">
                  <c:v>0.01</c:v>
                </c:pt>
                <c:pt idx="1210">
                  <c:v>0</c:v>
                </c:pt>
                <c:pt idx="1211">
                  <c:v>0</c:v>
                </c:pt>
                <c:pt idx="1212">
                  <c:v>-0.01</c:v>
                </c:pt>
                <c:pt idx="1213">
                  <c:v>0.01</c:v>
                </c:pt>
                <c:pt idx="1214">
                  <c:v>0.01</c:v>
                </c:pt>
                <c:pt idx="1215">
                  <c:v>0</c:v>
                </c:pt>
                <c:pt idx="1216">
                  <c:v>0.01</c:v>
                </c:pt>
                <c:pt idx="1217">
                  <c:v>0</c:v>
                </c:pt>
                <c:pt idx="1218">
                  <c:v>-0.01</c:v>
                </c:pt>
                <c:pt idx="1219">
                  <c:v>0.01</c:v>
                </c:pt>
                <c:pt idx="1220">
                  <c:v>0</c:v>
                </c:pt>
                <c:pt idx="1221">
                  <c:v>-0.01</c:v>
                </c:pt>
                <c:pt idx="1222">
                  <c:v>0</c:v>
                </c:pt>
                <c:pt idx="1223">
                  <c:v>-0.01</c:v>
                </c:pt>
                <c:pt idx="1224">
                  <c:v>0</c:v>
                </c:pt>
                <c:pt idx="1225">
                  <c:v>0</c:v>
                </c:pt>
                <c:pt idx="1226">
                  <c:v>-0.02</c:v>
                </c:pt>
                <c:pt idx="1227">
                  <c:v>-0.01</c:v>
                </c:pt>
                <c:pt idx="1228">
                  <c:v>0</c:v>
                </c:pt>
                <c:pt idx="1229">
                  <c:v>-0.02</c:v>
                </c:pt>
                <c:pt idx="1230">
                  <c:v>0</c:v>
                </c:pt>
                <c:pt idx="1231">
                  <c:v>0</c:v>
                </c:pt>
                <c:pt idx="1232">
                  <c:v>-0.01</c:v>
                </c:pt>
                <c:pt idx="1233">
                  <c:v>0</c:v>
                </c:pt>
                <c:pt idx="1234">
                  <c:v>0.01</c:v>
                </c:pt>
                <c:pt idx="1235">
                  <c:v>0</c:v>
                </c:pt>
                <c:pt idx="1236">
                  <c:v>-0.01</c:v>
                </c:pt>
                <c:pt idx="1237">
                  <c:v>0</c:v>
                </c:pt>
                <c:pt idx="1238">
                  <c:v>-0.01</c:v>
                </c:pt>
                <c:pt idx="1239">
                  <c:v>0.01</c:v>
                </c:pt>
                <c:pt idx="1240">
                  <c:v>0.01</c:v>
                </c:pt>
                <c:pt idx="1241">
                  <c:v>0.01</c:v>
                </c:pt>
                <c:pt idx="1242">
                  <c:v>0</c:v>
                </c:pt>
                <c:pt idx="1243">
                  <c:v>0.01</c:v>
                </c:pt>
                <c:pt idx="1244">
                  <c:v>0</c:v>
                </c:pt>
                <c:pt idx="1245">
                  <c:v>0</c:v>
                </c:pt>
                <c:pt idx="1246">
                  <c:v>0</c:v>
                </c:pt>
                <c:pt idx="1247">
                  <c:v>0</c:v>
                </c:pt>
                <c:pt idx="1248">
                  <c:v>-0.01</c:v>
                </c:pt>
                <c:pt idx="1249">
                  <c:v>0</c:v>
                </c:pt>
                <c:pt idx="1250">
                  <c:v>-0.01</c:v>
                </c:pt>
                <c:pt idx="1251">
                  <c:v>0.01</c:v>
                </c:pt>
                <c:pt idx="1252">
                  <c:v>0</c:v>
                </c:pt>
                <c:pt idx="1253">
                  <c:v>-0.01</c:v>
                </c:pt>
                <c:pt idx="1254">
                  <c:v>0.01</c:v>
                </c:pt>
                <c:pt idx="1255">
                  <c:v>-0.01</c:v>
                </c:pt>
                <c:pt idx="1256">
                  <c:v>-0.01</c:v>
                </c:pt>
                <c:pt idx="1257">
                  <c:v>-0.02</c:v>
                </c:pt>
                <c:pt idx="1258">
                  <c:v>0</c:v>
                </c:pt>
                <c:pt idx="1259">
                  <c:v>0</c:v>
                </c:pt>
                <c:pt idx="1260">
                  <c:v>0</c:v>
                </c:pt>
                <c:pt idx="1261">
                  <c:v>0</c:v>
                </c:pt>
                <c:pt idx="1262">
                  <c:v>0</c:v>
                </c:pt>
                <c:pt idx="1263">
                  <c:v>0</c:v>
                </c:pt>
                <c:pt idx="1264">
                  <c:v>-0.02</c:v>
                </c:pt>
                <c:pt idx="1265">
                  <c:v>-0.01</c:v>
                </c:pt>
                <c:pt idx="1266">
                  <c:v>-0.01</c:v>
                </c:pt>
                <c:pt idx="1267">
                  <c:v>0.01</c:v>
                </c:pt>
                <c:pt idx="1268">
                  <c:v>0</c:v>
                </c:pt>
                <c:pt idx="1269">
                  <c:v>0.01</c:v>
                </c:pt>
                <c:pt idx="1270">
                  <c:v>-0.02</c:v>
                </c:pt>
                <c:pt idx="1271">
                  <c:v>-0.01</c:v>
                </c:pt>
                <c:pt idx="1272">
                  <c:v>-0.01</c:v>
                </c:pt>
                <c:pt idx="1273">
                  <c:v>-0.02</c:v>
                </c:pt>
                <c:pt idx="1274">
                  <c:v>0</c:v>
                </c:pt>
                <c:pt idx="1275">
                  <c:v>-0.01</c:v>
                </c:pt>
                <c:pt idx="1276">
                  <c:v>-0.02</c:v>
                </c:pt>
                <c:pt idx="1277">
                  <c:v>-0.01</c:v>
                </c:pt>
                <c:pt idx="1278">
                  <c:v>-0.01</c:v>
                </c:pt>
                <c:pt idx="1279">
                  <c:v>0</c:v>
                </c:pt>
                <c:pt idx="1280">
                  <c:v>0</c:v>
                </c:pt>
                <c:pt idx="1281">
                  <c:v>0</c:v>
                </c:pt>
                <c:pt idx="1282">
                  <c:v>-0.02</c:v>
                </c:pt>
                <c:pt idx="1283">
                  <c:v>-0.01</c:v>
                </c:pt>
                <c:pt idx="1284">
                  <c:v>-0.01</c:v>
                </c:pt>
                <c:pt idx="1285">
                  <c:v>-0.02</c:v>
                </c:pt>
                <c:pt idx="1286">
                  <c:v>0.01</c:v>
                </c:pt>
                <c:pt idx="1287">
                  <c:v>0.01</c:v>
                </c:pt>
                <c:pt idx="1288">
                  <c:v>0</c:v>
                </c:pt>
                <c:pt idx="1289">
                  <c:v>-0.01</c:v>
                </c:pt>
                <c:pt idx="1290">
                  <c:v>0</c:v>
                </c:pt>
                <c:pt idx="1291">
                  <c:v>-0.01</c:v>
                </c:pt>
                <c:pt idx="1292">
                  <c:v>-0.02</c:v>
                </c:pt>
                <c:pt idx="1293">
                  <c:v>-0.03</c:v>
                </c:pt>
                <c:pt idx="1294">
                  <c:v>0</c:v>
                </c:pt>
                <c:pt idx="1295">
                  <c:v>-0.01</c:v>
                </c:pt>
                <c:pt idx="1296">
                  <c:v>0</c:v>
                </c:pt>
                <c:pt idx="1297">
                  <c:v>0</c:v>
                </c:pt>
                <c:pt idx="1298">
                  <c:v>-0.01</c:v>
                </c:pt>
                <c:pt idx="1299">
                  <c:v>-0.01</c:v>
                </c:pt>
                <c:pt idx="1300">
                  <c:v>-0.01</c:v>
                </c:pt>
                <c:pt idx="1301">
                  <c:v>-0.02</c:v>
                </c:pt>
                <c:pt idx="1302">
                  <c:v>0</c:v>
                </c:pt>
                <c:pt idx="1303">
                  <c:v>-0.01</c:v>
                </c:pt>
                <c:pt idx="1304">
                  <c:v>0</c:v>
                </c:pt>
                <c:pt idx="1305">
                  <c:v>-0.01</c:v>
                </c:pt>
                <c:pt idx="1306">
                  <c:v>0.01</c:v>
                </c:pt>
                <c:pt idx="1307">
                  <c:v>0</c:v>
                </c:pt>
                <c:pt idx="1308">
                  <c:v>-0.02</c:v>
                </c:pt>
                <c:pt idx="1309">
                  <c:v>0</c:v>
                </c:pt>
                <c:pt idx="1310">
                  <c:v>0</c:v>
                </c:pt>
                <c:pt idx="1311">
                  <c:v>0</c:v>
                </c:pt>
                <c:pt idx="1312">
                  <c:v>0</c:v>
                </c:pt>
                <c:pt idx="1313">
                  <c:v>0</c:v>
                </c:pt>
                <c:pt idx="1314">
                  <c:v>-0.01</c:v>
                </c:pt>
                <c:pt idx="1315">
                  <c:v>-0.01</c:v>
                </c:pt>
                <c:pt idx="1316">
                  <c:v>0</c:v>
                </c:pt>
                <c:pt idx="1317">
                  <c:v>-0.01</c:v>
                </c:pt>
                <c:pt idx="1318">
                  <c:v>-0.03</c:v>
                </c:pt>
                <c:pt idx="1319">
                  <c:v>0.01</c:v>
                </c:pt>
                <c:pt idx="1320">
                  <c:v>-0.01</c:v>
                </c:pt>
                <c:pt idx="1321">
                  <c:v>-0.02</c:v>
                </c:pt>
                <c:pt idx="1322">
                  <c:v>-0.01</c:v>
                </c:pt>
                <c:pt idx="1323">
                  <c:v>-0.01</c:v>
                </c:pt>
                <c:pt idx="1324">
                  <c:v>-0.01</c:v>
                </c:pt>
                <c:pt idx="1325">
                  <c:v>-0.01</c:v>
                </c:pt>
                <c:pt idx="1326">
                  <c:v>-0.02</c:v>
                </c:pt>
                <c:pt idx="1327">
                  <c:v>0</c:v>
                </c:pt>
                <c:pt idx="1328">
                  <c:v>-0.01</c:v>
                </c:pt>
                <c:pt idx="1329">
                  <c:v>-0.01</c:v>
                </c:pt>
                <c:pt idx="1330">
                  <c:v>0</c:v>
                </c:pt>
                <c:pt idx="1331">
                  <c:v>0</c:v>
                </c:pt>
                <c:pt idx="1332">
                  <c:v>0.01</c:v>
                </c:pt>
                <c:pt idx="1333">
                  <c:v>0.01</c:v>
                </c:pt>
                <c:pt idx="1334">
                  <c:v>0</c:v>
                </c:pt>
                <c:pt idx="1335">
                  <c:v>0.01</c:v>
                </c:pt>
                <c:pt idx="1336">
                  <c:v>0</c:v>
                </c:pt>
                <c:pt idx="1337">
                  <c:v>0</c:v>
                </c:pt>
                <c:pt idx="1338">
                  <c:v>-0.01</c:v>
                </c:pt>
                <c:pt idx="1339">
                  <c:v>0</c:v>
                </c:pt>
                <c:pt idx="1340">
                  <c:v>0</c:v>
                </c:pt>
                <c:pt idx="1341">
                  <c:v>0.01</c:v>
                </c:pt>
                <c:pt idx="1342">
                  <c:v>-0.02</c:v>
                </c:pt>
                <c:pt idx="1343">
                  <c:v>-0.01</c:v>
                </c:pt>
                <c:pt idx="1344">
                  <c:v>-0.03</c:v>
                </c:pt>
                <c:pt idx="1345">
                  <c:v>0</c:v>
                </c:pt>
                <c:pt idx="1346">
                  <c:v>0.01</c:v>
                </c:pt>
                <c:pt idx="1347">
                  <c:v>-0.01</c:v>
                </c:pt>
                <c:pt idx="1348">
                  <c:v>-0.01</c:v>
                </c:pt>
                <c:pt idx="1349">
                  <c:v>-0.01</c:v>
                </c:pt>
                <c:pt idx="1350">
                  <c:v>-0.02</c:v>
                </c:pt>
                <c:pt idx="1351">
                  <c:v>0</c:v>
                </c:pt>
                <c:pt idx="1352">
                  <c:v>-0.02</c:v>
                </c:pt>
                <c:pt idx="1353">
                  <c:v>-0.01</c:v>
                </c:pt>
                <c:pt idx="1354">
                  <c:v>-0.02</c:v>
                </c:pt>
                <c:pt idx="1355">
                  <c:v>-0.02</c:v>
                </c:pt>
                <c:pt idx="1356">
                  <c:v>-0.05</c:v>
                </c:pt>
                <c:pt idx="1357">
                  <c:v>-0.01</c:v>
                </c:pt>
                <c:pt idx="1358">
                  <c:v>0.01</c:v>
                </c:pt>
                <c:pt idx="1359">
                  <c:v>-0.01</c:v>
                </c:pt>
                <c:pt idx="1360">
                  <c:v>-0.01</c:v>
                </c:pt>
                <c:pt idx="1361">
                  <c:v>-0.02</c:v>
                </c:pt>
                <c:pt idx="1362">
                  <c:v>-0.01</c:v>
                </c:pt>
                <c:pt idx="1363">
                  <c:v>0</c:v>
                </c:pt>
                <c:pt idx="1364">
                  <c:v>0</c:v>
                </c:pt>
                <c:pt idx="1365">
                  <c:v>-0.01</c:v>
                </c:pt>
                <c:pt idx="1366">
                  <c:v>-0.01</c:v>
                </c:pt>
                <c:pt idx="1367">
                  <c:v>-0.03</c:v>
                </c:pt>
                <c:pt idx="1368">
                  <c:v>-0.01</c:v>
                </c:pt>
                <c:pt idx="1369">
                  <c:v>0</c:v>
                </c:pt>
                <c:pt idx="1370">
                  <c:v>-0.02</c:v>
                </c:pt>
                <c:pt idx="1371">
                  <c:v>0.01</c:v>
                </c:pt>
                <c:pt idx="1372">
                  <c:v>0.01</c:v>
                </c:pt>
                <c:pt idx="1373">
                  <c:v>-0.01</c:v>
                </c:pt>
                <c:pt idx="1374">
                  <c:v>0</c:v>
                </c:pt>
                <c:pt idx="1375">
                  <c:v>0</c:v>
                </c:pt>
                <c:pt idx="1376">
                  <c:v>0</c:v>
                </c:pt>
                <c:pt idx="1377">
                  <c:v>0.01</c:v>
                </c:pt>
                <c:pt idx="1378">
                  <c:v>-0.01</c:v>
                </c:pt>
                <c:pt idx="1379">
                  <c:v>0.01</c:v>
                </c:pt>
                <c:pt idx="1380">
                  <c:v>-0.01</c:v>
                </c:pt>
                <c:pt idx="1381">
                  <c:v>-0.01</c:v>
                </c:pt>
                <c:pt idx="1382">
                  <c:v>-0.01</c:v>
                </c:pt>
                <c:pt idx="1383">
                  <c:v>-0.02</c:v>
                </c:pt>
                <c:pt idx="1384">
                  <c:v>-0.01</c:v>
                </c:pt>
                <c:pt idx="1385">
                  <c:v>0</c:v>
                </c:pt>
                <c:pt idx="1386">
                  <c:v>-0.03</c:v>
                </c:pt>
                <c:pt idx="1387">
                  <c:v>-0.01</c:v>
                </c:pt>
                <c:pt idx="1388">
                  <c:v>-0.02</c:v>
                </c:pt>
                <c:pt idx="1389">
                  <c:v>-0.03</c:v>
                </c:pt>
                <c:pt idx="1390">
                  <c:v>-0.03</c:v>
                </c:pt>
                <c:pt idx="1391">
                  <c:v>-0.01</c:v>
                </c:pt>
                <c:pt idx="1392">
                  <c:v>-0.02</c:v>
                </c:pt>
                <c:pt idx="1393">
                  <c:v>-0.02</c:v>
                </c:pt>
                <c:pt idx="1394">
                  <c:v>0</c:v>
                </c:pt>
                <c:pt idx="1395">
                  <c:v>0.01</c:v>
                </c:pt>
                <c:pt idx="1396">
                  <c:v>-0.01</c:v>
                </c:pt>
                <c:pt idx="1397">
                  <c:v>0</c:v>
                </c:pt>
                <c:pt idx="1398">
                  <c:v>-0.03</c:v>
                </c:pt>
                <c:pt idx="1399">
                  <c:v>0</c:v>
                </c:pt>
                <c:pt idx="1400">
                  <c:v>-0.03</c:v>
                </c:pt>
                <c:pt idx="1401">
                  <c:v>-0.01</c:v>
                </c:pt>
                <c:pt idx="1402">
                  <c:v>-0.01</c:v>
                </c:pt>
                <c:pt idx="1403">
                  <c:v>-0.02</c:v>
                </c:pt>
                <c:pt idx="1404">
                  <c:v>-0.02</c:v>
                </c:pt>
                <c:pt idx="1405">
                  <c:v>-0.02</c:v>
                </c:pt>
                <c:pt idx="1406">
                  <c:v>0.01</c:v>
                </c:pt>
                <c:pt idx="1407">
                  <c:v>-0.01</c:v>
                </c:pt>
                <c:pt idx="1408">
                  <c:v>-0.01</c:v>
                </c:pt>
                <c:pt idx="1409">
                  <c:v>-0.03</c:v>
                </c:pt>
                <c:pt idx="1410">
                  <c:v>-0.01</c:v>
                </c:pt>
                <c:pt idx="1411">
                  <c:v>-0.02</c:v>
                </c:pt>
                <c:pt idx="1412">
                  <c:v>-0.01</c:v>
                </c:pt>
                <c:pt idx="1413">
                  <c:v>0</c:v>
                </c:pt>
                <c:pt idx="1414">
                  <c:v>-0.01</c:v>
                </c:pt>
                <c:pt idx="1415">
                  <c:v>-0.03</c:v>
                </c:pt>
                <c:pt idx="1416">
                  <c:v>-0.01</c:v>
                </c:pt>
                <c:pt idx="1417">
                  <c:v>0.01</c:v>
                </c:pt>
                <c:pt idx="1418">
                  <c:v>-0.01</c:v>
                </c:pt>
                <c:pt idx="1419">
                  <c:v>-0.02</c:v>
                </c:pt>
                <c:pt idx="1420">
                  <c:v>0</c:v>
                </c:pt>
                <c:pt idx="1421">
                  <c:v>0</c:v>
                </c:pt>
                <c:pt idx="1422">
                  <c:v>-0.01</c:v>
                </c:pt>
                <c:pt idx="1423">
                  <c:v>-0.01</c:v>
                </c:pt>
                <c:pt idx="1424">
                  <c:v>0</c:v>
                </c:pt>
                <c:pt idx="1425">
                  <c:v>-0.01</c:v>
                </c:pt>
                <c:pt idx="1426">
                  <c:v>0</c:v>
                </c:pt>
                <c:pt idx="1427">
                  <c:v>0.01</c:v>
                </c:pt>
                <c:pt idx="1428">
                  <c:v>-0.01</c:v>
                </c:pt>
                <c:pt idx="1429">
                  <c:v>-0.02</c:v>
                </c:pt>
                <c:pt idx="1430">
                  <c:v>-0.01</c:v>
                </c:pt>
                <c:pt idx="1431">
                  <c:v>-0.01</c:v>
                </c:pt>
                <c:pt idx="1432">
                  <c:v>-0.01</c:v>
                </c:pt>
                <c:pt idx="1433">
                  <c:v>0.01</c:v>
                </c:pt>
                <c:pt idx="1434">
                  <c:v>-0.02</c:v>
                </c:pt>
                <c:pt idx="1435">
                  <c:v>-0.01</c:v>
                </c:pt>
                <c:pt idx="1436">
                  <c:v>-0.01</c:v>
                </c:pt>
                <c:pt idx="1437">
                  <c:v>-0.02</c:v>
                </c:pt>
                <c:pt idx="1438">
                  <c:v>0</c:v>
                </c:pt>
                <c:pt idx="1439">
                  <c:v>0</c:v>
                </c:pt>
                <c:pt idx="1440">
                  <c:v>-0.01</c:v>
                </c:pt>
                <c:pt idx="1441">
                  <c:v>-0.02</c:v>
                </c:pt>
                <c:pt idx="1442">
                  <c:v>-0.01</c:v>
                </c:pt>
                <c:pt idx="1443">
                  <c:v>0</c:v>
                </c:pt>
                <c:pt idx="1444">
                  <c:v>-0.02</c:v>
                </c:pt>
                <c:pt idx="1445">
                  <c:v>0</c:v>
                </c:pt>
                <c:pt idx="1446">
                  <c:v>0</c:v>
                </c:pt>
                <c:pt idx="1447">
                  <c:v>0</c:v>
                </c:pt>
                <c:pt idx="1448">
                  <c:v>-0.02</c:v>
                </c:pt>
                <c:pt idx="1449">
                  <c:v>-0.01</c:v>
                </c:pt>
                <c:pt idx="1450">
                  <c:v>-0.01</c:v>
                </c:pt>
                <c:pt idx="1451">
                  <c:v>-0.02</c:v>
                </c:pt>
                <c:pt idx="1452">
                  <c:v>-0.01</c:v>
                </c:pt>
                <c:pt idx="1453">
                  <c:v>0</c:v>
                </c:pt>
                <c:pt idx="1454">
                  <c:v>-0.01</c:v>
                </c:pt>
                <c:pt idx="1455">
                  <c:v>0.01</c:v>
                </c:pt>
                <c:pt idx="1456">
                  <c:v>-0.01</c:v>
                </c:pt>
                <c:pt idx="1457">
                  <c:v>-0.02</c:v>
                </c:pt>
                <c:pt idx="1458">
                  <c:v>-0.01</c:v>
                </c:pt>
                <c:pt idx="1459">
                  <c:v>-0.02</c:v>
                </c:pt>
                <c:pt idx="1460">
                  <c:v>0</c:v>
                </c:pt>
                <c:pt idx="1461">
                  <c:v>0</c:v>
                </c:pt>
                <c:pt idx="1462">
                  <c:v>-0.03</c:v>
                </c:pt>
                <c:pt idx="1463">
                  <c:v>-0.01</c:v>
                </c:pt>
                <c:pt idx="1464">
                  <c:v>0.01</c:v>
                </c:pt>
                <c:pt idx="1465">
                  <c:v>-0.02</c:v>
                </c:pt>
                <c:pt idx="1466">
                  <c:v>-0.01</c:v>
                </c:pt>
                <c:pt idx="1467">
                  <c:v>-0.01</c:v>
                </c:pt>
                <c:pt idx="1468">
                  <c:v>0.01</c:v>
                </c:pt>
                <c:pt idx="1469">
                  <c:v>-0.02</c:v>
                </c:pt>
                <c:pt idx="1470">
                  <c:v>0</c:v>
                </c:pt>
                <c:pt idx="1471">
                  <c:v>-0.01</c:v>
                </c:pt>
                <c:pt idx="1472">
                  <c:v>-0.02</c:v>
                </c:pt>
                <c:pt idx="1473">
                  <c:v>0</c:v>
                </c:pt>
                <c:pt idx="1474">
                  <c:v>0</c:v>
                </c:pt>
                <c:pt idx="1475">
                  <c:v>-0.03</c:v>
                </c:pt>
                <c:pt idx="1476">
                  <c:v>0</c:v>
                </c:pt>
                <c:pt idx="1477">
                  <c:v>-0.03</c:v>
                </c:pt>
                <c:pt idx="1478">
                  <c:v>0.01</c:v>
                </c:pt>
                <c:pt idx="1479">
                  <c:v>-0.01</c:v>
                </c:pt>
                <c:pt idx="1480">
                  <c:v>-0.01</c:v>
                </c:pt>
                <c:pt idx="1481">
                  <c:v>0</c:v>
                </c:pt>
                <c:pt idx="1482">
                  <c:v>0</c:v>
                </c:pt>
                <c:pt idx="1483">
                  <c:v>-0.01</c:v>
                </c:pt>
                <c:pt idx="1484">
                  <c:v>0</c:v>
                </c:pt>
                <c:pt idx="1485">
                  <c:v>-0.01</c:v>
                </c:pt>
                <c:pt idx="1486">
                  <c:v>0</c:v>
                </c:pt>
                <c:pt idx="1487">
                  <c:v>-0.02</c:v>
                </c:pt>
                <c:pt idx="1488">
                  <c:v>-0.01</c:v>
                </c:pt>
                <c:pt idx="1489">
                  <c:v>0.01</c:v>
                </c:pt>
                <c:pt idx="1490">
                  <c:v>-0.02</c:v>
                </c:pt>
                <c:pt idx="1491">
                  <c:v>-0.02</c:v>
                </c:pt>
                <c:pt idx="1492">
                  <c:v>-0.02</c:v>
                </c:pt>
                <c:pt idx="1493">
                  <c:v>-0.01</c:v>
                </c:pt>
                <c:pt idx="1494">
                  <c:v>-0.02</c:v>
                </c:pt>
                <c:pt idx="1495">
                  <c:v>-0.01</c:v>
                </c:pt>
                <c:pt idx="1496">
                  <c:v>-0.01</c:v>
                </c:pt>
                <c:pt idx="1497">
                  <c:v>0.01</c:v>
                </c:pt>
                <c:pt idx="1498">
                  <c:v>-0.03</c:v>
                </c:pt>
                <c:pt idx="1499">
                  <c:v>-0.02</c:v>
                </c:pt>
                <c:pt idx="1500">
                  <c:v>0.02</c:v>
                </c:pt>
                <c:pt idx="1501">
                  <c:v>-0.02</c:v>
                </c:pt>
                <c:pt idx="1502">
                  <c:v>0</c:v>
                </c:pt>
                <c:pt idx="1503">
                  <c:v>-0.01</c:v>
                </c:pt>
                <c:pt idx="1504">
                  <c:v>0.01</c:v>
                </c:pt>
                <c:pt idx="1505">
                  <c:v>-0.02</c:v>
                </c:pt>
                <c:pt idx="1506">
                  <c:v>-0.01</c:v>
                </c:pt>
                <c:pt idx="1507">
                  <c:v>0</c:v>
                </c:pt>
                <c:pt idx="1508">
                  <c:v>-0.01</c:v>
                </c:pt>
                <c:pt idx="1509">
                  <c:v>0.01</c:v>
                </c:pt>
                <c:pt idx="1510">
                  <c:v>0</c:v>
                </c:pt>
                <c:pt idx="1511">
                  <c:v>-0.02</c:v>
                </c:pt>
                <c:pt idx="1512">
                  <c:v>0.01</c:v>
                </c:pt>
                <c:pt idx="1513">
                  <c:v>0</c:v>
                </c:pt>
                <c:pt idx="1514">
                  <c:v>-0.01</c:v>
                </c:pt>
                <c:pt idx="1515">
                  <c:v>0.01</c:v>
                </c:pt>
                <c:pt idx="1516">
                  <c:v>-0.02</c:v>
                </c:pt>
                <c:pt idx="1517">
                  <c:v>-0.01</c:v>
                </c:pt>
                <c:pt idx="1518">
                  <c:v>0</c:v>
                </c:pt>
                <c:pt idx="1519">
                  <c:v>-0.04</c:v>
                </c:pt>
                <c:pt idx="1520">
                  <c:v>-0.01</c:v>
                </c:pt>
                <c:pt idx="1521">
                  <c:v>-0.03</c:v>
                </c:pt>
                <c:pt idx="1522">
                  <c:v>-0.02</c:v>
                </c:pt>
                <c:pt idx="1523">
                  <c:v>-0.02</c:v>
                </c:pt>
                <c:pt idx="1524">
                  <c:v>-0.03</c:v>
                </c:pt>
                <c:pt idx="1525">
                  <c:v>-0.01</c:v>
                </c:pt>
                <c:pt idx="1526">
                  <c:v>0</c:v>
                </c:pt>
                <c:pt idx="1527">
                  <c:v>-0.01</c:v>
                </c:pt>
                <c:pt idx="1528">
                  <c:v>0</c:v>
                </c:pt>
                <c:pt idx="1529">
                  <c:v>0</c:v>
                </c:pt>
                <c:pt idx="1530">
                  <c:v>-0.04</c:v>
                </c:pt>
                <c:pt idx="1531">
                  <c:v>0</c:v>
                </c:pt>
                <c:pt idx="1532">
                  <c:v>-0.01</c:v>
                </c:pt>
                <c:pt idx="1533">
                  <c:v>-0.01</c:v>
                </c:pt>
                <c:pt idx="1534">
                  <c:v>-0.01</c:v>
                </c:pt>
                <c:pt idx="1535">
                  <c:v>-0.01</c:v>
                </c:pt>
                <c:pt idx="1536">
                  <c:v>0</c:v>
                </c:pt>
                <c:pt idx="1537">
                  <c:v>0.01</c:v>
                </c:pt>
                <c:pt idx="1538">
                  <c:v>-0.01</c:v>
                </c:pt>
                <c:pt idx="1539">
                  <c:v>-0.02</c:v>
                </c:pt>
                <c:pt idx="1540">
                  <c:v>-0.02</c:v>
                </c:pt>
                <c:pt idx="1541">
                  <c:v>-0.02</c:v>
                </c:pt>
                <c:pt idx="1542">
                  <c:v>0.01</c:v>
                </c:pt>
                <c:pt idx="1543">
                  <c:v>-0.03</c:v>
                </c:pt>
                <c:pt idx="1544">
                  <c:v>-0.01</c:v>
                </c:pt>
                <c:pt idx="1545">
                  <c:v>-0.03</c:v>
                </c:pt>
                <c:pt idx="1546">
                  <c:v>-0.04</c:v>
                </c:pt>
                <c:pt idx="1547">
                  <c:v>-0.01</c:v>
                </c:pt>
                <c:pt idx="1548">
                  <c:v>-0.02</c:v>
                </c:pt>
                <c:pt idx="1549">
                  <c:v>-0.01</c:v>
                </c:pt>
                <c:pt idx="1550">
                  <c:v>0</c:v>
                </c:pt>
                <c:pt idx="1551">
                  <c:v>-0.01</c:v>
                </c:pt>
                <c:pt idx="1552">
                  <c:v>-0.01</c:v>
                </c:pt>
                <c:pt idx="1553">
                  <c:v>-0.01</c:v>
                </c:pt>
                <c:pt idx="1554">
                  <c:v>0.01</c:v>
                </c:pt>
                <c:pt idx="1555">
                  <c:v>-0.01</c:v>
                </c:pt>
                <c:pt idx="1556">
                  <c:v>0.01</c:v>
                </c:pt>
                <c:pt idx="1557">
                  <c:v>-0.01</c:v>
                </c:pt>
                <c:pt idx="1558">
                  <c:v>-0.01</c:v>
                </c:pt>
                <c:pt idx="1559">
                  <c:v>-0.02</c:v>
                </c:pt>
                <c:pt idx="1560">
                  <c:v>-0.01</c:v>
                </c:pt>
                <c:pt idx="1561">
                  <c:v>0</c:v>
                </c:pt>
                <c:pt idx="1562">
                  <c:v>-0.03</c:v>
                </c:pt>
                <c:pt idx="1563">
                  <c:v>0</c:v>
                </c:pt>
                <c:pt idx="1564">
                  <c:v>0</c:v>
                </c:pt>
                <c:pt idx="1565">
                  <c:v>0.01</c:v>
                </c:pt>
                <c:pt idx="1566">
                  <c:v>0</c:v>
                </c:pt>
                <c:pt idx="1567">
                  <c:v>-0.02</c:v>
                </c:pt>
                <c:pt idx="1568">
                  <c:v>0.02</c:v>
                </c:pt>
                <c:pt idx="1569">
                  <c:v>0.01</c:v>
                </c:pt>
                <c:pt idx="1570">
                  <c:v>-0.01</c:v>
                </c:pt>
                <c:pt idx="1571">
                  <c:v>0</c:v>
                </c:pt>
                <c:pt idx="1572">
                  <c:v>0</c:v>
                </c:pt>
                <c:pt idx="1573">
                  <c:v>0.01</c:v>
                </c:pt>
                <c:pt idx="1574">
                  <c:v>-0.01</c:v>
                </c:pt>
                <c:pt idx="1575">
                  <c:v>-0.01</c:v>
                </c:pt>
                <c:pt idx="1576">
                  <c:v>0</c:v>
                </c:pt>
                <c:pt idx="1577">
                  <c:v>0</c:v>
                </c:pt>
                <c:pt idx="1578">
                  <c:v>0</c:v>
                </c:pt>
                <c:pt idx="1579">
                  <c:v>-0.01</c:v>
                </c:pt>
                <c:pt idx="1580">
                  <c:v>-0.01</c:v>
                </c:pt>
                <c:pt idx="1581">
                  <c:v>-0.02</c:v>
                </c:pt>
                <c:pt idx="1582">
                  <c:v>0</c:v>
                </c:pt>
                <c:pt idx="1583">
                  <c:v>-0.01</c:v>
                </c:pt>
                <c:pt idx="1584">
                  <c:v>-0.02</c:v>
                </c:pt>
                <c:pt idx="1585">
                  <c:v>-0.01</c:v>
                </c:pt>
                <c:pt idx="1586">
                  <c:v>0</c:v>
                </c:pt>
                <c:pt idx="1587">
                  <c:v>-0.02</c:v>
                </c:pt>
                <c:pt idx="1588">
                  <c:v>0.01</c:v>
                </c:pt>
                <c:pt idx="1589">
                  <c:v>0.02</c:v>
                </c:pt>
                <c:pt idx="1590">
                  <c:v>-0.01</c:v>
                </c:pt>
                <c:pt idx="1591">
                  <c:v>0</c:v>
                </c:pt>
                <c:pt idx="1592">
                  <c:v>0</c:v>
                </c:pt>
                <c:pt idx="1593">
                  <c:v>-0.02</c:v>
                </c:pt>
                <c:pt idx="1594">
                  <c:v>-0.02</c:v>
                </c:pt>
                <c:pt idx="1595">
                  <c:v>-0.01</c:v>
                </c:pt>
                <c:pt idx="1596">
                  <c:v>0.01</c:v>
                </c:pt>
                <c:pt idx="1597">
                  <c:v>0</c:v>
                </c:pt>
                <c:pt idx="1598">
                  <c:v>-0.01</c:v>
                </c:pt>
                <c:pt idx="1599">
                  <c:v>-0.02</c:v>
                </c:pt>
                <c:pt idx="1600">
                  <c:v>-0.02</c:v>
                </c:pt>
                <c:pt idx="1601">
                  <c:v>-0.02</c:v>
                </c:pt>
                <c:pt idx="1602">
                  <c:v>0.01</c:v>
                </c:pt>
                <c:pt idx="1603">
                  <c:v>0.01</c:v>
                </c:pt>
                <c:pt idx="1604">
                  <c:v>-0.01</c:v>
                </c:pt>
                <c:pt idx="1605">
                  <c:v>-0.01</c:v>
                </c:pt>
                <c:pt idx="1606">
                  <c:v>-0.02</c:v>
                </c:pt>
                <c:pt idx="1607">
                  <c:v>-0.02</c:v>
                </c:pt>
                <c:pt idx="1608">
                  <c:v>0.02</c:v>
                </c:pt>
                <c:pt idx="1609">
                  <c:v>-0.01</c:v>
                </c:pt>
                <c:pt idx="1610">
                  <c:v>0.02</c:v>
                </c:pt>
                <c:pt idx="1611">
                  <c:v>-0.02</c:v>
                </c:pt>
                <c:pt idx="1612">
                  <c:v>0</c:v>
                </c:pt>
                <c:pt idx="1613">
                  <c:v>0.02</c:v>
                </c:pt>
                <c:pt idx="1614">
                  <c:v>0</c:v>
                </c:pt>
                <c:pt idx="1615">
                  <c:v>-0.04</c:v>
                </c:pt>
                <c:pt idx="1616">
                  <c:v>0</c:v>
                </c:pt>
                <c:pt idx="1617">
                  <c:v>0</c:v>
                </c:pt>
                <c:pt idx="1618">
                  <c:v>0.01</c:v>
                </c:pt>
                <c:pt idx="1619">
                  <c:v>-0.02</c:v>
                </c:pt>
                <c:pt idx="1620">
                  <c:v>-0.01</c:v>
                </c:pt>
                <c:pt idx="1621">
                  <c:v>-0.01</c:v>
                </c:pt>
                <c:pt idx="1622">
                  <c:v>-0.02</c:v>
                </c:pt>
                <c:pt idx="1623">
                  <c:v>0.02</c:v>
                </c:pt>
                <c:pt idx="1624">
                  <c:v>-0.02</c:v>
                </c:pt>
                <c:pt idx="1625">
                  <c:v>-0.02</c:v>
                </c:pt>
                <c:pt idx="1626">
                  <c:v>0</c:v>
                </c:pt>
                <c:pt idx="1627">
                  <c:v>-0.01</c:v>
                </c:pt>
                <c:pt idx="1628">
                  <c:v>-0.03</c:v>
                </c:pt>
                <c:pt idx="1629">
                  <c:v>-0.02</c:v>
                </c:pt>
                <c:pt idx="1630">
                  <c:v>0</c:v>
                </c:pt>
                <c:pt idx="1631">
                  <c:v>-0.01</c:v>
                </c:pt>
                <c:pt idx="1632">
                  <c:v>-0.03</c:v>
                </c:pt>
                <c:pt idx="1633">
                  <c:v>-0.01</c:v>
                </c:pt>
                <c:pt idx="1634">
                  <c:v>0.02</c:v>
                </c:pt>
                <c:pt idx="1635">
                  <c:v>-0.01</c:v>
                </c:pt>
                <c:pt idx="1636">
                  <c:v>0</c:v>
                </c:pt>
                <c:pt idx="1637">
                  <c:v>-0.04</c:v>
                </c:pt>
                <c:pt idx="1638">
                  <c:v>0.01</c:v>
                </c:pt>
                <c:pt idx="1639">
                  <c:v>0</c:v>
                </c:pt>
                <c:pt idx="1640">
                  <c:v>-0.01</c:v>
                </c:pt>
                <c:pt idx="1641">
                  <c:v>0.01</c:v>
                </c:pt>
                <c:pt idx="1642">
                  <c:v>-0.02</c:v>
                </c:pt>
                <c:pt idx="1643">
                  <c:v>-0.01</c:v>
                </c:pt>
                <c:pt idx="1644">
                  <c:v>-0.01</c:v>
                </c:pt>
                <c:pt idx="1645">
                  <c:v>-0.03</c:v>
                </c:pt>
                <c:pt idx="1646">
                  <c:v>0</c:v>
                </c:pt>
                <c:pt idx="1647">
                  <c:v>-0.01</c:v>
                </c:pt>
                <c:pt idx="1648">
                  <c:v>-0.02</c:v>
                </c:pt>
                <c:pt idx="1649">
                  <c:v>0</c:v>
                </c:pt>
                <c:pt idx="1650">
                  <c:v>-0.01</c:v>
                </c:pt>
                <c:pt idx="1651">
                  <c:v>-0.02</c:v>
                </c:pt>
                <c:pt idx="1652">
                  <c:v>-0.01</c:v>
                </c:pt>
                <c:pt idx="1653">
                  <c:v>0.01</c:v>
                </c:pt>
                <c:pt idx="1654">
                  <c:v>0</c:v>
                </c:pt>
                <c:pt idx="1655">
                  <c:v>0</c:v>
                </c:pt>
                <c:pt idx="1656">
                  <c:v>0.01</c:v>
                </c:pt>
                <c:pt idx="1657">
                  <c:v>-0.01</c:v>
                </c:pt>
                <c:pt idx="1658">
                  <c:v>0</c:v>
                </c:pt>
                <c:pt idx="1659">
                  <c:v>-0.03</c:v>
                </c:pt>
                <c:pt idx="1660">
                  <c:v>-0.01</c:v>
                </c:pt>
                <c:pt idx="1661">
                  <c:v>-0.03</c:v>
                </c:pt>
                <c:pt idx="1662">
                  <c:v>-0.02</c:v>
                </c:pt>
                <c:pt idx="1663">
                  <c:v>-0.02</c:v>
                </c:pt>
                <c:pt idx="1664">
                  <c:v>-0.01</c:v>
                </c:pt>
                <c:pt idx="1665">
                  <c:v>0</c:v>
                </c:pt>
                <c:pt idx="1666">
                  <c:v>-0.03</c:v>
                </c:pt>
                <c:pt idx="1667">
                  <c:v>-0.01</c:v>
                </c:pt>
                <c:pt idx="1668">
                  <c:v>0.01</c:v>
                </c:pt>
                <c:pt idx="1669">
                  <c:v>-0.01</c:v>
                </c:pt>
                <c:pt idx="1670">
                  <c:v>-0.01</c:v>
                </c:pt>
                <c:pt idx="1671">
                  <c:v>0</c:v>
                </c:pt>
                <c:pt idx="1672">
                  <c:v>-0.03</c:v>
                </c:pt>
                <c:pt idx="1673">
                  <c:v>0</c:v>
                </c:pt>
                <c:pt idx="1674">
                  <c:v>-0.01</c:v>
                </c:pt>
                <c:pt idx="1675">
                  <c:v>0.01</c:v>
                </c:pt>
                <c:pt idx="1676">
                  <c:v>-0.01</c:v>
                </c:pt>
                <c:pt idx="1677">
                  <c:v>-0.01</c:v>
                </c:pt>
                <c:pt idx="1678">
                  <c:v>-0.04</c:v>
                </c:pt>
                <c:pt idx="1679">
                  <c:v>-0.01</c:v>
                </c:pt>
                <c:pt idx="1680">
                  <c:v>-0.01</c:v>
                </c:pt>
                <c:pt idx="1681">
                  <c:v>-0.01</c:v>
                </c:pt>
                <c:pt idx="1682">
                  <c:v>-0.03</c:v>
                </c:pt>
                <c:pt idx="1683">
                  <c:v>-0.02</c:v>
                </c:pt>
                <c:pt idx="1684">
                  <c:v>0.01</c:v>
                </c:pt>
                <c:pt idx="1685">
                  <c:v>-0.01</c:v>
                </c:pt>
                <c:pt idx="1686">
                  <c:v>-0.01</c:v>
                </c:pt>
                <c:pt idx="1687">
                  <c:v>0.01</c:v>
                </c:pt>
                <c:pt idx="1688">
                  <c:v>0.01</c:v>
                </c:pt>
                <c:pt idx="1689">
                  <c:v>-0.04</c:v>
                </c:pt>
                <c:pt idx="1690">
                  <c:v>-0.01</c:v>
                </c:pt>
                <c:pt idx="1691">
                  <c:v>-0.01</c:v>
                </c:pt>
                <c:pt idx="1692">
                  <c:v>-0.01</c:v>
                </c:pt>
                <c:pt idx="1693">
                  <c:v>-0.02</c:v>
                </c:pt>
                <c:pt idx="1694">
                  <c:v>-0.05</c:v>
                </c:pt>
                <c:pt idx="1695">
                  <c:v>-0.01</c:v>
                </c:pt>
                <c:pt idx="1696">
                  <c:v>-0.01</c:v>
                </c:pt>
                <c:pt idx="1697">
                  <c:v>0</c:v>
                </c:pt>
                <c:pt idx="1698">
                  <c:v>-0.01</c:v>
                </c:pt>
                <c:pt idx="1699">
                  <c:v>0</c:v>
                </c:pt>
                <c:pt idx="1700">
                  <c:v>0</c:v>
                </c:pt>
                <c:pt idx="1701">
                  <c:v>-0.01</c:v>
                </c:pt>
                <c:pt idx="1702">
                  <c:v>-0.02</c:v>
                </c:pt>
                <c:pt idx="1703">
                  <c:v>-0.01</c:v>
                </c:pt>
                <c:pt idx="1704">
                  <c:v>0</c:v>
                </c:pt>
                <c:pt idx="1705">
                  <c:v>-0.01</c:v>
                </c:pt>
                <c:pt idx="1706">
                  <c:v>0.02</c:v>
                </c:pt>
                <c:pt idx="1707">
                  <c:v>0.01</c:v>
                </c:pt>
                <c:pt idx="1708">
                  <c:v>-0.04</c:v>
                </c:pt>
                <c:pt idx="1709">
                  <c:v>0.02</c:v>
                </c:pt>
                <c:pt idx="1710">
                  <c:v>-0.05</c:v>
                </c:pt>
                <c:pt idx="1711">
                  <c:v>-0.01</c:v>
                </c:pt>
                <c:pt idx="1712">
                  <c:v>-0.04</c:v>
                </c:pt>
                <c:pt idx="1713">
                  <c:v>-0.03</c:v>
                </c:pt>
                <c:pt idx="1714">
                  <c:v>-0.03</c:v>
                </c:pt>
                <c:pt idx="1715">
                  <c:v>-0.02</c:v>
                </c:pt>
                <c:pt idx="1716">
                  <c:v>0.02</c:v>
                </c:pt>
                <c:pt idx="1717">
                  <c:v>-0.01</c:v>
                </c:pt>
                <c:pt idx="1718">
                  <c:v>-0.03</c:v>
                </c:pt>
                <c:pt idx="1719">
                  <c:v>-0.02</c:v>
                </c:pt>
                <c:pt idx="1720">
                  <c:v>0</c:v>
                </c:pt>
                <c:pt idx="1721">
                  <c:v>0</c:v>
                </c:pt>
                <c:pt idx="1722">
                  <c:v>-0.02</c:v>
                </c:pt>
                <c:pt idx="1723">
                  <c:v>0</c:v>
                </c:pt>
                <c:pt idx="1724">
                  <c:v>-0.01</c:v>
                </c:pt>
                <c:pt idx="1725">
                  <c:v>-0.01</c:v>
                </c:pt>
                <c:pt idx="1726">
                  <c:v>-0.01</c:v>
                </c:pt>
                <c:pt idx="1727">
                  <c:v>-0.01</c:v>
                </c:pt>
                <c:pt idx="1728">
                  <c:v>0</c:v>
                </c:pt>
                <c:pt idx="1729">
                  <c:v>0</c:v>
                </c:pt>
                <c:pt idx="1730">
                  <c:v>0</c:v>
                </c:pt>
                <c:pt idx="1731">
                  <c:v>-0.01</c:v>
                </c:pt>
                <c:pt idx="1732">
                  <c:v>-0.04</c:v>
                </c:pt>
                <c:pt idx="1733">
                  <c:v>-0.01</c:v>
                </c:pt>
                <c:pt idx="1734">
                  <c:v>0.01</c:v>
                </c:pt>
                <c:pt idx="1735">
                  <c:v>0.02</c:v>
                </c:pt>
                <c:pt idx="1736">
                  <c:v>-0.01</c:v>
                </c:pt>
                <c:pt idx="1737">
                  <c:v>-0.02</c:v>
                </c:pt>
                <c:pt idx="1738">
                  <c:v>-0.01</c:v>
                </c:pt>
                <c:pt idx="1739">
                  <c:v>-0.04</c:v>
                </c:pt>
                <c:pt idx="1740">
                  <c:v>-0.04</c:v>
                </c:pt>
                <c:pt idx="1741">
                  <c:v>0.01</c:v>
                </c:pt>
                <c:pt idx="1742">
                  <c:v>-0.01</c:v>
                </c:pt>
                <c:pt idx="1743">
                  <c:v>0.01</c:v>
                </c:pt>
                <c:pt idx="1744">
                  <c:v>0</c:v>
                </c:pt>
                <c:pt idx="1745">
                  <c:v>-0.02</c:v>
                </c:pt>
                <c:pt idx="1746">
                  <c:v>-0.01</c:v>
                </c:pt>
                <c:pt idx="1747">
                  <c:v>-0.01</c:v>
                </c:pt>
                <c:pt idx="1748">
                  <c:v>-0.03</c:v>
                </c:pt>
                <c:pt idx="1749">
                  <c:v>0.01</c:v>
                </c:pt>
                <c:pt idx="1750">
                  <c:v>0</c:v>
                </c:pt>
                <c:pt idx="1751">
                  <c:v>0.01</c:v>
                </c:pt>
                <c:pt idx="1752">
                  <c:v>0</c:v>
                </c:pt>
                <c:pt idx="1753">
                  <c:v>0</c:v>
                </c:pt>
                <c:pt idx="1754">
                  <c:v>-0.03</c:v>
                </c:pt>
                <c:pt idx="1755">
                  <c:v>-0.03</c:v>
                </c:pt>
                <c:pt idx="1756">
                  <c:v>0</c:v>
                </c:pt>
                <c:pt idx="1757">
                  <c:v>-0.03</c:v>
                </c:pt>
                <c:pt idx="1758">
                  <c:v>-0.01</c:v>
                </c:pt>
                <c:pt idx="1759">
                  <c:v>-0.02</c:v>
                </c:pt>
                <c:pt idx="1760">
                  <c:v>0.01</c:v>
                </c:pt>
                <c:pt idx="1761">
                  <c:v>-0.01</c:v>
                </c:pt>
                <c:pt idx="1762">
                  <c:v>-0.02</c:v>
                </c:pt>
                <c:pt idx="1763">
                  <c:v>0.01</c:v>
                </c:pt>
                <c:pt idx="1764">
                  <c:v>0</c:v>
                </c:pt>
                <c:pt idx="1765">
                  <c:v>-0.01</c:v>
                </c:pt>
                <c:pt idx="1766">
                  <c:v>0.01</c:v>
                </c:pt>
                <c:pt idx="1767">
                  <c:v>0.01</c:v>
                </c:pt>
                <c:pt idx="1768">
                  <c:v>0</c:v>
                </c:pt>
                <c:pt idx="1769">
                  <c:v>-0.01</c:v>
                </c:pt>
                <c:pt idx="1770">
                  <c:v>0</c:v>
                </c:pt>
                <c:pt idx="1771">
                  <c:v>-0.03</c:v>
                </c:pt>
                <c:pt idx="1772">
                  <c:v>0</c:v>
                </c:pt>
                <c:pt idx="1773">
                  <c:v>-0.01</c:v>
                </c:pt>
                <c:pt idx="1774">
                  <c:v>0</c:v>
                </c:pt>
                <c:pt idx="1775">
                  <c:v>-0.03</c:v>
                </c:pt>
                <c:pt idx="1776">
                  <c:v>-0.03</c:v>
                </c:pt>
                <c:pt idx="1777">
                  <c:v>0.02</c:v>
                </c:pt>
                <c:pt idx="1778">
                  <c:v>-0.02</c:v>
                </c:pt>
                <c:pt idx="1779">
                  <c:v>0.02</c:v>
                </c:pt>
                <c:pt idx="1780">
                  <c:v>-0.01</c:v>
                </c:pt>
                <c:pt idx="1781">
                  <c:v>-0.02</c:v>
                </c:pt>
                <c:pt idx="1782">
                  <c:v>-0.02</c:v>
                </c:pt>
                <c:pt idx="1783">
                  <c:v>0</c:v>
                </c:pt>
                <c:pt idx="1784">
                  <c:v>-0.02</c:v>
                </c:pt>
                <c:pt idx="1785">
                  <c:v>0</c:v>
                </c:pt>
                <c:pt idx="1786">
                  <c:v>-0.02</c:v>
                </c:pt>
                <c:pt idx="1787">
                  <c:v>0</c:v>
                </c:pt>
                <c:pt idx="1788">
                  <c:v>0.01</c:v>
                </c:pt>
                <c:pt idx="1789">
                  <c:v>-0.01</c:v>
                </c:pt>
                <c:pt idx="1790">
                  <c:v>-0.02</c:v>
                </c:pt>
                <c:pt idx="1791">
                  <c:v>0</c:v>
                </c:pt>
                <c:pt idx="1792">
                  <c:v>-0.02</c:v>
                </c:pt>
                <c:pt idx="1793">
                  <c:v>-0.02</c:v>
                </c:pt>
                <c:pt idx="1794">
                  <c:v>-0.01</c:v>
                </c:pt>
                <c:pt idx="1795">
                  <c:v>0.01</c:v>
                </c:pt>
                <c:pt idx="1796">
                  <c:v>0</c:v>
                </c:pt>
                <c:pt idx="1797">
                  <c:v>-0.02</c:v>
                </c:pt>
                <c:pt idx="1798">
                  <c:v>0</c:v>
                </c:pt>
                <c:pt idx="1799">
                  <c:v>-0.02</c:v>
                </c:pt>
                <c:pt idx="1800">
                  <c:v>0.02</c:v>
                </c:pt>
                <c:pt idx="1801">
                  <c:v>-0.01</c:v>
                </c:pt>
                <c:pt idx="1802">
                  <c:v>0</c:v>
                </c:pt>
                <c:pt idx="1803">
                  <c:v>-0.01</c:v>
                </c:pt>
                <c:pt idx="1804">
                  <c:v>-0.02</c:v>
                </c:pt>
                <c:pt idx="1805">
                  <c:v>0</c:v>
                </c:pt>
                <c:pt idx="1806">
                  <c:v>0</c:v>
                </c:pt>
                <c:pt idx="1807">
                  <c:v>0</c:v>
                </c:pt>
                <c:pt idx="1808">
                  <c:v>0.01</c:v>
                </c:pt>
                <c:pt idx="1809">
                  <c:v>-0.03</c:v>
                </c:pt>
                <c:pt idx="1810">
                  <c:v>0.01</c:v>
                </c:pt>
                <c:pt idx="1811">
                  <c:v>-0.05</c:v>
                </c:pt>
                <c:pt idx="1812">
                  <c:v>0.01</c:v>
                </c:pt>
                <c:pt idx="1813">
                  <c:v>-0.01</c:v>
                </c:pt>
                <c:pt idx="1814">
                  <c:v>0.01</c:v>
                </c:pt>
                <c:pt idx="1815">
                  <c:v>-0.04</c:v>
                </c:pt>
                <c:pt idx="1816">
                  <c:v>-0.01</c:v>
                </c:pt>
                <c:pt idx="1817">
                  <c:v>0.01</c:v>
                </c:pt>
                <c:pt idx="1818">
                  <c:v>-0.02</c:v>
                </c:pt>
                <c:pt idx="1819">
                  <c:v>-0.02</c:v>
                </c:pt>
                <c:pt idx="1820">
                  <c:v>0.02</c:v>
                </c:pt>
                <c:pt idx="1821">
                  <c:v>-0.01</c:v>
                </c:pt>
                <c:pt idx="1822">
                  <c:v>-0.04</c:v>
                </c:pt>
                <c:pt idx="1823">
                  <c:v>-0.01</c:v>
                </c:pt>
                <c:pt idx="1824">
                  <c:v>-0.03</c:v>
                </c:pt>
                <c:pt idx="1825">
                  <c:v>0.01</c:v>
                </c:pt>
                <c:pt idx="1826">
                  <c:v>-0.03</c:v>
                </c:pt>
                <c:pt idx="1827">
                  <c:v>-0.05</c:v>
                </c:pt>
                <c:pt idx="1828">
                  <c:v>0.01</c:v>
                </c:pt>
                <c:pt idx="1829">
                  <c:v>-0.01</c:v>
                </c:pt>
                <c:pt idx="1830">
                  <c:v>0.01</c:v>
                </c:pt>
                <c:pt idx="1831">
                  <c:v>-0.02</c:v>
                </c:pt>
                <c:pt idx="1832">
                  <c:v>-0.03</c:v>
                </c:pt>
                <c:pt idx="1833">
                  <c:v>-0.02</c:v>
                </c:pt>
                <c:pt idx="1834">
                  <c:v>-0.03</c:v>
                </c:pt>
                <c:pt idx="1835">
                  <c:v>-0.02</c:v>
                </c:pt>
                <c:pt idx="1836">
                  <c:v>-0.02</c:v>
                </c:pt>
                <c:pt idx="1837">
                  <c:v>0.01</c:v>
                </c:pt>
                <c:pt idx="1838">
                  <c:v>-0.02</c:v>
                </c:pt>
                <c:pt idx="1839">
                  <c:v>0.01</c:v>
                </c:pt>
                <c:pt idx="1840">
                  <c:v>-0.05</c:v>
                </c:pt>
                <c:pt idx="1841">
                  <c:v>-0.03</c:v>
                </c:pt>
                <c:pt idx="1842">
                  <c:v>-0.02</c:v>
                </c:pt>
                <c:pt idx="1843">
                  <c:v>0</c:v>
                </c:pt>
                <c:pt idx="1844">
                  <c:v>-0.02</c:v>
                </c:pt>
                <c:pt idx="1845">
                  <c:v>-0.03</c:v>
                </c:pt>
                <c:pt idx="1846">
                  <c:v>-0.02</c:v>
                </c:pt>
                <c:pt idx="1847">
                  <c:v>-0.01</c:v>
                </c:pt>
                <c:pt idx="1848">
                  <c:v>-0.05</c:v>
                </c:pt>
                <c:pt idx="1849">
                  <c:v>0.02</c:v>
                </c:pt>
                <c:pt idx="1850">
                  <c:v>-0.01</c:v>
                </c:pt>
                <c:pt idx="1851">
                  <c:v>-0.02</c:v>
                </c:pt>
                <c:pt idx="1852">
                  <c:v>-0.01</c:v>
                </c:pt>
                <c:pt idx="1853">
                  <c:v>0.01</c:v>
                </c:pt>
                <c:pt idx="1854">
                  <c:v>-0.03</c:v>
                </c:pt>
                <c:pt idx="1855">
                  <c:v>-0.02</c:v>
                </c:pt>
                <c:pt idx="1856">
                  <c:v>-0.02</c:v>
                </c:pt>
                <c:pt idx="1857">
                  <c:v>-0.02</c:v>
                </c:pt>
                <c:pt idx="1858">
                  <c:v>-0.03</c:v>
                </c:pt>
                <c:pt idx="1859">
                  <c:v>-0.04</c:v>
                </c:pt>
                <c:pt idx="1860">
                  <c:v>-0.04</c:v>
                </c:pt>
                <c:pt idx="1861">
                  <c:v>-0.02</c:v>
                </c:pt>
                <c:pt idx="1862">
                  <c:v>0.01</c:v>
                </c:pt>
                <c:pt idx="1863">
                  <c:v>-0.02</c:v>
                </c:pt>
                <c:pt idx="1864">
                  <c:v>-0.01</c:v>
                </c:pt>
                <c:pt idx="1865">
                  <c:v>0</c:v>
                </c:pt>
                <c:pt idx="1866">
                  <c:v>-0.01</c:v>
                </c:pt>
                <c:pt idx="1867">
                  <c:v>0.02</c:v>
                </c:pt>
                <c:pt idx="1868">
                  <c:v>-0.05</c:v>
                </c:pt>
                <c:pt idx="1869">
                  <c:v>-0.02</c:v>
                </c:pt>
                <c:pt idx="1870">
                  <c:v>-0.02</c:v>
                </c:pt>
                <c:pt idx="1871">
                  <c:v>0.01</c:v>
                </c:pt>
                <c:pt idx="1872">
                  <c:v>0.01</c:v>
                </c:pt>
                <c:pt idx="1873">
                  <c:v>-0.02</c:v>
                </c:pt>
                <c:pt idx="1874">
                  <c:v>-0.02</c:v>
                </c:pt>
                <c:pt idx="1875">
                  <c:v>-0.03</c:v>
                </c:pt>
                <c:pt idx="1876">
                  <c:v>0</c:v>
                </c:pt>
                <c:pt idx="1877">
                  <c:v>-0.02</c:v>
                </c:pt>
                <c:pt idx="1878">
                  <c:v>-0.03</c:v>
                </c:pt>
                <c:pt idx="1879">
                  <c:v>-0.02</c:v>
                </c:pt>
                <c:pt idx="1880">
                  <c:v>-0.02</c:v>
                </c:pt>
                <c:pt idx="1881">
                  <c:v>-0.05</c:v>
                </c:pt>
                <c:pt idx="1882">
                  <c:v>-0.01</c:v>
                </c:pt>
                <c:pt idx="1883">
                  <c:v>-0.03</c:v>
                </c:pt>
                <c:pt idx="1884">
                  <c:v>-0.01</c:v>
                </c:pt>
                <c:pt idx="1885">
                  <c:v>-0.01</c:v>
                </c:pt>
                <c:pt idx="1886">
                  <c:v>-0.01</c:v>
                </c:pt>
                <c:pt idx="1887">
                  <c:v>-0.01</c:v>
                </c:pt>
                <c:pt idx="1888">
                  <c:v>-0.03</c:v>
                </c:pt>
                <c:pt idx="1889">
                  <c:v>0.01</c:v>
                </c:pt>
                <c:pt idx="1890">
                  <c:v>0</c:v>
                </c:pt>
                <c:pt idx="1891">
                  <c:v>-0.02</c:v>
                </c:pt>
                <c:pt idx="1892">
                  <c:v>-0.01</c:v>
                </c:pt>
                <c:pt idx="1893">
                  <c:v>0.02</c:v>
                </c:pt>
                <c:pt idx="1894">
                  <c:v>-0.02</c:v>
                </c:pt>
                <c:pt idx="1895">
                  <c:v>-0.04</c:v>
                </c:pt>
                <c:pt idx="1896">
                  <c:v>-0.01</c:v>
                </c:pt>
                <c:pt idx="1897">
                  <c:v>-0.04</c:v>
                </c:pt>
                <c:pt idx="1898">
                  <c:v>-0.04</c:v>
                </c:pt>
                <c:pt idx="1899">
                  <c:v>0</c:v>
                </c:pt>
                <c:pt idx="1900">
                  <c:v>0.03</c:v>
                </c:pt>
                <c:pt idx="1901">
                  <c:v>0.04</c:v>
                </c:pt>
                <c:pt idx="1902">
                  <c:v>0.01</c:v>
                </c:pt>
                <c:pt idx="1903">
                  <c:v>0.02</c:v>
                </c:pt>
                <c:pt idx="1904">
                  <c:v>-0.05</c:v>
                </c:pt>
                <c:pt idx="1905">
                  <c:v>-0.02</c:v>
                </c:pt>
                <c:pt idx="1906">
                  <c:v>0</c:v>
                </c:pt>
                <c:pt idx="1907">
                  <c:v>-0.01</c:v>
                </c:pt>
                <c:pt idx="1908">
                  <c:v>-0.02</c:v>
                </c:pt>
                <c:pt idx="1909">
                  <c:v>-0.03</c:v>
                </c:pt>
                <c:pt idx="1910">
                  <c:v>-0.02</c:v>
                </c:pt>
                <c:pt idx="1911">
                  <c:v>-0.01</c:v>
                </c:pt>
                <c:pt idx="1912">
                  <c:v>0</c:v>
                </c:pt>
                <c:pt idx="1913">
                  <c:v>0.01</c:v>
                </c:pt>
                <c:pt idx="1914">
                  <c:v>-0.03</c:v>
                </c:pt>
                <c:pt idx="1915">
                  <c:v>-0.01</c:v>
                </c:pt>
                <c:pt idx="1916">
                  <c:v>-0.06</c:v>
                </c:pt>
                <c:pt idx="1917">
                  <c:v>-0.02</c:v>
                </c:pt>
                <c:pt idx="1918">
                  <c:v>-0.04</c:v>
                </c:pt>
                <c:pt idx="1919">
                  <c:v>-0.02</c:v>
                </c:pt>
                <c:pt idx="1920">
                  <c:v>-0.02</c:v>
                </c:pt>
                <c:pt idx="1921">
                  <c:v>-0.04</c:v>
                </c:pt>
                <c:pt idx="1922">
                  <c:v>-0.03</c:v>
                </c:pt>
                <c:pt idx="1923">
                  <c:v>-0.04</c:v>
                </c:pt>
                <c:pt idx="1924">
                  <c:v>0.01</c:v>
                </c:pt>
                <c:pt idx="1925">
                  <c:v>-0.05</c:v>
                </c:pt>
                <c:pt idx="1926">
                  <c:v>-0.04</c:v>
                </c:pt>
                <c:pt idx="1927">
                  <c:v>-0.02</c:v>
                </c:pt>
                <c:pt idx="1928">
                  <c:v>-0.01</c:v>
                </c:pt>
                <c:pt idx="1929">
                  <c:v>-0.02</c:v>
                </c:pt>
                <c:pt idx="1930">
                  <c:v>0</c:v>
                </c:pt>
                <c:pt idx="1931">
                  <c:v>0</c:v>
                </c:pt>
                <c:pt idx="1932">
                  <c:v>-0.02</c:v>
                </c:pt>
                <c:pt idx="1933">
                  <c:v>-0.02</c:v>
                </c:pt>
                <c:pt idx="1934">
                  <c:v>0</c:v>
                </c:pt>
                <c:pt idx="1935">
                  <c:v>0.02</c:v>
                </c:pt>
                <c:pt idx="1936">
                  <c:v>-0.04</c:v>
                </c:pt>
                <c:pt idx="1937">
                  <c:v>0.06</c:v>
                </c:pt>
                <c:pt idx="1938">
                  <c:v>0.01</c:v>
                </c:pt>
                <c:pt idx="1939">
                  <c:v>0.01</c:v>
                </c:pt>
                <c:pt idx="1940">
                  <c:v>-0.03</c:v>
                </c:pt>
                <c:pt idx="1941">
                  <c:v>-0.02</c:v>
                </c:pt>
                <c:pt idx="1942">
                  <c:v>-0.02</c:v>
                </c:pt>
                <c:pt idx="1943">
                  <c:v>-0.01</c:v>
                </c:pt>
                <c:pt idx="1944">
                  <c:v>-0.04</c:v>
                </c:pt>
                <c:pt idx="1945">
                  <c:v>0</c:v>
                </c:pt>
                <c:pt idx="1946">
                  <c:v>0</c:v>
                </c:pt>
                <c:pt idx="1947">
                  <c:v>-0.02</c:v>
                </c:pt>
                <c:pt idx="1948">
                  <c:v>0.02</c:v>
                </c:pt>
                <c:pt idx="1949">
                  <c:v>0.01</c:v>
                </c:pt>
                <c:pt idx="1950">
                  <c:v>-0.03</c:v>
                </c:pt>
                <c:pt idx="1951">
                  <c:v>0.08</c:v>
                </c:pt>
                <c:pt idx="1952">
                  <c:v>-0.05</c:v>
                </c:pt>
                <c:pt idx="1953">
                  <c:v>-0.01</c:v>
                </c:pt>
                <c:pt idx="1954">
                  <c:v>0.01</c:v>
                </c:pt>
                <c:pt idx="1955">
                  <c:v>0.01</c:v>
                </c:pt>
                <c:pt idx="1956">
                  <c:v>-0.01</c:v>
                </c:pt>
                <c:pt idx="1957">
                  <c:v>-0.04</c:v>
                </c:pt>
                <c:pt idx="1958">
                  <c:v>-0.01</c:v>
                </c:pt>
                <c:pt idx="1959">
                  <c:v>0.01</c:v>
                </c:pt>
                <c:pt idx="1960">
                  <c:v>-0.01</c:v>
                </c:pt>
                <c:pt idx="1961">
                  <c:v>0</c:v>
                </c:pt>
                <c:pt idx="1962">
                  <c:v>-0.01</c:v>
                </c:pt>
                <c:pt idx="1963">
                  <c:v>0.04</c:v>
                </c:pt>
                <c:pt idx="1964">
                  <c:v>-0.04</c:v>
                </c:pt>
                <c:pt idx="1965">
                  <c:v>-0.02</c:v>
                </c:pt>
                <c:pt idx="1966">
                  <c:v>-0.03</c:v>
                </c:pt>
                <c:pt idx="1967">
                  <c:v>-0.09</c:v>
                </c:pt>
                <c:pt idx="1968">
                  <c:v>0.04</c:v>
                </c:pt>
                <c:pt idx="1969">
                  <c:v>0</c:v>
                </c:pt>
                <c:pt idx="1970">
                  <c:v>-0.01</c:v>
                </c:pt>
                <c:pt idx="1971">
                  <c:v>-0.04</c:v>
                </c:pt>
                <c:pt idx="1972">
                  <c:v>-0.03</c:v>
                </c:pt>
                <c:pt idx="1973">
                  <c:v>0.01</c:v>
                </c:pt>
                <c:pt idx="1974">
                  <c:v>-0.01</c:v>
                </c:pt>
                <c:pt idx="1975">
                  <c:v>0.03</c:v>
                </c:pt>
                <c:pt idx="1976">
                  <c:v>-0.05</c:v>
                </c:pt>
                <c:pt idx="1977">
                  <c:v>0.01</c:v>
                </c:pt>
                <c:pt idx="1978">
                  <c:v>-0.04</c:v>
                </c:pt>
                <c:pt idx="1979">
                  <c:v>0.04</c:v>
                </c:pt>
                <c:pt idx="1980">
                  <c:v>-0.02</c:v>
                </c:pt>
                <c:pt idx="1981">
                  <c:v>-0.01</c:v>
                </c:pt>
                <c:pt idx="1982">
                  <c:v>-0.04</c:v>
                </c:pt>
                <c:pt idx="1983">
                  <c:v>0</c:v>
                </c:pt>
                <c:pt idx="1984">
                  <c:v>0</c:v>
                </c:pt>
                <c:pt idx="1985">
                  <c:v>-0.01</c:v>
                </c:pt>
                <c:pt idx="1986">
                  <c:v>-0.06</c:v>
                </c:pt>
                <c:pt idx="1987">
                  <c:v>0.03</c:v>
                </c:pt>
                <c:pt idx="1988">
                  <c:v>-0.01</c:v>
                </c:pt>
                <c:pt idx="1989">
                  <c:v>-0.03</c:v>
                </c:pt>
                <c:pt idx="1990">
                  <c:v>-0.04</c:v>
                </c:pt>
                <c:pt idx="1991">
                  <c:v>0.03</c:v>
                </c:pt>
                <c:pt idx="1992">
                  <c:v>-0.01</c:v>
                </c:pt>
                <c:pt idx="1993">
                  <c:v>0</c:v>
                </c:pt>
                <c:pt idx="1994">
                  <c:v>-0.04</c:v>
                </c:pt>
                <c:pt idx="1995">
                  <c:v>-0.04</c:v>
                </c:pt>
                <c:pt idx="1996">
                  <c:v>-0.03</c:v>
                </c:pt>
                <c:pt idx="1997">
                  <c:v>-0.01</c:v>
                </c:pt>
                <c:pt idx="1998">
                  <c:v>-0.01</c:v>
                </c:pt>
                <c:pt idx="1999">
                  <c:v>-0.01</c:v>
                </c:pt>
                <c:pt idx="2000">
                  <c:v>-0.03</c:v>
                </c:pt>
                <c:pt idx="2001">
                  <c:v>-0.04</c:v>
                </c:pt>
                <c:pt idx="2002">
                  <c:v>-0.03</c:v>
                </c:pt>
                <c:pt idx="2003">
                  <c:v>0</c:v>
                </c:pt>
                <c:pt idx="2004">
                  <c:v>-0.01</c:v>
                </c:pt>
                <c:pt idx="2005">
                  <c:v>0.04</c:v>
                </c:pt>
                <c:pt idx="2006">
                  <c:v>0</c:v>
                </c:pt>
                <c:pt idx="2007">
                  <c:v>-0.02</c:v>
                </c:pt>
                <c:pt idx="2008">
                  <c:v>0.01</c:v>
                </c:pt>
                <c:pt idx="2009">
                  <c:v>-0.06</c:v>
                </c:pt>
                <c:pt idx="2010">
                  <c:v>-0.04</c:v>
                </c:pt>
                <c:pt idx="2011">
                  <c:v>-0.02</c:v>
                </c:pt>
                <c:pt idx="2012">
                  <c:v>-0.03</c:v>
                </c:pt>
                <c:pt idx="2013">
                  <c:v>-0.04</c:v>
                </c:pt>
                <c:pt idx="2014">
                  <c:v>-0.04</c:v>
                </c:pt>
                <c:pt idx="2015">
                  <c:v>-0.01</c:v>
                </c:pt>
                <c:pt idx="2016">
                  <c:v>-0.01</c:v>
                </c:pt>
                <c:pt idx="2017">
                  <c:v>-0.1</c:v>
                </c:pt>
                <c:pt idx="2018">
                  <c:v>-0.04</c:v>
                </c:pt>
                <c:pt idx="2019">
                  <c:v>-0.02</c:v>
                </c:pt>
                <c:pt idx="2020">
                  <c:v>-0.04</c:v>
                </c:pt>
                <c:pt idx="2021">
                  <c:v>-0.01</c:v>
                </c:pt>
                <c:pt idx="2022">
                  <c:v>-0.03</c:v>
                </c:pt>
                <c:pt idx="2023">
                  <c:v>-0.05</c:v>
                </c:pt>
                <c:pt idx="2024">
                  <c:v>0.01</c:v>
                </c:pt>
                <c:pt idx="2025">
                  <c:v>-0.04</c:v>
                </c:pt>
                <c:pt idx="2026">
                  <c:v>-0.03</c:v>
                </c:pt>
                <c:pt idx="2027">
                  <c:v>0.04</c:v>
                </c:pt>
                <c:pt idx="2028">
                  <c:v>0.03</c:v>
                </c:pt>
                <c:pt idx="2029">
                  <c:v>-0.08</c:v>
                </c:pt>
                <c:pt idx="2030">
                  <c:v>0.01</c:v>
                </c:pt>
                <c:pt idx="2031">
                  <c:v>-0.03</c:v>
                </c:pt>
                <c:pt idx="2032">
                  <c:v>0.05</c:v>
                </c:pt>
                <c:pt idx="2033">
                  <c:v>0</c:v>
                </c:pt>
                <c:pt idx="2034">
                  <c:v>0</c:v>
                </c:pt>
                <c:pt idx="2035">
                  <c:v>0.02</c:v>
                </c:pt>
                <c:pt idx="2036">
                  <c:v>-0.01</c:v>
                </c:pt>
                <c:pt idx="2037">
                  <c:v>-0.02</c:v>
                </c:pt>
                <c:pt idx="2038">
                  <c:v>0</c:v>
                </c:pt>
                <c:pt idx="2039">
                  <c:v>-0.04</c:v>
                </c:pt>
                <c:pt idx="2040">
                  <c:v>0.01</c:v>
                </c:pt>
                <c:pt idx="2041">
                  <c:v>0.01</c:v>
                </c:pt>
                <c:pt idx="2042">
                  <c:v>-0.04</c:v>
                </c:pt>
                <c:pt idx="2043">
                  <c:v>-0.03</c:v>
                </c:pt>
                <c:pt idx="2044">
                  <c:v>0.05</c:v>
                </c:pt>
                <c:pt idx="2045">
                  <c:v>0.05</c:v>
                </c:pt>
                <c:pt idx="2046">
                  <c:v>0.01</c:v>
                </c:pt>
                <c:pt idx="2047">
                  <c:v>0.03</c:v>
                </c:pt>
              </c:numCache>
            </c:numRef>
          </c:yVal>
          <c:smooth val="0"/>
          <c:extLst>
            <c:ext xmlns:c16="http://schemas.microsoft.com/office/drawing/2014/chart" uri="{C3380CC4-5D6E-409C-BE32-E72D297353CC}">
              <c16:uniqueId val="{00000000-9379-405F-84DA-03B25173C2E6}"/>
            </c:ext>
          </c:extLst>
        </c:ser>
        <c:dLbls>
          <c:showLegendKey val="0"/>
          <c:showVal val="0"/>
          <c:showCatName val="0"/>
          <c:showSerName val="0"/>
          <c:showPercent val="0"/>
          <c:showBubbleSize val="0"/>
        </c:dLbls>
        <c:axId val="450609888"/>
        <c:axId val="450607144"/>
      </c:scatterChart>
      <c:valAx>
        <c:axId val="450609888"/>
        <c:scaling>
          <c:orientation val="minMax"/>
          <c:max val="500"/>
          <c:min val="260"/>
        </c:scaling>
        <c:delete val="0"/>
        <c:axPos val="b"/>
        <c:title>
          <c:tx>
            <c:rich>
              <a:bodyPr rot="0" spcFirstLastPara="1" vertOverflow="ellipsis" vert="horz" wrap="square" anchor="ctr" anchorCtr="1"/>
              <a:lstStyle/>
              <a:p>
                <a:pPr>
                  <a:defRPr sz="3200" b="0" i="0" u="none" strike="noStrike" kern="1200" baseline="0">
                    <a:solidFill>
                      <a:schemeClr val="tx1">
                        <a:lumMod val="65000"/>
                        <a:lumOff val="35000"/>
                      </a:schemeClr>
                    </a:solidFill>
                    <a:latin typeface="+mn-lt"/>
                    <a:ea typeface="+mn-ea"/>
                    <a:cs typeface="+mn-cs"/>
                  </a:defRPr>
                </a:pPr>
                <a:r>
                  <a:rPr lang="en-US" b="1" dirty="0"/>
                  <a:t>Wavelength (nm)</a:t>
                </a:r>
              </a:p>
            </c:rich>
          </c:tx>
          <c:layout/>
          <c:overlay val="0"/>
          <c:spPr>
            <a:noFill/>
            <a:ln>
              <a:noFill/>
            </a:ln>
            <a:effectLst/>
          </c:spPr>
          <c:txPr>
            <a:bodyPr rot="0" spcFirstLastPara="1" vertOverflow="ellipsis" vert="horz" wrap="square" anchor="ctr" anchorCtr="1"/>
            <a:lstStyle/>
            <a:p>
              <a:pPr>
                <a:defRPr sz="32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200" b="0" i="0" u="none" strike="noStrike" kern="1200" baseline="0">
                <a:solidFill>
                  <a:schemeClr val="tx1">
                    <a:lumMod val="65000"/>
                    <a:lumOff val="35000"/>
                  </a:schemeClr>
                </a:solidFill>
                <a:latin typeface="+mn-lt"/>
                <a:ea typeface="+mn-ea"/>
                <a:cs typeface="+mn-cs"/>
              </a:defRPr>
            </a:pPr>
            <a:endParaRPr lang="en-US"/>
          </a:p>
        </c:txPr>
        <c:crossAx val="450607144"/>
        <c:crosses val="autoZero"/>
        <c:crossBetween val="midCat"/>
      </c:valAx>
      <c:valAx>
        <c:axId val="450607144"/>
        <c:scaling>
          <c:orientation val="minMax"/>
          <c:min val="-1.5"/>
        </c:scaling>
        <c:delete val="0"/>
        <c:axPos val="l"/>
        <c:title>
          <c:tx>
            <c:rich>
              <a:bodyPr rot="-5400000" spcFirstLastPara="1" vertOverflow="ellipsis" vert="horz" wrap="square" anchor="ctr" anchorCtr="1"/>
              <a:lstStyle/>
              <a:p>
                <a:pPr>
                  <a:defRPr sz="3200" b="0" i="0" u="none" strike="noStrike" kern="1200" baseline="0">
                    <a:solidFill>
                      <a:schemeClr val="tx1">
                        <a:lumMod val="65000"/>
                        <a:lumOff val="35000"/>
                      </a:schemeClr>
                    </a:solidFill>
                    <a:latin typeface="+mn-lt"/>
                    <a:ea typeface="+mn-ea"/>
                    <a:cs typeface="+mn-cs"/>
                  </a:defRPr>
                </a:pPr>
                <a:r>
                  <a:rPr lang="en-US" b="1" dirty="0" smtClean="0"/>
                  <a:t>Absorbance</a:t>
                </a:r>
                <a:endParaRPr lang="en-US" b="1" dirty="0"/>
              </a:p>
            </c:rich>
          </c:tx>
          <c:layout/>
          <c:overlay val="0"/>
          <c:spPr>
            <a:noFill/>
            <a:ln>
              <a:noFill/>
            </a:ln>
            <a:effectLst/>
          </c:spPr>
          <c:txPr>
            <a:bodyPr rot="-5400000" spcFirstLastPara="1" vertOverflow="ellipsis" vert="horz" wrap="square" anchor="ctr" anchorCtr="1"/>
            <a:lstStyle/>
            <a:p>
              <a:pPr>
                <a:defRPr sz="32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200" b="0" i="0" u="none" strike="noStrike" kern="1200" baseline="0">
                <a:solidFill>
                  <a:schemeClr val="tx1">
                    <a:lumMod val="65000"/>
                    <a:lumOff val="35000"/>
                  </a:schemeClr>
                </a:solidFill>
                <a:latin typeface="+mn-lt"/>
                <a:ea typeface="+mn-ea"/>
                <a:cs typeface="+mn-cs"/>
              </a:defRPr>
            </a:pPr>
            <a:endParaRPr lang="en-US"/>
          </a:p>
        </c:txPr>
        <c:crossAx val="450609888"/>
        <c:crosses val="autoZero"/>
        <c:crossBetween val="midCat"/>
      </c:valAx>
      <c:spPr>
        <a:noFill/>
        <a:ln>
          <a:noFill/>
        </a:ln>
        <a:effectLst/>
      </c:spPr>
    </c:plotArea>
    <c:plotVisOnly val="1"/>
    <c:dispBlanksAs val="gap"/>
    <c:showDLblsOverMax val="0"/>
  </c:chart>
  <c:spPr>
    <a:solidFill>
      <a:schemeClr val="accent4">
        <a:lumMod val="20000"/>
        <a:lumOff val="80000"/>
      </a:schemeClr>
    </a:solidFill>
    <a:ln>
      <a:noFill/>
    </a:ln>
    <a:effectLst/>
  </c:spPr>
  <c:txPr>
    <a:bodyPr/>
    <a:lstStyle/>
    <a:p>
      <a:pPr>
        <a:defRPr sz="3200" baseline="0"/>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drawing1.xml><?xml version="1.0" encoding="utf-8"?>
<c:userShapes xmlns:c="http://schemas.openxmlformats.org/drawingml/2006/chart">
  <cdr:relSizeAnchor xmlns:cdr="http://schemas.openxmlformats.org/drawingml/2006/chartDrawing">
    <cdr:from>
      <cdr:x>0.25351</cdr:x>
      <cdr:y>0.34443</cdr:y>
    </cdr:from>
    <cdr:to>
      <cdr:x>0.33017</cdr:x>
      <cdr:y>0.45276</cdr:y>
    </cdr:to>
    <cdr:sp macro="" textlink="">
      <cdr:nvSpPr>
        <cdr:cNvPr id="2" name="TextBox 1"/>
        <cdr:cNvSpPr txBox="1"/>
      </cdr:nvSpPr>
      <cdr:spPr>
        <a:xfrm xmlns:a="http://schemas.openxmlformats.org/drawingml/2006/main">
          <a:off x="3706960" y="2781557"/>
          <a:ext cx="1121080" cy="874884"/>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altLang="zh-CN" sz="2400" b="1" dirty="0"/>
            <a:t>18</a:t>
          </a:r>
          <a:endParaRPr lang="zh-CN" altLang="en-US" sz="2800" b="1" dirty="0"/>
        </a:p>
      </cdr:txBody>
    </cdr:sp>
  </cdr:relSizeAnchor>
  <cdr:relSizeAnchor xmlns:cdr="http://schemas.openxmlformats.org/drawingml/2006/chartDrawing">
    <cdr:from>
      <cdr:x>0.27981</cdr:x>
      <cdr:y>0.31387</cdr:y>
    </cdr:from>
    <cdr:to>
      <cdr:x>0.47981</cdr:x>
      <cdr:y>0.6472</cdr:y>
    </cdr:to>
    <cdr:sp macro="" textlink="">
      <cdr:nvSpPr>
        <cdr:cNvPr id="3" name="TextBox 2"/>
        <cdr:cNvSpPr txBox="1"/>
      </cdr:nvSpPr>
      <cdr:spPr>
        <a:xfrm xmlns:a="http://schemas.openxmlformats.org/drawingml/2006/main">
          <a:off x="4091587" y="2534752"/>
          <a:ext cx="2924556" cy="269195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altLang="zh-CN" sz="2400" b="1" dirty="0"/>
            <a:t>17</a:t>
          </a:r>
          <a:endParaRPr lang="zh-CN" altLang="en-US" sz="3200" b="1" dirty="0"/>
        </a:p>
      </cdr:txBody>
    </cdr:sp>
  </cdr:relSizeAnchor>
  <cdr:relSizeAnchor xmlns:cdr="http://schemas.openxmlformats.org/drawingml/2006/chartDrawing">
    <cdr:from>
      <cdr:x>0.29692</cdr:x>
      <cdr:y>0.2772</cdr:y>
    </cdr:from>
    <cdr:to>
      <cdr:x>0.38192</cdr:x>
      <cdr:y>0.35498</cdr:y>
    </cdr:to>
    <cdr:sp macro="" textlink="">
      <cdr:nvSpPr>
        <cdr:cNvPr id="4" name="TextBox 3"/>
        <cdr:cNvSpPr txBox="1"/>
      </cdr:nvSpPr>
      <cdr:spPr>
        <a:xfrm xmlns:a="http://schemas.openxmlformats.org/drawingml/2006/main">
          <a:off x="4341741" y="2238663"/>
          <a:ext cx="1242936" cy="62812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altLang="zh-CN" sz="2400" b="1" dirty="0"/>
            <a:t>16</a:t>
          </a:r>
          <a:endParaRPr lang="zh-CN" altLang="en-US" sz="3200" b="1" dirty="0"/>
        </a:p>
      </cdr:txBody>
    </cdr:sp>
  </cdr:relSizeAnchor>
  <cdr:relSizeAnchor xmlns:cdr="http://schemas.openxmlformats.org/drawingml/2006/chartDrawing">
    <cdr:from>
      <cdr:x>0.32113</cdr:x>
      <cdr:y>0.23943</cdr:y>
    </cdr:from>
    <cdr:to>
      <cdr:x>0.39613</cdr:x>
      <cdr:y>0.33665</cdr:y>
    </cdr:to>
    <cdr:sp macro="" textlink="">
      <cdr:nvSpPr>
        <cdr:cNvPr id="5" name="TextBox 4"/>
        <cdr:cNvSpPr txBox="1"/>
      </cdr:nvSpPr>
      <cdr:spPr>
        <a:xfrm xmlns:a="http://schemas.openxmlformats.org/drawingml/2006/main">
          <a:off x="4695823" y="1933567"/>
          <a:ext cx="1096708" cy="78515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altLang="zh-CN" sz="2400" b="1" dirty="0"/>
            <a:t>15</a:t>
          </a:r>
          <a:endParaRPr lang="zh-CN" altLang="en-US" sz="2800" b="1" dirty="0"/>
        </a:p>
      </cdr:txBody>
    </cdr:sp>
  </cdr:relSizeAnchor>
  <cdr:relSizeAnchor xmlns:cdr="http://schemas.openxmlformats.org/drawingml/2006/chartDrawing">
    <cdr:from>
      <cdr:x>0.425</cdr:x>
      <cdr:y>0.11096</cdr:y>
    </cdr:from>
    <cdr:to>
      <cdr:x>0.5</cdr:x>
      <cdr:y>0.20818</cdr:y>
    </cdr:to>
    <cdr:sp macro="" textlink="">
      <cdr:nvSpPr>
        <cdr:cNvPr id="6" name="TextBox 1"/>
        <cdr:cNvSpPr txBox="1"/>
      </cdr:nvSpPr>
      <cdr:spPr>
        <a:xfrm xmlns:a="http://schemas.openxmlformats.org/drawingml/2006/main">
          <a:off x="4222044" y="651283"/>
          <a:ext cx="745066" cy="570651"/>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altLang="zh-CN" sz="2400" b="1" dirty="0"/>
            <a:t>11</a:t>
          </a:r>
          <a:endParaRPr lang="zh-CN" altLang="en-US" sz="2800" b="1" dirty="0"/>
        </a:p>
      </cdr:txBody>
    </cdr:sp>
  </cdr:relSizeAnchor>
  <cdr:relSizeAnchor xmlns:cdr="http://schemas.openxmlformats.org/drawingml/2006/chartDrawing">
    <cdr:from>
      <cdr:x>0.39496</cdr:x>
      <cdr:y>0.1174</cdr:y>
    </cdr:from>
    <cdr:to>
      <cdr:x>0.46996</cdr:x>
      <cdr:y>0.21462</cdr:y>
    </cdr:to>
    <cdr:sp macro="" textlink="">
      <cdr:nvSpPr>
        <cdr:cNvPr id="7" name="TextBox 1"/>
        <cdr:cNvSpPr txBox="1"/>
      </cdr:nvSpPr>
      <cdr:spPr>
        <a:xfrm xmlns:a="http://schemas.openxmlformats.org/drawingml/2006/main">
          <a:off x="5775443" y="948089"/>
          <a:ext cx="1096709" cy="785152"/>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altLang="zh-CN" sz="2400" b="1" dirty="0"/>
            <a:t>12</a:t>
          </a:r>
          <a:endParaRPr lang="zh-CN" altLang="en-US" sz="2800" b="1" dirty="0"/>
        </a:p>
      </cdr:txBody>
    </cdr:sp>
  </cdr:relSizeAnchor>
  <cdr:relSizeAnchor xmlns:cdr="http://schemas.openxmlformats.org/drawingml/2006/chartDrawing">
    <cdr:from>
      <cdr:x>0.36462</cdr:x>
      <cdr:y>0.16017</cdr:y>
    </cdr:from>
    <cdr:to>
      <cdr:x>0.43962</cdr:x>
      <cdr:y>0.2574</cdr:y>
    </cdr:to>
    <cdr:sp macro="" textlink="">
      <cdr:nvSpPr>
        <cdr:cNvPr id="8" name="TextBox 1"/>
        <cdr:cNvSpPr txBox="1"/>
      </cdr:nvSpPr>
      <cdr:spPr>
        <a:xfrm xmlns:a="http://schemas.openxmlformats.org/drawingml/2006/main">
          <a:off x="5331714" y="1293548"/>
          <a:ext cx="1096708" cy="785152"/>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altLang="zh-CN" sz="2400" b="1" dirty="0"/>
            <a:t>13</a:t>
          </a:r>
          <a:endParaRPr lang="zh-CN" altLang="en-US" sz="2400" b="1" dirty="0"/>
        </a:p>
      </cdr:txBody>
    </cdr:sp>
  </cdr:relSizeAnchor>
  <cdr:relSizeAnchor xmlns:cdr="http://schemas.openxmlformats.org/drawingml/2006/chartDrawing">
    <cdr:from>
      <cdr:x>0.34251</cdr:x>
      <cdr:y>0.20184</cdr:y>
    </cdr:from>
    <cdr:to>
      <cdr:x>0.41751</cdr:x>
      <cdr:y>0.29906</cdr:y>
    </cdr:to>
    <cdr:sp macro="" textlink="">
      <cdr:nvSpPr>
        <cdr:cNvPr id="9" name="TextBox 1"/>
        <cdr:cNvSpPr txBox="1"/>
      </cdr:nvSpPr>
      <cdr:spPr>
        <a:xfrm xmlns:a="http://schemas.openxmlformats.org/drawingml/2006/main">
          <a:off x="5008445" y="1630000"/>
          <a:ext cx="1096709" cy="785152"/>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altLang="zh-CN" sz="2400" b="1" dirty="0"/>
            <a:t>14</a:t>
          </a:r>
          <a:endParaRPr lang="zh-CN" altLang="en-US" sz="2800" b="1" dirty="0"/>
        </a:p>
      </cdr:txBody>
    </cdr:sp>
  </cdr:relSizeAnchor>
  <cdr:relSizeAnchor xmlns:cdr="http://schemas.openxmlformats.org/drawingml/2006/chartDrawing">
    <cdr:from>
      <cdr:x>0.01111</cdr:x>
      <cdr:y>0.01852</cdr:y>
    </cdr:from>
    <cdr:to>
      <cdr:x>0.08611</cdr:x>
      <cdr:y>0.11574</cdr:y>
    </cdr:to>
    <cdr:sp macro="" textlink="">
      <cdr:nvSpPr>
        <cdr:cNvPr id="10" name="TextBox 1"/>
        <cdr:cNvSpPr txBox="1"/>
      </cdr:nvSpPr>
      <cdr:spPr>
        <a:xfrm xmlns:a="http://schemas.openxmlformats.org/drawingml/2006/main">
          <a:off x="50800" y="50800"/>
          <a:ext cx="342900" cy="266700"/>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endParaRPr lang="zh-CN" altLang="en-US" sz="800" b="1"/>
        </a:p>
      </cdr:txBody>
    </cdr:sp>
  </cdr:relSizeAnchor>
  <cdr:relSizeAnchor xmlns:cdr="http://schemas.openxmlformats.org/drawingml/2006/chartDrawing">
    <cdr:from>
      <cdr:x>0.01111</cdr:x>
      <cdr:y>0.01852</cdr:y>
    </cdr:from>
    <cdr:to>
      <cdr:x>0.08611</cdr:x>
      <cdr:y>0.11574</cdr:y>
    </cdr:to>
    <cdr:sp macro="" textlink="">
      <cdr:nvSpPr>
        <cdr:cNvPr id="11" name="TextBox 1"/>
        <cdr:cNvSpPr txBox="1"/>
      </cdr:nvSpPr>
      <cdr:spPr>
        <a:xfrm xmlns:a="http://schemas.openxmlformats.org/drawingml/2006/main">
          <a:off x="50800" y="50800"/>
          <a:ext cx="342900" cy="266700"/>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endParaRPr lang="zh-CN" altLang="en-US" sz="800" b="1"/>
        </a:p>
      </cdr:txBody>
    </cdr:sp>
  </cdr:relSizeAnchor>
  <cdr:relSizeAnchor xmlns:cdr="http://schemas.openxmlformats.org/drawingml/2006/chartDrawing">
    <cdr:from>
      <cdr:x>0.01111</cdr:x>
      <cdr:y>0.01852</cdr:y>
    </cdr:from>
    <cdr:to>
      <cdr:x>0.08611</cdr:x>
      <cdr:y>0.11574</cdr:y>
    </cdr:to>
    <cdr:sp macro="" textlink="">
      <cdr:nvSpPr>
        <cdr:cNvPr id="12" name="TextBox 1"/>
        <cdr:cNvSpPr txBox="1"/>
      </cdr:nvSpPr>
      <cdr:spPr>
        <a:xfrm xmlns:a="http://schemas.openxmlformats.org/drawingml/2006/main">
          <a:off x="50800" y="50800"/>
          <a:ext cx="342900" cy="266700"/>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endParaRPr lang="zh-CN" altLang="en-US" sz="800" b="1"/>
        </a:p>
      </cdr:txBody>
    </cdr:sp>
  </cdr:relSizeAnchor>
  <cdr:relSizeAnchor xmlns:cdr="http://schemas.openxmlformats.org/drawingml/2006/chartDrawing">
    <cdr:from>
      <cdr:x>0.01111</cdr:x>
      <cdr:y>0.01852</cdr:y>
    </cdr:from>
    <cdr:to>
      <cdr:x>0.08611</cdr:x>
      <cdr:y>0.11574</cdr:y>
    </cdr:to>
    <cdr:sp macro="" textlink="">
      <cdr:nvSpPr>
        <cdr:cNvPr id="13" name="TextBox 1"/>
        <cdr:cNvSpPr txBox="1"/>
      </cdr:nvSpPr>
      <cdr:spPr>
        <a:xfrm xmlns:a="http://schemas.openxmlformats.org/drawingml/2006/main">
          <a:off x="50800" y="50800"/>
          <a:ext cx="342900" cy="266700"/>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endParaRPr lang="zh-CN" altLang="en-US" sz="800" b="1"/>
        </a:p>
      </cdr:txBody>
    </cdr:sp>
  </cdr:relSizeAnchor>
  <cdr:relSizeAnchor xmlns:cdr="http://schemas.openxmlformats.org/drawingml/2006/chartDrawing">
    <cdr:from>
      <cdr:x>0.80872</cdr:x>
      <cdr:y>0.4935</cdr:y>
    </cdr:from>
    <cdr:to>
      <cdr:x>0.88372</cdr:x>
      <cdr:y>0.59072</cdr:y>
    </cdr:to>
    <cdr:sp macro="" textlink="">
      <cdr:nvSpPr>
        <cdr:cNvPr id="15" name="TextBox 1"/>
        <cdr:cNvSpPr txBox="1"/>
      </cdr:nvSpPr>
      <cdr:spPr>
        <a:xfrm xmlns:a="http://schemas.openxmlformats.org/drawingml/2006/main">
          <a:off x="11825697" y="3985415"/>
          <a:ext cx="1096709" cy="785152"/>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altLang="zh-CN" sz="2400" b="1" dirty="0"/>
            <a:t>1</a:t>
          </a:r>
          <a:endParaRPr lang="zh-CN" altLang="en-US" sz="2800" b="1" dirty="0"/>
        </a:p>
      </cdr:txBody>
    </cdr:sp>
  </cdr:relSizeAnchor>
  <cdr:relSizeAnchor xmlns:cdr="http://schemas.openxmlformats.org/drawingml/2006/chartDrawing">
    <cdr:from>
      <cdr:x>0.76232</cdr:x>
      <cdr:y>0.47351</cdr:y>
    </cdr:from>
    <cdr:to>
      <cdr:x>0.83732</cdr:x>
      <cdr:y>0.57073</cdr:y>
    </cdr:to>
    <cdr:sp macro="" textlink="">
      <cdr:nvSpPr>
        <cdr:cNvPr id="16" name="TextBox 1"/>
        <cdr:cNvSpPr txBox="1"/>
      </cdr:nvSpPr>
      <cdr:spPr>
        <a:xfrm xmlns:a="http://schemas.openxmlformats.org/drawingml/2006/main">
          <a:off x="11147220" y="3823965"/>
          <a:ext cx="1096709" cy="785152"/>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altLang="zh-CN" sz="2400" b="1" dirty="0"/>
            <a:t>2</a:t>
          </a:r>
          <a:endParaRPr lang="zh-CN" altLang="en-US" sz="2400" b="1" dirty="0"/>
        </a:p>
      </cdr:txBody>
    </cdr:sp>
  </cdr:relSizeAnchor>
  <cdr:relSizeAnchor xmlns:cdr="http://schemas.openxmlformats.org/drawingml/2006/chartDrawing">
    <cdr:from>
      <cdr:x>0.71705</cdr:x>
      <cdr:y>0.4474</cdr:y>
    </cdr:from>
    <cdr:to>
      <cdr:x>0.79205</cdr:x>
      <cdr:y>0.54462</cdr:y>
    </cdr:to>
    <cdr:sp macro="" textlink="">
      <cdr:nvSpPr>
        <cdr:cNvPr id="17" name="TextBox 1"/>
        <cdr:cNvSpPr txBox="1"/>
      </cdr:nvSpPr>
      <cdr:spPr>
        <a:xfrm xmlns:a="http://schemas.openxmlformats.org/drawingml/2006/main">
          <a:off x="10485276" y="3613147"/>
          <a:ext cx="1096708" cy="785153"/>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altLang="zh-CN" sz="2400" b="1" dirty="0"/>
            <a:t>3</a:t>
          </a:r>
          <a:endParaRPr lang="zh-CN" altLang="en-US" sz="2400" b="1" dirty="0"/>
        </a:p>
      </cdr:txBody>
    </cdr:sp>
  </cdr:relSizeAnchor>
  <cdr:relSizeAnchor xmlns:cdr="http://schemas.openxmlformats.org/drawingml/2006/chartDrawing">
    <cdr:from>
      <cdr:x>0.67759</cdr:x>
      <cdr:y>0.4074</cdr:y>
    </cdr:from>
    <cdr:to>
      <cdr:x>0.75259</cdr:x>
      <cdr:y>0.50462</cdr:y>
    </cdr:to>
    <cdr:sp macro="" textlink="">
      <cdr:nvSpPr>
        <cdr:cNvPr id="18" name="TextBox 1"/>
        <cdr:cNvSpPr txBox="1"/>
      </cdr:nvSpPr>
      <cdr:spPr>
        <a:xfrm xmlns:a="http://schemas.openxmlformats.org/drawingml/2006/main">
          <a:off x="9908204" y="3290078"/>
          <a:ext cx="1096708" cy="785153"/>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altLang="zh-CN" sz="2400" b="1" dirty="0"/>
            <a:t>4</a:t>
          </a:r>
          <a:endParaRPr lang="zh-CN" altLang="en-US" sz="2800" b="1" dirty="0"/>
        </a:p>
      </cdr:txBody>
    </cdr:sp>
  </cdr:relSizeAnchor>
  <cdr:relSizeAnchor xmlns:cdr="http://schemas.openxmlformats.org/drawingml/2006/chartDrawing">
    <cdr:from>
      <cdr:x>0.63188</cdr:x>
      <cdr:y>0.34073</cdr:y>
    </cdr:from>
    <cdr:to>
      <cdr:x>0.70688</cdr:x>
      <cdr:y>0.43795</cdr:y>
    </cdr:to>
    <cdr:sp macro="" textlink="">
      <cdr:nvSpPr>
        <cdr:cNvPr id="19" name="TextBox 1"/>
        <cdr:cNvSpPr txBox="1"/>
      </cdr:nvSpPr>
      <cdr:spPr>
        <a:xfrm xmlns:a="http://schemas.openxmlformats.org/drawingml/2006/main">
          <a:off x="9239817" y="2751688"/>
          <a:ext cx="1096708" cy="785153"/>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altLang="zh-CN" sz="2400" b="1" dirty="0"/>
            <a:t>5</a:t>
          </a:r>
          <a:endParaRPr lang="zh-CN" altLang="en-US" sz="2800" b="1" dirty="0"/>
        </a:p>
      </cdr:txBody>
    </cdr:sp>
  </cdr:relSizeAnchor>
  <cdr:relSizeAnchor xmlns:cdr="http://schemas.openxmlformats.org/drawingml/2006/chartDrawing">
    <cdr:from>
      <cdr:x>0.59784</cdr:x>
      <cdr:y>0.27017</cdr:y>
    </cdr:from>
    <cdr:to>
      <cdr:x>0.67284</cdr:x>
      <cdr:y>0.36739</cdr:y>
    </cdr:to>
    <cdr:sp macro="" textlink="">
      <cdr:nvSpPr>
        <cdr:cNvPr id="20" name="TextBox 1"/>
        <cdr:cNvSpPr txBox="1"/>
      </cdr:nvSpPr>
      <cdr:spPr>
        <a:xfrm xmlns:a="http://schemas.openxmlformats.org/drawingml/2006/main">
          <a:off x="8742030" y="2181815"/>
          <a:ext cx="1096708" cy="785153"/>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altLang="zh-CN" sz="2400" b="1" dirty="0"/>
            <a:t>6</a:t>
          </a:r>
          <a:endParaRPr lang="zh-CN" altLang="en-US" sz="2400" b="1" dirty="0"/>
        </a:p>
      </cdr:txBody>
    </cdr:sp>
  </cdr:relSizeAnchor>
  <cdr:relSizeAnchor xmlns:cdr="http://schemas.openxmlformats.org/drawingml/2006/chartDrawing">
    <cdr:from>
      <cdr:x>0.5596</cdr:x>
      <cdr:y>0.19017</cdr:y>
    </cdr:from>
    <cdr:to>
      <cdr:x>0.6346</cdr:x>
      <cdr:y>0.28739</cdr:y>
    </cdr:to>
    <cdr:sp macro="" textlink="">
      <cdr:nvSpPr>
        <cdr:cNvPr id="21" name="TextBox 1"/>
        <cdr:cNvSpPr txBox="1"/>
      </cdr:nvSpPr>
      <cdr:spPr>
        <a:xfrm xmlns:a="http://schemas.openxmlformats.org/drawingml/2006/main">
          <a:off x="8182887" y="1535764"/>
          <a:ext cx="1096708" cy="785153"/>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altLang="zh-CN" sz="2400" b="1" dirty="0"/>
            <a:t>7</a:t>
          </a:r>
          <a:endParaRPr lang="zh-CN" altLang="en-US" sz="2400" b="1" dirty="0"/>
        </a:p>
      </cdr:txBody>
    </cdr:sp>
  </cdr:relSizeAnchor>
  <cdr:relSizeAnchor xmlns:cdr="http://schemas.openxmlformats.org/drawingml/2006/chartDrawing">
    <cdr:from>
      <cdr:x>0.526</cdr:x>
      <cdr:y>0.1485</cdr:y>
    </cdr:from>
    <cdr:to>
      <cdr:x>0.601</cdr:x>
      <cdr:y>0.24572</cdr:y>
    </cdr:to>
    <cdr:sp macro="" textlink="">
      <cdr:nvSpPr>
        <cdr:cNvPr id="22" name="TextBox 1"/>
        <cdr:cNvSpPr txBox="1"/>
      </cdr:nvSpPr>
      <cdr:spPr>
        <a:xfrm xmlns:a="http://schemas.openxmlformats.org/drawingml/2006/main">
          <a:off x="7691541" y="1199270"/>
          <a:ext cx="1096709" cy="785153"/>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altLang="zh-CN" sz="2400" b="1" dirty="0"/>
            <a:t>8</a:t>
          </a:r>
          <a:endParaRPr lang="zh-CN" altLang="en-US" sz="2800" b="1" dirty="0"/>
        </a:p>
      </cdr:txBody>
    </cdr:sp>
  </cdr:relSizeAnchor>
  <cdr:relSizeAnchor xmlns:cdr="http://schemas.openxmlformats.org/drawingml/2006/chartDrawing">
    <cdr:from>
      <cdr:x>0.50076</cdr:x>
      <cdr:y>0.1201</cdr:y>
    </cdr:from>
    <cdr:to>
      <cdr:x>0.57576</cdr:x>
      <cdr:y>0.21732</cdr:y>
    </cdr:to>
    <cdr:sp macro="" textlink="">
      <cdr:nvSpPr>
        <cdr:cNvPr id="23" name="TextBox 1"/>
        <cdr:cNvSpPr txBox="1"/>
      </cdr:nvSpPr>
      <cdr:spPr>
        <a:xfrm xmlns:a="http://schemas.openxmlformats.org/drawingml/2006/main">
          <a:off x="4974710" y="704952"/>
          <a:ext cx="745066" cy="570651"/>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altLang="zh-CN" sz="2400" b="1" dirty="0"/>
            <a:t>9</a:t>
          </a:r>
          <a:endParaRPr lang="zh-CN" altLang="en-US" sz="2800" b="1" dirty="0"/>
        </a:p>
      </cdr:txBody>
    </cdr:sp>
  </cdr:relSizeAnchor>
  <cdr:relSizeAnchor xmlns:cdr="http://schemas.openxmlformats.org/drawingml/2006/chartDrawing">
    <cdr:from>
      <cdr:x>0.46111</cdr:x>
      <cdr:y>0.11096</cdr:y>
    </cdr:from>
    <cdr:to>
      <cdr:x>0.53611</cdr:x>
      <cdr:y>0.20818</cdr:y>
    </cdr:to>
    <cdr:sp macro="" textlink="">
      <cdr:nvSpPr>
        <cdr:cNvPr id="24" name="TextBox 1"/>
        <cdr:cNvSpPr txBox="1"/>
      </cdr:nvSpPr>
      <cdr:spPr>
        <a:xfrm xmlns:a="http://schemas.openxmlformats.org/drawingml/2006/main">
          <a:off x="4580727" y="651283"/>
          <a:ext cx="745067" cy="570651"/>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altLang="zh-CN" sz="2400" b="1" dirty="0"/>
            <a:t>10</a:t>
          </a:r>
          <a:endParaRPr lang="zh-CN" altLang="en-US" sz="2800" b="1" dirty="0"/>
        </a:p>
      </cdr:txBody>
    </cdr:sp>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4788749"/>
            <a:ext cx="31089600" cy="10187093"/>
          </a:xfrm>
        </p:spPr>
        <p:txBody>
          <a:bodyPr anchor="b"/>
          <a:lstStyle>
            <a:lvl1pPr algn="ctr">
              <a:defRPr sz="24000"/>
            </a:lvl1pPr>
          </a:lstStyle>
          <a:p>
            <a:r>
              <a:rPr lang="en-US" altLang="zh-CN" smtClean="0"/>
              <a:t>Click to edit Master title style</a:t>
            </a:r>
            <a:endParaRPr lang="en-US" dirty="0"/>
          </a:p>
        </p:txBody>
      </p:sp>
      <p:sp>
        <p:nvSpPr>
          <p:cNvPr id="3" name="Subtitle 2"/>
          <p:cNvSpPr>
            <a:spLocks noGrp="1"/>
          </p:cNvSpPr>
          <p:nvPr>
            <p:ph type="subTitle" idx="1"/>
          </p:nvPr>
        </p:nvSpPr>
        <p:spPr>
          <a:xfrm>
            <a:off x="4572000" y="15368695"/>
            <a:ext cx="27432000" cy="7064585"/>
          </a:xfrm>
        </p:spPr>
        <p:txBody>
          <a:bodyPr/>
          <a:lstStyle>
            <a:lvl1pPr marL="0" indent="0" algn="ctr">
              <a:buNone/>
              <a:defRPr sz="9600"/>
            </a:lvl1pPr>
            <a:lvl2pPr marL="1828800" indent="0" algn="ctr">
              <a:buNone/>
              <a:defRPr sz="8000"/>
            </a:lvl2pPr>
            <a:lvl3pPr marL="3657600" indent="0" algn="ctr">
              <a:buNone/>
              <a:defRPr sz="7200"/>
            </a:lvl3pPr>
            <a:lvl4pPr marL="5486400" indent="0" algn="ctr">
              <a:buNone/>
              <a:defRPr sz="6400"/>
            </a:lvl4pPr>
            <a:lvl5pPr marL="7315200" indent="0" algn="ctr">
              <a:buNone/>
              <a:defRPr sz="6400"/>
            </a:lvl5pPr>
            <a:lvl6pPr marL="9144000" indent="0" algn="ctr">
              <a:buNone/>
              <a:defRPr sz="6400"/>
            </a:lvl6pPr>
            <a:lvl7pPr marL="10972800" indent="0" algn="ctr">
              <a:buNone/>
              <a:defRPr sz="6400"/>
            </a:lvl7pPr>
            <a:lvl8pPr marL="12801600" indent="0" algn="ctr">
              <a:buNone/>
              <a:defRPr sz="6400"/>
            </a:lvl8pPr>
            <a:lvl9pPr marL="14630400" indent="0" algn="ctr">
              <a:buNone/>
              <a:defRPr sz="6400"/>
            </a:lvl9pPr>
          </a:lstStyle>
          <a:p>
            <a:r>
              <a:rPr lang="en-US" altLang="zh-CN" smtClean="0"/>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9100165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en-US" dirty="0"/>
          </a:p>
        </p:txBody>
      </p:sp>
      <p:sp>
        <p:nvSpPr>
          <p:cNvPr id="3" name="Content Placeholder 2"/>
          <p:cNvSpPr>
            <a:spLocks noGrp="1"/>
          </p:cNvSpPr>
          <p:nvPr>
            <p:ph idx="1"/>
          </p:nvPr>
        </p:nvSpPr>
        <p:spPr/>
        <p:txBody>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8945236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2" y="7294888"/>
            <a:ext cx="31546800" cy="12171678"/>
          </a:xfrm>
        </p:spPr>
        <p:txBody>
          <a:bodyPr anchor="b"/>
          <a:lstStyle>
            <a:lvl1pPr>
              <a:defRPr sz="24000"/>
            </a:lvl1pPr>
          </a:lstStyle>
          <a:p>
            <a:r>
              <a:rPr lang="en-US" altLang="zh-CN" smtClean="0"/>
              <a:t>Click to edit Master title style</a:t>
            </a:r>
            <a:endParaRPr lang="en-US" dirty="0"/>
          </a:p>
        </p:txBody>
      </p:sp>
      <p:sp>
        <p:nvSpPr>
          <p:cNvPr id="3" name="Text Placeholder 2"/>
          <p:cNvSpPr>
            <a:spLocks noGrp="1"/>
          </p:cNvSpPr>
          <p:nvPr>
            <p:ph type="body" idx="1"/>
          </p:nvPr>
        </p:nvSpPr>
        <p:spPr>
          <a:xfrm>
            <a:off x="2495552" y="19581715"/>
            <a:ext cx="31546800" cy="6400798"/>
          </a:xfrm>
        </p:spPr>
        <p:txBody>
          <a:bodyPr/>
          <a:lstStyle>
            <a:lvl1pPr marL="0" indent="0">
              <a:buNone/>
              <a:defRPr sz="9600">
                <a:solidFill>
                  <a:schemeClr val="tx1"/>
                </a:solidFill>
              </a:defRPr>
            </a:lvl1pPr>
            <a:lvl2pPr marL="1828800" indent="0">
              <a:buNone/>
              <a:defRPr sz="8000">
                <a:solidFill>
                  <a:schemeClr val="tx1">
                    <a:tint val="75000"/>
                  </a:schemeClr>
                </a:solidFill>
              </a:defRPr>
            </a:lvl2pPr>
            <a:lvl3pPr marL="3657600" indent="0">
              <a:buNone/>
              <a:defRPr sz="7200">
                <a:solidFill>
                  <a:schemeClr val="tx1">
                    <a:tint val="75000"/>
                  </a:schemeClr>
                </a:solidFill>
              </a:defRPr>
            </a:lvl3pPr>
            <a:lvl4pPr marL="5486400" indent="0">
              <a:buNone/>
              <a:defRPr sz="6400">
                <a:solidFill>
                  <a:schemeClr val="tx1">
                    <a:tint val="75000"/>
                  </a:schemeClr>
                </a:solidFill>
              </a:defRPr>
            </a:lvl4pPr>
            <a:lvl5pPr marL="7315200" indent="0">
              <a:buNone/>
              <a:defRPr sz="6400">
                <a:solidFill>
                  <a:schemeClr val="tx1">
                    <a:tint val="75000"/>
                  </a:schemeClr>
                </a:solidFill>
              </a:defRPr>
            </a:lvl5pPr>
            <a:lvl6pPr marL="9144000" indent="0">
              <a:buNone/>
              <a:defRPr sz="6400">
                <a:solidFill>
                  <a:schemeClr val="tx1">
                    <a:tint val="75000"/>
                  </a:schemeClr>
                </a:solidFill>
              </a:defRPr>
            </a:lvl6pPr>
            <a:lvl7pPr marL="10972800" indent="0">
              <a:buNone/>
              <a:defRPr sz="6400">
                <a:solidFill>
                  <a:schemeClr val="tx1">
                    <a:tint val="75000"/>
                  </a:schemeClr>
                </a:solidFill>
              </a:defRPr>
            </a:lvl7pPr>
            <a:lvl8pPr marL="12801600" indent="0">
              <a:buNone/>
              <a:defRPr sz="6400">
                <a:solidFill>
                  <a:schemeClr val="tx1">
                    <a:tint val="75000"/>
                  </a:schemeClr>
                </a:solidFill>
              </a:defRPr>
            </a:lvl8pPr>
            <a:lvl9pPr marL="14630400" indent="0">
              <a:buNone/>
              <a:defRPr sz="6400">
                <a:solidFill>
                  <a:schemeClr val="tx1">
                    <a:tint val="75000"/>
                  </a:schemeClr>
                </a:solidFill>
              </a:defRPr>
            </a:lvl9pPr>
          </a:lstStyle>
          <a:p>
            <a:pPr lvl="0"/>
            <a:r>
              <a:rPr lang="en-US" altLang="zh-CN" smtClean="0"/>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4/27/2018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782807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en-US" dirty="0"/>
          </a:p>
        </p:txBody>
      </p:sp>
      <p:sp>
        <p:nvSpPr>
          <p:cNvPr id="3" name="Content Placeholder 2"/>
          <p:cNvSpPr>
            <a:spLocks noGrp="1"/>
          </p:cNvSpPr>
          <p:nvPr>
            <p:ph sz="half" idx="1"/>
          </p:nvPr>
        </p:nvSpPr>
        <p:spPr>
          <a:xfrm>
            <a:off x="2514600" y="7789333"/>
            <a:ext cx="15544800" cy="18565709"/>
          </a:xfrm>
        </p:spPr>
        <p:txBody>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Content Placeholder 3"/>
          <p:cNvSpPr>
            <a:spLocks noGrp="1"/>
          </p:cNvSpPr>
          <p:nvPr>
            <p:ph sz="half" idx="2"/>
          </p:nvPr>
        </p:nvSpPr>
        <p:spPr>
          <a:xfrm>
            <a:off x="18516600" y="7789333"/>
            <a:ext cx="15544800" cy="18565709"/>
          </a:xfrm>
        </p:spPr>
        <p:txBody>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4/27/2018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0688365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557873"/>
            <a:ext cx="31546800" cy="5655735"/>
          </a:xfrm>
        </p:spPr>
        <p:txBody>
          <a:bodyPr/>
          <a:lstStyle/>
          <a:p>
            <a:r>
              <a:rPr lang="en-US" altLang="zh-CN" smtClean="0"/>
              <a:t>Click to edit Master title style</a:t>
            </a:r>
            <a:endParaRPr lang="en-US" dirty="0"/>
          </a:p>
        </p:txBody>
      </p:sp>
      <p:sp>
        <p:nvSpPr>
          <p:cNvPr id="3" name="Text Placeholder 2"/>
          <p:cNvSpPr>
            <a:spLocks noGrp="1"/>
          </p:cNvSpPr>
          <p:nvPr>
            <p:ph type="body" idx="1"/>
          </p:nvPr>
        </p:nvSpPr>
        <p:spPr>
          <a:xfrm>
            <a:off x="2519368" y="7172962"/>
            <a:ext cx="15473360"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altLang="zh-CN" smtClean="0"/>
              <a:t>Click to edit Master text styles</a:t>
            </a:r>
          </a:p>
        </p:txBody>
      </p:sp>
      <p:sp>
        <p:nvSpPr>
          <p:cNvPr id="4" name="Content Placeholder 3"/>
          <p:cNvSpPr>
            <a:spLocks noGrp="1"/>
          </p:cNvSpPr>
          <p:nvPr>
            <p:ph sz="half" idx="2"/>
          </p:nvPr>
        </p:nvSpPr>
        <p:spPr>
          <a:xfrm>
            <a:off x="2519368" y="10688320"/>
            <a:ext cx="15473360" cy="15720909"/>
          </a:xfrm>
        </p:spPr>
        <p:txBody>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5" name="Text Placeholder 4"/>
          <p:cNvSpPr>
            <a:spLocks noGrp="1"/>
          </p:cNvSpPr>
          <p:nvPr>
            <p:ph type="body" sz="quarter" idx="3"/>
          </p:nvPr>
        </p:nvSpPr>
        <p:spPr>
          <a:xfrm>
            <a:off x="18516602" y="7172962"/>
            <a:ext cx="15549564"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altLang="zh-CN" smtClean="0"/>
              <a:t>Click to edit Master text styles</a:t>
            </a:r>
          </a:p>
        </p:txBody>
      </p:sp>
      <p:sp>
        <p:nvSpPr>
          <p:cNvPr id="6" name="Content Placeholder 5"/>
          <p:cNvSpPr>
            <a:spLocks noGrp="1"/>
          </p:cNvSpPr>
          <p:nvPr>
            <p:ph sz="quarter" idx="4"/>
          </p:nvPr>
        </p:nvSpPr>
        <p:spPr>
          <a:xfrm>
            <a:off x="18516602" y="10688320"/>
            <a:ext cx="15549564" cy="15720909"/>
          </a:xfrm>
        </p:spPr>
        <p:txBody>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4/27/2018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9948504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4/27/2018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3050758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4/27/2018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1401644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altLang="zh-CN" smtClean="0"/>
              <a:t>Click to edit Master title style</a:t>
            </a:r>
            <a:endParaRPr lang="en-US" dirty="0"/>
          </a:p>
        </p:txBody>
      </p:sp>
      <p:sp>
        <p:nvSpPr>
          <p:cNvPr id="3" name="Content Placeholder 2"/>
          <p:cNvSpPr>
            <a:spLocks noGrp="1"/>
          </p:cNvSpPr>
          <p:nvPr>
            <p:ph idx="1"/>
          </p:nvPr>
        </p:nvSpPr>
        <p:spPr>
          <a:xfrm>
            <a:off x="15549564" y="4213020"/>
            <a:ext cx="18516600" cy="20794133"/>
          </a:xfrm>
        </p:spPr>
        <p:txBody>
          <a:bodyPr/>
          <a:lstStyle>
            <a:lvl1pPr>
              <a:defRPr sz="12800"/>
            </a:lvl1pPr>
            <a:lvl2pPr>
              <a:defRPr sz="11200"/>
            </a:lvl2pPr>
            <a:lvl3pPr>
              <a:defRPr sz="9600"/>
            </a:lvl3pPr>
            <a:lvl4pPr>
              <a:defRPr sz="8000"/>
            </a:lvl4pPr>
            <a:lvl5pPr>
              <a:defRPr sz="8000"/>
            </a:lvl5pPr>
            <a:lvl6pPr>
              <a:defRPr sz="8000"/>
            </a:lvl6pPr>
            <a:lvl7pPr>
              <a:defRPr sz="8000"/>
            </a:lvl7pPr>
            <a:lvl8pPr>
              <a:defRPr sz="8000"/>
            </a:lvl8pPr>
            <a:lvl9pPr>
              <a:defRPr sz="80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altLang="zh-CN" smtClean="0"/>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1826650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altLang="zh-CN" smtClean="0"/>
              <a:t>Click to edit Master title style</a:t>
            </a:r>
            <a:endParaRPr lang="en-US" dirty="0"/>
          </a:p>
        </p:txBody>
      </p:sp>
      <p:sp>
        <p:nvSpPr>
          <p:cNvPr id="3" name="Picture Placeholder 2"/>
          <p:cNvSpPr>
            <a:spLocks noGrp="1" noChangeAspect="1"/>
          </p:cNvSpPr>
          <p:nvPr>
            <p:ph type="pic" idx="1"/>
          </p:nvPr>
        </p:nvSpPr>
        <p:spPr>
          <a:xfrm>
            <a:off x="15549564" y="4213020"/>
            <a:ext cx="18516600" cy="20794133"/>
          </a:xfrm>
        </p:spPr>
        <p:txBody>
          <a:bodyPr anchor="t"/>
          <a:lstStyle>
            <a:lvl1pPr marL="0" indent="0">
              <a:buNone/>
              <a:defRPr sz="12800"/>
            </a:lvl1pPr>
            <a:lvl2pPr marL="1828800" indent="0">
              <a:buNone/>
              <a:defRPr sz="11200"/>
            </a:lvl2pPr>
            <a:lvl3pPr marL="3657600" indent="0">
              <a:buNone/>
              <a:defRPr sz="9600"/>
            </a:lvl3pPr>
            <a:lvl4pPr marL="5486400" indent="0">
              <a:buNone/>
              <a:defRPr sz="8000"/>
            </a:lvl4pPr>
            <a:lvl5pPr marL="7315200" indent="0">
              <a:buNone/>
              <a:defRPr sz="8000"/>
            </a:lvl5pPr>
            <a:lvl6pPr marL="9144000" indent="0">
              <a:buNone/>
              <a:defRPr sz="8000"/>
            </a:lvl6pPr>
            <a:lvl7pPr marL="10972800" indent="0">
              <a:buNone/>
              <a:defRPr sz="8000"/>
            </a:lvl7pPr>
            <a:lvl8pPr marL="12801600" indent="0">
              <a:buNone/>
              <a:defRPr sz="8000"/>
            </a:lvl8pPr>
            <a:lvl9pPr marL="14630400" indent="0">
              <a:buNone/>
              <a:defRPr sz="8000"/>
            </a:lvl9pPr>
          </a:lstStyle>
          <a:p>
            <a:r>
              <a:rPr lang="en-US" altLang="zh-CN" smtClean="0"/>
              <a:t>Click icon to add picture</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altLang="zh-CN" smtClean="0"/>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5867958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424703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2" y="1557867"/>
            <a:ext cx="7886700" cy="24797175"/>
          </a:xfrm>
        </p:spPr>
        <p:txBody>
          <a:bodyPr vert="eaVert"/>
          <a:lstStyle/>
          <a:p>
            <a:r>
              <a:rPr lang="en-US" altLang="zh-CN" smtClean="0"/>
              <a:t>Click to edit Master title style</a:t>
            </a:r>
            <a:endParaRPr lang="en-US" dirty="0"/>
          </a:p>
        </p:txBody>
      </p:sp>
      <p:sp>
        <p:nvSpPr>
          <p:cNvPr id="3" name="Vertical Text Placeholder 2"/>
          <p:cNvSpPr>
            <a:spLocks noGrp="1"/>
          </p:cNvSpPr>
          <p:nvPr>
            <p:ph type="body" orient="vert" idx="1"/>
          </p:nvPr>
        </p:nvSpPr>
        <p:spPr>
          <a:xfrm>
            <a:off x="2514602" y="1557867"/>
            <a:ext cx="23202900" cy="24797175"/>
          </a:xfrm>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760915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557873"/>
            <a:ext cx="31546800" cy="5655735"/>
          </a:xfrm>
          <a:prstGeom prst="rect">
            <a:avLst/>
          </a:prstGeom>
        </p:spPr>
        <p:txBody>
          <a:bodyPr vert="horz" lIns="91440" tIns="45720" rIns="91440" bIns="45720" rtlCol="0" anchor="ctr">
            <a:normAutofit/>
          </a:bodyPr>
          <a:lstStyle/>
          <a:p>
            <a:r>
              <a:rPr lang="en-US" altLang="zh-CN" smtClean="0"/>
              <a:t>Click to edit Master title style</a:t>
            </a:r>
            <a:endParaRPr lang="en-US" dirty="0"/>
          </a:p>
        </p:txBody>
      </p:sp>
      <p:sp>
        <p:nvSpPr>
          <p:cNvPr id="3" name="Text Placeholder 2"/>
          <p:cNvSpPr>
            <a:spLocks noGrp="1"/>
          </p:cNvSpPr>
          <p:nvPr>
            <p:ph type="body" idx="1"/>
          </p:nvPr>
        </p:nvSpPr>
        <p:spPr>
          <a:xfrm>
            <a:off x="2514600" y="7789333"/>
            <a:ext cx="31546800" cy="18565709"/>
          </a:xfrm>
          <a:prstGeom prst="rect">
            <a:avLst/>
          </a:prstGeom>
        </p:spPr>
        <p:txBody>
          <a:bodyPr vert="horz" lIns="91440" tIns="45720" rIns="91440" bIns="45720" rtlCol="0">
            <a:normAutofit/>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Date Placeholder 3"/>
          <p:cNvSpPr>
            <a:spLocks noGrp="1"/>
          </p:cNvSpPr>
          <p:nvPr>
            <p:ph type="dt" sz="half" idx="2"/>
          </p:nvPr>
        </p:nvSpPr>
        <p:spPr>
          <a:xfrm>
            <a:off x="2514600" y="27120433"/>
            <a:ext cx="8229600" cy="1557867"/>
          </a:xfrm>
          <a:prstGeom prst="rect">
            <a:avLst/>
          </a:prstGeom>
        </p:spPr>
        <p:txBody>
          <a:bodyPr vert="horz" lIns="91440" tIns="45720" rIns="91440" bIns="45720" rtlCol="0" anchor="ctr"/>
          <a:lstStyle>
            <a:lvl1pPr algn="l">
              <a:defRPr sz="4800">
                <a:solidFill>
                  <a:schemeClr val="tx1">
                    <a:tint val="75000"/>
                  </a:schemeClr>
                </a:solidFill>
              </a:defRPr>
            </a:lvl1pPr>
          </a:lstStyle>
          <a:p>
            <a:fld id="{08E81BC7-D5A5-445F-BF4D-797F02B50EB4}" type="datetimeFigureOut">
              <a:rPr lang="en-US" smtClean="0"/>
              <a:t>4/27/2018</a:t>
            </a:fld>
            <a:endParaRPr lang="en-US"/>
          </a:p>
        </p:txBody>
      </p:sp>
      <p:sp>
        <p:nvSpPr>
          <p:cNvPr id="5" name="Footer Placeholder 4"/>
          <p:cNvSpPr>
            <a:spLocks noGrp="1"/>
          </p:cNvSpPr>
          <p:nvPr>
            <p:ph type="ftr" sz="quarter" idx="3"/>
          </p:nvPr>
        </p:nvSpPr>
        <p:spPr>
          <a:xfrm>
            <a:off x="12115800" y="27120433"/>
            <a:ext cx="12344400" cy="1557867"/>
          </a:xfrm>
          <a:prstGeom prst="rect">
            <a:avLst/>
          </a:prstGeom>
        </p:spPr>
        <p:txBody>
          <a:bodyPr vert="horz" lIns="91440" tIns="45720" rIns="91440" bIns="45720" rtlCol="0" anchor="ctr"/>
          <a:lstStyle>
            <a:lvl1pPr algn="ctr">
              <a:defRPr sz="4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831800" y="27120433"/>
            <a:ext cx="8229600" cy="1557867"/>
          </a:xfrm>
          <a:prstGeom prst="rect">
            <a:avLst/>
          </a:prstGeom>
        </p:spPr>
        <p:txBody>
          <a:bodyPr vert="horz" lIns="91440" tIns="45720" rIns="91440" bIns="45720" rtlCol="0" anchor="ctr"/>
          <a:lstStyle>
            <a:lvl1pPr algn="r">
              <a:defRPr sz="480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1905354373"/>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3657600" rtl="0" eaLnBrk="1" latinLnBrk="0" hangingPunct="1">
        <a:lnSpc>
          <a:spcPct val="90000"/>
        </a:lnSpc>
        <a:spcBef>
          <a:spcPct val="0"/>
        </a:spcBef>
        <a:buNone/>
        <a:defRPr sz="17600" kern="1200">
          <a:solidFill>
            <a:schemeClr val="tx1"/>
          </a:solidFill>
          <a:latin typeface="+mj-lt"/>
          <a:ea typeface="+mj-ea"/>
          <a:cs typeface="+mj-cs"/>
        </a:defRPr>
      </a:lvl1pPr>
    </p:titleStyle>
    <p:bodyStyle>
      <a:lvl1pPr marL="914400" indent="-914400" algn="l" defTabSz="3657600" rtl="0" eaLnBrk="1" latinLnBrk="0" hangingPunct="1">
        <a:lnSpc>
          <a:spcPct val="90000"/>
        </a:lnSpc>
        <a:spcBef>
          <a:spcPts val="4000"/>
        </a:spcBef>
        <a:buFont typeface="Arial" panose="020B0604020202020204" pitchFamily="34" charset="0"/>
        <a:buChar char="•"/>
        <a:defRPr sz="11200" kern="1200">
          <a:solidFill>
            <a:schemeClr val="tx1"/>
          </a:solidFill>
          <a:latin typeface="+mn-lt"/>
          <a:ea typeface="+mn-ea"/>
          <a:cs typeface="+mn-cs"/>
        </a:defRPr>
      </a:lvl1pPr>
      <a:lvl2pPr marL="2743200" indent="-914400" algn="l" defTabSz="3657600" rtl="0" eaLnBrk="1" latinLnBrk="0" hangingPunct="1">
        <a:lnSpc>
          <a:spcPct val="90000"/>
        </a:lnSpc>
        <a:spcBef>
          <a:spcPts val="2000"/>
        </a:spcBef>
        <a:buFont typeface="Arial" panose="020B0604020202020204" pitchFamily="34" charset="0"/>
        <a:buChar char="•"/>
        <a:defRPr sz="9600" kern="1200">
          <a:solidFill>
            <a:schemeClr val="tx1"/>
          </a:solidFill>
          <a:latin typeface="+mn-lt"/>
          <a:ea typeface="+mn-ea"/>
          <a:cs typeface="+mn-cs"/>
        </a:defRPr>
      </a:lvl2pPr>
      <a:lvl3pPr marL="4572000" indent="-914400" algn="l" defTabSz="3657600" rtl="0" eaLnBrk="1" latinLnBrk="0" hangingPunct="1">
        <a:lnSpc>
          <a:spcPct val="90000"/>
        </a:lnSpc>
        <a:spcBef>
          <a:spcPts val="2000"/>
        </a:spcBef>
        <a:buFont typeface="Arial" panose="020B0604020202020204" pitchFamily="34" charset="0"/>
        <a:buChar char="•"/>
        <a:defRPr sz="8000" kern="1200">
          <a:solidFill>
            <a:schemeClr val="tx1"/>
          </a:solidFill>
          <a:latin typeface="+mn-lt"/>
          <a:ea typeface="+mn-ea"/>
          <a:cs typeface="+mn-cs"/>
        </a:defRPr>
      </a:lvl3pPr>
      <a:lvl4pPr marL="6400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4pPr>
      <a:lvl5pPr marL="82296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5pPr>
      <a:lvl6pPr marL="100584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6pPr>
      <a:lvl7pPr marL="118872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7pPr>
      <a:lvl8pPr marL="137160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8pPr>
      <a:lvl9pPr marL="15544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9pPr>
    </p:bodyStyle>
    <p:otherStyle>
      <a:defPPr>
        <a:defRPr lang="en-US"/>
      </a:defPPr>
      <a:lvl1pPr marL="0" algn="l" defTabSz="3657600" rtl="0" eaLnBrk="1" latinLnBrk="0" hangingPunct="1">
        <a:defRPr sz="7200" kern="1200">
          <a:solidFill>
            <a:schemeClr val="tx1"/>
          </a:solidFill>
          <a:latin typeface="+mn-lt"/>
          <a:ea typeface="+mn-ea"/>
          <a:cs typeface="+mn-cs"/>
        </a:defRPr>
      </a:lvl1pPr>
      <a:lvl2pPr marL="1828800" algn="l" defTabSz="3657600" rtl="0" eaLnBrk="1" latinLnBrk="0" hangingPunct="1">
        <a:defRPr sz="7200" kern="1200">
          <a:solidFill>
            <a:schemeClr val="tx1"/>
          </a:solidFill>
          <a:latin typeface="+mn-lt"/>
          <a:ea typeface="+mn-ea"/>
          <a:cs typeface="+mn-cs"/>
        </a:defRPr>
      </a:lvl2pPr>
      <a:lvl3pPr marL="3657600" algn="l" defTabSz="3657600" rtl="0" eaLnBrk="1" latinLnBrk="0" hangingPunct="1">
        <a:defRPr sz="7200" kern="1200">
          <a:solidFill>
            <a:schemeClr val="tx1"/>
          </a:solidFill>
          <a:latin typeface="+mn-lt"/>
          <a:ea typeface="+mn-ea"/>
          <a:cs typeface="+mn-cs"/>
        </a:defRPr>
      </a:lvl3pPr>
      <a:lvl4pPr marL="5486400" algn="l" defTabSz="3657600" rtl="0" eaLnBrk="1" latinLnBrk="0" hangingPunct="1">
        <a:defRPr sz="7200" kern="1200">
          <a:solidFill>
            <a:schemeClr val="tx1"/>
          </a:solidFill>
          <a:latin typeface="+mn-lt"/>
          <a:ea typeface="+mn-ea"/>
          <a:cs typeface="+mn-cs"/>
        </a:defRPr>
      </a:lvl4pPr>
      <a:lvl5pPr marL="7315200" algn="l" defTabSz="3657600" rtl="0" eaLnBrk="1" latinLnBrk="0" hangingPunct="1">
        <a:defRPr sz="7200" kern="1200">
          <a:solidFill>
            <a:schemeClr val="tx1"/>
          </a:solidFill>
          <a:latin typeface="+mn-lt"/>
          <a:ea typeface="+mn-ea"/>
          <a:cs typeface="+mn-cs"/>
        </a:defRPr>
      </a:lvl5pPr>
      <a:lvl6pPr marL="9144000" algn="l" defTabSz="3657600" rtl="0" eaLnBrk="1" latinLnBrk="0" hangingPunct="1">
        <a:defRPr sz="7200" kern="1200">
          <a:solidFill>
            <a:schemeClr val="tx1"/>
          </a:solidFill>
          <a:latin typeface="+mn-lt"/>
          <a:ea typeface="+mn-ea"/>
          <a:cs typeface="+mn-cs"/>
        </a:defRPr>
      </a:lvl6pPr>
      <a:lvl7pPr marL="10972800" algn="l" defTabSz="3657600" rtl="0" eaLnBrk="1" latinLnBrk="0" hangingPunct="1">
        <a:defRPr sz="7200" kern="1200">
          <a:solidFill>
            <a:schemeClr val="tx1"/>
          </a:solidFill>
          <a:latin typeface="+mn-lt"/>
          <a:ea typeface="+mn-ea"/>
          <a:cs typeface="+mn-cs"/>
        </a:defRPr>
      </a:lvl7pPr>
      <a:lvl8pPr marL="12801600" algn="l" defTabSz="3657600" rtl="0" eaLnBrk="1" latinLnBrk="0" hangingPunct="1">
        <a:defRPr sz="7200" kern="1200">
          <a:solidFill>
            <a:schemeClr val="tx1"/>
          </a:solidFill>
          <a:latin typeface="+mn-lt"/>
          <a:ea typeface="+mn-ea"/>
          <a:cs typeface="+mn-cs"/>
        </a:defRPr>
      </a:lvl8pPr>
      <a:lvl9pPr marL="14630400" algn="l" defTabSz="3657600"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image" Target="../media/image2.png"/><Relationship Id="rId7"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chart" Target="../charts/chart1.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067407" y="3211924"/>
            <a:ext cx="30525156" cy="2662921"/>
          </a:xfrm>
          <a:solidFill>
            <a:schemeClr val="accent1">
              <a:lumMod val="75000"/>
            </a:schemeClr>
          </a:solidFill>
          <a:ln w="101600">
            <a:noFill/>
          </a:ln>
        </p:spPr>
        <p:style>
          <a:lnRef idx="2">
            <a:schemeClr val="dk1"/>
          </a:lnRef>
          <a:fillRef idx="1">
            <a:schemeClr val="lt1"/>
          </a:fillRef>
          <a:effectRef idx="0">
            <a:schemeClr val="dk1"/>
          </a:effectRef>
          <a:fontRef idx="minor">
            <a:schemeClr val="dk1"/>
          </a:fontRef>
        </p:style>
        <p:txBody>
          <a:bodyPr anchor="ctr">
            <a:normAutofit/>
          </a:bodyPr>
          <a:lstStyle/>
          <a:p>
            <a:r>
              <a:rPr lang="en-US" sz="5703" dirty="0">
                <a:solidFill>
                  <a:schemeClr val="bg1"/>
                </a:solidFill>
                <a:latin typeface="Cambria" panose="02040503050406030204" pitchFamily="18" charset="0"/>
                <a:cs typeface="Arial" panose="020B0604020202020204" pitchFamily="34" charset="0"/>
              </a:rPr>
              <a:t>Investigation of Chlorine dioxide </a:t>
            </a:r>
            <a:r>
              <a:rPr lang="en-US" sz="5703" dirty="0" smtClean="0">
                <a:solidFill>
                  <a:schemeClr val="bg1"/>
                </a:solidFill>
                <a:latin typeface="Cambria" panose="02040503050406030204" pitchFamily="18" charset="0"/>
                <a:cs typeface="Arial" panose="020B0604020202020204" pitchFamily="34" charset="0"/>
              </a:rPr>
              <a:t>Vibrational Energy Level</a:t>
            </a:r>
            <a:r>
              <a:rPr lang="en-US" sz="5703" dirty="0" smtClean="0">
                <a:solidFill>
                  <a:schemeClr val="bg1"/>
                </a:solidFill>
                <a:latin typeface="Cambria" panose="02040503050406030204" pitchFamily="18" charset="0"/>
                <a:cs typeface="Arial" panose="020B0604020202020204" pitchFamily="34" charset="0"/>
              </a:rPr>
              <a:t> </a:t>
            </a:r>
            <a:r>
              <a:rPr lang="en-US" sz="5703" dirty="0">
                <a:solidFill>
                  <a:schemeClr val="bg1"/>
                </a:solidFill>
                <a:latin typeface="Cambria" panose="02040503050406030204" pitchFamily="18" charset="0"/>
                <a:cs typeface="Arial" panose="020B0604020202020204" pitchFamily="34" charset="0"/>
              </a:rPr>
              <a:t>by UV-Vis Spectroscopy</a:t>
            </a:r>
            <a:br>
              <a:rPr lang="en-US" sz="5703" dirty="0">
                <a:solidFill>
                  <a:schemeClr val="bg1"/>
                </a:solidFill>
                <a:latin typeface="Cambria" panose="02040503050406030204" pitchFamily="18" charset="0"/>
                <a:cs typeface="Arial" panose="020B0604020202020204" pitchFamily="34" charset="0"/>
              </a:rPr>
            </a:br>
            <a:r>
              <a:rPr lang="en-US" sz="3803" u="sng" dirty="0">
                <a:solidFill>
                  <a:schemeClr val="bg1"/>
                </a:solidFill>
                <a:latin typeface="Cambria" panose="02040503050406030204" pitchFamily="18" charset="0"/>
                <a:cs typeface="Arial" panose="020B0604020202020204" pitchFamily="34" charset="0"/>
              </a:rPr>
              <a:t>Zekun Li, Luke A. Fulton, Roy </a:t>
            </a:r>
            <a:r>
              <a:rPr lang="en-US" sz="3803" u="sng" dirty="0" err="1">
                <a:solidFill>
                  <a:schemeClr val="bg1"/>
                </a:solidFill>
                <a:latin typeface="Cambria" panose="02040503050406030204" pitchFamily="18" charset="0"/>
                <a:cs typeface="Arial" panose="020B0604020202020204" pitchFamily="34" charset="0"/>
              </a:rPr>
              <a:t>Planalp</a:t>
            </a:r>
            <a:r>
              <a:rPr lang="en-US" sz="3803" u="sng" dirty="0">
                <a:solidFill>
                  <a:schemeClr val="bg1"/>
                </a:solidFill>
                <a:latin typeface="Cambria" panose="02040503050406030204" pitchFamily="18" charset="0"/>
                <a:cs typeface="Arial" panose="020B0604020202020204" pitchFamily="34" charset="0"/>
              </a:rPr>
              <a:t/>
            </a:r>
            <a:br>
              <a:rPr lang="en-US" sz="3803" u="sng" dirty="0">
                <a:solidFill>
                  <a:schemeClr val="bg1"/>
                </a:solidFill>
                <a:latin typeface="Cambria" panose="02040503050406030204" pitchFamily="18" charset="0"/>
                <a:cs typeface="Arial" panose="020B0604020202020204" pitchFamily="34" charset="0"/>
              </a:rPr>
            </a:br>
            <a:r>
              <a:rPr lang="en-US" sz="3803" dirty="0">
                <a:solidFill>
                  <a:schemeClr val="bg1"/>
                </a:solidFill>
                <a:latin typeface="Cambria" panose="02040503050406030204" pitchFamily="18" charset="0"/>
                <a:cs typeface="Arial" panose="020B0604020202020204" pitchFamily="34" charset="0"/>
              </a:rPr>
              <a:t/>
            </a:r>
            <a:br>
              <a:rPr lang="en-US" sz="3803" dirty="0">
                <a:solidFill>
                  <a:schemeClr val="bg1"/>
                </a:solidFill>
                <a:latin typeface="Cambria" panose="02040503050406030204" pitchFamily="18" charset="0"/>
                <a:cs typeface="Arial" panose="020B0604020202020204" pitchFamily="34" charset="0"/>
              </a:rPr>
            </a:br>
            <a:r>
              <a:rPr lang="en-US" sz="3803" dirty="0">
                <a:solidFill>
                  <a:schemeClr val="bg1"/>
                </a:solidFill>
                <a:latin typeface="Cambria" panose="02040503050406030204" pitchFamily="18" charset="0"/>
                <a:cs typeface="Arial" panose="020B0604020202020204" pitchFamily="34" charset="0"/>
              </a:rPr>
              <a:t>Zl10@wildcats.unh.edu. </a:t>
            </a:r>
            <a:r>
              <a:rPr lang="en-US" sz="3803" i="1" dirty="0">
                <a:solidFill>
                  <a:schemeClr val="bg1"/>
                </a:solidFill>
                <a:latin typeface="Cambria" panose="02040503050406030204" pitchFamily="18" charset="0"/>
                <a:cs typeface="Arial" panose="020B0604020202020204" pitchFamily="34" charset="0"/>
              </a:rPr>
              <a:t>Department of Chemistry, University of New Hampshire, Durham, NH 03824</a:t>
            </a:r>
            <a:endParaRPr lang="en-US" sz="6315" i="1" dirty="0">
              <a:solidFill>
                <a:schemeClr val="bg1"/>
              </a:solidFill>
              <a:latin typeface="Cambria" panose="02040503050406030204" pitchFamily="18" charset="0"/>
              <a:cs typeface="Arial" panose="020B0604020202020204" pitchFamily="34" charset="0"/>
            </a:endParaRPr>
          </a:p>
        </p:txBody>
      </p:sp>
      <p:sp>
        <p:nvSpPr>
          <p:cNvPr id="25" name="AutoShape 4" descr="Shape"/>
          <p:cNvSpPr>
            <a:spLocks noChangeAspect="1" noChangeArrowheads="1"/>
          </p:cNvSpPr>
          <p:nvPr/>
        </p:nvSpPr>
        <p:spPr bwMode="auto">
          <a:xfrm>
            <a:off x="2440752" y="2986147"/>
            <a:ext cx="225778" cy="22577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7733" tIns="33867" rIns="67733" bIns="33867" numCol="1" anchor="t" anchorCtr="0" compatLnSpc="1">
            <a:prstTxWarp prst="textNoShape">
              <a:avLst/>
            </a:prstTxWarp>
          </a:bodyPr>
          <a:lstStyle/>
          <a:p>
            <a:endParaRPr lang="zh-CN" altLang="en-US" sz="6296"/>
          </a:p>
        </p:txBody>
      </p:sp>
      <p:sp>
        <p:nvSpPr>
          <p:cNvPr id="33" name="Text Box 194"/>
          <p:cNvSpPr txBox="1">
            <a:spLocks noChangeArrowheads="1"/>
          </p:cNvSpPr>
          <p:nvPr/>
        </p:nvSpPr>
        <p:spPr bwMode="auto">
          <a:xfrm>
            <a:off x="13108008" y="7095614"/>
            <a:ext cx="9961923" cy="5951210"/>
          </a:xfrm>
          <a:prstGeom prst="rect">
            <a:avLst/>
          </a:prstGeom>
          <a:solidFill>
            <a:schemeClr val="accent4">
              <a:lumMod val="20000"/>
              <a:lumOff val="80000"/>
            </a:schemeClr>
          </a:solidFill>
          <a:ln w="12700">
            <a:solidFill>
              <a:schemeClr val="accent1">
                <a:lumMod val="75000"/>
              </a:schemeClr>
            </a:solidFill>
          </a:ln>
          <a:effectLst/>
        </p:spPr>
        <p:txBody>
          <a:bodyPr wrap="square" lIns="101583" tIns="101583" rIns="101583" bIns="101583">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eaLnBrk="1" hangingPunct="1"/>
            <a:r>
              <a:rPr lang="en-US" sz="2667" dirty="0">
                <a:latin typeface="Times New Roman" panose="02020603050405020304" pitchFamily="18" charset="0"/>
                <a:cs typeface="Times New Roman" panose="02020603050405020304" pitchFamily="18" charset="0"/>
              </a:rPr>
              <a:t>  When molecule is exposed to a light source, it may be excited from ground state to its excited energy states. In order to excite a molecule, the wavelength of light source of certain energy has to be identical to the energy difference between molecule ground and excited states. UV-vis spectroscopy was used to measure the absorbance of molecule. Excitation of molecule depends on the wavelength range of the light source. The selected range of interest belong to visible region of light, which means vibrational and rotational excited energy levels were measured. Vibrational and rotational modes of molecule can be characterized by UV-Vis spectroscopy.</a:t>
            </a:r>
            <a:r>
              <a:rPr lang="en-US" sz="2667" baseline="30000" dirty="0">
                <a:latin typeface="Times New Roman" panose="02020603050405020304" pitchFamily="18" charset="0"/>
                <a:cs typeface="Times New Roman" panose="02020603050405020304" pitchFamily="18" charset="0"/>
              </a:rPr>
              <a:t>2</a:t>
            </a:r>
            <a:r>
              <a:rPr lang="en-US" sz="2667" dirty="0">
                <a:latin typeface="Times New Roman" panose="02020603050405020304" pitchFamily="18" charset="0"/>
                <a:cs typeface="Times New Roman" panose="02020603050405020304" pitchFamily="18" charset="0"/>
              </a:rPr>
              <a:t> </a:t>
            </a:r>
            <a:r>
              <a:rPr lang="en-US" sz="2667" b="1" dirty="0">
                <a:latin typeface="Times New Roman" panose="02020603050405020304" pitchFamily="18" charset="0"/>
                <a:cs typeface="Times New Roman" panose="02020603050405020304" pitchFamily="18" charset="0"/>
              </a:rPr>
              <a:t>Figure 1.</a:t>
            </a:r>
            <a:r>
              <a:rPr lang="en-US" sz="2667" dirty="0">
                <a:latin typeface="Times New Roman" panose="02020603050405020304" pitchFamily="18" charset="0"/>
                <a:cs typeface="Times New Roman" panose="02020603050405020304" pitchFamily="18" charset="0"/>
              </a:rPr>
              <a:t> is the UV-Vis spectrum for chlorine dioxide prepared in the experiment. Different Vibrational modes were label on the graph for each peaks. Furthermore, thermal and photo decomposition of chlorine dioxide add complicity to the absorption spectrum.</a:t>
            </a:r>
            <a:r>
              <a:rPr lang="en-US" sz="2667" baseline="30000" dirty="0">
                <a:latin typeface="Times New Roman" panose="02020603050405020304" pitchFamily="18" charset="0"/>
                <a:cs typeface="Times New Roman" panose="02020603050405020304" pitchFamily="18" charset="0"/>
              </a:rPr>
              <a:t>3</a:t>
            </a:r>
            <a:endParaRPr lang="en-US" sz="2667" dirty="0">
              <a:latin typeface="Times New Roman" panose="02020603050405020304" pitchFamily="18" charset="0"/>
              <a:cs typeface="Times New Roman" panose="02020603050405020304" pitchFamily="18" charset="0"/>
            </a:endParaRPr>
          </a:p>
        </p:txBody>
      </p:sp>
      <p:sp>
        <p:nvSpPr>
          <p:cNvPr id="36" name="Rectangle 35"/>
          <p:cNvSpPr/>
          <p:nvPr/>
        </p:nvSpPr>
        <p:spPr>
          <a:xfrm>
            <a:off x="3067408" y="6523517"/>
            <a:ext cx="9435427" cy="549550"/>
          </a:xfrm>
          <a:prstGeom prst="rect">
            <a:avLst/>
          </a:prstGeom>
          <a:gradFill flip="none" rotWithShape="1">
            <a:gsLst>
              <a:gs pos="0">
                <a:schemeClr val="accent5">
                  <a:lumMod val="60000"/>
                  <a:lumOff val="40000"/>
                </a:schemeClr>
              </a:gs>
              <a:gs pos="69000">
                <a:schemeClr val="accent1">
                  <a:satMod val="110000"/>
                  <a:lumMod val="100000"/>
                  <a:shade val="100000"/>
                </a:schemeClr>
              </a:gs>
              <a:gs pos="100000">
                <a:schemeClr val="accent1">
                  <a:lumMod val="99000"/>
                  <a:satMod val="120000"/>
                  <a:shade val="78000"/>
                </a:schemeClr>
              </a:gs>
            </a:gsLst>
            <a:path path="rect">
              <a:fillToRect l="100000" t="100000"/>
            </a:path>
            <a:tileRect r="-100000" b="-100000"/>
          </a:gradFill>
          <a:ln/>
        </p:spPr>
        <p:style>
          <a:lnRef idx="0">
            <a:schemeClr val="accent1"/>
          </a:lnRef>
          <a:fillRef idx="3">
            <a:schemeClr val="accent1"/>
          </a:fillRef>
          <a:effectRef idx="3">
            <a:schemeClr val="accent1"/>
          </a:effectRef>
          <a:fontRef idx="minor">
            <a:schemeClr val="lt1"/>
          </a:fontRef>
        </p:style>
        <p:txBody>
          <a:bodyPr lIns="50791" tIns="25396" rIns="50791" bIns="25396" rtlCol="0" anchor="ctr"/>
          <a:lstStyle/>
          <a:p>
            <a:pPr algn="ctr"/>
            <a:r>
              <a:rPr lang="en-US" sz="3260" b="1" dirty="0">
                <a:solidFill>
                  <a:schemeClr val="bg1"/>
                </a:solidFill>
              </a:rPr>
              <a:t>Introduction</a:t>
            </a:r>
          </a:p>
        </p:txBody>
      </p:sp>
      <p:sp>
        <p:nvSpPr>
          <p:cNvPr id="38" name="Text Box 192"/>
          <p:cNvSpPr txBox="1">
            <a:spLocks noChangeArrowheads="1"/>
          </p:cNvSpPr>
          <p:nvPr/>
        </p:nvSpPr>
        <p:spPr bwMode="auto">
          <a:xfrm>
            <a:off x="6687101" y="13197593"/>
            <a:ext cx="5815734" cy="4719912"/>
          </a:xfrm>
          <a:prstGeom prst="rect">
            <a:avLst/>
          </a:prstGeom>
          <a:solidFill>
            <a:schemeClr val="accent4">
              <a:lumMod val="20000"/>
              <a:lumOff val="80000"/>
            </a:schemeClr>
          </a:solidFill>
          <a:ln w="12700">
            <a:solidFill>
              <a:schemeClr val="accent1">
                <a:lumMod val="75000"/>
              </a:schemeClr>
            </a:solidFill>
          </a:ln>
          <a:effectLst/>
        </p:spPr>
        <p:txBody>
          <a:bodyPr wrap="square" lIns="101583" tIns="101583" rIns="101583" bIns="101583">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eaLnBrk="1" hangingPunct="1"/>
            <a:r>
              <a:rPr lang="en-US" sz="2667" dirty="0">
                <a:latin typeface="Times New Roman" panose="02020603050405020304" pitchFamily="18" charset="0"/>
                <a:cs typeface="Times New Roman" panose="02020603050405020304" pitchFamily="18" charset="0"/>
              </a:rPr>
              <a:t>Chlorine dioxide was prepared in a closed system and the reaction was protected by nitrogen gas. The reaction was performed in the apparatus shown below. In this reaction sodium persulfate reacts with sodium chlorite. Gas phase products were filtered and dissolved in receiver flask. The aqueous chlorine dioxide was then extracted by diethyl ether and its UV-Vis spectrum was obtained.</a:t>
            </a:r>
            <a:r>
              <a:rPr lang="en-US" sz="2667" baseline="30000" dirty="0">
                <a:latin typeface="Times New Roman" panose="02020603050405020304" pitchFamily="18" charset="0"/>
                <a:cs typeface="Times New Roman" panose="02020603050405020304" pitchFamily="18" charset="0"/>
              </a:rPr>
              <a:t>2</a:t>
            </a:r>
            <a:r>
              <a:rPr lang="en-US" sz="2667" dirty="0">
                <a:latin typeface="Times New Roman" panose="02020603050405020304" pitchFamily="18" charset="0"/>
                <a:cs typeface="Times New Roman" panose="02020603050405020304" pitchFamily="18" charset="0"/>
              </a:rPr>
              <a:t> </a:t>
            </a:r>
          </a:p>
        </p:txBody>
      </p:sp>
      <p:sp>
        <p:nvSpPr>
          <p:cNvPr id="39" name="Rectangle 38"/>
          <p:cNvSpPr/>
          <p:nvPr/>
        </p:nvSpPr>
        <p:spPr>
          <a:xfrm>
            <a:off x="6689090" y="12655726"/>
            <a:ext cx="5835487" cy="541867"/>
          </a:xfrm>
          <a:prstGeom prst="rect">
            <a:avLst/>
          </a:prstGeom>
          <a:gradFill flip="none" rotWithShape="1">
            <a:gsLst>
              <a:gs pos="0">
                <a:schemeClr val="accent5">
                  <a:lumMod val="60000"/>
                  <a:lumOff val="40000"/>
                </a:schemeClr>
              </a:gs>
              <a:gs pos="69000">
                <a:schemeClr val="accent1">
                  <a:satMod val="110000"/>
                  <a:lumMod val="100000"/>
                  <a:shade val="100000"/>
                </a:schemeClr>
              </a:gs>
              <a:gs pos="100000">
                <a:schemeClr val="accent1">
                  <a:lumMod val="99000"/>
                  <a:satMod val="120000"/>
                  <a:shade val="78000"/>
                </a:schemeClr>
              </a:gs>
            </a:gsLst>
            <a:path path="rect">
              <a:fillToRect l="100000" t="100000"/>
            </a:path>
            <a:tileRect r="-100000" b="-100000"/>
          </a:gradFill>
          <a:ln/>
        </p:spPr>
        <p:style>
          <a:lnRef idx="0">
            <a:schemeClr val="accent1"/>
          </a:lnRef>
          <a:fillRef idx="3">
            <a:schemeClr val="accent1"/>
          </a:fillRef>
          <a:effectRef idx="3">
            <a:schemeClr val="accent1"/>
          </a:effectRef>
          <a:fontRef idx="minor">
            <a:schemeClr val="lt1"/>
          </a:fontRef>
        </p:style>
        <p:txBody>
          <a:bodyPr lIns="50791" tIns="25396" rIns="50791" bIns="25396" rtlCol="0" anchor="ctr"/>
          <a:lstStyle/>
          <a:p>
            <a:pPr algn="ctr"/>
            <a:r>
              <a:rPr lang="en-US" sz="3260" b="1" dirty="0">
                <a:solidFill>
                  <a:schemeClr val="bg1"/>
                </a:solidFill>
              </a:rPr>
              <a:t>Methods and Materials</a:t>
            </a:r>
          </a:p>
        </p:txBody>
      </p:sp>
      <p:sp>
        <p:nvSpPr>
          <p:cNvPr id="40" name="Text Box 191"/>
          <p:cNvSpPr txBox="1">
            <a:spLocks noChangeArrowheads="1"/>
          </p:cNvSpPr>
          <p:nvPr/>
        </p:nvSpPr>
        <p:spPr bwMode="auto">
          <a:xfrm>
            <a:off x="24099477" y="12389449"/>
            <a:ext cx="9753600" cy="2667747"/>
          </a:xfrm>
          <a:prstGeom prst="rect">
            <a:avLst/>
          </a:prstGeom>
          <a:solidFill>
            <a:schemeClr val="accent4">
              <a:lumMod val="20000"/>
              <a:lumOff val="80000"/>
            </a:schemeClr>
          </a:solidFill>
          <a:ln w="12700">
            <a:solidFill>
              <a:schemeClr val="accent1">
                <a:lumMod val="75000"/>
              </a:schemeClr>
            </a:solidFill>
          </a:ln>
          <a:effectLst/>
        </p:spPr>
        <p:txBody>
          <a:bodyPr lIns="101583" tIns="101583" rIns="101583" bIns="101583">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eaLnBrk="1" hangingPunct="1"/>
            <a:r>
              <a:rPr lang="en-US" sz="2667" dirty="0">
                <a:latin typeface="Times New Roman" panose="02020603050405020304" pitchFamily="18" charset="0"/>
                <a:cs typeface="Times New Roman" panose="02020603050405020304" pitchFamily="18" charset="0"/>
              </a:rPr>
              <a:t>   Due to the receiver flask was exposed to light during the reaction. Photo decomposition caused decreased yield of  product, which the absorbance of peaks are lower than desired, and byproducts may also affects the spectrum. A new reaction is needed and darker environment is preferred for the new reaction. Ramen spectroscopy of chlorine dioxide should also be measured.</a:t>
            </a:r>
            <a:r>
              <a:rPr lang="en-US" sz="2667" baseline="30000" dirty="0">
                <a:latin typeface="Times New Roman" panose="02020603050405020304" pitchFamily="18" charset="0"/>
                <a:cs typeface="Times New Roman" panose="02020603050405020304" pitchFamily="18" charset="0"/>
              </a:rPr>
              <a:t>2</a:t>
            </a:r>
            <a:r>
              <a:rPr lang="en-US" sz="2667" dirty="0">
                <a:latin typeface="Times New Roman" panose="02020603050405020304" pitchFamily="18" charset="0"/>
                <a:cs typeface="Times New Roman" panose="02020603050405020304" pitchFamily="18" charset="0"/>
              </a:rPr>
              <a:t> </a:t>
            </a:r>
          </a:p>
        </p:txBody>
      </p:sp>
      <p:sp>
        <p:nvSpPr>
          <p:cNvPr id="43" name="Rectangle 42"/>
          <p:cNvSpPr/>
          <p:nvPr/>
        </p:nvSpPr>
        <p:spPr>
          <a:xfrm>
            <a:off x="24099477" y="11847582"/>
            <a:ext cx="9753600" cy="541867"/>
          </a:xfrm>
          <a:prstGeom prst="rect">
            <a:avLst/>
          </a:prstGeom>
          <a:gradFill flip="none" rotWithShape="1">
            <a:gsLst>
              <a:gs pos="0">
                <a:schemeClr val="accent5">
                  <a:lumMod val="60000"/>
                  <a:lumOff val="40000"/>
                </a:schemeClr>
              </a:gs>
              <a:gs pos="69000">
                <a:schemeClr val="accent1">
                  <a:satMod val="110000"/>
                  <a:lumMod val="100000"/>
                  <a:shade val="100000"/>
                </a:schemeClr>
              </a:gs>
              <a:gs pos="100000">
                <a:schemeClr val="accent1">
                  <a:lumMod val="99000"/>
                  <a:satMod val="120000"/>
                  <a:shade val="78000"/>
                </a:schemeClr>
              </a:gs>
            </a:gsLst>
            <a:path path="rect">
              <a:fillToRect l="100000" t="100000"/>
            </a:path>
            <a:tileRect r="-100000" b="-100000"/>
          </a:gradFill>
          <a:ln/>
        </p:spPr>
        <p:style>
          <a:lnRef idx="0">
            <a:schemeClr val="accent1"/>
          </a:lnRef>
          <a:fillRef idx="3">
            <a:schemeClr val="accent1"/>
          </a:fillRef>
          <a:effectRef idx="3">
            <a:schemeClr val="accent1"/>
          </a:effectRef>
          <a:fontRef idx="minor">
            <a:schemeClr val="lt1"/>
          </a:fontRef>
        </p:style>
        <p:txBody>
          <a:bodyPr lIns="50791" tIns="25396" rIns="50791" bIns="25396" rtlCol="0" anchor="ctr"/>
          <a:lstStyle/>
          <a:p>
            <a:pPr algn="ctr"/>
            <a:r>
              <a:rPr lang="en-US" sz="3260" b="1" dirty="0">
                <a:solidFill>
                  <a:schemeClr val="bg1"/>
                </a:solidFill>
              </a:rPr>
              <a:t>Future Work</a:t>
            </a:r>
          </a:p>
        </p:txBody>
      </p:sp>
      <p:sp>
        <p:nvSpPr>
          <p:cNvPr id="44" name="Text Box 193"/>
          <p:cNvSpPr txBox="1">
            <a:spLocks noChangeArrowheads="1"/>
          </p:cNvSpPr>
          <p:nvPr/>
        </p:nvSpPr>
        <p:spPr bwMode="auto">
          <a:xfrm>
            <a:off x="24099477" y="16662746"/>
            <a:ext cx="9753600" cy="3078181"/>
          </a:xfrm>
          <a:prstGeom prst="rect">
            <a:avLst/>
          </a:prstGeom>
          <a:solidFill>
            <a:schemeClr val="accent4">
              <a:lumMod val="20000"/>
              <a:lumOff val="80000"/>
            </a:schemeClr>
          </a:solidFill>
          <a:ln w="12700">
            <a:solidFill>
              <a:schemeClr val="accent1">
                <a:lumMod val="75000"/>
              </a:schemeClr>
            </a:solidFill>
          </a:ln>
          <a:effectLst/>
        </p:spPr>
        <p:txBody>
          <a:bodyPr wrap="square" lIns="101583" tIns="101583" rIns="101583" bIns="101583">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eaLnBrk="1" hangingPunct="1"/>
            <a:r>
              <a:rPr lang="en-US" sz="2667" dirty="0">
                <a:latin typeface="Times New Roman" panose="02020603050405020304" pitchFamily="18" charset="0"/>
                <a:cs typeface="Times New Roman" panose="02020603050405020304" pitchFamily="18" charset="0"/>
              </a:rPr>
              <a:t>   The UV-Vis spectrum of chlorine dioxide molecule was obtained. The spectrum indicated vibrational transitions of chlorine dioxide ground state to excited states. This information is useful for interpreting the structure of the molecule. Comparing to literature spectra, the differences are caused by the insufficient yield of product, decomposition of product and potential interference from decomposition reaction byproducts. </a:t>
            </a:r>
          </a:p>
        </p:txBody>
      </p:sp>
      <p:sp>
        <p:nvSpPr>
          <p:cNvPr id="45" name="Rectangle 44"/>
          <p:cNvSpPr/>
          <p:nvPr/>
        </p:nvSpPr>
        <p:spPr>
          <a:xfrm>
            <a:off x="24099477" y="16054924"/>
            <a:ext cx="9753600" cy="541867"/>
          </a:xfrm>
          <a:prstGeom prst="rect">
            <a:avLst/>
          </a:prstGeom>
          <a:gradFill flip="none" rotWithShape="1">
            <a:gsLst>
              <a:gs pos="0">
                <a:schemeClr val="accent5">
                  <a:lumMod val="60000"/>
                  <a:lumOff val="40000"/>
                </a:schemeClr>
              </a:gs>
              <a:gs pos="69000">
                <a:schemeClr val="accent1">
                  <a:satMod val="110000"/>
                  <a:lumMod val="100000"/>
                  <a:shade val="100000"/>
                </a:schemeClr>
              </a:gs>
              <a:gs pos="100000">
                <a:schemeClr val="accent1">
                  <a:lumMod val="99000"/>
                  <a:satMod val="120000"/>
                  <a:shade val="78000"/>
                </a:schemeClr>
              </a:gs>
            </a:gsLst>
            <a:path path="rect">
              <a:fillToRect l="100000" t="100000"/>
            </a:path>
            <a:tileRect r="-100000" b="-100000"/>
          </a:gradFill>
          <a:ln/>
        </p:spPr>
        <p:style>
          <a:lnRef idx="0">
            <a:schemeClr val="accent1"/>
          </a:lnRef>
          <a:fillRef idx="3">
            <a:schemeClr val="accent1"/>
          </a:fillRef>
          <a:effectRef idx="3">
            <a:schemeClr val="accent1"/>
          </a:effectRef>
          <a:fontRef idx="minor">
            <a:schemeClr val="lt1"/>
          </a:fontRef>
        </p:style>
        <p:txBody>
          <a:bodyPr lIns="50791" tIns="25396" rIns="50791" bIns="25396" rtlCol="0" anchor="ctr"/>
          <a:lstStyle/>
          <a:p>
            <a:pPr algn="ctr"/>
            <a:r>
              <a:rPr lang="en-US" sz="3260" b="1" dirty="0">
                <a:solidFill>
                  <a:schemeClr val="bg1"/>
                </a:solidFill>
              </a:rPr>
              <a:t>Conclusions</a:t>
            </a:r>
          </a:p>
        </p:txBody>
      </p:sp>
      <p:sp>
        <p:nvSpPr>
          <p:cNvPr id="47" name="Text Box 190"/>
          <p:cNvSpPr txBox="1">
            <a:spLocks noChangeArrowheads="1"/>
          </p:cNvSpPr>
          <p:nvPr/>
        </p:nvSpPr>
        <p:spPr bwMode="auto">
          <a:xfrm>
            <a:off x="3067409" y="7086044"/>
            <a:ext cx="9457168" cy="5130344"/>
          </a:xfrm>
          <a:prstGeom prst="rect">
            <a:avLst/>
          </a:prstGeom>
          <a:solidFill>
            <a:schemeClr val="accent4">
              <a:lumMod val="20000"/>
              <a:lumOff val="80000"/>
            </a:schemeClr>
          </a:solidFill>
          <a:ln w="12700">
            <a:solidFill>
              <a:schemeClr val="accent1">
                <a:lumMod val="75000"/>
              </a:schemeClr>
            </a:solidFill>
          </a:ln>
          <a:effectLst/>
        </p:spPr>
        <p:txBody>
          <a:bodyPr wrap="square" lIns="101583" tIns="101583" rIns="101583" bIns="101583">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eaLnBrk="1" hangingPunct="1"/>
            <a:r>
              <a:rPr lang="en-US" sz="2667" dirty="0">
                <a:latin typeface="Times New Roman" panose="02020603050405020304" pitchFamily="18" charset="0"/>
                <a:cs typeface="Times New Roman" panose="02020603050405020304" pitchFamily="18" charset="0"/>
              </a:rPr>
              <a:t>     Chlorine dioxide is a strong oxidant that is used as disinfectant in water treatment and pulp bleaching, both of which are useful to ecosystem and manufacturing.</a:t>
            </a:r>
            <a:r>
              <a:rPr lang="en-US" sz="2667" baseline="30000" dirty="0">
                <a:latin typeface="Times New Roman" panose="02020603050405020304" pitchFamily="18" charset="0"/>
                <a:cs typeface="Times New Roman" panose="02020603050405020304" pitchFamily="18" charset="0"/>
              </a:rPr>
              <a:t>1</a:t>
            </a:r>
            <a:r>
              <a:rPr lang="en-US" sz="2667" dirty="0">
                <a:latin typeface="Times New Roman" panose="02020603050405020304" pitchFamily="18" charset="0"/>
                <a:cs typeface="Times New Roman" panose="02020603050405020304" pitchFamily="18" charset="0"/>
              </a:rPr>
              <a:t> The structure of chlorine dioxide indicated it possess very different chemical properties with elemental chlorine. Chlorine atom covalently bond with two oxygen atom. Due to the odd number of valence electron, one unpaired electron is shared among all atoms in the radical and the structure is stabilized by resonance. ClO2 has a bent molecular geometry and belong to C2v symmetry according to group theory. In this work, chlorine dioxide was prepared and its absorption spectrum was obtained and analyzed. Photo dissociation was observed through optical measurement.</a:t>
            </a:r>
          </a:p>
        </p:txBody>
      </p:sp>
      <p:sp>
        <p:nvSpPr>
          <p:cNvPr id="48" name="Rectangle 47"/>
          <p:cNvSpPr/>
          <p:nvPr/>
        </p:nvSpPr>
        <p:spPr>
          <a:xfrm>
            <a:off x="13135709" y="6523517"/>
            <a:ext cx="9934220" cy="579970"/>
          </a:xfrm>
          <a:prstGeom prst="rect">
            <a:avLst/>
          </a:prstGeom>
          <a:gradFill flip="none" rotWithShape="1">
            <a:gsLst>
              <a:gs pos="0">
                <a:schemeClr val="accent5">
                  <a:lumMod val="60000"/>
                  <a:lumOff val="40000"/>
                </a:schemeClr>
              </a:gs>
              <a:gs pos="69000">
                <a:schemeClr val="accent1">
                  <a:satMod val="110000"/>
                  <a:lumMod val="100000"/>
                  <a:shade val="100000"/>
                </a:schemeClr>
              </a:gs>
              <a:gs pos="100000">
                <a:schemeClr val="accent1">
                  <a:lumMod val="99000"/>
                  <a:satMod val="120000"/>
                  <a:shade val="78000"/>
                </a:schemeClr>
              </a:gs>
            </a:gsLst>
            <a:path path="rect">
              <a:fillToRect l="100000" t="100000"/>
            </a:path>
            <a:tileRect r="-100000" b="-100000"/>
          </a:gradFill>
          <a:ln/>
        </p:spPr>
        <p:style>
          <a:lnRef idx="0">
            <a:schemeClr val="accent1"/>
          </a:lnRef>
          <a:fillRef idx="3">
            <a:schemeClr val="accent1"/>
          </a:fillRef>
          <a:effectRef idx="3">
            <a:schemeClr val="accent1"/>
          </a:effectRef>
          <a:fontRef idx="minor">
            <a:schemeClr val="lt1"/>
          </a:fontRef>
        </p:style>
        <p:txBody>
          <a:bodyPr lIns="50791" tIns="25396" rIns="50791" bIns="25396" rtlCol="0" anchor="ctr"/>
          <a:lstStyle/>
          <a:p>
            <a:pPr algn="ctr"/>
            <a:r>
              <a:rPr lang="en-US" sz="3260" b="1" dirty="0">
                <a:solidFill>
                  <a:schemeClr val="bg1"/>
                </a:solidFill>
              </a:rPr>
              <a:t>Data and Interpretation </a:t>
            </a:r>
          </a:p>
        </p:txBody>
      </p:sp>
      <p:pic>
        <p:nvPicPr>
          <p:cNvPr id="50" name="Picture 49"/>
          <p:cNvPicPr>
            <a:picLocks noChangeAspect="1"/>
          </p:cNvPicPr>
          <p:nvPr/>
        </p:nvPicPr>
        <p:blipFill>
          <a:blip r:embed="rId3"/>
          <a:stretch>
            <a:fillRect/>
          </a:stretch>
        </p:blipFill>
        <p:spPr>
          <a:xfrm>
            <a:off x="2898870" y="3450123"/>
            <a:ext cx="2303148" cy="2169686"/>
          </a:xfrm>
          <a:prstGeom prst="rect">
            <a:avLst/>
          </a:prstGeom>
          <a:noFill/>
        </p:spPr>
      </p:pic>
      <p:pic>
        <p:nvPicPr>
          <p:cNvPr id="51" name="Picture 50"/>
          <p:cNvPicPr>
            <a:picLocks noChangeAspect="1"/>
          </p:cNvPicPr>
          <p:nvPr/>
        </p:nvPicPr>
        <p:blipFill>
          <a:blip r:embed="rId3"/>
          <a:stretch>
            <a:fillRect/>
          </a:stretch>
        </p:blipFill>
        <p:spPr>
          <a:xfrm>
            <a:off x="31289415" y="3355611"/>
            <a:ext cx="2303148" cy="2169686"/>
          </a:xfrm>
          <a:prstGeom prst="rect">
            <a:avLst/>
          </a:prstGeom>
          <a:noFill/>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16669" y="13038121"/>
            <a:ext cx="3088990" cy="4118654"/>
          </a:xfrm>
          <a:prstGeom prst="rect">
            <a:avLst/>
          </a:prstGeom>
          <a:ln>
            <a:noFill/>
          </a:ln>
          <a:effectLst>
            <a:softEdge rad="112500"/>
          </a:effectLst>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3692" y="19914035"/>
            <a:ext cx="9942860" cy="5926572"/>
          </a:xfrm>
          <a:prstGeom prst="rect">
            <a:avLst/>
          </a:prstGeom>
          <a:ln>
            <a:noFill/>
          </a:ln>
          <a:effectLst>
            <a:softEdge rad="112500"/>
          </a:effectLst>
        </p:spPr>
      </p:pic>
      <p:sp>
        <p:nvSpPr>
          <p:cNvPr id="11" name="Rectangle 10"/>
          <p:cNvSpPr/>
          <p:nvPr/>
        </p:nvSpPr>
        <p:spPr>
          <a:xfrm>
            <a:off x="4050444" y="18778947"/>
            <a:ext cx="8405481" cy="913199"/>
          </a:xfrm>
          <a:prstGeom prst="rect">
            <a:avLst/>
          </a:prstGeom>
          <a:solidFill>
            <a:schemeClr val="accent5">
              <a:lumMod val="40000"/>
              <a:lumOff val="60000"/>
            </a:schemeClr>
          </a:solidFill>
        </p:spPr>
        <p:txBody>
          <a:bodyPr wrap="square">
            <a:spAutoFit/>
          </a:bodyPr>
          <a:lstStyle/>
          <a:p>
            <a:pPr algn="ctr"/>
            <a:r>
              <a:rPr lang="en-US" altLang="zh-CN" sz="2667" b="1" kern="100" dirty="0">
                <a:latin typeface="Times New Roman" panose="02020603050405020304" pitchFamily="18" charset="0"/>
                <a:cs typeface="Times New Roman" panose="02020603050405020304" pitchFamily="18" charset="0"/>
              </a:rPr>
              <a:t>4NaHSO</a:t>
            </a:r>
            <a:r>
              <a:rPr lang="en-US" altLang="zh-CN" sz="2667" b="1" kern="100" baseline="-25000" dirty="0">
                <a:latin typeface="Times New Roman" panose="02020603050405020304" pitchFamily="18" charset="0"/>
                <a:cs typeface="Times New Roman" panose="02020603050405020304" pitchFamily="18" charset="0"/>
              </a:rPr>
              <a:t>4</a:t>
            </a:r>
            <a:r>
              <a:rPr lang="en-US" altLang="zh-CN" sz="2667" b="1" kern="100" dirty="0">
                <a:latin typeface="Times New Roman" panose="02020603050405020304" pitchFamily="18" charset="0"/>
                <a:cs typeface="Times New Roman" panose="02020603050405020304" pitchFamily="18" charset="0"/>
              </a:rPr>
              <a:t>+5NaClO</a:t>
            </a:r>
            <a:r>
              <a:rPr lang="en-US" altLang="zh-CN" sz="2667" b="1" kern="100" baseline="-25000" dirty="0">
                <a:latin typeface="Times New Roman" panose="02020603050405020304" pitchFamily="18" charset="0"/>
                <a:cs typeface="Times New Roman" panose="02020603050405020304" pitchFamily="18" charset="0"/>
              </a:rPr>
              <a:t>2</a:t>
            </a:r>
            <a:r>
              <a:rPr lang="en-US" altLang="zh-CN" sz="2667" b="1" kern="100" dirty="0">
                <a:latin typeface="Times New Roman" panose="02020603050405020304" pitchFamily="18" charset="0"/>
                <a:cs typeface="Times New Roman" panose="02020603050405020304" pitchFamily="18" charset="0"/>
                <a:sym typeface="Wingdings" panose="05000000000000000000" pitchFamily="2" charset="2"/>
              </a:rPr>
              <a:t></a:t>
            </a:r>
            <a:r>
              <a:rPr lang="en-US" altLang="zh-CN" sz="2667" b="1" kern="100" dirty="0">
                <a:latin typeface="Times New Roman" panose="02020603050405020304" pitchFamily="18" charset="0"/>
                <a:cs typeface="Times New Roman" panose="02020603050405020304" pitchFamily="18" charset="0"/>
              </a:rPr>
              <a:t>4ClO</a:t>
            </a:r>
            <a:r>
              <a:rPr lang="en-US" altLang="zh-CN" sz="2667" b="1" kern="100" baseline="-25000" dirty="0">
                <a:latin typeface="Times New Roman" panose="02020603050405020304" pitchFamily="18" charset="0"/>
                <a:cs typeface="Times New Roman" panose="02020603050405020304" pitchFamily="18" charset="0"/>
              </a:rPr>
              <a:t>2</a:t>
            </a:r>
            <a:r>
              <a:rPr lang="en-US" altLang="zh-CN" sz="2667" b="1" kern="100" dirty="0">
                <a:latin typeface="Times New Roman" panose="02020603050405020304" pitchFamily="18" charset="0"/>
                <a:cs typeface="Times New Roman" panose="02020603050405020304" pitchFamily="18" charset="0"/>
              </a:rPr>
              <a:t>+2H</a:t>
            </a:r>
            <a:r>
              <a:rPr lang="en-US" altLang="zh-CN" sz="2667" b="1" kern="100" baseline="-25000" dirty="0">
                <a:latin typeface="Times New Roman" panose="02020603050405020304" pitchFamily="18" charset="0"/>
                <a:cs typeface="Times New Roman" panose="02020603050405020304" pitchFamily="18" charset="0"/>
              </a:rPr>
              <a:t>2</a:t>
            </a:r>
            <a:r>
              <a:rPr lang="en-US" altLang="zh-CN" sz="2667" b="1" kern="100" dirty="0">
                <a:latin typeface="Times New Roman" panose="02020603050405020304" pitchFamily="18" charset="0"/>
                <a:cs typeface="Times New Roman" panose="02020603050405020304" pitchFamily="18" charset="0"/>
              </a:rPr>
              <a:t>O+4Na</a:t>
            </a:r>
            <a:r>
              <a:rPr lang="en-US" altLang="zh-CN" sz="2667" b="1" kern="100" baseline="-25000" dirty="0">
                <a:latin typeface="Times New Roman" panose="02020603050405020304" pitchFamily="18" charset="0"/>
                <a:cs typeface="Times New Roman" panose="02020603050405020304" pitchFamily="18" charset="0"/>
              </a:rPr>
              <a:t>2</a:t>
            </a:r>
            <a:r>
              <a:rPr lang="en-US" altLang="zh-CN" sz="2667" b="1" kern="100" dirty="0">
                <a:latin typeface="Times New Roman" panose="02020603050405020304" pitchFamily="18" charset="0"/>
                <a:cs typeface="Times New Roman" panose="02020603050405020304" pitchFamily="18" charset="0"/>
              </a:rPr>
              <a:t>SO</a:t>
            </a:r>
            <a:r>
              <a:rPr lang="en-US" altLang="zh-CN" sz="2667" b="1" kern="100" baseline="-25000" dirty="0">
                <a:latin typeface="Times New Roman" panose="02020603050405020304" pitchFamily="18" charset="0"/>
                <a:cs typeface="Times New Roman" panose="02020603050405020304" pitchFamily="18" charset="0"/>
              </a:rPr>
              <a:t>4                      </a:t>
            </a:r>
            <a:r>
              <a:rPr lang="en-US" altLang="zh-CN" sz="2667" b="1" kern="100" dirty="0">
                <a:latin typeface="Times New Roman" panose="02020603050405020304" pitchFamily="18" charset="0"/>
                <a:cs typeface="Times New Roman" panose="02020603050405020304" pitchFamily="18" charset="0"/>
              </a:rPr>
              <a:t>(2)</a:t>
            </a:r>
            <a:endParaRPr lang="zh-CN" altLang="zh-CN" sz="2667" b="1" kern="100"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239372" y="18288906"/>
            <a:ext cx="8299067" cy="502766"/>
          </a:xfrm>
          <a:prstGeom prst="rect">
            <a:avLst/>
          </a:prstGeom>
          <a:solidFill>
            <a:schemeClr val="accent5">
              <a:lumMod val="40000"/>
              <a:lumOff val="60000"/>
            </a:schemeClr>
          </a:solidFill>
        </p:spPr>
        <p:txBody>
          <a:bodyPr wrap="none" rtlCol="0">
            <a:spAutoFit/>
          </a:bodyPr>
          <a:lstStyle/>
          <a:p>
            <a:r>
              <a:rPr lang="en-US" altLang="zh-CN" sz="2667" b="1" kern="100" dirty="0">
                <a:latin typeface="Times New Roman" panose="02020603050405020304" pitchFamily="18" charset="0"/>
                <a:cs typeface="Times New Roman" panose="02020603050405020304" pitchFamily="18" charset="0"/>
              </a:rPr>
              <a:t>2Na</a:t>
            </a:r>
            <a:r>
              <a:rPr lang="en-US" altLang="zh-CN" sz="2667" b="1" kern="100" baseline="-25000" dirty="0">
                <a:latin typeface="Times New Roman" panose="02020603050405020304" pitchFamily="18" charset="0"/>
                <a:cs typeface="Times New Roman" panose="02020603050405020304" pitchFamily="18" charset="0"/>
              </a:rPr>
              <a:t>2</a:t>
            </a:r>
            <a:r>
              <a:rPr lang="en-US" altLang="zh-CN" sz="2667" b="1" kern="100" dirty="0">
                <a:latin typeface="Times New Roman" panose="02020603050405020304" pitchFamily="18" charset="0"/>
                <a:cs typeface="Times New Roman" panose="02020603050405020304" pitchFamily="18" charset="0"/>
              </a:rPr>
              <a:t>S</a:t>
            </a:r>
            <a:r>
              <a:rPr lang="en-US" altLang="zh-CN" sz="2667" b="1" kern="100" baseline="-25000" dirty="0">
                <a:latin typeface="Times New Roman" panose="02020603050405020304" pitchFamily="18" charset="0"/>
                <a:cs typeface="Times New Roman" panose="02020603050405020304" pitchFamily="18" charset="0"/>
              </a:rPr>
              <a:t>2</a:t>
            </a:r>
            <a:r>
              <a:rPr lang="en-US" altLang="zh-CN" sz="2667" b="1" kern="100" dirty="0">
                <a:latin typeface="Times New Roman" panose="02020603050405020304" pitchFamily="18" charset="0"/>
                <a:cs typeface="Times New Roman" panose="02020603050405020304" pitchFamily="18" charset="0"/>
              </a:rPr>
              <a:t>O</a:t>
            </a:r>
            <a:r>
              <a:rPr lang="en-US" altLang="zh-CN" sz="2667" b="1" kern="100" baseline="-25000" dirty="0">
                <a:latin typeface="Times New Roman" panose="02020603050405020304" pitchFamily="18" charset="0"/>
                <a:cs typeface="Times New Roman" panose="02020603050405020304" pitchFamily="18" charset="0"/>
              </a:rPr>
              <a:t>8</a:t>
            </a:r>
            <a:r>
              <a:rPr lang="en-US" altLang="zh-CN" sz="2667" b="1" kern="100" dirty="0">
                <a:latin typeface="Times New Roman" panose="02020603050405020304" pitchFamily="18" charset="0"/>
                <a:cs typeface="Times New Roman" panose="02020603050405020304" pitchFamily="18" charset="0"/>
              </a:rPr>
              <a:t>+2H</a:t>
            </a:r>
            <a:r>
              <a:rPr lang="en-US" altLang="zh-CN" sz="2667" b="1" kern="100" baseline="-25000" dirty="0">
                <a:latin typeface="Times New Roman" panose="02020603050405020304" pitchFamily="18" charset="0"/>
                <a:cs typeface="Times New Roman" panose="02020603050405020304" pitchFamily="18" charset="0"/>
              </a:rPr>
              <a:t>2</a:t>
            </a:r>
            <a:r>
              <a:rPr lang="en-US" altLang="zh-CN" sz="2667" b="1" kern="100" dirty="0">
                <a:latin typeface="Times New Roman" panose="02020603050405020304" pitchFamily="18" charset="0"/>
                <a:cs typeface="Times New Roman" panose="02020603050405020304" pitchFamily="18" charset="0"/>
              </a:rPr>
              <a:t>O</a:t>
            </a:r>
            <a:r>
              <a:rPr lang="en-US" altLang="zh-CN" sz="2667" b="1" kern="100" dirty="0">
                <a:latin typeface="Times New Roman" panose="02020603050405020304" pitchFamily="18" charset="0"/>
                <a:cs typeface="Times New Roman" panose="02020603050405020304" pitchFamily="18" charset="0"/>
                <a:sym typeface="Wingdings" panose="05000000000000000000" pitchFamily="2" charset="2"/>
              </a:rPr>
              <a:t></a:t>
            </a:r>
            <a:r>
              <a:rPr lang="en-US" altLang="zh-CN" sz="2667" b="1" kern="100" dirty="0">
                <a:latin typeface="Times New Roman" panose="02020603050405020304" pitchFamily="18" charset="0"/>
                <a:cs typeface="Times New Roman" panose="02020603050405020304" pitchFamily="18" charset="0"/>
              </a:rPr>
              <a:t>4NaHSO</a:t>
            </a:r>
            <a:r>
              <a:rPr lang="en-US" altLang="zh-CN" sz="2667" b="1" kern="100" baseline="-25000" dirty="0">
                <a:latin typeface="Times New Roman" panose="02020603050405020304" pitchFamily="18" charset="0"/>
                <a:cs typeface="Times New Roman" panose="02020603050405020304" pitchFamily="18" charset="0"/>
              </a:rPr>
              <a:t>4</a:t>
            </a:r>
            <a:r>
              <a:rPr lang="en-US" altLang="zh-CN" sz="2667" b="1" kern="100" dirty="0">
                <a:latin typeface="Times New Roman" panose="02020603050405020304" pitchFamily="18" charset="0"/>
                <a:cs typeface="Times New Roman" panose="02020603050405020304" pitchFamily="18" charset="0"/>
              </a:rPr>
              <a:t>+O</a:t>
            </a:r>
            <a:r>
              <a:rPr lang="en-US" altLang="zh-CN" sz="2667" b="1" kern="100" baseline="-25000" dirty="0">
                <a:latin typeface="Times New Roman" panose="02020603050405020304" pitchFamily="18" charset="0"/>
                <a:cs typeface="Times New Roman" panose="02020603050405020304" pitchFamily="18" charset="0"/>
              </a:rPr>
              <a:t>2   </a:t>
            </a:r>
            <a:r>
              <a:rPr lang="en-US" altLang="zh-CN" sz="2667" b="1" kern="100" dirty="0">
                <a:latin typeface="Times New Roman" panose="02020603050405020304" pitchFamily="18" charset="0"/>
                <a:cs typeface="Times New Roman" panose="02020603050405020304" pitchFamily="18" charset="0"/>
              </a:rPr>
              <a:t>                                 (1)</a:t>
            </a:r>
            <a:endParaRPr lang="en-US" altLang="zh-CN" sz="2667" b="1" kern="100" baseline="-25000" dirty="0">
              <a:latin typeface="Times New Roman" panose="02020603050405020304" pitchFamily="18" charset="0"/>
              <a:cs typeface="Times New Roman" panose="02020603050405020304" pitchFamily="18" charset="0"/>
            </a:endParaRPr>
          </a:p>
        </p:txBody>
      </p:sp>
      <p:sp>
        <p:nvSpPr>
          <p:cNvPr id="14" name="TextBox 13"/>
          <p:cNvSpPr txBox="1"/>
          <p:nvPr/>
        </p:nvSpPr>
        <p:spPr>
          <a:xfrm>
            <a:off x="4783063" y="19352906"/>
            <a:ext cx="4849404" cy="411523"/>
          </a:xfrm>
          <a:prstGeom prst="rect">
            <a:avLst/>
          </a:prstGeom>
          <a:noFill/>
          <a:ln>
            <a:noFill/>
          </a:ln>
        </p:spPr>
        <p:txBody>
          <a:bodyPr wrap="none" rtlCol="0">
            <a:spAutoFit/>
          </a:bodyPr>
          <a:lstStyle/>
          <a:p>
            <a:r>
              <a:rPr lang="en-US" altLang="zh-CN" sz="2074" b="1" dirty="0">
                <a:latin typeface="Times New Roman" panose="02020603050405020304" pitchFamily="18" charset="0"/>
                <a:cs typeface="Times New Roman" panose="02020603050405020304" pitchFamily="18" charset="0"/>
              </a:rPr>
              <a:t>Reactions for preparing  chlorine dioxide</a:t>
            </a:r>
            <a:endParaRPr lang="zh-CN" altLang="en-US" sz="2074" b="1" dirty="0">
              <a:latin typeface="Times New Roman" panose="02020603050405020304" pitchFamily="18" charset="0"/>
              <a:cs typeface="Times New Roman" panose="02020603050405020304" pitchFamily="18" charset="0"/>
            </a:endParaRPr>
          </a:p>
        </p:txBody>
      </p:sp>
      <p:graphicFrame>
        <p:nvGraphicFramePr>
          <p:cNvPr id="56" name="Chart 55"/>
          <p:cNvGraphicFramePr>
            <a:graphicFrameLocks/>
          </p:cNvGraphicFramePr>
          <p:nvPr>
            <p:extLst>
              <p:ext uri="{D42A27DB-BD31-4B8C-83A1-F6EECF244321}">
                <p14:modId xmlns:p14="http://schemas.microsoft.com/office/powerpoint/2010/main" val="1216398000"/>
              </p:ext>
            </p:extLst>
          </p:nvPr>
        </p:nvGraphicFramePr>
        <p:xfrm>
          <a:off x="13135708" y="13821845"/>
          <a:ext cx="9934221" cy="5869691"/>
        </p:xfrm>
        <a:graphic>
          <a:graphicData uri="http://schemas.openxmlformats.org/drawingml/2006/chart">
            <c:chart xmlns:c="http://schemas.openxmlformats.org/drawingml/2006/chart" xmlns:r="http://schemas.openxmlformats.org/officeDocument/2006/relationships" r:id="rId6"/>
          </a:graphicData>
        </a:graphic>
      </p:graphicFrame>
      <p:sp>
        <p:nvSpPr>
          <p:cNvPr id="20" name="TextBox 19"/>
          <p:cNvSpPr txBox="1"/>
          <p:nvPr/>
        </p:nvSpPr>
        <p:spPr>
          <a:xfrm>
            <a:off x="13108008" y="20235626"/>
            <a:ext cx="9934220" cy="1551707"/>
          </a:xfrm>
          <a:prstGeom prst="rect">
            <a:avLst/>
          </a:prstGeom>
          <a:solidFill>
            <a:schemeClr val="accent5">
              <a:lumMod val="40000"/>
              <a:lumOff val="60000"/>
            </a:schemeClr>
          </a:solidFill>
          <a:ln>
            <a:noFill/>
          </a:ln>
        </p:spPr>
        <p:txBody>
          <a:bodyPr wrap="square" rtlCol="0">
            <a:spAutoFit/>
          </a:bodyPr>
          <a:lstStyle/>
          <a:p>
            <a:r>
              <a:rPr lang="en-US" altLang="zh-CN" sz="2371" b="1" dirty="0"/>
              <a:t>Figure 1. </a:t>
            </a:r>
            <a:r>
              <a:rPr lang="en-US" altLang="zh-CN" sz="2371" dirty="0"/>
              <a:t>Absorption spectrum of ClO2. The peaks are broadened due to different vibrational modes. This is the result of coupling of symmetric stretch and bend, and coupling of asymmetric stretch and symmetric stretch. </a:t>
            </a:r>
          </a:p>
          <a:p>
            <a:endParaRPr lang="zh-CN" altLang="en-US" sz="2371" b="1" dirty="0"/>
          </a:p>
        </p:txBody>
      </p:sp>
      <p:sp>
        <p:nvSpPr>
          <p:cNvPr id="21" name="Rectangle 20"/>
          <p:cNvSpPr/>
          <p:nvPr/>
        </p:nvSpPr>
        <p:spPr>
          <a:xfrm>
            <a:off x="16492114" y="22193280"/>
            <a:ext cx="6553397" cy="525528"/>
          </a:xfrm>
          <a:prstGeom prst="rect">
            <a:avLst/>
          </a:prstGeom>
        </p:spPr>
        <p:txBody>
          <a:bodyPr wrap="none">
            <a:spAutoFit/>
          </a:bodyPr>
          <a:lstStyle/>
          <a:p>
            <a:pPr algn="just"/>
            <a:r>
              <a:rPr lang="en-US" altLang="zh-CN" sz="2815" b="1" kern="100" dirty="0">
                <a:latin typeface="Calibri" panose="020F0502020204030204" pitchFamily="34" charset="0"/>
                <a:cs typeface="Times New Roman" panose="02020603050405020304" pitchFamily="18" charset="0"/>
              </a:rPr>
              <a:t>2ClO</a:t>
            </a:r>
            <a:r>
              <a:rPr lang="en-US" altLang="zh-CN" sz="2815" b="1" kern="100" baseline="-25000" dirty="0">
                <a:latin typeface="Calibri" panose="020F0502020204030204" pitchFamily="34" charset="0"/>
                <a:cs typeface="Times New Roman" panose="02020603050405020304" pitchFamily="18" charset="0"/>
              </a:rPr>
              <a:t>2</a:t>
            </a:r>
            <a:r>
              <a:rPr lang="en-US" altLang="zh-CN" sz="2815" b="1" kern="100" dirty="0">
                <a:latin typeface="Calibri" panose="020F0502020204030204" pitchFamily="34" charset="0"/>
                <a:cs typeface="Times New Roman" panose="02020603050405020304" pitchFamily="18" charset="0"/>
                <a:sym typeface="Wingdings" panose="05000000000000000000" pitchFamily="2" charset="2"/>
              </a:rPr>
              <a:t></a:t>
            </a:r>
            <a:r>
              <a:rPr lang="en-US" altLang="zh-CN" sz="2815" b="1" kern="100" dirty="0">
                <a:latin typeface="Calibri" panose="020F0502020204030204" pitchFamily="34" charset="0"/>
                <a:cs typeface="Times New Roman" panose="02020603050405020304" pitchFamily="18" charset="0"/>
              </a:rPr>
              <a:t> Cl</a:t>
            </a:r>
            <a:r>
              <a:rPr lang="en-US" altLang="zh-CN" sz="2815" b="1" kern="100" baseline="-25000" dirty="0">
                <a:latin typeface="Calibri" panose="020F0502020204030204" pitchFamily="34" charset="0"/>
                <a:cs typeface="Times New Roman" panose="02020603050405020304" pitchFamily="18" charset="0"/>
              </a:rPr>
              <a:t>2</a:t>
            </a:r>
            <a:r>
              <a:rPr lang="en-US" altLang="zh-CN" sz="2815" b="1" kern="100" dirty="0">
                <a:latin typeface="Calibri" panose="020F0502020204030204" pitchFamily="34" charset="0"/>
                <a:cs typeface="Times New Roman" panose="02020603050405020304" pitchFamily="18" charset="0"/>
              </a:rPr>
              <a:t>+2O</a:t>
            </a:r>
            <a:r>
              <a:rPr lang="en-US" altLang="zh-CN" sz="2815" b="1" kern="100" baseline="-25000" dirty="0">
                <a:latin typeface="Calibri" panose="020F0502020204030204" pitchFamily="34" charset="0"/>
                <a:cs typeface="Times New Roman" panose="02020603050405020304" pitchFamily="18" charset="0"/>
              </a:rPr>
              <a:t>2 </a:t>
            </a:r>
            <a:r>
              <a:rPr lang="en-US" altLang="zh-CN" sz="2815" b="1" kern="100" dirty="0">
                <a:latin typeface="Calibri" panose="020F0502020204030204" pitchFamily="34" charset="0"/>
                <a:cs typeface="Times New Roman" panose="02020603050405020304" pitchFamily="18" charset="0"/>
              </a:rPr>
              <a:t>                                           (3)</a:t>
            </a:r>
            <a:endParaRPr lang="zh-CN" altLang="zh-CN" sz="2815" b="1" kern="100" dirty="0">
              <a:latin typeface="Calibri" panose="020F0502020204030204" pitchFamily="34" charset="0"/>
              <a:cs typeface="Times New Roman" panose="02020603050405020304" pitchFamily="18" charset="0"/>
            </a:endParaRPr>
          </a:p>
        </p:txBody>
      </p:sp>
      <p:sp>
        <p:nvSpPr>
          <p:cNvPr id="28" name="TextBox 27"/>
          <p:cNvSpPr txBox="1"/>
          <p:nvPr/>
        </p:nvSpPr>
        <p:spPr>
          <a:xfrm>
            <a:off x="15964022" y="22877321"/>
            <a:ext cx="4363695" cy="457176"/>
          </a:xfrm>
          <a:prstGeom prst="rect">
            <a:avLst/>
          </a:prstGeom>
          <a:noFill/>
          <a:ln>
            <a:noFill/>
          </a:ln>
        </p:spPr>
        <p:txBody>
          <a:bodyPr wrap="none" rtlCol="0">
            <a:spAutoFit/>
          </a:bodyPr>
          <a:lstStyle/>
          <a:p>
            <a:r>
              <a:rPr lang="en-US" altLang="zh-CN" sz="2371" b="1" dirty="0">
                <a:latin typeface="Times New Roman" panose="02020603050405020304" pitchFamily="18" charset="0"/>
                <a:cs typeface="Times New Roman" panose="02020603050405020304" pitchFamily="18" charset="0"/>
              </a:rPr>
              <a:t>Thermal decomposition of ClO2</a:t>
            </a:r>
            <a:endParaRPr lang="zh-CN" altLang="en-US" sz="2371" b="1" dirty="0">
              <a:latin typeface="Times New Roman" panose="02020603050405020304" pitchFamily="18" charset="0"/>
              <a:cs typeface="Times New Roman" panose="02020603050405020304" pitchFamily="18" charset="0"/>
            </a:endParaRPr>
          </a:p>
        </p:txBody>
      </p:sp>
      <p:sp>
        <p:nvSpPr>
          <p:cNvPr id="29" name="Rectangle 28"/>
          <p:cNvSpPr/>
          <p:nvPr/>
        </p:nvSpPr>
        <p:spPr>
          <a:xfrm>
            <a:off x="15541267" y="23685448"/>
            <a:ext cx="7503977" cy="525528"/>
          </a:xfrm>
          <a:prstGeom prst="rect">
            <a:avLst/>
          </a:prstGeom>
        </p:spPr>
        <p:txBody>
          <a:bodyPr wrap="none">
            <a:spAutoFit/>
          </a:bodyPr>
          <a:lstStyle/>
          <a:p>
            <a:pPr algn="just"/>
            <a:r>
              <a:rPr lang="en-US" altLang="zh-CN" sz="2815" b="1" kern="100" dirty="0">
                <a:latin typeface="Calibri" panose="020F0502020204030204" pitchFamily="34" charset="0"/>
                <a:cs typeface="Times New Roman" panose="02020603050405020304" pitchFamily="18" charset="0"/>
              </a:rPr>
              <a:t>2ClO</a:t>
            </a:r>
            <a:r>
              <a:rPr lang="en-US" altLang="zh-CN" sz="2815" b="1" kern="100" baseline="-25000" dirty="0">
                <a:latin typeface="Calibri" panose="020F0502020204030204" pitchFamily="34" charset="0"/>
                <a:cs typeface="Times New Roman" panose="02020603050405020304" pitchFamily="18" charset="0"/>
              </a:rPr>
              <a:t>2</a:t>
            </a:r>
            <a:r>
              <a:rPr lang="en-US" altLang="zh-CN" sz="2815" b="1" kern="100" dirty="0">
                <a:latin typeface="Calibri" panose="020F0502020204030204" pitchFamily="34" charset="0"/>
                <a:cs typeface="Times New Roman" panose="02020603050405020304" pitchFamily="18" charset="0"/>
              </a:rPr>
              <a:t>+H</a:t>
            </a:r>
            <a:r>
              <a:rPr lang="en-US" altLang="zh-CN" sz="2815" b="1" kern="100" baseline="-25000" dirty="0">
                <a:latin typeface="Calibri" panose="020F0502020204030204" pitchFamily="34" charset="0"/>
                <a:cs typeface="Times New Roman" panose="02020603050405020304" pitchFamily="18" charset="0"/>
              </a:rPr>
              <a:t>2</a:t>
            </a:r>
            <a:r>
              <a:rPr lang="en-US" altLang="zh-CN" sz="2815" b="1" kern="100" dirty="0">
                <a:latin typeface="Calibri" panose="020F0502020204030204" pitchFamily="34" charset="0"/>
                <a:cs typeface="Times New Roman" panose="02020603050405020304" pitchFamily="18" charset="0"/>
              </a:rPr>
              <a:t>O</a:t>
            </a:r>
            <a:r>
              <a:rPr lang="en-US" altLang="zh-CN" sz="2815" b="1" kern="100" dirty="0">
                <a:latin typeface="Calibri" panose="020F0502020204030204" pitchFamily="34" charset="0"/>
                <a:cs typeface="Times New Roman" panose="02020603050405020304" pitchFamily="18" charset="0"/>
                <a:sym typeface="Wingdings" panose="05000000000000000000" pitchFamily="2" charset="2"/>
              </a:rPr>
              <a:t></a:t>
            </a:r>
            <a:r>
              <a:rPr lang="en-US" altLang="zh-CN" sz="2815" b="1" kern="100" dirty="0">
                <a:latin typeface="Calibri" panose="020F0502020204030204" pitchFamily="34" charset="0"/>
                <a:cs typeface="Times New Roman" panose="02020603050405020304" pitchFamily="18" charset="0"/>
              </a:rPr>
              <a:t> O</a:t>
            </a:r>
            <a:r>
              <a:rPr lang="en-US" altLang="zh-CN" sz="2815" b="1" kern="100" baseline="-25000" dirty="0">
                <a:latin typeface="Calibri" panose="020F0502020204030204" pitchFamily="34" charset="0"/>
                <a:cs typeface="Times New Roman" panose="02020603050405020304" pitchFamily="18" charset="0"/>
              </a:rPr>
              <a:t>2</a:t>
            </a:r>
            <a:r>
              <a:rPr lang="en-US" altLang="zh-CN" sz="2815" b="1" kern="100" dirty="0">
                <a:latin typeface="Calibri" panose="020F0502020204030204" pitchFamily="34" charset="0"/>
                <a:cs typeface="Times New Roman" panose="02020603050405020304" pitchFamily="18" charset="0"/>
              </a:rPr>
              <a:t>+ClO</a:t>
            </a:r>
            <a:r>
              <a:rPr lang="en-US" altLang="zh-CN" sz="2815" b="1" kern="100" baseline="-25000" dirty="0">
                <a:latin typeface="Calibri" panose="020F0502020204030204" pitchFamily="34" charset="0"/>
                <a:cs typeface="Times New Roman" panose="02020603050405020304" pitchFamily="18" charset="0"/>
              </a:rPr>
              <a:t>3</a:t>
            </a:r>
            <a:r>
              <a:rPr lang="en-US" altLang="zh-CN" sz="2815" b="1" kern="100" baseline="30000" dirty="0">
                <a:latin typeface="Calibri" panose="020F0502020204030204" pitchFamily="34" charset="0"/>
                <a:cs typeface="Times New Roman" panose="02020603050405020304" pitchFamily="18" charset="0"/>
              </a:rPr>
              <a:t>-</a:t>
            </a:r>
            <a:r>
              <a:rPr lang="en-US" altLang="zh-CN" sz="2815" b="1" kern="100" dirty="0">
                <a:latin typeface="Calibri" panose="020F0502020204030204" pitchFamily="34" charset="0"/>
                <a:cs typeface="Times New Roman" panose="02020603050405020304" pitchFamily="18" charset="0"/>
              </a:rPr>
              <a:t>+Cl</a:t>
            </a:r>
            <a:r>
              <a:rPr lang="en-US" altLang="zh-CN" sz="2815" b="1" kern="100" baseline="30000" dirty="0">
                <a:latin typeface="Calibri" panose="020F0502020204030204" pitchFamily="34" charset="0"/>
                <a:cs typeface="Times New Roman" panose="02020603050405020304" pitchFamily="18" charset="0"/>
              </a:rPr>
              <a:t>-</a:t>
            </a:r>
            <a:r>
              <a:rPr lang="en-US" altLang="zh-CN" sz="2815" b="1" kern="100" dirty="0">
                <a:latin typeface="Calibri" panose="020F0502020204030204" pitchFamily="34" charset="0"/>
                <a:cs typeface="Times New Roman" panose="02020603050405020304" pitchFamily="18" charset="0"/>
              </a:rPr>
              <a:t>+2H</a:t>
            </a:r>
            <a:r>
              <a:rPr lang="en-US" altLang="zh-CN" sz="2815" b="1" kern="100" baseline="30000" dirty="0">
                <a:latin typeface="Calibri" panose="020F0502020204030204" pitchFamily="34" charset="0"/>
                <a:cs typeface="Times New Roman" panose="02020603050405020304" pitchFamily="18" charset="0"/>
              </a:rPr>
              <a:t>+</a:t>
            </a:r>
            <a:r>
              <a:rPr lang="en-US" altLang="zh-CN" sz="2815" b="1" kern="100" dirty="0">
                <a:latin typeface="Calibri" panose="020F0502020204030204" pitchFamily="34" charset="0"/>
                <a:cs typeface="Times New Roman" panose="02020603050405020304" pitchFamily="18" charset="0"/>
              </a:rPr>
              <a:t>                             (4)</a:t>
            </a:r>
            <a:endParaRPr lang="zh-CN" altLang="zh-CN" sz="2815" b="1" kern="100" dirty="0">
              <a:latin typeface="Calibri" panose="020F0502020204030204" pitchFamily="34" charset="0"/>
              <a:cs typeface="Times New Roman" panose="02020603050405020304" pitchFamily="18" charset="0"/>
            </a:endParaRPr>
          </a:p>
        </p:txBody>
      </p:sp>
      <p:sp>
        <p:nvSpPr>
          <p:cNvPr id="30" name="TextBox 29"/>
          <p:cNvSpPr txBox="1"/>
          <p:nvPr/>
        </p:nvSpPr>
        <p:spPr>
          <a:xfrm>
            <a:off x="16190514" y="24731099"/>
            <a:ext cx="3639138" cy="457176"/>
          </a:xfrm>
          <a:prstGeom prst="rect">
            <a:avLst/>
          </a:prstGeom>
          <a:noFill/>
          <a:ln>
            <a:noFill/>
          </a:ln>
        </p:spPr>
        <p:txBody>
          <a:bodyPr wrap="none" rtlCol="0">
            <a:spAutoFit/>
          </a:bodyPr>
          <a:lstStyle/>
          <a:p>
            <a:r>
              <a:rPr lang="en-US" altLang="zh-CN" sz="2371" b="1" dirty="0">
                <a:latin typeface="Times New Roman" panose="02020603050405020304" pitchFamily="18" charset="0"/>
                <a:cs typeface="Times New Roman" panose="02020603050405020304" pitchFamily="18" charset="0"/>
              </a:rPr>
              <a:t>Photo dissociation of ClO2</a:t>
            </a:r>
            <a:endParaRPr lang="zh-CN" altLang="en-US" sz="2371"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2814039" y="17172864"/>
            <a:ext cx="3494252" cy="822020"/>
          </a:xfrm>
          <a:prstGeom prst="rect">
            <a:avLst/>
          </a:prstGeom>
          <a:noFill/>
        </p:spPr>
        <p:txBody>
          <a:bodyPr wrap="square" rtlCol="0">
            <a:spAutoFit/>
          </a:bodyPr>
          <a:lstStyle/>
          <a:p>
            <a:r>
              <a:rPr lang="en-US" altLang="zh-CN" sz="2371" b="1" dirty="0"/>
              <a:t> Chlorine dioxide aqueous solution</a:t>
            </a:r>
          </a:p>
        </p:txBody>
      </p:sp>
      <p:graphicFrame>
        <p:nvGraphicFramePr>
          <p:cNvPr id="32" name="Object 31"/>
          <p:cNvGraphicFramePr>
            <a:graphicFrameLocks noChangeAspect="1"/>
          </p:cNvGraphicFramePr>
          <p:nvPr>
            <p:extLst>
              <p:ext uri="{D42A27DB-BD31-4B8C-83A1-F6EECF244321}">
                <p14:modId xmlns:p14="http://schemas.microsoft.com/office/powerpoint/2010/main" val="596348714"/>
              </p:ext>
            </p:extLst>
          </p:nvPr>
        </p:nvGraphicFramePr>
        <p:xfrm>
          <a:off x="24099478" y="7516484"/>
          <a:ext cx="8947620" cy="2331861"/>
        </p:xfrm>
        <a:graphic>
          <a:graphicData uri="http://schemas.openxmlformats.org/presentationml/2006/ole">
            <mc:AlternateContent xmlns:mc="http://schemas.openxmlformats.org/markup-compatibility/2006">
              <mc:Choice xmlns:v="urn:schemas-microsoft-com:vml" Requires="v">
                <p:oleObj spid="_x0000_s1030" name="CS ChemDraw Drawing" r:id="rId7" imgW="2290511" imgH="597456" progId="ChemDraw.Document.6.0">
                  <p:embed/>
                </p:oleObj>
              </mc:Choice>
              <mc:Fallback>
                <p:oleObj name="CS ChemDraw Drawing" r:id="rId7" imgW="2290511" imgH="597456" progId="ChemDraw.Document.6.0">
                  <p:embed/>
                  <p:pic>
                    <p:nvPicPr>
                      <p:cNvPr id="0" name=""/>
                      <p:cNvPicPr/>
                      <p:nvPr/>
                    </p:nvPicPr>
                    <p:blipFill>
                      <a:blip r:embed="rId8"/>
                      <a:stretch>
                        <a:fillRect/>
                      </a:stretch>
                    </p:blipFill>
                    <p:spPr>
                      <a:xfrm>
                        <a:off x="24099478" y="7516484"/>
                        <a:ext cx="8947620" cy="2331861"/>
                      </a:xfrm>
                      <a:prstGeom prst="rect">
                        <a:avLst/>
                      </a:prstGeom>
                      <a:solidFill>
                        <a:schemeClr val="accent4">
                          <a:lumMod val="20000"/>
                          <a:lumOff val="80000"/>
                        </a:schemeClr>
                      </a:solidFill>
                    </p:spPr>
                  </p:pic>
                </p:oleObj>
              </mc:Fallback>
            </mc:AlternateContent>
          </a:graphicData>
        </a:graphic>
      </p:graphicFrame>
      <p:sp>
        <p:nvSpPr>
          <p:cNvPr id="52" name="TextBox 51"/>
          <p:cNvSpPr txBox="1"/>
          <p:nvPr/>
        </p:nvSpPr>
        <p:spPr>
          <a:xfrm>
            <a:off x="24099478" y="10165339"/>
            <a:ext cx="8947620" cy="822020"/>
          </a:xfrm>
          <a:prstGeom prst="rect">
            <a:avLst/>
          </a:prstGeom>
          <a:noFill/>
        </p:spPr>
        <p:txBody>
          <a:bodyPr wrap="square" rtlCol="0">
            <a:spAutoFit/>
          </a:bodyPr>
          <a:lstStyle/>
          <a:p>
            <a:r>
              <a:rPr lang="en-US" altLang="zh-CN" sz="2371" b="1" dirty="0">
                <a:latin typeface="Times New Roman" panose="02020603050405020304" pitchFamily="18" charset="0"/>
                <a:cs typeface="Times New Roman" panose="02020603050405020304" pitchFamily="18" charset="0"/>
              </a:rPr>
              <a:t>Figure 2.</a:t>
            </a:r>
            <a:r>
              <a:rPr lang="en-US" altLang="zh-CN" sz="2371" dirty="0">
                <a:latin typeface="Times New Roman" panose="02020603050405020304" pitchFamily="18" charset="0"/>
                <a:cs typeface="Times New Roman" panose="02020603050405020304" pitchFamily="18" charset="0"/>
              </a:rPr>
              <a:t>Chlorine dioxide molecule can be stabilized by its resonance structures</a:t>
            </a:r>
            <a:endParaRPr lang="zh-CN" altLang="en-US" sz="2371" dirty="0">
              <a:latin typeface="Times New Roman" panose="02020603050405020304" pitchFamily="18" charset="0"/>
              <a:cs typeface="Times New Roman" panose="02020603050405020304" pitchFamily="18" charset="0"/>
            </a:endParaRPr>
          </a:p>
        </p:txBody>
      </p:sp>
      <p:sp>
        <p:nvSpPr>
          <p:cNvPr id="66" name="Rectangle 65"/>
          <p:cNvSpPr/>
          <p:nvPr/>
        </p:nvSpPr>
        <p:spPr>
          <a:xfrm>
            <a:off x="24099477" y="21221243"/>
            <a:ext cx="9753600" cy="541867"/>
          </a:xfrm>
          <a:prstGeom prst="rect">
            <a:avLst/>
          </a:prstGeom>
          <a:gradFill flip="none" rotWithShape="1">
            <a:gsLst>
              <a:gs pos="0">
                <a:schemeClr val="accent5">
                  <a:lumMod val="60000"/>
                  <a:lumOff val="40000"/>
                </a:schemeClr>
              </a:gs>
              <a:gs pos="69000">
                <a:schemeClr val="accent1">
                  <a:satMod val="110000"/>
                  <a:lumMod val="100000"/>
                  <a:shade val="100000"/>
                </a:schemeClr>
              </a:gs>
              <a:gs pos="100000">
                <a:schemeClr val="accent1">
                  <a:lumMod val="99000"/>
                  <a:satMod val="120000"/>
                  <a:shade val="78000"/>
                </a:schemeClr>
              </a:gs>
            </a:gsLst>
            <a:path path="rect">
              <a:fillToRect l="100000" t="100000"/>
            </a:path>
            <a:tileRect r="-100000" b="-100000"/>
          </a:gradFill>
          <a:ln/>
        </p:spPr>
        <p:style>
          <a:lnRef idx="0">
            <a:schemeClr val="accent1"/>
          </a:lnRef>
          <a:fillRef idx="3">
            <a:schemeClr val="accent1"/>
          </a:fillRef>
          <a:effectRef idx="3">
            <a:schemeClr val="accent1"/>
          </a:effectRef>
          <a:fontRef idx="minor">
            <a:schemeClr val="lt1"/>
          </a:fontRef>
        </p:style>
        <p:txBody>
          <a:bodyPr lIns="50791" tIns="25396" rIns="50791" bIns="25396" rtlCol="0" anchor="ctr"/>
          <a:lstStyle/>
          <a:p>
            <a:pPr algn="ctr"/>
            <a:r>
              <a:rPr lang="en-US" sz="3260" b="1" dirty="0">
                <a:solidFill>
                  <a:schemeClr val="bg1"/>
                </a:solidFill>
              </a:rPr>
              <a:t>Reference</a:t>
            </a:r>
          </a:p>
        </p:txBody>
      </p:sp>
      <p:sp>
        <p:nvSpPr>
          <p:cNvPr id="53" name="TextBox 52"/>
          <p:cNvSpPr txBox="1"/>
          <p:nvPr/>
        </p:nvSpPr>
        <p:spPr>
          <a:xfrm>
            <a:off x="24099477" y="22193281"/>
            <a:ext cx="9753600" cy="2965042"/>
          </a:xfrm>
          <a:prstGeom prst="rect">
            <a:avLst/>
          </a:prstGeom>
          <a:solidFill>
            <a:schemeClr val="accent4">
              <a:lumMod val="20000"/>
              <a:lumOff val="80000"/>
            </a:schemeClr>
          </a:solidFill>
        </p:spPr>
        <p:txBody>
          <a:bodyPr wrap="square" rtlCol="0">
            <a:spAutoFit/>
          </a:bodyPr>
          <a:lstStyle/>
          <a:p>
            <a:pPr marL="380990" indent="-380990">
              <a:buAutoNum type="arabicPeriod"/>
            </a:pPr>
            <a:r>
              <a:rPr lang="en-US" altLang="zh-CN" sz="2074" dirty="0">
                <a:latin typeface="Times New Roman" panose="02020603050405020304" pitchFamily="18" charset="0"/>
                <a:cs typeface="Times New Roman" panose="02020603050405020304" pitchFamily="18" charset="0"/>
              </a:rPr>
              <a:t>Derby, R. I.; Hutchinson, W. S. Chlorine(IV) Oxide Inorganic Syntheses. </a:t>
            </a:r>
            <a:r>
              <a:rPr lang="en-US" altLang="zh-CN" sz="2074" i="1" dirty="0">
                <a:latin typeface="Times New Roman" panose="02020603050405020304" pitchFamily="18" charset="0"/>
                <a:cs typeface="Times New Roman" panose="02020603050405020304" pitchFamily="18" charset="0"/>
              </a:rPr>
              <a:t>Inorganic Syntheses</a:t>
            </a:r>
            <a:r>
              <a:rPr lang="en-US" altLang="zh-CN" sz="2074" dirty="0">
                <a:latin typeface="Times New Roman" panose="02020603050405020304" pitchFamily="18" charset="0"/>
                <a:cs typeface="Times New Roman" panose="02020603050405020304" pitchFamily="18" charset="0"/>
              </a:rPr>
              <a:t>. </a:t>
            </a:r>
            <a:r>
              <a:rPr lang="en-US" altLang="zh-CN" sz="2074" b="1" dirty="0">
                <a:latin typeface="Times New Roman" panose="02020603050405020304" pitchFamily="18" charset="0"/>
                <a:cs typeface="Times New Roman" panose="02020603050405020304" pitchFamily="18" charset="0"/>
              </a:rPr>
              <a:t>1953</a:t>
            </a:r>
            <a:r>
              <a:rPr lang="en-US" altLang="zh-CN" sz="2074" dirty="0">
                <a:latin typeface="Times New Roman" panose="02020603050405020304" pitchFamily="18" charset="0"/>
                <a:cs typeface="Times New Roman" panose="02020603050405020304" pitchFamily="18" charset="0"/>
              </a:rPr>
              <a:t> IV: 152–158. doi:10.1002/9780470132357.ch51. ISBN 978-0-470-13235-7.</a:t>
            </a:r>
          </a:p>
          <a:p>
            <a:pPr marL="380990" indent="-380990">
              <a:buAutoNum type="arabicPeriod"/>
            </a:pPr>
            <a:r>
              <a:rPr lang="en-US" altLang="zh-CN" sz="2074" dirty="0">
                <a:latin typeface="Times New Roman" panose="02020603050405020304" pitchFamily="18" charset="0"/>
                <a:cs typeface="Times New Roman" panose="02020603050405020304" pitchFamily="18" charset="0"/>
              </a:rPr>
              <a:t>Sutton C .S ,Cleland E, W, Hammer I. N . Introducing Students to a Synthetic and Spectroscopic Study of the Free Radical Chlorine Dioxide. </a:t>
            </a:r>
            <a:r>
              <a:rPr lang="en-US" altLang="zh-CN" sz="2074" i="1" dirty="0">
                <a:latin typeface="Times New Roman" panose="02020603050405020304" pitchFamily="18" charset="0"/>
                <a:cs typeface="Times New Roman" panose="02020603050405020304" pitchFamily="18" charset="0"/>
              </a:rPr>
              <a:t>J. Chem. Educ.</a:t>
            </a:r>
            <a:r>
              <a:rPr lang="en-US" altLang="zh-CN" sz="2074" dirty="0">
                <a:latin typeface="Times New Roman" panose="02020603050405020304" pitchFamily="18" charset="0"/>
                <a:cs typeface="Times New Roman" panose="02020603050405020304" pitchFamily="18" charset="0"/>
              </a:rPr>
              <a:t>, </a:t>
            </a:r>
            <a:r>
              <a:rPr lang="en-US" altLang="zh-CN" sz="2074" b="1" dirty="0">
                <a:latin typeface="Times New Roman" panose="02020603050405020304" pitchFamily="18" charset="0"/>
                <a:cs typeface="Times New Roman" panose="02020603050405020304" pitchFamily="18" charset="0"/>
              </a:rPr>
              <a:t>2017</a:t>
            </a:r>
            <a:r>
              <a:rPr lang="en-US" altLang="zh-CN" sz="2074" dirty="0">
                <a:latin typeface="Times New Roman" panose="02020603050405020304" pitchFamily="18" charset="0"/>
                <a:cs typeface="Times New Roman" panose="02020603050405020304" pitchFamily="18" charset="0"/>
              </a:rPr>
              <a:t>, </a:t>
            </a:r>
            <a:r>
              <a:rPr lang="en-US" altLang="zh-CN" sz="2074" i="1" dirty="0">
                <a:latin typeface="Times New Roman" panose="02020603050405020304" pitchFamily="18" charset="0"/>
                <a:cs typeface="Times New Roman" panose="02020603050405020304" pitchFamily="18" charset="0"/>
              </a:rPr>
              <a:t>94</a:t>
            </a:r>
            <a:r>
              <a:rPr lang="en-US" altLang="zh-CN" sz="2074" dirty="0">
                <a:latin typeface="Times New Roman" panose="02020603050405020304" pitchFamily="18" charset="0"/>
                <a:cs typeface="Times New Roman" panose="02020603050405020304" pitchFamily="18" charset="0"/>
              </a:rPr>
              <a:t> (4), pp 515–520</a:t>
            </a:r>
          </a:p>
          <a:p>
            <a:pPr marL="380990" indent="-380990">
              <a:buAutoNum type="arabicPeriod"/>
            </a:pPr>
            <a:r>
              <a:rPr lang="en-US" altLang="zh-CN" sz="2074" dirty="0" err="1">
                <a:latin typeface="Times New Roman" panose="02020603050405020304" pitchFamily="18" charset="0"/>
                <a:cs typeface="Times New Roman" panose="02020603050405020304" pitchFamily="18" charset="0"/>
              </a:rPr>
              <a:t>Cosson</a:t>
            </a:r>
            <a:r>
              <a:rPr lang="en-US" altLang="zh-CN" sz="2074" dirty="0">
                <a:latin typeface="Times New Roman" panose="02020603050405020304" pitchFamily="18" charset="0"/>
                <a:cs typeface="Times New Roman" panose="02020603050405020304" pitchFamily="18" charset="0"/>
              </a:rPr>
              <a:t> H, Ernst R, W; </a:t>
            </a:r>
            <a:r>
              <a:rPr lang="en-US" altLang="zh-CN" sz="2074" dirty="0" err="1">
                <a:latin typeface="Times New Roman" panose="02020603050405020304" pitchFamily="18" charset="0"/>
                <a:cs typeface="Times New Roman" panose="02020603050405020304" pitchFamily="18" charset="0"/>
              </a:rPr>
              <a:t>hotodecomposition</a:t>
            </a:r>
            <a:r>
              <a:rPr lang="en-US" altLang="zh-CN" sz="2074" dirty="0">
                <a:latin typeface="Times New Roman" panose="02020603050405020304" pitchFamily="18" charset="0"/>
                <a:cs typeface="Times New Roman" panose="02020603050405020304" pitchFamily="18" charset="0"/>
              </a:rPr>
              <a:t> of Chlorine Dioxide and Sodium Chlorite in Aqueous Solution by Irradiation with Ultraviolet Light. </a:t>
            </a:r>
            <a:r>
              <a:rPr lang="da-DK" altLang="zh-CN" sz="2074" i="1" dirty="0">
                <a:latin typeface="Times New Roman" panose="02020603050405020304" pitchFamily="18" charset="0"/>
                <a:cs typeface="Times New Roman" panose="02020603050405020304" pitchFamily="18" charset="0"/>
              </a:rPr>
              <a:t>Ind. Eng. Chem. Res.</a:t>
            </a:r>
            <a:r>
              <a:rPr lang="da-DK" altLang="zh-CN" sz="2074" dirty="0">
                <a:latin typeface="Times New Roman" panose="02020603050405020304" pitchFamily="18" charset="0"/>
                <a:cs typeface="Times New Roman" panose="02020603050405020304" pitchFamily="18" charset="0"/>
              </a:rPr>
              <a:t>, </a:t>
            </a:r>
            <a:r>
              <a:rPr lang="da-DK" altLang="zh-CN" sz="2074" b="1" dirty="0">
                <a:latin typeface="Times New Roman" panose="02020603050405020304" pitchFamily="18" charset="0"/>
                <a:cs typeface="Times New Roman" panose="02020603050405020304" pitchFamily="18" charset="0"/>
              </a:rPr>
              <a:t>1994</a:t>
            </a:r>
            <a:r>
              <a:rPr lang="da-DK" altLang="zh-CN" sz="2074" dirty="0">
                <a:latin typeface="Times New Roman" panose="02020603050405020304" pitchFamily="18" charset="0"/>
                <a:cs typeface="Times New Roman" panose="02020603050405020304" pitchFamily="18" charset="0"/>
              </a:rPr>
              <a:t>, </a:t>
            </a:r>
            <a:r>
              <a:rPr lang="da-DK" altLang="zh-CN" sz="2074" i="1" dirty="0">
                <a:latin typeface="Times New Roman" panose="02020603050405020304" pitchFamily="18" charset="0"/>
                <a:cs typeface="Times New Roman" panose="02020603050405020304" pitchFamily="18" charset="0"/>
              </a:rPr>
              <a:t>33</a:t>
            </a:r>
            <a:r>
              <a:rPr lang="da-DK" altLang="zh-CN" sz="2074" dirty="0">
                <a:latin typeface="Times New Roman" panose="02020603050405020304" pitchFamily="18" charset="0"/>
                <a:cs typeface="Times New Roman" panose="02020603050405020304" pitchFamily="18" charset="0"/>
              </a:rPr>
              <a:t> (6), pp 1468–1475</a:t>
            </a:r>
            <a:endParaRPr lang="zh-CN" altLang="en-US" sz="2074"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E8B49EBC-8012-49EB-A634-9AC004CF8E85}">
  <ds:schemaRefs>
    <ds:schemaRef ds:uri="ESRI.ArcGIS.Mapping.OfficeIntegration.PowerPointInfo"/>
  </ds:schemaRefs>
</ds:datastoreItem>
</file>

<file path=customXml/itemProps2.xml><?xml version="1.0" encoding="utf-8"?>
<ds:datastoreItem xmlns:ds="http://schemas.openxmlformats.org/officeDocument/2006/customXml" ds:itemID="{1966D790-D06C-4361-94B8-8BED25FA40AD}">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3966</TotalTime>
  <Words>676</Words>
  <Application>Microsoft Office PowerPoint</Application>
  <PresentationFormat>Custom</PresentationFormat>
  <Paragraphs>45</Paragraphs>
  <Slides>1</Slides>
  <Notes>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10" baseType="lpstr">
      <vt:lpstr>宋体</vt:lpstr>
      <vt:lpstr>Arial</vt:lpstr>
      <vt:lpstr>Calibri</vt:lpstr>
      <vt:lpstr>Calibri Light</vt:lpstr>
      <vt:lpstr>Cambria</vt:lpstr>
      <vt:lpstr>Times New Roman</vt:lpstr>
      <vt:lpstr>Wingdings</vt:lpstr>
      <vt:lpstr>Office Theme</vt:lpstr>
      <vt:lpstr>CS ChemDraw Drawing</vt:lpstr>
      <vt:lpstr>Investigation of Chlorine dioxide Vibrational Energy Level by UV-Vis Spectroscopy Zekun Li, Luke A. Fulton, Roy Planalp  Zl10@wildcats.unh.edu. Department of Chemistry, University of New Hampshire, Durham, NH 03824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Stanley</cp:lastModifiedBy>
  <cp:revision>233</cp:revision>
  <dcterms:created xsi:type="dcterms:W3CDTF">2016-03-05T16:55:12Z</dcterms:created>
  <dcterms:modified xsi:type="dcterms:W3CDTF">2018-04-27T16:00:22Z</dcterms:modified>
</cp:coreProperties>
</file>