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70" r:id="rId5"/>
    <p:sldMasterId id="2147483671" r:id="rId6"/>
  </p:sldMasterIdLst>
  <p:notesMasterIdLst>
    <p:notesMasterId r:id="rId7"/>
  </p:notesMasterIdLst>
  <p:sldIdLst>
    <p:sldId id="256"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91154B62-C377-4BE1-B1F6-B6F883D34DB0}">
  <a:tblStyle styleId="{91154B62-C377-4BE1-B1F6-B6F883D34DB0}" styleName="Table_0">
    <a:wholeTbl>
      <a:tcTxStyle b="off" i="off">
        <a:font>
          <a:latin typeface="Calibri"/>
          <a:ea typeface="Calibri"/>
          <a:cs typeface="Calibri"/>
        </a:font>
        <a:srgbClr val="000000"/>
      </a:tcTxStyle>
      <a:tcStyle>
        <a:tcBdr>
          <a:left>
            <a:ln cap="flat" cmpd="sng" w="12700">
              <a:solidFill>
                <a:srgbClr val="FFFFFF"/>
              </a:solidFill>
              <a:prstDash val="solid"/>
              <a:round/>
              <a:headEnd len="sm" w="sm" type="none"/>
              <a:tailEnd len="sm" w="sm" type="none"/>
            </a:ln>
          </a:left>
          <a:right>
            <a:ln cap="flat" cmpd="sng" w="12700">
              <a:solidFill>
                <a:srgbClr val="FFFFFF"/>
              </a:solidFill>
              <a:prstDash val="solid"/>
              <a:round/>
              <a:headEnd len="sm" w="sm" type="none"/>
              <a:tailEnd len="sm" w="sm" type="none"/>
            </a:ln>
          </a:right>
          <a:top>
            <a:ln cap="flat" cmpd="sng" w="12700">
              <a:solidFill>
                <a:srgbClr val="FFFFFF"/>
              </a:solidFill>
              <a:prstDash val="solid"/>
              <a:round/>
              <a:headEnd len="sm" w="sm" type="none"/>
              <a:tailEnd len="sm" w="sm" type="none"/>
            </a:ln>
          </a:top>
          <a:bottom>
            <a:ln cap="flat" cmpd="sng" w="12700">
              <a:solidFill>
                <a:srgbClr val="FFFFFF"/>
              </a:solidFill>
              <a:prstDash val="solid"/>
              <a:round/>
              <a:headEnd len="sm" w="sm" type="none"/>
              <a:tailEnd len="sm" w="sm" type="none"/>
            </a:ln>
          </a:bottom>
          <a:insideH>
            <a:ln cap="flat" cmpd="sng" w="12700">
              <a:solidFill>
                <a:srgbClr val="FFFFFF"/>
              </a:solidFill>
              <a:prstDash val="solid"/>
              <a:round/>
              <a:headEnd len="sm" w="sm" type="none"/>
              <a:tailEnd len="sm" w="sm" type="none"/>
            </a:ln>
          </a:insideH>
          <a:insideV>
            <a:ln cap="flat" cmpd="sng" w="12700">
              <a:solidFill>
                <a:srgbClr val="FFFFFF"/>
              </a:solidFill>
              <a:prstDash val="solid"/>
              <a:round/>
              <a:headEnd len="sm" w="sm" type="none"/>
              <a:tailEnd len="sm" w="sm" type="none"/>
            </a:ln>
          </a:insideV>
        </a:tcBdr>
        <a:fill>
          <a:solidFill>
            <a:srgbClr val="E8ECF4"/>
          </a:solidFill>
        </a:fill>
      </a:tcStyle>
    </a:wholeTbl>
    <a:band1H>
      <a:tcTxStyle/>
      <a:tcStyle>
        <a:fill>
          <a:solidFill>
            <a:srgbClr val="CFD7E7"/>
          </a:solidFill>
        </a:fill>
      </a:tcStyle>
    </a:band1H>
    <a:band2H>
      <a:tcTxStyle/>
    </a:band2H>
    <a:band1V>
      <a:tcTxStyle/>
      <a:tcStyle>
        <a:fill>
          <a:solidFill>
            <a:srgbClr val="CFD7E7"/>
          </a:solidFill>
        </a:fill>
      </a:tcStyle>
    </a:band1V>
    <a:band2V>
      <a:tcTxStyle/>
    </a:band2V>
    <a:lastCol>
      <a:tcTxStyle b="on" i="off">
        <a:font>
          <a:latin typeface="Calibri"/>
          <a:ea typeface="Calibri"/>
          <a:cs typeface="Calibri"/>
        </a:font>
        <a:srgbClr val="FFFFFF"/>
      </a:tcTxStyle>
      <a:tcStyle>
        <a:fill>
          <a:solidFill>
            <a:srgbClr val="4F81BD"/>
          </a:solidFill>
        </a:fill>
      </a:tcStyle>
    </a:lastCol>
    <a:firstCol>
      <a:tcTxStyle b="on" i="off">
        <a:font>
          <a:latin typeface="Calibri"/>
          <a:ea typeface="Calibri"/>
          <a:cs typeface="Calibri"/>
        </a:font>
        <a:srgbClr val="FFFFFF"/>
      </a:tcTxStyle>
      <a:tcStyle>
        <a:fill>
          <a:solidFill>
            <a:srgbClr val="4F81BD"/>
          </a:solidFill>
        </a:fill>
      </a:tcStyle>
    </a:firstCol>
    <a:lastRow>
      <a:tcTxStyle b="on" i="off">
        <a:font>
          <a:latin typeface="Calibri"/>
          <a:ea typeface="Calibri"/>
          <a:cs typeface="Calibri"/>
        </a:font>
        <a:srgbClr val="FFFFFF"/>
      </a:tcTxStyle>
      <a:tcStyle>
        <a:tcBdr>
          <a:top>
            <a:ln cap="flat" cmpd="sng" w="38100">
              <a:solidFill>
                <a:srgbClr val="FFFFFF"/>
              </a:solidFill>
              <a:prstDash val="solid"/>
              <a:round/>
              <a:headEnd len="sm" w="sm" type="none"/>
              <a:tailEnd len="sm" w="sm" type="none"/>
            </a:ln>
          </a:top>
        </a:tcBdr>
        <a:fill>
          <a:solidFill>
            <a:srgbClr val="4F81BD"/>
          </a:solidFill>
        </a:fill>
      </a:tcStyle>
    </a:lastRow>
    <a:seCell>
      <a:tcTxStyle/>
    </a:seCell>
    <a:swCell>
      <a:tcTxStyle/>
    </a:swCell>
    <a:firstRow>
      <a:tcTxStyle b="on" i="off">
        <a:font>
          <a:latin typeface="Calibri"/>
          <a:ea typeface="Calibri"/>
          <a:cs typeface="Calibri"/>
        </a:font>
        <a:srgbClr val="FFFFFF"/>
      </a:tcTxStyle>
      <a:tcStyle>
        <a:tcBdr>
          <a:bottom>
            <a:ln cap="flat" cmpd="sng" w="38100">
              <a:solidFill>
                <a:srgbClr val="FFFFFF"/>
              </a:solidFill>
              <a:prstDash val="solid"/>
              <a:round/>
              <a:headEnd len="sm" w="sm" type="none"/>
              <a:tailEnd len="sm" w="sm" type="none"/>
            </a:ln>
          </a:bottom>
        </a:tcBdr>
        <a:fill>
          <a:solidFill>
            <a:srgbClr val="4F81BD"/>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Shape 126"/>
          <p:cNvSpPr txBox="1"/>
          <p:nvPr>
            <p:ph idx="1" type="body"/>
          </p:nvPr>
        </p:nvSpPr>
        <p:spPr>
          <a:xfrm>
            <a:off x="685800" y="4400550"/>
            <a:ext cx="5486400" cy="36006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27" name="Shape 127"/>
          <p:cNvSpPr/>
          <p:nvPr>
            <p:ph idx="2" type="sldImg"/>
          </p:nvPr>
        </p:nvSpPr>
        <p:spPr>
          <a:xfrm>
            <a:off x="685800" y="1143000"/>
            <a:ext cx="54864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Shape 10"/>
          <p:cNvSpPr txBox="1"/>
          <p:nvPr>
            <p:ph type="ctrTitle"/>
          </p:nvPr>
        </p:nvSpPr>
        <p:spPr>
          <a:xfrm>
            <a:off x="311708" y="744575"/>
            <a:ext cx="8520600" cy="2052600"/>
          </a:xfrm>
          <a:prstGeom prst="rect">
            <a:avLst/>
          </a:prstGeom>
        </p:spPr>
        <p:txBody>
          <a:bodyPr anchorCtr="0" anchor="b" bIns="91425" lIns="91425" spcFirstLastPara="1" rIns="91425" wrap="square" tIns="91425"/>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 name="Shape 11"/>
          <p:cNvSpPr txBox="1"/>
          <p:nvPr>
            <p:ph idx="1" type="subTitle"/>
          </p:nvPr>
        </p:nvSpPr>
        <p:spPr>
          <a:xfrm>
            <a:off x="311700" y="2834125"/>
            <a:ext cx="8520600" cy="792600"/>
          </a:xfrm>
          <a:prstGeom prst="rect">
            <a:avLst/>
          </a:prstGeom>
        </p:spPr>
        <p:txBody>
          <a:bodyPr anchorCtr="0" anchor="t" bIns="91425" lIns="91425" spcFirstLastPara="1" rIns="91425" wrap="square" tIns="91425"/>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2" name="Shape 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Shape 14"/>
          <p:cNvSpPr txBox="1"/>
          <p:nvPr>
            <p:ph type="title"/>
          </p:nvPr>
        </p:nvSpPr>
        <p:spPr>
          <a:xfrm>
            <a:off x="311700" y="2150850"/>
            <a:ext cx="8520600" cy="841800"/>
          </a:xfrm>
          <a:prstGeom prst="rect">
            <a:avLst/>
          </a:prstGeom>
        </p:spPr>
        <p:txBody>
          <a:bodyPr anchorCtr="0" anchor="ctr" bIns="91425" lIns="91425" spcFirstLastPara="1" rIns="91425" wrap="square" tIns="91425"/>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5" name="Shape 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Shape 17"/>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8" name="Shape 18"/>
          <p:cNvSpPr txBox="1"/>
          <p:nvPr>
            <p:ph idx="1" type="body"/>
          </p:nvPr>
        </p:nvSpPr>
        <p:spPr>
          <a:xfrm>
            <a:off x="311700" y="1152475"/>
            <a:ext cx="8520600" cy="3416400"/>
          </a:xfrm>
          <a:prstGeom prst="rect">
            <a:avLst/>
          </a:prstGeom>
        </p:spPr>
        <p:txBody>
          <a:bodyPr anchorCtr="0" anchor="t" bIns="91425" lIns="91425" spcFirstLastPara="1" rIns="91425" wrap="square" tIns="91425"/>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9" name="Shape 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Shape 21"/>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2" name="Shape 22"/>
          <p:cNvSpPr txBox="1"/>
          <p:nvPr>
            <p:ph idx="1" type="body"/>
          </p:nvPr>
        </p:nvSpPr>
        <p:spPr>
          <a:xfrm>
            <a:off x="311700" y="1152475"/>
            <a:ext cx="3999900" cy="3416400"/>
          </a:xfrm>
          <a:prstGeom prst="rect">
            <a:avLst/>
          </a:prstGeom>
        </p:spPr>
        <p:txBody>
          <a:bodyPr anchorCtr="0" anchor="t" bIns="91425" lIns="91425" spcFirstLastPara="1" rIns="91425" wrap="square" tIns="91425"/>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3" name="Shape 23"/>
          <p:cNvSpPr txBox="1"/>
          <p:nvPr>
            <p:ph idx="2" type="body"/>
          </p:nvPr>
        </p:nvSpPr>
        <p:spPr>
          <a:xfrm>
            <a:off x="4832400" y="1152475"/>
            <a:ext cx="3999900" cy="3416400"/>
          </a:xfrm>
          <a:prstGeom prst="rect">
            <a:avLst/>
          </a:prstGeom>
        </p:spPr>
        <p:txBody>
          <a:bodyPr anchorCtr="0" anchor="t" bIns="91425" lIns="91425" spcFirstLastPara="1" rIns="91425" wrap="square" tIns="91425"/>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4" name="Shape 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Shape 26"/>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7" name="Shape 2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Shape 29"/>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0" name="Shape 30"/>
          <p:cNvSpPr txBox="1"/>
          <p:nvPr>
            <p:ph idx="1" type="body"/>
          </p:nvPr>
        </p:nvSpPr>
        <p:spPr>
          <a:xfrm>
            <a:off x="311700" y="1389600"/>
            <a:ext cx="2808000" cy="3179400"/>
          </a:xfrm>
          <a:prstGeom prst="rect">
            <a:avLst/>
          </a:prstGeom>
        </p:spPr>
        <p:txBody>
          <a:bodyPr anchorCtr="0" anchor="t" bIns="91425" lIns="91425" spcFirstLastPara="1" rIns="91425" wrap="square" tIns="91425"/>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31" name="Shape 3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Shape 33"/>
          <p:cNvSpPr txBox="1"/>
          <p:nvPr>
            <p:ph type="title"/>
          </p:nvPr>
        </p:nvSpPr>
        <p:spPr>
          <a:xfrm>
            <a:off x="490250" y="450150"/>
            <a:ext cx="6367800" cy="4090800"/>
          </a:xfrm>
          <a:prstGeom prst="rect">
            <a:avLst/>
          </a:prstGeom>
        </p:spPr>
        <p:txBody>
          <a:bodyPr anchorCtr="0" anchor="ctr" bIns="91425" lIns="91425" spcFirstLastPara="1" rIns="91425" wrap="square" tIns="91425"/>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34" name="Shape 3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Shape 36"/>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37" name="Shape 37"/>
          <p:cNvSpPr txBox="1"/>
          <p:nvPr>
            <p:ph type="title"/>
          </p:nvPr>
        </p:nvSpPr>
        <p:spPr>
          <a:xfrm>
            <a:off x="265500" y="1233175"/>
            <a:ext cx="4045200" cy="1482300"/>
          </a:xfrm>
          <a:prstGeom prst="rect">
            <a:avLst/>
          </a:prstGeom>
        </p:spPr>
        <p:txBody>
          <a:bodyPr anchorCtr="0" anchor="b" bIns="91425" lIns="91425" spcFirstLastPara="1" rIns="91425" wrap="square" tIns="91425"/>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38" name="Shape 38"/>
          <p:cNvSpPr txBox="1"/>
          <p:nvPr>
            <p:ph idx="1" type="subTitle"/>
          </p:nvPr>
        </p:nvSpPr>
        <p:spPr>
          <a:xfrm>
            <a:off x="265500" y="2803075"/>
            <a:ext cx="4045200" cy="1235100"/>
          </a:xfrm>
          <a:prstGeom prst="rect">
            <a:avLst/>
          </a:prstGeom>
        </p:spPr>
        <p:txBody>
          <a:bodyPr anchorCtr="0" anchor="t" bIns="91425" lIns="91425" spcFirstLastPara="1" rIns="91425" wrap="square" tIns="91425"/>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 name="Shape 39"/>
          <p:cNvSpPr txBox="1"/>
          <p:nvPr>
            <p:ph idx="2" type="body"/>
          </p:nvPr>
        </p:nvSpPr>
        <p:spPr>
          <a:xfrm>
            <a:off x="4939500" y="724075"/>
            <a:ext cx="3837000" cy="3695100"/>
          </a:xfrm>
          <a:prstGeom prst="rect">
            <a:avLst/>
          </a:prstGeom>
        </p:spPr>
        <p:txBody>
          <a:bodyPr anchorCtr="0" anchor="ctr" bIns="91425" lIns="91425" spcFirstLastPara="1" rIns="91425" wrap="square" tIns="91425"/>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40" name="Shape 4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Shape 42"/>
          <p:cNvSpPr txBox="1"/>
          <p:nvPr>
            <p:ph idx="1" type="body"/>
          </p:nvPr>
        </p:nvSpPr>
        <p:spPr>
          <a:xfrm>
            <a:off x="311700" y="4230575"/>
            <a:ext cx="5998800" cy="605100"/>
          </a:xfrm>
          <a:prstGeom prst="rect">
            <a:avLst/>
          </a:prstGeom>
        </p:spPr>
        <p:txBody>
          <a:bodyPr anchorCtr="0" anchor="ctr" bIns="91425" lIns="91425" spcFirstLastPara="1" rIns="91425" wrap="square" tIns="91425"/>
          <a:lstStyle>
            <a:lvl1pPr indent="-228600" lvl="0" marL="457200" rtl="0">
              <a:lnSpc>
                <a:spcPct val="100000"/>
              </a:lnSpc>
              <a:spcBef>
                <a:spcPts val="0"/>
              </a:spcBef>
              <a:spcAft>
                <a:spcPts val="0"/>
              </a:spcAft>
              <a:buSzPts val="1800"/>
              <a:buNone/>
              <a:defRPr/>
            </a:lvl1pPr>
          </a:lstStyle>
          <a:p/>
        </p:txBody>
      </p:sp>
      <p:sp>
        <p:nvSpPr>
          <p:cNvPr id="43" name="Shape 4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Shape 45"/>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46" name="Shape 46"/>
          <p:cNvSpPr txBox="1"/>
          <p:nvPr>
            <p:ph idx="1" type="body"/>
          </p:nvPr>
        </p:nvSpPr>
        <p:spPr>
          <a:xfrm>
            <a:off x="311700" y="3152225"/>
            <a:ext cx="8520600" cy="1300800"/>
          </a:xfrm>
          <a:prstGeom prst="rect">
            <a:avLst/>
          </a:prstGeom>
        </p:spPr>
        <p:txBody>
          <a:bodyPr anchorCtr="0" anchor="t" bIns="91425" lIns="91425" spcFirstLastPara="1" rIns="91425" wrap="square" tIns="91425"/>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47" name="Shape 4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Shape 4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6" name="Shape 56"/>
        <p:cNvGrpSpPr/>
        <p:nvPr/>
      </p:nvGrpSpPr>
      <p:grpSpPr>
        <a:xfrm>
          <a:off x="0" y="0"/>
          <a:ext cx="0" cy="0"/>
          <a:chOff x="0" y="0"/>
          <a:chExt cx="0" cy="0"/>
        </a:xfrm>
      </p:grpSpPr>
      <p:sp>
        <p:nvSpPr>
          <p:cNvPr id="57" name="Shape 57"/>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b="0" i="0" sz="1100" u="none" cap="none" strike="noStrike">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58" name="Shape 58"/>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b="0" i="0" sz="1100" u="none" cap="none" strike="noStrike">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59" name="Shape 59"/>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b="0" i="0" sz="1100" u="none" cap="none" strike="noStrike">
                <a:solidFill>
                  <a:srgbClr val="888888"/>
                </a:solidFill>
                <a:latin typeface="Calibri"/>
                <a:ea typeface="Calibri"/>
                <a:cs typeface="Calibri"/>
                <a:sym typeface="Calibri"/>
              </a:defRPr>
            </a:lvl1pPr>
            <a:lvl2pPr indent="0" lvl="1" marL="0" marR="0" rtl="0" algn="r">
              <a:spcBef>
                <a:spcPts val="0"/>
              </a:spcBef>
              <a:buNone/>
              <a:defRPr b="0" i="0" sz="1100" u="none" cap="none" strike="noStrike">
                <a:solidFill>
                  <a:srgbClr val="888888"/>
                </a:solidFill>
                <a:latin typeface="Calibri"/>
                <a:ea typeface="Calibri"/>
                <a:cs typeface="Calibri"/>
                <a:sym typeface="Calibri"/>
              </a:defRPr>
            </a:lvl2pPr>
            <a:lvl3pPr indent="0" lvl="2" marL="0" marR="0" rtl="0" algn="r">
              <a:spcBef>
                <a:spcPts val="0"/>
              </a:spcBef>
              <a:buNone/>
              <a:defRPr b="0" i="0" sz="1100" u="none" cap="none" strike="noStrike">
                <a:solidFill>
                  <a:srgbClr val="888888"/>
                </a:solidFill>
                <a:latin typeface="Calibri"/>
                <a:ea typeface="Calibri"/>
                <a:cs typeface="Calibri"/>
                <a:sym typeface="Calibri"/>
              </a:defRPr>
            </a:lvl3pPr>
            <a:lvl4pPr indent="0" lvl="3" marL="0" marR="0" rtl="0" algn="r">
              <a:spcBef>
                <a:spcPts val="0"/>
              </a:spcBef>
              <a:buNone/>
              <a:defRPr b="0" i="0" sz="1100" u="none" cap="none" strike="noStrike">
                <a:solidFill>
                  <a:srgbClr val="888888"/>
                </a:solidFill>
                <a:latin typeface="Calibri"/>
                <a:ea typeface="Calibri"/>
                <a:cs typeface="Calibri"/>
                <a:sym typeface="Calibri"/>
              </a:defRPr>
            </a:lvl4pPr>
            <a:lvl5pPr indent="0" lvl="4" marL="0" marR="0" rtl="0" algn="r">
              <a:spcBef>
                <a:spcPts val="0"/>
              </a:spcBef>
              <a:buNone/>
              <a:defRPr b="0" i="0" sz="1100" u="none" cap="none" strike="noStrike">
                <a:solidFill>
                  <a:srgbClr val="888888"/>
                </a:solidFill>
                <a:latin typeface="Calibri"/>
                <a:ea typeface="Calibri"/>
                <a:cs typeface="Calibri"/>
                <a:sym typeface="Calibri"/>
              </a:defRPr>
            </a:lvl5pPr>
            <a:lvl6pPr indent="0" lvl="5" marL="0" marR="0" rtl="0" algn="r">
              <a:spcBef>
                <a:spcPts val="0"/>
              </a:spcBef>
              <a:buNone/>
              <a:defRPr b="0" i="0" sz="1100" u="none" cap="none" strike="noStrike">
                <a:solidFill>
                  <a:srgbClr val="888888"/>
                </a:solidFill>
                <a:latin typeface="Calibri"/>
                <a:ea typeface="Calibri"/>
                <a:cs typeface="Calibri"/>
                <a:sym typeface="Calibri"/>
              </a:defRPr>
            </a:lvl6pPr>
            <a:lvl7pPr indent="0" lvl="6" marL="0" marR="0" rtl="0" algn="r">
              <a:spcBef>
                <a:spcPts val="0"/>
              </a:spcBef>
              <a:buNone/>
              <a:defRPr b="0" i="0" sz="1100" u="none" cap="none" strike="noStrike">
                <a:solidFill>
                  <a:srgbClr val="888888"/>
                </a:solidFill>
                <a:latin typeface="Calibri"/>
                <a:ea typeface="Calibri"/>
                <a:cs typeface="Calibri"/>
                <a:sym typeface="Calibri"/>
              </a:defRPr>
            </a:lvl7pPr>
            <a:lvl8pPr indent="0" lvl="7" marL="0" marR="0" rtl="0" algn="r">
              <a:spcBef>
                <a:spcPts val="0"/>
              </a:spcBef>
              <a:buNone/>
              <a:defRPr b="0" i="0" sz="1100" u="none" cap="none" strike="noStrike">
                <a:solidFill>
                  <a:srgbClr val="888888"/>
                </a:solidFill>
                <a:latin typeface="Calibri"/>
                <a:ea typeface="Calibri"/>
                <a:cs typeface="Calibri"/>
                <a:sym typeface="Calibri"/>
              </a:defRPr>
            </a:lvl8pPr>
            <a:lvl9pPr indent="0" lvl="8" marL="0" marR="0" rtl="0" algn="r">
              <a:spcBef>
                <a:spcPts val="0"/>
              </a:spcBef>
              <a:buNone/>
              <a:defRPr b="0" i="0" sz="1100" u="none" cap="none" strike="noStrike">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60" name="Shape 60"/>
        <p:cNvGrpSpPr/>
        <p:nvPr/>
      </p:nvGrpSpPr>
      <p:grpSpPr>
        <a:xfrm>
          <a:off x="0" y="0"/>
          <a:ext cx="0" cy="0"/>
          <a:chOff x="0" y="0"/>
          <a:chExt cx="0" cy="0"/>
        </a:xfrm>
      </p:grpSpPr>
      <p:sp>
        <p:nvSpPr>
          <p:cNvPr id="61" name="Shape 61"/>
          <p:cNvSpPr txBox="1"/>
          <p:nvPr>
            <p:ph type="ctrTitle"/>
          </p:nvPr>
        </p:nvSpPr>
        <p:spPr>
          <a:xfrm>
            <a:off x="685800" y="1597819"/>
            <a:ext cx="7772400" cy="11025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Clr>
                <a:schemeClr val="dk1"/>
              </a:buClr>
              <a:buSzPts val="4000"/>
              <a:buFont typeface="Calibri"/>
              <a:buNone/>
              <a:defRPr b="0" i="0" sz="40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62" name="Shape 62"/>
          <p:cNvSpPr txBox="1"/>
          <p:nvPr>
            <p:ph idx="1" type="subTitle"/>
          </p:nvPr>
        </p:nvSpPr>
        <p:spPr>
          <a:xfrm>
            <a:off x="1371600" y="2914650"/>
            <a:ext cx="6400800" cy="1314600"/>
          </a:xfrm>
          <a:prstGeom prst="rect">
            <a:avLst/>
          </a:prstGeom>
          <a:noFill/>
          <a:ln>
            <a:noFill/>
          </a:ln>
        </p:spPr>
        <p:txBody>
          <a:bodyPr anchorCtr="0" anchor="t" bIns="28900" lIns="28900" spcFirstLastPara="1" rIns="28900" wrap="square" tIns="28900"/>
          <a:lstStyle>
            <a:lvl1pPr lvl="0" marR="0" rtl="0" algn="ctr">
              <a:spcBef>
                <a:spcPts val="600"/>
              </a:spcBef>
              <a:spcAft>
                <a:spcPts val="0"/>
              </a:spcAft>
              <a:buClr>
                <a:srgbClr val="888888"/>
              </a:buClr>
              <a:buSzPts val="2900"/>
              <a:buFont typeface="Arial"/>
              <a:buNone/>
              <a:defRPr b="0" i="0" sz="2900" u="none" cap="none" strike="noStrike">
                <a:solidFill>
                  <a:srgbClr val="888888"/>
                </a:solidFill>
                <a:latin typeface="Calibri"/>
                <a:ea typeface="Calibri"/>
                <a:cs typeface="Calibri"/>
                <a:sym typeface="Calibri"/>
              </a:defRPr>
            </a:lvl1pPr>
            <a:lvl2pPr lvl="1" marR="0" rtl="0" algn="ctr">
              <a:spcBef>
                <a:spcPts val="500"/>
              </a:spcBef>
              <a:spcAft>
                <a:spcPts val="0"/>
              </a:spcAft>
              <a:buClr>
                <a:srgbClr val="888888"/>
              </a:buClr>
              <a:buSzPts val="2500"/>
              <a:buFont typeface="Arial"/>
              <a:buNone/>
              <a:defRPr b="0" i="0" sz="2500" u="none" cap="none" strike="noStrike">
                <a:solidFill>
                  <a:srgbClr val="888888"/>
                </a:solidFill>
                <a:latin typeface="Calibri"/>
                <a:ea typeface="Calibri"/>
                <a:cs typeface="Calibri"/>
                <a:sym typeface="Calibri"/>
              </a:defRPr>
            </a:lvl2pPr>
            <a:lvl3pPr lvl="2" marR="0" rtl="0" algn="ctr">
              <a:spcBef>
                <a:spcPts val="400"/>
              </a:spcBef>
              <a:spcAft>
                <a:spcPts val="0"/>
              </a:spcAft>
              <a:buClr>
                <a:srgbClr val="888888"/>
              </a:buClr>
              <a:buSzPts val="2200"/>
              <a:buFont typeface="Arial"/>
              <a:buNone/>
              <a:defRPr b="0" i="0" sz="2200" u="none" cap="none" strike="noStrike">
                <a:solidFill>
                  <a:srgbClr val="888888"/>
                </a:solidFill>
                <a:latin typeface="Calibri"/>
                <a:ea typeface="Calibri"/>
                <a:cs typeface="Calibri"/>
                <a:sym typeface="Calibri"/>
              </a:defRPr>
            </a:lvl3pPr>
            <a:lvl4pPr lvl="3" marR="0" rtl="0" algn="ctr">
              <a:spcBef>
                <a:spcPts val="400"/>
              </a:spcBef>
              <a:spcAft>
                <a:spcPts val="0"/>
              </a:spcAft>
              <a:buClr>
                <a:srgbClr val="888888"/>
              </a:buClr>
              <a:buSzPts val="1800"/>
              <a:buFont typeface="Arial"/>
              <a:buNone/>
              <a:defRPr b="0" i="0" sz="1800" u="none" cap="none" strike="noStrike">
                <a:solidFill>
                  <a:srgbClr val="888888"/>
                </a:solidFill>
                <a:latin typeface="Calibri"/>
                <a:ea typeface="Calibri"/>
                <a:cs typeface="Calibri"/>
                <a:sym typeface="Calibri"/>
              </a:defRPr>
            </a:lvl4pPr>
            <a:lvl5pPr lvl="4" marR="0" rtl="0" algn="ctr">
              <a:spcBef>
                <a:spcPts val="400"/>
              </a:spcBef>
              <a:spcAft>
                <a:spcPts val="0"/>
              </a:spcAft>
              <a:buClr>
                <a:srgbClr val="888888"/>
              </a:buClr>
              <a:buSzPts val="1800"/>
              <a:buFont typeface="Arial"/>
              <a:buNone/>
              <a:defRPr b="0" i="0" sz="1800" u="none" cap="none" strike="noStrike">
                <a:solidFill>
                  <a:srgbClr val="888888"/>
                </a:solidFill>
                <a:latin typeface="Calibri"/>
                <a:ea typeface="Calibri"/>
                <a:cs typeface="Calibri"/>
                <a:sym typeface="Calibri"/>
              </a:defRPr>
            </a:lvl5pPr>
            <a:lvl6pPr lvl="5" marR="0" rtl="0" algn="ctr">
              <a:spcBef>
                <a:spcPts val="400"/>
              </a:spcBef>
              <a:spcAft>
                <a:spcPts val="0"/>
              </a:spcAft>
              <a:buClr>
                <a:srgbClr val="888888"/>
              </a:buClr>
              <a:buSzPts val="1800"/>
              <a:buFont typeface="Arial"/>
              <a:buNone/>
              <a:defRPr b="0" i="0" sz="1800" u="none" cap="none" strike="noStrike">
                <a:solidFill>
                  <a:srgbClr val="888888"/>
                </a:solidFill>
                <a:latin typeface="Calibri"/>
                <a:ea typeface="Calibri"/>
                <a:cs typeface="Calibri"/>
                <a:sym typeface="Calibri"/>
              </a:defRPr>
            </a:lvl6pPr>
            <a:lvl7pPr lvl="6" marR="0" rtl="0" algn="ctr">
              <a:spcBef>
                <a:spcPts val="400"/>
              </a:spcBef>
              <a:spcAft>
                <a:spcPts val="0"/>
              </a:spcAft>
              <a:buClr>
                <a:srgbClr val="888888"/>
              </a:buClr>
              <a:buSzPts val="1800"/>
              <a:buFont typeface="Arial"/>
              <a:buNone/>
              <a:defRPr b="0" i="0" sz="1800" u="none" cap="none" strike="noStrike">
                <a:solidFill>
                  <a:srgbClr val="888888"/>
                </a:solidFill>
                <a:latin typeface="Calibri"/>
                <a:ea typeface="Calibri"/>
                <a:cs typeface="Calibri"/>
                <a:sym typeface="Calibri"/>
              </a:defRPr>
            </a:lvl7pPr>
            <a:lvl8pPr lvl="7" marR="0" rtl="0" algn="ctr">
              <a:spcBef>
                <a:spcPts val="400"/>
              </a:spcBef>
              <a:spcAft>
                <a:spcPts val="0"/>
              </a:spcAft>
              <a:buClr>
                <a:srgbClr val="888888"/>
              </a:buClr>
              <a:buSzPts val="1800"/>
              <a:buFont typeface="Arial"/>
              <a:buNone/>
              <a:defRPr b="0" i="0" sz="1800" u="none" cap="none" strike="noStrike">
                <a:solidFill>
                  <a:srgbClr val="888888"/>
                </a:solidFill>
                <a:latin typeface="Calibri"/>
                <a:ea typeface="Calibri"/>
                <a:cs typeface="Calibri"/>
                <a:sym typeface="Calibri"/>
              </a:defRPr>
            </a:lvl8pPr>
            <a:lvl9pPr lvl="8" marR="0" rtl="0" algn="ctr">
              <a:spcBef>
                <a:spcPts val="400"/>
              </a:spcBef>
              <a:spcAft>
                <a:spcPts val="0"/>
              </a:spcAft>
              <a:buClr>
                <a:srgbClr val="888888"/>
              </a:buClr>
              <a:buSzPts val="1800"/>
              <a:buFont typeface="Arial"/>
              <a:buNone/>
              <a:defRPr b="0" i="0" sz="1800" u="none" cap="none" strike="noStrike">
                <a:solidFill>
                  <a:srgbClr val="888888"/>
                </a:solidFill>
                <a:latin typeface="Calibri"/>
                <a:ea typeface="Calibri"/>
                <a:cs typeface="Calibri"/>
                <a:sym typeface="Calibri"/>
              </a:defRPr>
            </a:lvl9pPr>
          </a:lstStyle>
          <a:p/>
        </p:txBody>
      </p:sp>
      <p:sp>
        <p:nvSpPr>
          <p:cNvPr id="63" name="Shape 63"/>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64" name="Shape 64"/>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65" name="Shape 65"/>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66" name="Shape 66"/>
        <p:cNvGrpSpPr/>
        <p:nvPr/>
      </p:nvGrpSpPr>
      <p:grpSpPr>
        <a:xfrm>
          <a:off x="0" y="0"/>
          <a:ext cx="0" cy="0"/>
          <a:chOff x="0" y="0"/>
          <a:chExt cx="0" cy="0"/>
        </a:xfrm>
      </p:grpSpPr>
      <p:sp>
        <p:nvSpPr>
          <p:cNvPr id="67" name="Shape 67"/>
          <p:cNvSpPr txBox="1"/>
          <p:nvPr>
            <p:ph type="title"/>
          </p:nvPr>
        </p:nvSpPr>
        <p:spPr>
          <a:xfrm>
            <a:off x="457200" y="205979"/>
            <a:ext cx="8229600" cy="8574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Clr>
                <a:schemeClr val="dk1"/>
              </a:buClr>
              <a:buSzPts val="4000"/>
              <a:buFont typeface="Calibri"/>
              <a:buNone/>
              <a:defRPr b="0" i="0" sz="40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68" name="Shape 68"/>
          <p:cNvSpPr txBox="1"/>
          <p:nvPr>
            <p:ph idx="1" type="body"/>
          </p:nvPr>
        </p:nvSpPr>
        <p:spPr>
          <a:xfrm>
            <a:off x="457200" y="1200150"/>
            <a:ext cx="8229600" cy="3394500"/>
          </a:xfrm>
          <a:prstGeom prst="rect">
            <a:avLst/>
          </a:prstGeom>
          <a:noFill/>
          <a:ln>
            <a:noFill/>
          </a:ln>
        </p:spPr>
        <p:txBody>
          <a:bodyPr anchorCtr="0" anchor="t" bIns="28900" lIns="28900" spcFirstLastPara="1" rIns="28900" wrap="square" tIns="28900"/>
          <a:lstStyle>
            <a:lvl1pPr indent="-412750" lvl="0" marL="457200" marR="0" rtl="0" algn="l">
              <a:spcBef>
                <a:spcPts val="600"/>
              </a:spcBef>
              <a:spcAft>
                <a:spcPts val="0"/>
              </a:spcAft>
              <a:buClr>
                <a:schemeClr val="dk1"/>
              </a:buClr>
              <a:buSzPts val="2900"/>
              <a:buFont typeface="Arial"/>
              <a:buChar char="•"/>
              <a:defRPr b="0" i="0" sz="2900" u="none" cap="none" strike="noStrike">
                <a:solidFill>
                  <a:schemeClr val="dk1"/>
                </a:solidFill>
                <a:latin typeface="Calibri"/>
                <a:ea typeface="Calibri"/>
                <a:cs typeface="Calibri"/>
                <a:sym typeface="Calibri"/>
              </a:defRPr>
            </a:lvl1pPr>
            <a:lvl2pPr indent="-387350" lvl="1" marL="914400" marR="0" rtl="0" algn="l">
              <a:spcBef>
                <a:spcPts val="500"/>
              </a:spcBef>
              <a:spcAft>
                <a:spcPts val="0"/>
              </a:spcAft>
              <a:buClr>
                <a:schemeClr val="dk1"/>
              </a:buClr>
              <a:buSzPts val="2500"/>
              <a:buFont typeface="Arial"/>
              <a:buChar char="–"/>
              <a:defRPr b="0" i="0" sz="2500" u="none" cap="none" strike="noStrike">
                <a:solidFill>
                  <a:schemeClr val="dk1"/>
                </a:solidFill>
                <a:latin typeface="Calibri"/>
                <a:ea typeface="Calibri"/>
                <a:cs typeface="Calibri"/>
                <a:sym typeface="Calibri"/>
              </a:defRPr>
            </a:lvl2pPr>
            <a:lvl3pPr indent="-368300" lvl="2" marL="13716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3pPr>
            <a:lvl4pPr indent="-342900" lvl="3" marL="1828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 name="Shape 69"/>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70" name="Shape 70"/>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71" name="Shape 71"/>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2" name="Shape 72"/>
        <p:cNvGrpSpPr/>
        <p:nvPr/>
      </p:nvGrpSpPr>
      <p:grpSpPr>
        <a:xfrm>
          <a:off x="0" y="0"/>
          <a:ext cx="0" cy="0"/>
          <a:chOff x="0" y="0"/>
          <a:chExt cx="0" cy="0"/>
        </a:xfrm>
      </p:grpSpPr>
      <p:sp>
        <p:nvSpPr>
          <p:cNvPr id="73" name="Shape 73"/>
          <p:cNvSpPr txBox="1"/>
          <p:nvPr>
            <p:ph type="title"/>
          </p:nvPr>
        </p:nvSpPr>
        <p:spPr>
          <a:xfrm>
            <a:off x="722313" y="3305176"/>
            <a:ext cx="7772400" cy="1021500"/>
          </a:xfrm>
          <a:prstGeom prst="rect">
            <a:avLst/>
          </a:prstGeom>
          <a:noFill/>
          <a:ln>
            <a:noFill/>
          </a:ln>
        </p:spPr>
        <p:txBody>
          <a:bodyPr anchorCtr="0" anchor="t" bIns="28900" lIns="28900" spcFirstLastPara="1" rIns="28900" wrap="square" tIns="28900"/>
          <a:lstStyle>
            <a:lvl1pPr lvl="0" marR="0" rtl="0" algn="l">
              <a:spcBef>
                <a:spcPts val="0"/>
              </a:spcBef>
              <a:spcAft>
                <a:spcPts val="0"/>
              </a:spcAft>
              <a:buClr>
                <a:schemeClr val="dk1"/>
              </a:buClr>
              <a:buSzPts val="3600"/>
              <a:buFont typeface="Calibri"/>
              <a:buNone/>
              <a:defRPr b="1" i="0" sz="36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74" name="Shape 74"/>
          <p:cNvSpPr txBox="1"/>
          <p:nvPr>
            <p:ph idx="1" type="body"/>
          </p:nvPr>
        </p:nvSpPr>
        <p:spPr>
          <a:xfrm>
            <a:off x="722313" y="2180035"/>
            <a:ext cx="7772400" cy="1125000"/>
          </a:xfrm>
          <a:prstGeom prst="rect">
            <a:avLst/>
          </a:prstGeom>
          <a:noFill/>
          <a:ln>
            <a:noFill/>
          </a:ln>
        </p:spPr>
        <p:txBody>
          <a:bodyPr anchorCtr="0" anchor="b" bIns="28900" lIns="28900" spcFirstLastPara="1" rIns="28900" wrap="square" tIns="28900"/>
          <a:lstStyle>
            <a:lvl1pPr indent="-228600" lvl="0" marL="457200" marR="0" rtl="0" algn="l">
              <a:spcBef>
                <a:spcPts val="400"/>
              </a:spcBef>
              <a:spcAft>
                <a:spcPts val="0"/>
              </a:spcAft>
              <a:buClr>
                <a:srgbClr val="888888"/>
              </a:buClr>
              <a:buSzPts val="1800"/>
              <a:buFont typeface="Arial"/>
              <a:buNone/>
              <a:defRPr b="0" i="0" sz="1800" u="none" cap="none" strike="noStrike">
                <a:solidFill>
                  <a:srgbClr val="888888"/>
                </a:solidFill>
                <a:latin typeface="Calibri"/>
                <a:ea typeface="Calibri"/>
                <a:cs typeface="Calibri"/>
                <a:sym typeface="Calibri"/>
              </a:defRPr>
            </a:lvl1pPr>
            <a:lvl2pPr indent="-228600" lvl="1" marL="914400" marR="0" rtl="0" algn="l">
              <a:spcBef>
                <a:spcPts val="300"/>
              </a:spcBef>
              <a:spcAft>
                <a:spcPts val="0"/>
              </a:spcAft>
              <a:buClr>
                <a:srgbClr val="888888"/>
              </a:buClr>
              <a:buSzPts val="1600"/>
              <a:buFont typeface="Arial"/>
              <a:buNone/>
              <a:defRPr b="0" i="0" sz="1600" u="none" cap="none" strike="noStrike">
                <a:solidFill>
                  <a:srgbClr val="888888"/>
                </a:solidFill>
                <a:latin typeface="Calibri"/>
                <a:ea typeface="Calibri"/>
                <a:cs typeface="Calibri"/>
                <a:sym typeface="Calibri"/>
              </a:defRPr>
            </a:lvl2pPr>
            <a:lvl3pPr indent="-228600" lvl="2" marL="1371600" marR="0" rtl="0" algn="l">
              <a:spcBef>
                <a:spcPts val="300"/>
              </a:spcBef>
              <a:spcAft>
                <a:spcPts val="0"/>
              </a:spcAft>
              <a:buClr>
                <a:srgbClr val="888888"/>
              </a:buClr>
              <a:buSzPts val="1500"/>
              <a:buFont typeface="Arial"/>
              <a:buNone/>
              <a:defRPr b="0" i="0" sz="1500" u="none" cap="none" strike="noStrike">
                <a:solidFill>
                  <a:srgbClr val="888888"/>
                </a:solidFill>
                <a:latin typeface="Calibri"/>
                <a:ea typeface="Calibri"/>
                <a:cs typeface="Calibri"/>
                <a:sym typeface="Calibri"/>
              </a:defRPr>
            </a:lvl3pPr>
            <a:lvl4pPr indent="-228600" lvl="3" marL="1828800" marR="0" rtl="0" algn="l">
              <a:spcBef>
                <a:spcPts val="300"/>
              </a:spcBef>
              <a:spcAft>
                <a:spcPts val="0"/>
              </a:spcAft>
              <a:buClr>
                <a:srgbClr val="888888"/>
              </a:buClr>
              <a:buSzPts val="1300"/>
              <a:buFont typeface="Arial"/>
              <a:buNone/>
              <a:defRPr b="0" i="0" sz="1300" u="none" cap="none" strike="noStrike">
                <a:solidFill>
                  <a:srgbClr val="888888"/>
                </a:solidFill>
                <a:latin typeface="Calibri"/>
                <a:ea typeface="Calibri"/>
                <a:cs typeface="Calibri"/>
                <a:sym typeface="Calibri"/>
              </a:defRPr>
            </a:lvl4pPr>
            <a:lvl5pPr indent="-228600" lvl="4" marL="2286000" marR="0" rtl="0" algn="l">
              <a:spcBef>
                <a:spcPts val="300"/>
              </a:spcBef>
              <a:spcAft>
                <a:spcPts val="0"/>
              </a:spcAft>
              <a:buClr>
                <a:srgbClr val="888888"/>
              </a:buClr>
              <a:buSzPts val="1300"/>
              <a:buFont typeface="Arial"/>
              <a:buNone/>
              <a:defRPr b="0" i="0" sz="1300" u="none" cap="none" strike="noStrike">
                <a:solidFill>
                  <a:srgbClr val="888888"/>
                </a:solidFill>
                <a:latin typeface="Calibri"/>
                <a:ea typeface="Calibri"/>
                <a:cs typeface="Calibri"/>
                <a:sym typeface="Calibri"/>
              </a:defRPr>
            </a:lvl5pPr>
            <a:lvl6pPr indent="-228600" lvl="5" marL="2743200" marR="0" rtl="0" algn="l">
              <a:spcBef>
                <a:spcPts val="300"/>
              </a:spcBef>
              <a:spcAft>
                <a:spcPts val="0"/>
              </a:spcAft>
              <a:buClr>
                <a:srgbClr val="888888"/>
              </a:buClr>
              <a:buSzPts val="1300"/>
              <a:buFont typeface="Arial"/>
              <a:buNone/>
              <a:defRPr b="0" i="0" sz="1300" u="none" cap="none" strike="noStrike">
                <a:solidFill>
                  <a:srgbClr val="888888"/>
                </a:solidFill>
                <a:latin typeface="Calibri"/>
                <a:ea typeface="Calibri"/>
                <a:cs typeface="Calibri"/>
                <a:sym typeface="Calibri"/>
              </a:defRPr>
            </a:lvl6pPr>
            <a:lvl7pPr indent="-228600" lvl="6" marL="3200400" marR="0" rtl="0" algn="l">
              <a:spcBef>
                <a:spcPts val="300"/>
              </a:spcBef>
              <a:spcAft>
                <a:spcPts val="0"/>
              </a:spcAft>
              <a:buClr>
                <a:srgbClr val="888888"/>
              </a:buClr>
              <a:buSzPts val="1300"/>
              <a:buFont typeface="Arial"/>
              <a:buNone/>
              <a:defRPr b="0" i="0" sz="1300" u="none" cap="none" strike="noStrike">
                <a:solidFill>
                  <a:srgbClr val="888888"/>
                </a:solidFill>
                <a:latin typeface="Calibri"/>
                <a:ea typeface="Calibri"/>
                <a:cs typeface="Calibri"/>
                <a:sym typeface="Calibri"/>
              </a:defRPr>
            </a:lvl7pPr>
            <a:lvl8pPr indent="-228600" lvl="7" marL="3657600" marR="0" rtl="0" algn="l">
              <a:spcBef>
                <a:spcPts val="300"/>
              </a:spcBef>
              <a:spcAft>
                <a:spcPts val="0"/>
              </a:spcAft>
              <a:buClr>
                <a:srgbClr val="888888"/>
              </a:buClr>
              <a:buSzPts val="1300"/>
              <a:buFont typeface="Arial"/>
              <a:buNone/>
              <a:defRPr b="0" i="0" sz="1300" u="none" cap="none" strike="noStrike">
                <a:solidFill>
                  <a:srgbClr val="888888"/>
                </a:solidFill>
                <a:latin typeface="Calibri"/>
                <a:ea typeface="Calibri"/>
                <a:cs typeface="Calibri"/>
                <a:sym typeface="Calibri"/>
              </a:defRPr>
            </a:lvl8pPr>
            <a:lvl9pPr indent="-228600" lvl="8" marL="4114800" marR="0" rtl="0" algn="l">
              <a:spcBef>
                <a:spcPts val="300"/>
              </a:spcBef>
              <a:spcAft>
                <a:spcPts val="0"/>
              </a:spcAft>
              <a:buClr>
                <a:srgbClr val="888888"/>
              </a:buClr>
              <a:buSzPts val="1300"/>
              <a:buFont typeface="Arial"/>
              <a:buNone/>
              <a:defRPr b="0" i="0" sz="1300" u="none" cap="none" strike="noStrike">
                <a:solidFill>
                  <a:srgbClr val="888888"/>
                </a:solidFill>
                <a:latin typeface="Calibri"/>
                <a:ea typeface="Calibri"/>
                <a:cs typeface="Calibri"/>
                <a:sym typeface="Calibri"/>
              </a:defRPr>
            </a:lvl9pPr>
          </a:lstStyle>
          <a:p/>
        </p:txBody>
      </p:sp>
      <p:sp>
        <p:nvSpPr>
          <p:cNvPr id="75" name="Shape 75"/>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76" name="Shape 76"/>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77" name="Shape 77"/>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8" name="Shape 78"/>
        <p:cNvGrpSpPr/>
        <p:nvPr/>
      </p:nvGrpSpPr>
      <p:grpSpPr>
        <a:xfrm>
          <a:off x="0" y="0"/>
          <a:ext cx="0" cy="0"/>
          <a:chOff x="0" y="0"/>
          <a:chExt cx="0" cy="0"/>
        </a:xfrm>
      </p:grpSpPr>
      <p:sp>
        <p:nvSpPr>
          <p:cNvPr id="79" name="Shape 79"/>
          <p:cNvSpPr txBox="1"/>
          <p:nvPr>
            <p:ph type="title"/>
          </p:nvPr>
        </p:nvSpPr>
        <p:spPr>
          <a:xfrm>
            <a:off x="457200" y="205979"/>
            <a:ext cx="8229600" cy="8574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Clr>
                <a:schemeClr val="dk1"/>
              </a:buClr>
              <a:buSzPts val="4000"/>
              <a:buFont typeface="Calibri"/>
              <a:buNone/>
              <a:defRPr b="0" i="0" sz="40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80" name="Shape 80"/>
          <p:cNvSpPr txBox="1"/>
          <p:nvPr>
            <p:ph idx="1" type="body"/>
          </p:nvPr>
        </p:nvSpPr>
        <p:spPr>
          <a:xfrm>
            <a:off x="457200" y="1200150"/>
            <a:ext cx="4038600" cy="3394500"/>
          </a:xfrm>
          <a:prstGeom prst="rect">
            <a:avLst/>
          </a:prstGeom>
          <a:noFill/>
          <a:ln>
            <a:noFill/>
          </a:ln>
        </p:spPr>
        <p:txBody>
          <a:bodyPr anchorCtr="0" anchor="t" bIns="28900" lIns="28900" spcFirstLastPara="1" rIns="28900" wrap="square" tIns="28900"/>
          <a:lstStyle>
            <a:lvl1pPr indent="-387350" lvl="0" marL="457200" marR="0" rtl="0" algn="l">
              <a:spcBef>
                <a:spcPts val="500"/>
              </a:spcBef>
              <a:spcAft>
                <a:spcPts val="0"/>
              </a:spcAft>
              <a:buClr>
                <a:schemeClr val="dk1"/>
              </a:buClr>
              <a:buSzPts val="2500"/>
              <a:buFont typeface="Arial"/>
              <a:buChar char="•"/>
              <a:defRPr b="0" i="0" sz="2500" u="none" cap="none" strike="noStrike">
                <a:solidFill>
                  <a:schemeClr val="dk1"/>
                </a:solidFill>
                <a:latin typeface="Calibri"/>
                <a:ea typeface="Calibri"/>
                <a:cs typeface="Calibri"/>
                <a:sym typeface="Calibri"/>
              </a:defRPr>
            </a:lvl1pPr>
            <a:lvl2pPr indent="-368300" lvl="1" marL="9144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2pPr>
            <a:lvl3pPr indent="-342900" lvl="2" marL="13716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5pPr>
            <a:lvl6pPr indent="-330200" lvl="5" marL="27432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6pPr>
            <a:lvl7pPr indent="-330200" lvl="6" marL="32004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7pPr>
            <a:lvl8pPr indent="-330200" lvl="7" marL="36576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8pPr>
            <a:lvl9pPr indent="-330200" lvl="8" marL="41148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9pPr>
          </a:lstStyle>
          <a:p/>
        </p:txBody>
      </p:sp>
      <p:sp>
        <p:nvSpPr>
          <p:cNvPr id="81" name="Shape 81"/>
          <p:cNvSpPr txBox="1"/>
          <p:nvPr>
            <p:ph idx="2" type="body"/>
          </p:nvPr>
        </p:nvSpPr>
        <p:spPr>
          <a:xfrm>
            <a:off x="4648200" y="1200150"/>
            <a:ext cx="4038600" cy="3394500"/>
          </a:xfrm>
          <a:prstGeom prst="rect">
            <a:avLst/>
          </a:prstGeom>
          <a:noFill/>
          <a:ln>
            <a:noFill/>
          </a:ln>
        </p:spPr>
        <p:txBody>
          <a:bodyPr anchorCtr="0" anchor="t" bIns="28900" lIns="28900" spcFirstLastPara="1" rIns="28900" wrap="square" tIns="28900"/>
          <a:lstStyle>
            <a:lvl1pPr indent="-387350" lvl="0" marL="457200" marR="0" rtl="0" algn="l">
              <a:spcBef>
                <a:spcPts val="500"/>
              </a:spcBef>
              <a:spcAft>
                <a:spcPts val="0"/>
              </a:spcAft>
              <a:buClr>
                <a:schemeClr val="dk1"/>
              </a:buClr>
              <a:buSzPts val="2500"/>
              <a:buFont typeface="Arial"/>
              <a:buChar char="•"/>
              <a:defRPr b="0" i="0" sz="2500" u="none" cap="none" strike="noStrike">
                <a:solidFill>
                  <a:schemeClr val="dk1"/>
                </a:solidFill>
                <a:latin typeface="Calibri"/>
                <a:ea typeface="Calibri"/>
                <a:cs typeface="Calibri"/>
                <a:sym typeface="Calibri"/>
              </a:defRPr>
            </a:lvl1pPr>
            <a:lvl2pPr indent="-368300" lvl="1" marL="9144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2pPr>
            <a:lvl3pPr indent="-342900" lvl="2" marL="13716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5pPr>
            <a:lvl6pPr indent="-330200" lvl="5" marL="27432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6pPr>
            <a:lvl7pPr indent="-330200" lvl="6" marL="32004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7pPr>
            <a:lvl8pPr indent="-330200" lvl="7" marL="36576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8pPr>
            <a:lvl9pPr indent="-330200" lvl="8" marL="41148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9pPr>
          </a:lstStyle>
          <a:p/>
        </p:txBody>
      </p:sp>
      <p:sp>
        <p:nvSpPr>
          <p:cNvPr id="82" name="Shape 82"/>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83" name="Shape 83"/>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84" name="Shape 84"/>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85" name="Shape 85"/>
        <p:cNvGrpSpPr/>
        <p:nvPr/>
      </p:nvGrpSpPr>
      <p:grpSpPr>
        <a:xfrm>
          <a:off x="0" y="0"/>
          <a:ext cx="0" cy="0"/>
          <a:chOff x="0" y="0"/>
          <a:chExt cx="0" cy="0"/>
        </a:xfrm>
      </p:grpSpPr>
      <p:sp>
        <p:nvSpPr>
          <p:cNvPr id="86" name="Shape 86"/>
          <p:cNvSpPr txBox="1"/>
          <p:nvPr>
            <p:ph type="title"/>
          </p:nvPr>
        </p:nvSpPr>
        <p:spPr>
          <a:xfrm>
            <a:off x="457200" y="205979"/>
            <a:ext cx="8229600" cy="8574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Clr>
                <a:schemeClr val="dk1"/>
              </a:buClr>
              <a:buSzPts val="4000"/>
              <a:buFont typeface="Calibri"/>
              <a:buNone/>
              <a:defRPr b="0" i="0" sz="40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87" name="Shape 87"/>
          <p:cNvSpPr txBox="1"/>
          <p:nvPr>
            <p:ph idx="1" type="body"/>
          </p:nvPr>
        </p:nvSpPr>
        <p:spPr>
          <a:xfrm>
            <a:off x="457200" y="1151335"/>
            <a:ext cx="4040100" cy="479700"/>
          </a:xfrm>
          <a:prstGeom prst="rect">
            <a:avLst/>
          </a:prstGeom>
          <a:noFill/>
          <a:ln>
            <a:noFill/>
          </a:ln>
        </p:spPr>
        <p:txBody>
          <a:bodyPr anchorCtr="0" anchor="b" bIns="28900" lIns="28900" spcFirstLastPara="1" rIns="28900" wrap="square" tIns="28900"/>
          <a:lstStyle>
            <a:lvl1pPr indent="-228600" lvl="0" marL="457200" marR="0" rtl="0" algn="l">
              <a:spcBef>
                <a:spcPts val="4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1pPr>
            <a:lvl2pPr indent="-228600" lvl="1" marL="914400" marR="0" rtl="0" algn="l">
              <a:spcBef>
                <a:spcPts val="400"/>
              </a:spcBef>
              <a:spcAft>
                <a:spcPts val="0"/>
              </a:spcAft>
              <a:buClr>
                <a:schemeClr val="dk1"/>
              </a:buClr>
              <a:buSzPts val="1800"/>
              <a:buFont typeface="Arial"/>
              <a:buNone/>
              <a:defRPr b="1" i="0" sz="1800" u="none" cap="none" strike="noStrike">
                <a:solidFill>
                  <a:schemeClr val="dk1"/>
                </a:solidFill>
                <a:latin typeface="Calibri"/>
                <a:ea typeface="Calibri"/>
                <a:cs typeface="Calibri"/>
                <a:sym typeface="Calibri"/>
              </a:defRPr>
            </a:lvl2pPr>
            <a:lvl3pPr indent="-228600" lvl="2" marL="1371600" marR="0" rtl="0" algn="l">
              <a:spcBef>
                <a:spcPts val="3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3pPr>
            <a:lvl4pPr indent="-228600" lvl="3" marL="18288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4pPr>
            <a:lvl5pPr indent="-228600" lvl="4" marL="22860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5pPr>
            <a:lvl6pPr indent="-228600" lvl="5" marL="27432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6pPr>
            <a:lvl7pPr indent="-228600" lvl="6" marL="32004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7pPr>
            <a:lvl8pPr indent="-228600" lvl="7" marL="36576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8pPr>
            <a:lvl9pPr indent="-228600" lvl="8" marL="41148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9pPr>
          </a:lstStyle>
          <a:p/>
        </p:txBody>
      </p:sp>
      <p:sp>
        <p:nvSpPr>
          <p:cNvPr id="88" name="Shape 88"/>
          <p:cNvSpPr txBox="1"/>
          <p:nvPr>
            <p:ph idx="2" type="body"/>
          </p:nvPr>
        </p:nvSpPr>
        <p:spPr>
          <a:xfrm>
            <a:off x="457200" y="1631156"/>
            <a:ext cx="4040100" cy="2963400"/>
          </a:xfrm>
          <a:prstGeom prst="rect">
            <a:avLst/>
          </a:prstGeom>
          <a:noFill/>
          <a:ln>
            <a:noFill/>
          </a:ln>
        </p:spPr>
        <p:txBody>
          <a:bodyPr anchorCtr="0" anchor="t" bIns="28900" lIns="28900" spcFirstLastPara="1" rIns="28900" wrap="square" tIns="28900"/>
          <a:lstStyle>
            <a:lvl1pPr indent="-368300" lvl="0" marL="4572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1pPr>
            <a:lvl2pPr indent="-342900" lvl="1" marL="9144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30200" lvl="2" marL="13716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3pPr>
            <a:lvl4pPr indent="-323850" lvl="3" marL="18288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4pPr>
            <a:lvl5pPr indent="-323850" lvl="4" marL="22860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5pPr>
            <a:lvl6pPr indent="-323850" lvl="5" marL="27432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6pPr>
            <a:lvl7pPr indent="-323850" lvl="6" marL="32004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7pPr>
            <a:lvl8pPr indent="-323850" lvl="7" marL="36576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8pPr>
            <a:lvl9pPr indent="-323850" lvl="8" marL="41148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9pPr>
          </a:lstStyle>
          <a:p/>
        </p:txBody>
      </p:sp>
      <p:sp>
        <p:nvSpPr>
          <p:cNvPr id="89" name="Shape 89"/>
          <p:cNvSpPr txBox="1"/>
          <p:nvPr>
            <p:ph idx="3" type="body"/>
          </p:nvPr>
        </p:nvSpPr>
        <p:spPr>
          <a:xfrm>
            <a:off x="4645026" y="1151335"/>
            <a:ext cx="4041900" cy="479700"/>
          </a:xfrm>
          <a:prstGeom prst="rect">
            <a:avLst/>
          </a:prstGeom>
          <a:noFill/>
          <a:ln>
            <a:noFill/>
          </a:ln>
        </p:spPr>
        <p:txBody>
          <a:bodyPr anchorCtr="0" anchor="b" bIns="28900" lIns="28900" spcFirstLastPara="1" rIns="28900" wrap="square" tIns="28900"/>
          <a:lstStyle>
            <a:lvl1pPr indent="-228600" lvl="0" marL="457200" marR="0" rtl="0" algn="l">
              <a:spcBef>
                <a:spcPts val="4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1pPr>
            <a:lvl2pPr indent="-228600" lvl="1" marL="914400" marR="0" rtl="0" algn="l">
              <a:spcBef>
                <a:spcPts val="400"/>
              </a:spcBef>
              <a:spcAft>
                <a:spcPts val="0"/>
              </a:spcAft>
              <a:buClr>
                <a:schemeClr val="dk1"/>
              </a:buClr>
              <a:buSzPts val="1800"/>
              <a:buFont typeface="Arial"/>
              <a:buNone/>
              <a:defRPr b="1" i="0" sz="1800" u="none" cap="none" strike="noStrike">
                <a:solidFill>
                  <a:schemeClr val="dk1"/>
                </a:solidFill>
                <a:latin typeface="Calibri"/>
                <a:ea typeface="Calibri"/>
                <a:cs typeface="Calibri"/>
                <a:sym typeface="Calibri"/>
              </a:defRPr>
            </a:lvl2pPr>
            <a:lvl3pPr indent="-228600" lvl="2" marL="1371600" marR="0" rtl="0" algn="l">
              <a:spcBef>
                <a:spcPts val="3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3pPr>
            <a:lvl4pPr indent="-228600" lvl="3" marL="18288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4pPr>
            <a:lvl5pPr indent="-228600" lvl="4" marL="22860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5pPr>
            <a:lvl6pPr indent="-228600" lvl="5" marL="27432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6pPr>
            <a:lvl7pPr indent="-228600" lvl="6" marL="32004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7pPr>
            <a:lvl8pPr indent="-228600" lvl="7" marL="36576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8pPr>
            <a:lvl9pPr indent="-228600" lvl="8" marL="4114800" marR="0" rtl="0" algn="l">
              <a:spcBef>
                <a:spcPts val="300"/>
              </a:spcBef>
              <a:spcAft>
                <a:spcPts val="0"/>
              </a:spcAft>
              <a:buClr>
                <a:schemeClr val="dk1"/>
              </a:buClr>
              <a:buSzPts val="1500"/>
              <a:buFont typeface="Arial"/>
              <a:buNone/>
              <a:defRPr b="1" i="0" sz="1500" u="none" cap="none" strike="noStrike">
                <a:solidFill>
                  <a:schemeClr val="dk1"/>
                </a:solidFill>
                <a:latin typeface="Calibri"/>
                <a:ea typeface="Calibri"/>
                <a:cs typeface="Calibri"/>
                <a:sym typeface="Calibri"/>
              </a:defRPr>
            </a:lvl9pPr>
          </a:lstStyle>
          <a:p/>
        </p:txBody>
      </p:sp>
      <p:sp>
        <p:nvSpPr>
          <p:cNvPr id="90" name="Shape 90"/>
          <p:cNvSpPr txBox="1"/>
          <p:nvPr>
            <p:ph idx="4" type="body"/>
          </p:nvPr>
        </p:nvSpPr>
        <p:spPr>
          <a:xfrm>
            <a:off x="4645026" y="1631156"/>
            <a:ext cx="4041900" cy="2963400"/>
          </a:xfrm>
          <a:prstGeom prst="rect">
            <a:avLst/>
          </a:prstGeom>
          <a:noFill/>
          <a:ln>
            <a:noFill/>
          </a:ln>
        </p:spPr>
        <p:txBody>
          <a:bodyPr anchorCtr="0" anchor="t" bIns="28900" lIns="28900" spcFirstLastPara="1" rIns="28900" wrap="square" tIns="28900"/>
          <a:lstStyle>
            <a:lvl1pPr indent="-368300" lvl="0" marL="4572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1pPr>
            <a:lvl2pPr indent="-342900" lvl="1" marL="9144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30200" lvl="2" marL="13716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3pPr>
            <a:lvl4pPr indent="-323850" lvl="3" marL="18288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4pPr>
            <a:lvl5pPr indent="-323850" lvl="4" marL="22860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5pPr>
            <a:lvl6pPr indent="-323850" lvl="5" marL="27432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6pPr>
            <a:lvl7pPr indent="-323850" lvl="6" marL="32004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7pPr>
            <a:lvl8pPr indent="-323850" lvl="7" marL="36576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8pPr>
            <a:lvl9pPr indent="-323850" lvl="8" marL="4114800" marR="0" rtl="0" algn="l">
              <a:spcBef>
                <a:spcPts val="3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9pPr>
          </a:lstStyle>
          <a:p/>
        </p:txBody>
      </p:sp>
      <p:sp>
        <p:nvSpPr>
          <p:cNvPr id="91" name="Shape 91"/>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92" name="Shape 92"/>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93" name="Shape 93"/>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94" name="Shape 94"/>
        <p:cNvGrpSpPr/>
        <p:nvPr/>
      </p:nvGrpSpPr>
      <p:grpSpPr>
        <a:xfrm>
          <a:off x="0" y="0"/>
          <a:ext cx="0" cy="0"/>
          <a:chOff x="0" y="0"/>
          <a:chExt cx="0" cy="0"/>
        </a:xfrm>
      </p:grpSpPr>
      <p:sp>
        <p:nvSpPr>
          <p:cNvPr id="95" name="Shape 95"/>
          <p:cNvSpPr txBox="1"/>
          <p:nvPr>
            <p:ph type="title"/>
          </p:nvPr>
        </p:nvSpPr>
        <p:spPr>
          <a:xfrm>
            <a:off x="457200" y="205979"/>
            <a:ext cx="8229600" cy="8574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Clr>
                <a:schemeClr val="dk1"/>
              </a:buClr>
              <a:buSzPts val="4000"/>
              <a:buFont typeface="Calibri"/>
              <a:buNone/>
              <a:defRPr b="0" i="0" sz="40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96" name="Shape 96"/>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97" name="Shape 97"/>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98" name="Shape 98"/>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99" name="Shape 99"/>
        <p:cNvGrpSpPr/>
        <p:nvPr/>
      </p:nvGrpSpPr>
      <p:grpSpPr>
        <a:xfrm>
          <a:off x="0" y="0"/>
          <a:ext cx="0" cy="0"/>
          <a:chOff x="0" y="0"/>
          <a:chExt cx="0" cy="0"/>
        </a:xfrm>
      </p:grpSpPr>
      <p:sp>
        <p:nvSpPr>
          <p:cNvPr id="100" name="Shape 100"/>
          <p:cNvSpPr txBox="1"/>
          <p:nvPr>
            <p:ph type="title"/>
          </p:nvPr>
        </p:nvSpPr>
        <p:spPr>
          <a:xfrm>
            <a:off x="457201" y="204787"/>
            <a:ext cx="3008400" cy="871500"/>
          </a:xfrm>
          <a:prstGeom prst="rect">
            <a:avLst/>
          </a:prstGeom>
          <a:noFill/>
          <a:ln>
            <a:noFill/>
          </a:ln>
        </p:spPr>
        <p:txBody>
          <a:bodyPr anchorCtr="0" anchor="b" bIns="28900" lIns="28900" spcFirstLastPara="1" rIns="28900" wrap="square" tIns="28900"/>
          <a:lstStyle>
            <a:lvl1pPr lvl="0" marR="0" rtl="0" algn="l">
              <a:spcBef>
                <a:spcPts val="0"/>
              </a:spcBef>
              <a:spcAft>
                <a:spcPts val="0"/>
              </a:spcAft>
              <a:buClr>
                <a:schemeClr val="dk1"/>
              </a:buClr>
              <a:buSzPts val="1800"/>
              <a:buFont typeface="Calibri"/>
              <a:buNone/>
              <a:defRPr b="1" i="0" sz="18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101" name="Shape 101"/>
          <p:cNvSpPr txBox="1"/>
          <p:nvPr>
            <p:ph idx="1" type="body"/>
          </p:nvPr>
        </p:nvSpPr>
        <p:spPr>
          <a:xfrm>
            <a:off x="3575050" y="204788"/>
            <a:ext cx="5111700" cy="4389900"/>
          </a:xfrm>
          <a:prstGeom prst="rect">
            <a:avLst/>
          </a:prstGeom>
          <a:noFill/>
          <a:ln>
            <a:noFill/>
          </a:ln>
        </p:spPr>
        <p:txBody>
          <a:bodyPr anchorCtr="0" anchor="t" bIns="28900" lIns="28900" spcFirstLastPara="1" rIns="28900" wrap="square" tIns="28900"/>
          <a:lstStyle>
            <a:lvl1pPr indent="-412750" lvl="0" marL="457200" marR="0" rtl="0" algn="l">
              <a:spcBef>
                <a:spcPts val="600"/>
              </a:spcBef>
              <a:spcAft>
                <a:spcPts val="0"/>
              </a:spcAft>
              <a:buClr>
                <a:schemeClr val="dk1"/>
              </a:buClr>
              <a:buSzPts val="2900"/>
              <a:buFont typeface="Arial"/>
              <a:buChar char="•"/>
              <a:defRPr b="0" i="0" sz="2900" u="none" cap="none" strike="noStrike">
                <a:solidFill>
                  <a:schemeClr val="dk1"/>
                </a:solidFill>
                <a:latin typeface="Calibri"/>
                <a:ea typeface="Calibri"/>
                <a:cs typeface="Calibri"/>
                <a:sym typeface="Calibri"/>
              </a:defRPr>
            </a:lvl1pPr>
            <a:lvl2pPr indent="-387350" lvl="1" marL="914400" marR="0" rtl="0" algn="l">
              <a:spcBef>
                <a:spcPts val="500"/>
              </a:spcBef>
              <a:spcAft>
                <a:spcPts val="0"/>
              </a:spcAft>
              <a:buClr>
                <a:schemeClr val="dk1"/>
              </a:buClr>
              <a:buSzPts val="2500"/>
              <a:buFont typeface="Arial"/>
              <a:buChar char="–"/>
              <a:defRPr b="0" i="0" sz="2500" u="none" cap="none" strike="noStrike">
                <a:solidFill>
                  <a:schemeClr val="dk1"/>
                </a:solidFill>
                <a:latin typeface="Calibri"/>
                <a:ea typeface="Calibri"/>
                <a:cs typeface="Calibri"/>
                <a:sym typeface="Calibri"/>
              </a:defRPr>
            </a:lvl2pPr>
            <a:lvl3pPr indent="-368300" lvl="2" marL="13716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3pPr>
            <a:lvl4pPr indent="-342900" lvl="3" marL="1828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2" name="Shape 102"/>
          <p:cNvSpPr txBox="1"/>
          <p:nvPr>
            <p:ph idx="2" type="body"/>
          </p:nvPr>
        </p:nvSpPr>
        <p:spPr>
          <a:xfrm>
            <a:off x="457201" y="1076326"/>
            <a:ext cx="3008400" cy="3518400"/>
          </a:xfrm>
          <a:prstGeom prst="rect">
            <a:avLst/>
          </a:prstGeom>
          <a:noFill/>
          <a:ln>
            <a:noFill/>
          </a:ln>
        </p:spPr>
        <p:txBody>
          <a:bodyPr anchorCtr="0" anchor="t" bIns="28900" lIns="28900" spcFirstLastPara="1" rIns="28900" wrap="square" tIns="28900"/>
          <a:lstStyle>
            <a:lvl1pPr indent="-228600" lvl="0" marL="457200" marR="0" rtl="0" algn="l">
              <a:spcBef>
                <a:spcPts val="300"/>
              </a:spcBef>
              <a:spcAft>
                <a:spcPts val="0"/>
              </a:spcAft>
              <a:buClr>
                <a:schemeClr val="dk1"/>
              </a:buClr>
              <a:buSzPts val="1300"/>
              <a:buFont typeface="Arial"/>
              <a:buNone/>
              <a:defRPr b="0" i="0" sz="1300" u="none" cap="none" strike="noStrike">
                <a:solidFill>
                  <a:schemeClr val="dk1"/>
                </a:solidFill>
                <a:latin typeface="Calibri"/>
                <a:ea typeface="Calibri"/>
                <a:cs typeface="Calibri"/>
                <a:sym typeface="Calibri"/>
              </a:defRPr>
            </a:lvl1pPr>
            <a:lvl2pPr indent="-228600" lvl="1" marL="914400" marR="0" rtl="0" algn="l">
              <a:spcBef>
                <a:spcPts val="200"/>
              </a:spcBef>
              <a:spcAft>
                <a:spcPts val="0"/>
              </a:spcAft>
              <a:buClr>
                <a:schemeClr val="dk1"/>
              </a:buClr>
              <a:buSzPts val="1100"/>
              <a:buFont typeface="Arial"/>
              <a:buNone/>
              <a:defRPr b="0" i="0" sz="1100" u="none" cap="none" strike="noStrike">
                <a:solidFill>
                  <a:schemeClr val="dk1"/>
                </a:solidFill>
                <a:latin typeface="Calibri"/>
                <a:ea typeface="Calibri"/>
                <a:cs typeface="Calibri"/>
                <a:sym typeface="Calibri"/>
              </a:defRPr>
            </a:lvl2pPr>
            <a:lvl3pPr indent="-228600" lvl="2" marL="1371600" marR="0" rtl="0" algn="l">
              <a:spcBef>
                <a:spcPts val="200"/>
              </a:spcBef>
              <a:spcAft>
                <a:spcPts val="0"/>
              </a:spcAft>
              <a:buClr>
                <a:schemeClr val="dk1"/>
              </a:buClr>
              <a:buSzPts val="900"/>
              <a:buFont typeface="Arial"/>
              <a:buNone/>
              <a:defRPr b="0" i="0" sz="900" u="none" cap="none" strike="noStrike">
                <a:solidFill>
                  <a:schemeClr val="dk1"/>
                </a:solidFill>
                <a:latin typeface="Calibri"/>
                <a:ea typeface="Calibri"/>
                <a:cs typeface="Calibri"/>
                <a:sym typeface="Calibri"/>
              </a:defRPr>
            </a:lvl3pPr>
            <a:lvl4pPr indent="-228600" lvl="3" marL="18288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4pPr>
            <a:lvl5pPr indent="-228600" lvl="4" marL="22860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5pPr>
            <a:lvl6pPr indent="-228600" lvl="5" marL="27432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6pPr>
            <a:lvl7pPr indent="-228600" lvl="6" marL="32004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7pPr>
            <a:lvl8pPr indent="-228600" lvl="7" marL="36576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8pPr>
            <a:lvl9pPr indent="-228600" lvl="8" marL="41148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9pPr>
          </a:lstStyle>
          <a:p/>
        </p:txBody>
      </p:sp>
      <p:sp>
        <p:nvSpPr>
          <p:cNvPr id="103" name="Shape 103"/>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104" name="Shape 104"/>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105" name="Shape 105"/>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06" name="Shape 106"/>
        <p:cNvGrpSpPr/>
        <p:nvPr/>
      </p:nvGrpSpPr>
      <p:grpSpPr>
        <a:xfrm>
          <a:off x="0" y="0"/>
          <a:ext cx="0" cy="0"/>
          <a:chOff x="0" y="0"/>
          <a:chExt cx="0" cy="0"/>
        </a:xfrm>
      </p:grpSpPr>
      <p:sp>
        <p:nvSpPr>
          <p:cNvPr id="107" name="Shape 107"/>
          <p:cNvSpPr txBox="1"/>
          <p:nvPr>
            <p:ph type="title"/>
          </p:nvPr>
        </p:nvSpPr>
        <p:spPr>
          <a:xfrm>
            <a:off x="1792288" y="3600450"/>
            <a:ext cx="5486400" cy="425100"/>
          </a:xfrm>
          <a:prstGeom prst="rect">
            <a:avLst/>
          </a:prstGeom>
          <a:noFill/>
          <a:ln>
            <a:noFill/>
          </a:ln>
        </p:spPr>
        <p:txBody>
          <a:bodyPr anchorCtr="0" anchor="b" bIns="28900" lIns="28900" spcFirstLastPara="1" rIns="28900" wrap="square" tIns="28900"/>
          <a:lstStyle>
            <a:lvl1pPr lvl="0" marR="0" rtl="0" algn="l">
              <a:spcBef>
                <a:spcPts val="0"/>
              </a:spcBef>
              <a:spcAft>
                <a:spcPts val="0"/>
              </a:spcAft>
              <a:buClr>
                <a:schemeClr val="dk1"/>
              </a:buClr>
              <a:buSzPts val="1800"/>
              <a:buFont typeface="Calibri"/>
              <a:buNone/>
              <a:defRPr b="1" i="0" sz="18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108" name="Shape 108"/>
          <p:cNvSpPr/>
          <p:nvPr>
            <p:ph idx="2" type="pic"/>
          </p:nvPr>
        </p:nvSpPr>
        <p:spPr>
          <a:xfrm>
            <a:off x="1792288" y="459581"/>
            <a:ext cx="5486400" cy="3086100"/>
          </a:xfrm>
          <a:prstGeom prst="rect">
            <a:avLst/>
          </a:prstGeom>
          <a:noFill/>
          <a:ln>
            <a:noFill/>
          </a:ln>
        </p:spPr>
        <p:txBody>
          <a:bodyPr anchorCtr="0" anchor="t" bIns="28900" lIns="28900" spcFirstLastPara="1" rIns="28900" wrap="square" tIns="28900"/>
          <a:lstStyle>
            <a:lvl1pPr lvl="0" marR="0" rtl="0" algn="l">
              <a:spcBef>
                <a:spcPts val="600"/>
              </a:spcBef>
              <a:spcAft>
                <a:spcPts val="0"/>
              </a:spcAft>
              <a:buClr>
                <a:schemeClr val="dk1"/>
              </a:buClr>
              <a:buSzPts val="2900"/>
              <a:buFont typeface="Arial"/>
              <a:buNone/>
              <a:defRPr b="0" i="0" sz="2900" u="none" cap="none" strike="noStrike">
                <a:solidFill>
                  <a:schemeClr val="dk1"/>
                </a:solidFill>
                <a:latin typeface="Calibri"/>
                <a:ea typeface="Calibri"/>
                <a:cs typeface="Calibri"/>
                <a:sym typeface="Calibri"/>
              </a:defRPr>
            </a:lvl1pPr>
            <a:lvl2pPr lvl="1" marR="0" rtl="0" algn="l">
              <a:spcBef>
                <a:spcPts val="500"/>
              </a:spcBef>
              <a:spcAft>
                <a:spcPts val="0"/>
              </a:spcAft>
              <a:buClr>
                <a:schemeClr val="dk1"/>
              </a:buClr>
              <a:buSzPts val="2500"/>
              <a:buFont typeface="Arial"/>
              <a:buNone/>
              <a:defRPr b="0" i="0" sz="2500" u="none" cap="none" strike="noStrike">
                <a:solidFill>
                  <a:schemeClr val="dk1"/>
                </a:solidFill>
                <a:latin typeface="Calibri"/>
                <a:ea typeface="Calibri"/>
                <a:cs typeface="Calibri"/>
                <a:sym typeface="Calibri"/>
              </a:defRPr>
            </a:lvl2pPr>
            <a:lvl3pPr lvl="2" marR="0" rtl="0" algn="l">
              <a:spcBef>
                <a:spcPts val="400"/>
              </a:spcBef>
              <a:spcAft>
                <a:spcPts val="0"/>
              </a:spcAft>
              <a:buClr>
                <a:schemeClr val="dk1"/>
              </a:buClr>
              <a:buSzPts val="2200"/>
              <a:buFont typeface="Arial"/>
              <a:buNone/>
              <a:defRPr b="0" i="0" sz="22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9pPr>
          </a:lstStyle>
          <a:p/>
        </p:txBody>
      </p:sp>
      <p:sp>
        <p:nvSpPr>
          <p:cNvPr id="109" name="Shape 109"/>
          <p:cNvSpPr txBox="1"/>
          <p:nvPr>
            <p:ph idx="1" type="body"/>
          </p:nvPr>
        </p:nvSpPr>
        <p:spPr>
          <a:xfrm>
            <a:off x="1792288" y="4025504"/>
            <a:ext cx="5486400" cy="603600"/>
          </a:xfrm>
          <a:prstGeom prst="rect">
            <a:avLst/>
          </a:prstGeom>
          <a:noFill/>
          <a:ln>
            <a:noFill/>
          </a:ln>
        </p:spPr>
        <p:txBody>
          <a:bodyPr anchorCtr="0" anchor="t" bIns="28900" lIns="28900" spcFirstLastPara="1" rIns="28900" wrap="square" tIns="28900"/>
          <a:lstStyle>
            <a:lvl1pPr indent="-228600" lvl="0" marL="457200" marR="0" rtl="0" algn="l">
              <a:spcBef>
                <a:spcPts val="300"/>
              </a:spcBef>
              <a:spcAft>
                <a:spcPts val="0"/>
              </a:spcAft>
              <a:buClr>
                <a:schemeClr val="dk1"/>
              </a:buClr>
              <a:buSzPts val="1300"/>
              <a:buFont typeface="Arial"/>
              <a:buNone/>
              <a:defRPr b="0" i="0" sz="1300" u="none" cap="none" strike="noStrike">
                <a:solidFill>
                  <a:schemeClr val="dk1"/>
                </a:solidFill>
                <a:latin typeface="Calibri"/>
                <a:ea typeface="Calibri"/>
                <a:cs typeface="Calibri"/>
                <a:sym typeface="Calibri"/>
              </a:defRPr>
            </a:lvl1pPr>
            <a:lvl2pPr indent="-228600" lvl="1" marL="914400" marR="0" rtl="0" algn="l">
              <a:spcBef>
                <a:spcPts val="200"/>
              </a:spcBef>
              <a:spcAft>
                <a:spcPts val="0"/>
              </a:spcAft>
              <a:buClr>
                <a:schemeClr val="dk1"/>
              </a:buClr>
              <a:buSzPts val="1100"/>
              <a:buFont typeface="Arial"/>
              <a:buNone/>
              <a:defRPr b="0" i="0" sz="1100" u="none" cap="none" strike="noStrike">
                <a:solidFill>
                  <a:schemeClr val="dk1"/>
                </a:solidFill>
                <a:latin typeface="Calibri"/>
                <a:ea typeface="Calibri"/>
                <a:cs typeface="Calibri"/>
                <a:sym typeface="Calibri"/>
              </a:defRPr>
            </a:lvl2pPr>
            <a:lvl3pPr indent="-228600" lvl="2" marL="1371600" marR="0" rtl="0" algn="l">
              <a:spcBef>
                <a:spcPts val="200"/>
              </a:spcBef>
              <a:spcAft>
                <a:spcPts val="0"/>
              </a:spcAft>
              <a:buClr>
                <a:schemeClr val="dk1"/>
              </a:buClr>
              <a:buSzPts val="900"/>
              <a:buFont typeface="Arial"/>
              <a:buNone/>
              <a:defRPr b="0" i="0" sz="900" u="none" cap="none" strike="noStrike">
                <a:solidFill>
                  <a:schemeClr val="dk1"/>
                </a:solidFill>
                <a:latin typeface="Calibri"/>
                <a:ea typeface="Calibri"/>
                <a:cs typeface="Calibri"/>
                <a:sym typeface="Calibri"/>
              </a:defRPr>
            </a:lvl3pPr>
            <a:lvl4pPr indent="-228600" lvl="3" marL="18288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4pPr>
            <a:lvl5pPr indent="-228600" lvl="4" marL="22860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5pPr>
            <a:lvl6pPr indent="-228600" lvl="5" marL="27432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6pPr>
            <a:lvl7pPr indent="-228600" lvl="6" marL="32004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7pPr>
            <a:lvl8pPr indent="-228600" lvl="7" marL="36576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8pPr>
            <a:lvl9pPr indent="-228600" lvl="8" marL="4114800" marR="0" rtl="0" algn="l">
              <a:spcBef>
                <a:spcPts val="200"/>
              </a:spcBef>
              <a:spcAft>
                <a:spcPts val="0"/>
              </a:spcAft>
              <a:buClr>
                <a:schemeClr val="dk1"/>
              </a:buClr>
              <a:buSzPts val="800"/>
              <a:buFont typeface="Arial"/>
              <a:buNone/>
              <a:defRPr b="0" i="0" sz="800" u="none" cap="none" strike="noStrike">
                <a:solidFill>
                  <a:schemeClr val="dk1"/>
                </a:solidFill>
                <a:latin typeface="Calibri"/>
                <a:ea typeface="Calibri"/>
                <a:cs typeface="Calibri"/>
                <a:sym typeface="Calibri"/>
              </a:defRPr>
            </a:lvl9pPr>
          </a:lstStyle>
          <a:p/>
        </p:txBody>
      </p:sp>
      <p:sp>
        <p:nvSpPr>
          <p:cNvPr id="110" name="Shape 110"/>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111" name="Shape 111"/>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112" name="Shape 112"/>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13" name="Shape 113"/>
        <p:cNvGrpSpPr/>
        <p:nvPr/>
      </p:nvGrpSpPr>
      <p:grpSpPr>
        <a:xfrm>
          <a:off x="0" y="0"/>
          <a:ext cx="0" cy="0"/>
          <a:chOff x="0" y="0"/>
          <a:chExt cx="0" cy="0"/>
        </a:xfrm>
      </p:grpSpPr>
      <p:sp>
        <p:nvSpPr>
          <p:cNvPr id="114" name="Shape 114"/>
          <p:cNvSpPr txBox="1"/>
          <p:nvPr>
            <p:ph type="title"/>
          </p:nvPr>
        </p:nvSpPr>
        <p:spPr>
          <a:xfrm>
            <a:off x="457200" y="205979"/>
            <a:ext cx="8229600" cy="8574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Clr>
                <a:schemeClr val="dk1"/>
              </a:buClr>
              <a:buSzPts val="4000"/>
              <a:buFont typeface="Calibri"/>
              <a:buNone/>
              <a:defRPr b="0" i="0" sz="40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115" name="Shape 115"/>
          <p:cNvSpPr txBox="1"/>
          <p:nvPr>
            <p:ph idx="1" type="body"/>
          </p:nvPr>
        </p:nvSpPr>
        <p:spPr>
          <a:xfrm rot="5400000">
            <a:off x="2874750" y="-1217400"/>
            <a:ext cx="3394500" cy="8229600"/>
          </a:xfrm>
          <a:prstGeom prst="rect">
            <a:avLst/>
          </a:prstGeom>
          <a:noFill/>
          <a:ln>
            <a:noFill/>
          </a:ln>
        </p:spPr>
        <p:txBody>
          <a:bodyPr anchorCtr="0" anchor="t" bIns="28900" lIns="28900" spcFirstLastPara="1" rIns="28900" wrap="square" tIns="28900"/>
          <a:lstStyle>
            <a:lvl1pPr indent="-412750" lvl="0" marL="457200" marR="0" rtl="0" algn="l">
              <a:spcBef>
                <a:spcPts val="600"/>
              </a:spcBef>
              <a:spcAft>
                <a:spcPts val="0"/>
              </a:spcAft>
              <a:buClr>
                <a:schemeClr val="dk1"/>
              </a:buClr>
              <a:buSzPts val="2900"/>
              <a:buFont typeface="Arial"/>
              <a:buChar char="•"/>
              <a:defRPr b="0" i="0" sz="2900" u="none" cap="none" strike="noStrike">
                <a:solidFill>
                  <a:schemeClr val="dk1"/>
                </a:solidFill>
                <a:latin typeface="Calibri"/>
                <a:ea typeface="Calibri"/>
                <a:cs typeface="Calibri"/>
                <a:sym typeface="Calibri"/>
              </a:defRPr>
            </a:lvl1pPr>
            <a:lvl2pPr indent="-387350" lvl="1" marL="914400" marR="0" rtl="0" algn="l">
              <a:spcBef>
                <a:spcPts val="500"/>
              </a:spcBef>
              <a:spcAft>
                <a:spcPts val="0"/>
              </a:spcAft>
              <a:buClr>
                <a:schemeClr val="dk1"/>
              </a:buClr>
              <a:buSzPts val="2500"/>
              <a:buFont typeface="Arial"/>
              <a:buChar char="–"/>
              <a:defRPr b="0" i="0" sz="2500" u="none" cap="none" strike="noStrike">
                <a:solidFill>
                  <a:schemeClr val="dk1"/>
                </a:solidFill>
                <a:latin typeface="Calibri"/>
                <a:ea typeface="Calibri"/>
                <a:cs typeface="Calibri"/>
                <a:sym typeface="Calibri"/>
              </a:defRPr>
            </a:lvl2pPr>
            <a:lvl3pPr indent="-368300" lvl="2" marL="13716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3pPr>
            <a:lvl4pPr indent="-342900" lvl="3" marL="1828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6" name="Shape 116"/>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117" name="Shape 117"/>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118" name="Shape 118"/>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19" name="Shape 119"/>
        <p:cNvGrpSpPr/>
        <p:nvPr/>
      </p:nvGrpSpPr>
      <p:grpSpPr>
        <a:xfrm>
          <a:off x="0" y="0"/>
          <a:ext cx="0" cy="0"/>
          <a:chOff x="0" y="0"/>
          <a:chExt cx="0" cy="0"/>
        </a:xfrm>
      </p:grpSpPr>
      <p:sp>
        <p:nvSpPr>
          <p:cNvPr id="120" name="Shape 120"/>
          <p:cNvSpPr txBox="1"/>
          <p:nvPr>
            <p:ph type="title"/>
          </p:nvPr>
        </p:nvSpPr>
        <p:spPr>
          <a:xfrm rot="5400000">
            <a:off x="5463750" y="1371629"/>
            <a:ext cx="4388700" cy="20574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Clr>
                <a:schemeClr val="dk1"/>
              </a:buClr>
              <a:buSzPts val="4000"/>
              <a:buFont typeface="Calibri"/>
              <a:buNone/>
              <a:defRPr b="0" i="0" sz="40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121" name="Shape 121"/>
          <p:cNvSpPr txBox="1"/>
          <p:nvPr>
            <p:ph idx="1" type="body"/>
          </p:nvPr>
        </p:nvSpPr>
        <p:spPr>
          <a:xfrm rot="5400000">
            <a:off x="1272750" y="-609571"/>
            <a:ext cx="4388700" cy="6019800"/>
          </a:xfrm>
          <a:prstGeom prst="rect">
            <a:avLst/>
          </a:prstGeom>
          <a:noFill/>
          <a:ln>
            <a:noFill/>
          </a:ln>
        </p:spPr>
        <p:txBody>
          <a:bodyPr anchorCtr="0" anchor="t" bIns="28900" lIns="28900" spcFirstLastPara="1" rIns="28900" wrap="square" tIns="28900"/>
          <a:lstStyle>
            <a:lvl1pPr indent="-412750" lvl="0" marL="457200" marR="0" rtl="0" algn="l">
              <a:spcBef>
                <a:spcPts val="600"/>
              </a:spcBef>
              <a:spcAft>
                <a:spcPts val="0"/>
              </a:spcAft>
              <a:buClr>
                <a:schemeClr val="dk1"/>
              </a:buClr>
              <a:buSzPts val="2900"/>
              <a:buFont typeface="Arial"/>
              <a:buChar char="•"/>
              <a:defRPr b="0" i="0" sz="2900" u="none" cap="none" strike="noStrike">
                <a:solidFill>
                  <a:schemeClr val="dk1"/>
                </a:solidFill>
                <a:latin typeface="Calibri"/>
                <a:ea typeface="Calibri"/>
                <a:cs typeface="Calibri"/>
                <a:sym typeface="Calibri"/>
              </a:defRPr>
            </a:lvl1pPr>
            <a:lvl2pPr indent="-387350" lvl="1" marL="914400" marR="0" rtl="0" algn="l">
              <a:spcBef>
                <a:spcPts val="500"/>
              </a:spcBef>
              <a:spcAft>
                <a:spcPts val="0"/>
              </a:spcAft>
              <a:buClr>
                <a:schemeClr val="dk1"/>
              </a:buClr>
              <a:buSzPts val="2500"/>
              <a:buFont typeface="Arial"/>
              <a:buChar char="–"/>
              <a:defRPr b="0" i="0" sz="2500" u="none" cap="none" strike="noStrike">
                <a:solidFill>
                  <a:schemeClr val="dk1"/>
                </a:solidFill>
                <a:latin typeface="Calibri"/>
                <a:ea typeface="Calibri"/>
                <a:cs typeface="Calibri"/>
                <a:sym typeface="Calibri"/>
              </a:defRPr>
            </a:lvl2pPr>
            <a:lvl3pPr indent="-368300" lvl="2" marL="13716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3pPr>
            <a:lvl4pPr indent="-342900" lvl="3" marL="1828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2" name="Shape 122"/>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123" name="Shape 123"/>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sz="1100">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124" name="Shape 124"/>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sz="1100">
                <a:solidFill>
                  <a:srgbClr val="888888"/>
                </a:solidFill>
                <a:latin typeface="Calibri"/>
                <a:ea typeface="Calibri"/>
                <a:cs typeface="Calibri"/>
                <a:sym typeface="Calibri"/>
              </a:defRPr>
            </a:lvl1pPr>
            <a:lvl2pPr indent="0" lvl="1" marL="0" marR="0" rtl="0" algn="r">
              <a:spcBef>
                <a:spcPts val="0"/>
              </a:spcBef>
              <a:buNone/>
              <a:defRPr sz="1100">
                <a:solidFill>
                  <a:srgbClr val="888888"/>
                </a:solidFill>
                <a:latin typeface="Calibri"/>
                <a:ea typeface="Calibri"/>
                <a:cs typeface="Calibri"/>
                <a:sym typeface="Calibri"/>
              </a:defRPr>
            </a:lvl2pPr>
            <a:lvl3pPr indent="0" lvl="2" marL="0" marR="0" rtl="0" algn="r">
              <a:spcBef>
                <a:spcPts val="0"/>
              </a:spcBef>
              <a:buNone/>
              <a:defRPr sz="1100">
                <a:solidFill>
                  <a:srgbClr val="888888"/>
                </a:solidFill>
                <a:latin typeface="Calibri"/>
                <a:ea typeface="Calibri"/>
                <a:cs typeface="Calibri"/>
                <a:sym typeface="Calibri"/>
              </a:defRPr>
            </a:lvl3pPr>
            <a:lvl4pPr indent="0" lvl="3" marL="0" marR="0" rtl="0" algn="r">
              <a:spcBef>
                <a:spcPts val="0"/>
              </a:spcBef>
              <a:buNone/>
              <a:defRPr sz="1100">
                <a:solidFill>
                  <a:srgbClr val="888888"/>
                </a:solidFill>
                <a:latin typeface="Calibri"/>
                <a:ea typeface="Calibri"/>
                <a:cs typeface="Calibri"/>
                <a:sym typeface="Calibri"/>
              </a:defRPr>
            </a:lvl4pPr>
            <a:lvl5pPr indent="0" lvl="4" marL="0" marR="0" rtl="0" algn="r">
              <a:spcBef>
                <a:spcPts val="0"/>
              </a:spcBef>
              <a:buNone/>
              <a:defRPr sz="1100">
                <a:solidFill>
                  <a:srgbClr val="888888"/>
                </a:solidFill>
                <a:latin typeface="Calibri"/>
                <a:ea typeface="Calibri"/>
                <a:cs typeface="Calibri"/>
                <a:sym typeface="Calibri"/>
              </a:defRPr>
            </a:lvl5pPr>
            <a:lvl6pPr indent="0" lvl="5" marL="0" marR="0" rtl="0" algn="r">
              <a:spcBef>
                <a:spcPts val="0"/>
              </a:spcBef>
              <a:buNone/>
              <a:defRPr sz="1100">
                <a:solidFill>
                  <a:srgbClr val="888888"/>
                </a:solidFill>
                <a:latin typeface="Calibri"/>
                <a:ea typeface="Calibri"/>
                <a:cs typeface="Calibri"/>
                <a:sym typeface="Calibri"/>
              </a:defRPr>
            </a:lvl6pPr>
            <a:lvl7pPr indent="0" lvl="6" marL="0" marR="0" rtl="0" algn="r">
              <a:spcBef>
                <a:spcPts val="0"/>
              </a:spcBef>
              <a:buNone/>
              <a:defRPr sz="1100">
                <a:solidFill>
                  <a:srgbClr val="888888"/>
                </a:solidFill>
                <a:latin typeface="Calibri"/>
                <a:ea typeface="Calibri"/>
                <a:cs typeface="Calibri"/>
                <a:sym typeface="Calibri"/>
              </a:defRPr>
            </a:lvl7pPr>
            <a:lvl8pPr indent="0" lvl="7" marL="0" marR="0" rtl="0" algn="r">
              <a:spcBef>
                <a:spcPts val="0"/>
              </a:spcBef>
              <a:buNone/>
              <a:defRPr sz="1100">
                <a:solidFill>
                  <a:srgbClr val="888888"/>
                </a:solidFill>
                <a:latin typeface="Calibri"/>
                <a:ea typeface="Calibri"/>
                <a:cs typeface="Calibri"/>
                <a:sym typeface="Calibri"/>
              </a:defRPr>
            </a:lvl8pPr>
            <a:lvl9pPr indent="0" lvl="8" marL="0" marR="0" rtl="0" algn="r">
              <a:spcBef>
                <a:spcPts val="0"/>
              </a:spcBef>
              <a:buNone/>
              <a:defRPr sz="11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7" name="Shape 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8" name="Shape 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DF7DC"/>
            </a:gs>
            <a:gs pos="100000">
              <a:srgbClr val="8C8A7E"/>
            </a:gs>
          </a:gsLst>
          <a:path path="circle">
            <a:fillToRect b="50%" l="50%" r="50%" t="50%"/>
          </a:path>
          <a:tileRect/>
        </a:gradFill>
      </p:bgPr>
    </p:bg>
    <p:spTree>
      <p:nvGrpSpPr>
        <p:cNvPr id="50" name="Shape 50"/>
        <p:cNvGrpSpPr/>
        <p:nvPr/>
      </p:nvGrpSpPr>
      <p:grpSpPr>
        <a:xfrm>
          <a:off x="0" y="0"/>
          <a:ext cx="0" cy="0"/>
          <a:chOff x="0" y="0"/>
          <a:chExt cx="0" cy="0"/>
        </a:xfrm>
      </p:grpSpPr>
      <p:sp>
        <p:nvSpPr>
          <p:cNvPr id="51" name="Shape 51"/>
          <p:cNvSpPr txBox="1"/>
          <p:nvPr>
            <p:ph type="title"/>
          </p:nvPr>
        </p:nvSpPr>
        <p:spPr>
          <a:xfrm>
            <a:off x="457200" y="205979"/>
            <a:ext cx="8229600" cy="8574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Clr>
                <a:schemeClr val="dk1"/>
              </a:buClr>
              <a:buSzPts val="4000"/>
              <a:buFont typeface="Calibri"/>
              <a:buNone/>
              <a:defRPr b="0" i="0" sz="4000" u="none" cap="none" strike="noStrike">
                <a:solidFill>
                  <a:schemeClr val="dk1"/>
                </a:solidFill>
                <a:latin typeface="Calibri"/>
                <a:ea typeface="Calibri"/>
                <a:cs typeface="Calibri"/>
                <a:sym typeface="Calibri"/>
              </a:defRPr>
            </a:lvl1pPr>
            <a:lvl2pPr lvl="1">
              <a:spcBef>
                <a:spcPts val="0"/>
              </a:spcBef>
              <a:spcAft>
                <a:spcPts val="0"/>
              </a:spcAft>
              <a:buSzPts val="400"/>
              <a:buNone/>
              <a:defRPr sz="600"/>
            </a:lvl2pPr>
            <a:lvl3pPr lvl="2">
              <a:spcBef>
                <a:spcPts val="0"/>
              </a:spcBef>
              <a:spcAft>
                <a:spcPts val="0"/>
              </a:spcAft>
              <a:buSzPts val="400"/>
              <a:buNone/>
              <a:defRPr sz="600"/>
            </a:lvl3pPr>
            <a:lvl4pPr lvl="3">
              <a:spcBef>
                <a:spcPts val="0"/>
              </a:spcBef>
              <a:spcAft>
                <a:spcPts val="0"/>
              </a:spcAft>
              <a:buSzPts val="400"/>
              <a:buNone/>
              <a:defRPr sz="600"/>
            </a:lvl4pPr>
            <a:lvl5pPr lvl="4">
              <a:spcBef>
                <a:spcPts val="0"/>
              </a:spcBef>
              <a:spcAft>
                <a:spcPts val="0"/>
              </a:spcAft>
              <a:buSzPts val="400"/>
              <a:buNone/>
              <a:defRPr sz="600"/>
            </a:lvl5pPr>
            <a:lvl6pPr lvl="5">
              <a:spcBef>
                <a:spcPts val="0"/>
              </a:spcBef>
              <a:spcAft>
                <a:spcPts val="0"/>
              </a:spcAft>
              <a:buSzPts val="400"/>
              <a:buNone/>
              <a:defRPr sz="600"/>
            </a:lvl6pPr>
            <a:lvl7pPr lvl="6">
              <a:spcBef>
                <a:spcPts val="0"/>
              </a:spcBef>
              <a:spcAft>
                <a:spcPts val="0"/>
              </a:spcAft>
              <a:buSzPts val="400"/>
              <a:buNone/>
              <a:defRPr sz="600"/>
            </a:lvl7pPr>
            <a:lvl8pPr lvl="7">
              <a:spcBef>
                <a:spcPts val="0"/>
              </a:spcBef>
              <a:spcAft>
                <a:spcPts val="0"/>
              </a:spcAft>
              <a:buSzPts val="400"/>
              <a:buNone/>
              <a:defRPr sz="600"/>
            </a:lvl8pPr>
            <a:lvl9pPr lvl="8">
              <a:spcBef>
                <a:spcPts val="0"/>
              </a:spcBef>
              <a:spcAft>
                <a:spcPts val="0"/>
              </a:spcAft>
              <a:buSzPts val="400"/>
              <a:buNone/>
              <a:defRPr sz="600"/>
            </a:lvl9pPr>
          </a:lstStyle>
          <a:p/>
        </p:txBody>
      </p:sp>
      <p:sp>
        <p:nvSpPr>
          <p:cNvPr id="52" name="Shape 52"/>
          <p:cNvSpPr txBox="1"/>
          <p:nvPr>
            <p:ph idx="1" type="body"/>
          </p:nvPr>
        </p:nvSpPr>
        <p:spPr>
          <a:xfrm>
            <a:off x="457200" y="1200150"/>
            <a:ext cx="8229600" cy="3394500"/>
          </a:xfrm>
          <a:prstGeom prst="rect">
            <a:avLst/>
          </a:prstGeom>
          <a:noFill/>
          <a:ln>
            <a:noFill/>
          </a:ln>
        </p:spPr>
        <p:txBody>
          <a:bodyPr anchorCtr="0" anchor="t" bIns="28900" lIns="28900" spcFirstLastPara="1" rIns="28900" wrap="square" tIns="28900"/>
          <a:lstStyle>
            <a:lvl1pPr indent="-412750" lvl="0" marL="457200" marR="0" rtl="0" algn="l">
              <a:spcBef>
                <a:spcPts val="600"/>
              </a:spcBef>
              <a:spcAft>
                <a:spcPts val="0"/>
              </a:spcAft>
              <a:buClr>
                <a:schemeClr val="dk1"/>
              </a:buClr>
              <a:buSzPts val="2900"/>
              <a:buFont typeface="Arial"/>
              <a:buChar char="•"/>
              <a:defRPr b="0" i="0" sz="2900" u="none" cap="none" strike="noStrike">
                <a:solidFill>
                  <a:schemeClr val="dk1"/>
                </a:solidFill>
                <a:latin typeface="Calibri"/>
                <a:ea typeface="Calibri"/>
                <a:cs typeface="Calibri"/>
                <a:sym typeface="Calibri"/>
              </a:defRPr>
            </a:lvl1pPr>
            <a:lvl2pPr indent="-387350" lvl="1" marL="914400" marR="0" rtl="0" algn="l">
              <a:spcBef>
                <a:spcPts val="500"/>
              </a:spcBef>
              <a:spcAft>
                <a:spcPts val="0"/>
              </a:spcAft>
              <a:buClr>
                <a:schemeClr val="dk1"/>
              </a:buClr>
              <a:buSzPts val="2500"/>
              <a:buFont typeface="Arial"/>
              <a:buChar char="–"/>
              <a:defRPr b="0" i="0" sz="2500" u="none" cap="none" strike="noStrike">
                <a:solidFill>
                  <a:schemeClr val="dk1"/>
                </a:solidFill>
                <a:latin typeface="Calibri"/>
                <a:ea typeface="Calibri"/>
                <a:cs typeface="Calibri"/>
                <a:sym typeface="Calibri"/>
              </a:defRPr>
            </a:lvl2pPr>
            <a:lvl3pPr indent="-368300" lvl="2" marL="1371600" marR="0" rtl="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3pPr>
            <a:lvl4pPr indent="-342900" lvl="3" marL="1828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3" name="Shape 53"/>
          <p:cNvSpPr txBox="1"/>
          <p:nvPr>
            <p:ph idx="10" type="dt"/>
          </p:nvPr>
        </p:nvSpPr>
        <p:spPr>
          <a:xfrm>
            <a:off x="457200" y="4767263"/>
            <a:ext cx="2133600" cy="273900"/>
          </a:xfrm>
          <a:prstGeom prst="rect">
            <a:avLst/>
          </a:prstGeom>
          <a:noFill/>
          <a:ln>
            <a:noFill/>
          </a:ln>
        </p:spPr>
        <p:txBody>
          <a:bodyPr anchorCtr="0" anchor="ctr" bIns="28900" lIns="28900" spcFirstLastPara="1" rIns="28900" wrap="square" tIns="28900"/>
          <a:lstStyle>
            <a:lvl1pPr lvl="0" marR="0" rtl="0" algn="l">
              <a:spcBef>
                <a:spcPts val="0"/>
              </a:spcBef>
              <a:spcAft>
                <a:spcPts val="0"/>
              </a:spcAft>
              <a:buSzPts val="400"/>
              <a:buNone/>
              <a:defRPr b="0" i="0" sz="1100" u="none" cap="none" strike="noStrike">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54" name="Shape 54"/>
          <p:cNvSpPr txBox="1"/>
          <p:nvPr>
            <p:ph idx="11" type="ftr"/>
          </p:nvPr>
        </p:nvSpPr>
        <p:spPr>
          <a:xfrm>
            <a:off x="3124200" y="4767263"/>
            <a:ext cx="2895600" cy="273900"/>
          </a:xfrm>
          <a:prstGeom prst="rect">
            <a:avLst/>
          </a:prstGeom>
          <a:noFill/>
          <a:ln>
            <a:noFill/>
          </a:ln>
        </p:spPr>
        <p:txBody>
          <a:bodyPr anchorCtr="0" anchor="ctr" bIns="28900" lIns="28900" spcFirstLastPara="1" rIns="28900" wrap="square" tIns="28900"/>
          <a:lstStyle>
            <a:lvl1pPr lvl="0" marR="0" rtl="0" algn="ctr">
              <a:spcBef>
                <a:spcPts val="0"/>
              </a:spcBef>
              <a:spcAft>
                <a:spcPts val="0"/>
              </a:spcAft>
              <a:buSzPts val="400"/>
              <a:buNone/>
              <a:defRPr b="0" i="0" sz="1100" u="none" cap="none" strike="noStrike">
                <a:solidFill>
                  <a:srgbClr val="888888"/>
                </a:solidFill>
                <a:latin typeface="Calibri"/>
                <a:ea typeface="Calibri"/>
                <a:cs typeface="Calibri"/>
                <a:sym typeface="Calibri"/>
              </a:defRPr>
            </a:lvl1pPr>
            <a:lvl2pPr lvl="1"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2pPr>
            <a:lvl3pPr lvl="2"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3pPr>
            <a:lvl4pPr lvl="3"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4pPr>
            <a:lvl5pPr lvl="4"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5pPr>
            <a:lvl6pPr lvl="5"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6pPr>
            <a:lvl7pPr lvl="6"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7pPr>
            <a:lvl8pPr lvl="7"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8pPr>
            <a:lvl9pPr lvl="8" marR="0" rtl="0" algn="l">
              <a:spcBef>
                <a:spcPts val="0"/>
              </a:spcBef>
              <a:spcAft>
                <a:spcPts val="0"/>
              </a:spcAft>
              <a:buSzPts val="400"/>
              <a:buNone/>
              <a:defRPr b="0" i="0" sz="1600" u="none" cap="none" strike="noStrike">
                <a:solidFill>
                  <a:schemeClr val="dk1"/>
                </a:solidFill>
                <a:latin typeface="Calibri"/>
                <a:ea typeface="Calibri"/>
                <a:cs typeface="Calibri"/>
                <a:sym typeface="Calibri"/>
              </a:defRPr>
            </a:lvl9pPr>
          </a:lstStyle>
          <a:p/>
        </p:txBody>
      </p:sp>
      <p:sp>
        <p:nvSpPr>
          <p:cNvPr id="55" name="Shape 55"/>
          <p:cNvSpPr txBox="1"/>
          <p:nvPr>
            <p:ph idx="12" type="sldNum"/>
          </p:nvPr>
        </p:nvSpPr>
        <p:spPr>
          <a:xfrm>
            <a:off x="6553200" y="4767263"/>
            <a:ext cx="2133600" cy="273900"/>
          </a:xfrm>
          <a:prstGeom prst="rect">
            <a:avLst/>
          </a:prstGeom>
          <a:noFill/>
          <a:ln>
            <a:noFill/>
          </a:ln>
        </p:spPr>
        <p:txBody>
          <a:bodyPr anchorCtr="0" anchor="ctr" bIns="41275" lIns="82550" spcFirstLastPara="1" rIns="82550" wrap="square" tIns="41275">
            <a:noAutofit/>
          </a:bodyPr>
          <a:lstStyle>
            <a:lvl1pPr indent="0" lvl="0" marL="0" marR="0" rtl="0" algn="r">
              <a:spcBef>
                <a:spcPts val="0"/>
              </a:spcBef>
              <a:buNone/>
              <a:defRPr b="0" i="0" sz="1100" u="none" cap="none" strike="noStrike">
                <a:solidFill>
                  <a:srgbClr val="888888"/>
                </a:solidFill>
                <a:latin typeface="Calibri"/>
                <a:ea typeface="Calibri"/>
                <a:cs typeface="Calibri"/>
                <a:sym typeface="Calibri"/>
              </a:defRPr>
            </a:lvl1pPr>
            <a:lvl2pPr indent="0" lvl="1" marL="0" marR="0" rtl="0" algn="r">
              <a:spcBef>
                <a:spcPts val="0"/>
              </a:spcBef>
              <a:buNone/>
              <a:defRPr b="0" i="0" sz="1100" u="none" cap="none" strike="noStrike">
                <a:solidFill>
                  <a:srgbClr val="888888"/>
                </a:solidFill>
                <a:latin typeface="Calibri"/>
                <a:ea typeface="Calibri"/>
                <a:cs typeface="Calibri"/>
                <a:sym typeface="Calibri"/>
              </a:defRPr>
            </a:lvl2pPr>
            <a:lvl3pPr indent="0" lvl="2" marL="0" marR="0" rtl="0" algn="r">
              <a:spcBef>
                <a:spcPts val="0"/>
              </a:spcBef>
              <a:buNone/>
              <a:defRPr b="0" i="0" sz="1100" u="none" cap="none" strike="noStrike">
                <a:solidFill>
                  <a:srgbClr val="888888"/>
                </a:solidFill>
                <a:latin typeface="Calibri"/>
                <a:ea typeface="Calibri"/>
                <a:cs typeface="Calibri"/>
                <a:sym typeface="Calibri"/>
              </a:defRPr>
            </a:lvl3pPr>
            <a:lvl4pPr indent="0" lvl="3" marL="0" marR="0" rtl="0" algn="r">
              <a:spcBef>
                <a:spcPts val="0"/>
              </a:spcBef>
              <a:buNone/>
              <a:defRPr b="0" i="0" sz="1100" u="none" cap="none" strike="noStrike">
                <a:solidFill>
                  <a:srgbClr val="888888"/>
                </a:solidFill>
                <a:latin typeface="Calibri"/>
                <a:ea typeface="Calibri"/>
                <a:cs typeface="Calibri"/>
                <a:sym typeface="Calibri"/>
              </a:defRPr>
            </a:lvl4pPr>
            <a:lvl5pPr indent="0" lvl="4" marL="0" marR="0" rtl="0" algn="r">
              <a:spcBef>
                <a:spcPts val="0"/>
              </a:spcBef>
              <a:buNone/>
              <a:defRPr b="0" i="0" sz="1100" u="none" cap="none" strike="noStrike">
                <a:solidFill>
                  <a:srgbClr val="888888"/>
                </a:solidFill>
                <a:latin typeface="Calibri"/>
                <a:ea typeface="Calibri"/>
                <a:cs typeface="Calibri"/>
                <a:sym typeface="Calibri"/>
              </a:defRPr>
            </a:lvl5pPr>
            <a:lvl6pPr indent="0" lvl="5" marL="0" marR="0" rtl="0" algn="r">
              <a:spcBef>
                <a:spcPts val="0"/>
              </a:spcBef>
              <a:buNone/>
              <a:defRPr b="0" i="0" sz="1100" u="none" cap="none" strike="noStrike">
                <a:solidFill>
                  <a:srgbClr val="888888"/>
                </a:solidFill>
                <a:latin typeface="Calibri"/>
                <a:ea typeface="Calibri"/>
                <a:cs typeface="Calibri"/>
                <a:sym typeface="Calibri"/>
              </a:defRPr>
            </a:lvl6pPr>
            <a:lvl7pPr indent="0" lvl="6" marL="0" marR="0" rtl="0" algn="r">
              <a:spcBef>
                <a:spcPts val="0"/>
              </a:spcBef>
              <a:buNone/>
              <a:defRPr b="0" i="0" sz="1100" u="none" cap="none" strike="noStrike">
                <a:solidFill>
                  <a:srgbClr val="888888"/>
                </a:solidFill>
                <a:latin typeface="Calibri"/>
                <a:ea typeface="Calibri"/>
                <a:cs typeface="Calibri"/>
                <a:sym typeface="Calibri"/>
              </a:defRPr>
            </a:lvl7pPr>
            <a:lvl8pPr indent="0" lvl="7" marL="0" marR="0" rtl="0" algn="r">
              <a:spcBef>
                <a:spcPts val="0"/>
              </a:spcBef>
              <a:buNone/>
              <a:defRPr b="0" i="0" sz="1100" u="none" cap="none" strike="noStrike">
                <a:solidFill>
                  <a:srgbClr val="888888"/>
                </a:solidFill>
                <a:latin typeface="Calibri"/>
                <a:ea typeface="Calibri"/>
                <a:cs typeface="Calibri"/>
                <a:sym typeface="Calibri"/>
              </a:defRPr>
            </a:lvl8pPr>
            <a:lvl9pPr indent="0" lvl="8" marL="0" marR="0" rtl="0" algn="r">
              <a:spcBef>
                <a:spcPts val="0"/>
              </a:spcBef>
              <a:buNone/>
              <a:defRPr b="0" i="0" sz="1100" u="none" cap="none" strike="noStrike">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B0000"/>
            </a:gs>
            <a:gs pos="100000">
              <a:srgbClr val="540303"/>
            </a:gs>
          </a:gsLst>
          <a:path path="circle">
            <a:fillToRect b="50%" l="50%" r="50%" t="50%"/>
          </a:path>
          <a:tileRect/>
        </a:gradFill>
      </p:bgPr>
    </p:bg>
    <p:spTree>
      <p:nvGrpSpPr>
        <p:cNvPr id="128" name="Shape 128"/>
        <p:cNvGrpSpPr/>
        <p:nvPr/>
      </p:nvGrpSpPr>
      <p:grpSpPr>
        <a:xfrm>
          <a:off x="0" y="0"/>
          <a:ext cx="0" cy="0"/>
          <a:chOff x="0" y="0"/>
          <a:chExt cx="0" cy="0"/>
        </a:xfrm>
      </p:grpSpPr>
      <p:sp>
        <p:nvSpPr>
          <p:cNvPr id="129" name="Shape 129"/>
          <p:cNvSpPr txBox="1"/>
          <p:nvPr/>
        </p:nvSpPr>
        <p:spPr>
          <a:xfrm>
            <a:off x="3085999" y="1837000"/>
            <a:ext cx="2351400" cy="199200"/>
          </a:xfrm>
          <a:prstGeom prst="rect">
            <a:avLst/>
          </a:prstGeom>
          <a:solidFill>
            <a:srgbClr val="F2F2F2"/>
          </a:solidFill>
          <a:ln>
            <a:noFill/>
          </a:ln>
          <a:effectLst>
            <a:outerShdw blurRad="107950" algn="ctr" dir="5400000" dist="12700">
              <a:srgbClr val="000000"/>
            </a:outerShdw>
          </a:effectLst>
        </p:spPr>
        <p:txBody>
          <a:bodyPr anchorCtr="0" anchor="t" bIns="14450" lIns="28900" spcFirstLastPara="1" rIns="28900" wrap="square" tIns="14450">
            <a:noAutofit/>
          </a:bodyPr>
          <a:lstStyle/>
          <a:p>
            <a:pPr indent="0" lvl="0" marL="0" marR="0" rtl="0" algn="l">
              <a:spcBef>
                <a:spcPts val="0"/>
              </a:spcBef>
              <a:spcAft>
                <a:spcPts val="0"/>
              </a:spcAft>
              <a:buNone/>
            </a:pPr>
            <a:r>
              <a:rPr lang="en" sz="1300">
                <a:solidFill>
                  <a:schemeClr val="dk1"/>
                </a:solidFill>
                <a:latin typeface="Calibri"/>
                <a:ea typeface="Calibri"/>
                <a:cs typeface="Calibri"/>
                <a:sym typeface="Calibri"/>
              </a:rPr>
              <a:t>Inclusion and Exclusion Criteria</a:t>
            </a:r>
            <a:endParaRPr sz="1300">
              <a:solidFill>
                <a:schemeClr val="dk1"/>
              </a:solidFill>
              <a:latin typeface="Calibri"/>
              <a:ea typeface="Calibri"/>
              <a:cs typeface="Calibri"/>
              <a:sym typeface="Calibri"/>
            </a:endParaRPr>
          </a:p>
        </p:txBody>
      </p:sp>
      <p:sp>
        <p:nvSpPr>
          <p:cNvPr id="130" name="Shape 130"/>
          <p:cNvSpPr txBox="1"/>
          <p:nvPr/>
        </p:nvSpPr>
        <p:spPr>
          <a:xfrm>
            <a:off x="2984674" y="3762375"/>
            <a:ext cx="2514900" cy="199200"/>
          </a:xfrm>
          <a:prstGeom prst="rect">
            <a:avLst/>
          </a:prstGeom>
          <a:solidFill>
            <a:schemeClr val="lt2"/>
          </a:solidFill>
          <a:ln>
            <a:noFill/>
          </a:ln>
          <a:effectLst>
            <a:outerShdw blurRad="107950" algn="ctr" dir="5400000" dist="12700">
              <a:srgbClr val="000000"/>
            </a:outerShdw>
          </a:effectLst>
        </p:spPr>
        <p:txBody>
          <a:bodyPr anchorCtr="0" anchor="t" bIns="14450" lIns="28900" spcFirstLastPara="1" rIns="28900" wrap="square" tIns="14450">
            <a:noAutofit/>
          </a:bodyPr>
          <a:lstStyle/>
          <a:p>
            <a:pPr indent="0" lvl="0" marL="0" marR="0" rtl="0" algn="ctr">
              <a:spcBef>
                <a:spcPts val="0"/>
              </a:spcBef>
              <a:spcAft>
                <a:spcPts val="0"/>
              </a:spcAft>
              <a:buNone/>
            </a:pPr>
            <a:r>
              <a:rPr lang="en" sz="1300">
                <a:solidFill>
                  <a:schemeClr val="dk1"/>
                </a:solidFill>
                <a:latin typeface="Calibri"/>
                <a:ea typeface="Calibri"/>
                <a:cs typeface="Calibri"/>
                <a:sym typeface="Calibri"/>
              </a:rPr>
              <a:t>Practice Implications </a:t>
            </a:r>
            <a:endParaRPr sz="1300">
              <a:solidFill>
                <a:srgbClr val="000099"/>
              </a:solidFill>
              <a:latin typeface="Calibri"/>
              <a:ea typeface="Calibri"/>
              <a:cs typeface="Calibri"/>
              <a:sym typeface="Calibri"/>
            </a:endParaRPr>
          </a:p>
        </p:txBody>
      </p:sp>
      <p:sp>
        <p:nvSpPr>
          <p:cNvPr id="131" name="Shape 131"/>
          <p:cNvSpPr txBox="1"/>
          <p:nvPr/>
        </p:nvSpPr>
        <p:spPr>
          <a:xfrm>
            <a:off x="3106929" y="660382"/>
            <a:ext cx="2041500" cy="199200"/>
          </a:xfrm>
          <a:prstGeom prst="rect">
            <a:avLst/>
          </a:prstGeom>
          <a:solidFill>
            <a:schemeClr val="lt2"/>
          </a:solidFill>
          <a:ln>
            <a:noFill/>
          </a:ln>
          <a:effectLst>
            <a:outerShdw blurRad="107950" algn="ctr" dir="5400000" dist="12700">
              <a:srgbClr val="000000"/>
            </a:outerShdw>
          </a:effectLst>
        </p:spPr>
        <p:txBody>
          <a:bodyPr anchorCtr="0" anchor="t" bIns="14450" lIns="28900" spcFirstLastPara="1" rIns="28900" wrap="square" tIns="14450">
            <a:noAutofit/>
          </a:bodyPr>
          <a:lstStyle/>
          <a:p>
            <a:pPr indent="0" lvl="0" marL="0" marR="0" rtl="0" algn="l">
              <a:spcBef>
                <a:spcPts val="0"/>
              </a:spcBef>
              <a:spcAft>
                <a:spcPts val="0"/>
              </a:spcAft>
              <a:buNone/>
            </a:pPr>
            <a:r>
              <a:rPr lang="en" sz="1300">
                <a:solidFill>
                  <a:schemeClr val="dk1"/>
                </a:solidFill>
                <a:latin typeface="Calibri"/>
                <a:ea typeface="Calibri"/>
                <a:cs typeface="Calibri"/>
                <a:sym typeface="Calibri"/>
              </a:rPr>
              <a:t>Methods of Data Collection</a:t>
            </a:r>
            <a:endParaRPr sz="1300">
              <a:solidFill>
                <a:srgbClr val="000099"/>
              </a:solidFill>
              <a:latin typeface="Calibri"/>
              <a:ea typeface="Calibri"/>
              <a:cs typeface="Calibri"/>
              <a:sym typeface="Calibri"/>
            </a:endParaRPr>
          </a:p>
        </p:txBody>
      </p:sp>
      <p:sp>
        <p:nvSpPr>
          <p:cNvPr id="132" name="Shape 132"/>
          <p:cNvSpPr txBox="1"/>
          <p:nvPr/>
        </p:nvSpPr>
        <p:spPr>
          <a:xfrm>
            <a:off x="1383050" y="85100"/>
            <a:ext cx="5757300" cy="614700"/>
          </a:xfrm>
          <a:prstGeom prst="rect">
            <a:avLst/>
          </a:prstGeom>
          <a:noFill/>
          <a:ln>
            <a:noFill/>
          </a:ln>
        </p:spPr>
        <p:txBody>
          <a:bodyPr anchorCtr="0" anchor="t" bIns="14450" lIns="28900" spcFirstLastPara="1" rIns="28900" wrap="square" tIns="14450">
            <a:noAutofit/>
          </a:bodyPr>
          <a:lstStyle/>
          <a:p>
            <a:pPr indent="0" lvl="0" marL="0" marR="0" rtl="0" algn="ctr">
              <a:spcBef>
                <a:spcPts val="0"/>
              </a:spcBef>
              <a:spcAft>
                <a:spcPts val="0"/>
              </a:spcAft>
              <a:buNone/>
            </a:pPr>
            <a:r>
              <a:rPr lang="en" sz="1200">
                <a:solidFill>
                  <a:schemeClr val="lt1"/>
                </a:solidFill>
                <a:latin typeface="Calibri"/>
                <a:ea typeface="Calibri"/>
                <a:cs typeface="Calibri"/>
                <a:sym typeface="Calibri"/>
              </a:rPr>
              <a:t>Implementation</a:t>
            </a:r>
            <a:r>
              <a:rPr lang="en" sz="1200">
                <a:solidFill>
                  <a:schemeClr val="lt1"/>
                </a:solidFill>
                <a:latin typeface="Calibri"/>
                <a:ea typeface="Calibri"/>
                <a:cs typeface="Calibri"/>
                <a:sym typeface="Calibri"/>
              </a:rPr>
              <a:t> of a Nurse-Driven </a:t>
            </a:r>
            <a:r>
              <a:rPr lang="en" sz="1200">
                <a:solidFill>
                  <a:schemeClr val="lt1"/>
                </a:solidFill>
                <a:latin typeface="Calibri"/>
                <a:ea typeface="Calibri"/>
                <a:cs typeface="Calibri"/>
                <a:sym typeface="Calibri"/>
              </a:rPr>
              <a:t>Telemetry Discontinuation Protocol to Reduce Continuous Telemetry Monitoring Hours</a:t>
            </a:r>
            <a:r>
              <a:rPr lang="en" sz="1200">
                <a:solidFill>
                  <a:schemeClr val="lt1"/>
                </a:solidFill>
                <a:latin typeface="Calibri"/>
                <a:ea typeface="Calibri"/>
                <a:cs typeface="Calibri"/>
                <a:sym typeface="Calibri"/>
              </a:rPr>
              <a:t> </a:t>
            </a:r>
            <a:endParaRPr sz="1200"/>
          </a:p>
          <a:p>
            <a:pPr indent="0" lvl="0" marL="0" marR="0" rtl="0" algn="ctr">
              <a:spcBef>
                <a:spcPts val="0"/>
              </a:spcBef>
              <a:spcAft>
                <a:spcPts val="0"/>
              </a:spcAft>
              <a:buNone/>
            </a:pPr>
            <a:r>
              <a:t/>
            </a:r>
            <a:endParaRPr sz="1200">
              <a:solidFill>
                <a:schemeClr val="lt1"/>
              </a:solidFill>
              <a:latin typeface="Calibri"/>
              <a:ea typeface="Calibri"/>
              <a:cs typeface="Calibri"/>
              <a:sym typeface="Calibri"/>
            </a:endParaRPr>
          </a:p>
        </p:txBody>
      </p:sp>
      <p:sp>
        <p:nvSpPr>
          <p:cNvPr id="133" name="Shape 133"/>
          <p:cNvSpPr txBox="1"/>
          <p:nvPr/>
        </p:nvSpPr>
        <p:spPr>
          <a:xfrm>
            <a:off x="132563" y="648050"/>
            <a:ext cx="2514900" cy="199200"/>
          </a:xfrm>
          <a:prstGeom prst="rect">
            <a:avLst/>
          </a:prstGeom>
          <a:solidFill>
            <a:schemeClr val="lt2"/>
          </a:solidFill>
          <a:ln>
            <a:noFill/>
          </a:ln>
          <a:effectLst>
            <a:outerShdw blurRad="107950" algn="ctr" dir="5400000" dist="12700">
              <a:srgbClr val="000000"/>
            </a:outerShdw>
          </a:effectLst>
        </p:spPr>
        <p:txBody>
          <a:bodyPr anchorCtr="0" anchor="t" bIns="14450" lIns="28900" spcFirstLastPara="1" rIns="28900" wrap="square" tIns="14450">
            <a:noAutofit/>
          </a:bodyPr>
          <a:lstStyle/>
          <a:p>
            <a:pPr indent="0" lvl="0" marL="0" marR="0" rtl="0" algn="ctr">
              <a:spcBef>
                <a:spcPts val="0"/>
              </a:spcBef>
              <a:spcAft>
                <a:spcPts val="0"/>
              </a:spcAft>
              <a:buNone/>
            </a:pPr>
            <a:r>
              <a:rPr lang="en" sz="1300">
                <a:solidFill>
                  <a:schemeClr val="dk1"/>
                </a:solidFill>
                <a:latin typeface="Calibri"/>
                <a:ea typeface="Calibri"/>
                <a:cs typeface="Calibri"/>
                <a:sym typeface="Calibri"/>
              </a:rPr>
              <a:t>Problem Background </a:t>
            </a:r>
            <a:endParaRPr sz="400"/>
          </a:p>
        </p:txBody>
      </p:sp>
      <p:sp>
        <p:nvSpPr>
          <p:cNvPr id="134" name="Shape 134"/>
          <p:cNvSpPr/>
          <p:nvPr/>
        </p:nvSpPr>
        <p:spPr>
          <a:xfrm>
            <a:off x="173350" y="860026"/>
            <a:ext cx="2562900" cy="945000"/>
          </a:xfrm>
          <a:prstGeom prst="rect">
            <a:avLst/>
          </a:prstGeom>
          <a:noFill/>
          <a:ln>
            <a:noFill/>
          </a:ln>
        </p:spPr>
        <p:txBody>
          <a:bodyPr anchorCtr="0" anchor="t" bIns="14450" lIns="28900" spcFirstLastPara="1" rIns="28900" wrap="square" tIns="14450">
            <a:noAutofit/>
          </a:bodyPr>
          <a:lstStyle/>
          <a:p>
            <a:pPr indent="0" lvl="0" marL="0" rtl="0">
              <a:lnSpc>
                <a:spcPct val="115000"/>
              </a:lnSpc>
              <a:spcBef>
                <a:spcPts val="0"/>
              </a:spcBef>
              <a:spcAft>
                <a:spcPts val="0"/>
              </a:spcAft>
              <a:buSzPts val="1100"/>
              <a:buNone/>
            </a:pPr>
            <a:r>
              <a:t/>
            </a:r>
            <a:endParaRPr sz="800">
              <a:solidFill>
                <a:srgbClr val="FFFFFF"/>
              </a:solidFill>
            </a:endParaRPr>
          </a:p>
          <a:p>
            <a:pPr indent="0" lvl="0" marL="0" rtl="0">
              <a:lnSpc>
                <a:spcPct val="115000"/>
              </a:lnSpc>
              <a:spcBef>
                <a:spcPts val="0"/>
              </a:spcBef>
              <a:spcAft>
                <a:spcPts val="0"/>
              </a:spcAft>
              <a:buSzPts val="1100"/>
              <a:buNone/>
            </a:pPr>
            <a:r>
              <a:rPr lang="en" sz="800">
                <a:solidFill>
                  <a:srgbClr val="FFFFFF"/>
                </a:solidFill>
              </a:rPr>
              <a:t>  In 1991, the American College of Cardiology published guidelines for both nurses and providers to use in determining effective telemetry use, which has been periodically revised by the American Heart Association since 2004. </a:t>
            </a:r>
            <a:endParaRPr sz="800">
              <a:solidFill>
                <a:srgbClr val="FFFFFF"/>
              </a:solidFill>
            </a:endParaRPr>
          </a:p>
          <a:p>
            <a:pPr indent="0" lvl="0" marL="0" rtl="0">
              <a:lnSpc>
                <a:spcPct val="115000"/>
              </a:lnSpc>
              <a:spcBef>
                <a:spcPts val="0"/>
              </a:spcBef>
              <a:spcAft>
                <a:spcPts val="0"/>
              </a:spcAft>
              <a:buSzPts val="1100"/>
              <a:buNone/>
            </a:pPr>
            <a:r>
              <a:rPr lang="en" sz="800">
                <a:solidFill>
                  <a:srgbClr val="FFFFFF"/>
                </a:solidFill>
              </a:rPr>
              <a:t>   AHA: Three classes for telemetry use: telemetry is indicated (I), telemetry may provide benefit (II), and telemetry is unlikely to provide benefit (III)</a:t>
            </a:r>
            <a:endParaRPr sz="800">
              <a:solidFill>
                <a:srgbClr val="FFFFFF"/>
              </a:solidFill>
            </a:endParaRPr>
          </a:p>
          <a:p>
            <a:pPr indent="0" lvl="0" marL="0" rtl="0">
              <a:lnSpc>
                <a:spcPct val="115000"/>
              </a:lnSpc>
              <a:spcBef>
                <a:spcPts val="0"/>
              </a:spcBef>
              <a:spcAft>
                <a:spcPts val="0"/>
              </a:spcAft>
              <a:buSzPts val="1100"/>
              <a:buNone/>
            </a:pPr>
            <a:r>
              <a:rPr lang="en" sz="800">
                <a:solidFill>
                  <a:srgbClr val="FFFFFF"/>
                </a:solidFill>
              </a:rPr>
              <a:t>   Benjamin, </a:t>
            </a:r>
            <a:r>
              <a:rPr i="1" lang="en" sz="800">
                <a:solidFill>
                  <a:srgbClr val="FFFFFF"/>
                </a:solidFill>
              </a:rPr>
              <a:t>et al.</a:t>
            </a:r>
            <a:r>
              <a:rPr lang="en" sz="800">
                <a:solidFill>
                  <a:srgbClr val="FFFFFF"/>
                </a:solidFill>
              </a:rPr>
              <a:t>, 2013: The average amount of daily nursing time spent on </a:t>
            </a:r>
            <a:r>
              <a:rPr lang="en" sz="800">
                <a:solidFill>
                  <a:srgbClr val="FFFFFF"/>
                </a:solidFill>
              </a:rPr>
              <a:t>telemetry</a:t>
            </a:r>
            <a:r>
              <a:rPr lang="en" sz="800">
                <a:solidFill>
                  <a:srgbClr val="FFFFFF"/>
                </a:solidFill>
              </a:rPr>
              <a:t> monitoring is 90 minutes per monitored bed</a:t>
            </a:r>
            <a:endParaRPr sz="800">
              <a:solidFill>
                <a:srgbClr val="FFFFFF"/>
              </a:solidFill>
            </a:endParaRPr>
          </a:p>
          <a:p>
            <a:pPr indent="0" lvl="0" marL="0" rtl="0">
              <a:lnSpc>
                <a:spcPct val="115000"/>
              </a:lnSpc>
              <a:spcBef>
                <a:spcPts val="0"/>
              </a:spcBef>
              <a:spcAft>
                <a:spcPts val="0"/>
              </a:spcAft>
              <a:buSzPts val="1100"/>
              <a:buNone/>
            </a:pPr>
            <a:r>
              <a:rPr lang="en" sz="800">
                <a:solidFill>
                  <a:srgbClr val="FFFFFF"/>
                </a:solidFill>
              </a:rPr>
              <a:t>   Emergency Department holds related to </a:t>
            </a:r>
            <a:r>
              <a:rPr lang="en" sz="800">
                <a:solidFill>
                  <a:srgbClr val="FFFFFF"/>
                </a:solidFill>
              </a:rPr>
              <a:t>unavailable</a:t>
            </a:r>
            <a:r>
              <a:rPr lang="en" sz="800">
                <a:solidFill>
                  <a:srgbClr val="FFFFFF"/>
                </a:solidFill>
              </a:rPr>
              <a:t> </a:t>
            </a:r>
            <a:r>
              <a:rPr lang="en" sz="800">
                <a:solidFill>
                  <a:srgbClr val="FFFFFF"/>
                </a:solidFill>
              </a:rPr>
              <a:t>telemetry</a:t>
            </a:r>
            <a:r>
              <a:rPr lang="en" sz="800">
                <a:solidFill>
                  <a:srgbClr val="FFFFFF"/>
                </a:solidFill>
              </a:rPr>
              <a:t> monitoring can cause delays in care</a:t>
            </a:r>
            <a:endParaRPr sz="800">
              <a:solidFill>
                <a:srgbClr val="FFFFFF"/>
              </a:solidFill>
            </a:endParaRPr>
          </a:p>
          <a:p>
            <a:pPr indent="0" lvl="0" marL="0" rtl="0">
              <a:lnSpc>
                <a:spcPct val="115000"/>
              </a:lnSpc>
              <a:spcBef>
                <a:spcPts val="0"/>
              </a:spcBef>
              <a:spcAft>
                <a:spcPts val="0"/>
              </a:spcAft>
              <a:buSzPts val="1100"/>
              <a:buNone/>
            </a:pPr>
            <a:r>
              <a:rPr lang="en" sz="800">
                <a:solidFill>
                  <a:srgbClr val="FFFFFF"/>
                </a:solidFill>
              </a:rPr>
              <a:t>   Joint Commission 2014 National Patient Safety Goals notes that alarm fatigue can cause nurses to miss or ignore alarm signals that need immediate intervention</a:t>
            </a:r>
            <a:endParaRPr sz="800">
              <a:solidFill>
                <a:srgbClr val="FFFFFF"/>
              </a:solidFill>
            </a:endParaRPr>
          </a:p>
          <a:p>
            <a:pPr indent="0" lvl="0" marL="0" rtl="0">
              <a:lnSpc>
                <a:spcPct val="200000"/>
              </a:lnSpc>
              <a:spcBef>
                <a:spcPts val="0"/>
              </a:spcBef>
              <a:spcAft>
                <a:spcPts val="0"/>
              </a:spcAft>
              <a:buClr>
                <a:schemeClr val="dk1"/>
              </a:buClr>
              <a:buSzPts val="1100"/>
              <a:buFont typeface="Arial"/>
              <a:buNone/>
            </a:pPr>
            <a:r>
              <a:t/>
            </a:r>
            <a:endParaRPr sz="800">
              <a:solidFill>
                <a:srgbClr val="FFFFFF"/>
              </a:solidFill>
            </a:endParaRPr>
          </a:p>
        </p:txBody>
      </p:sp>
      <p:sp>
        <p:nvSpPr>
          <p:cNvPr id="135" name="Shape 135"/>
          <p:cNvSpPr txBox="1"/>
          <p:nvPr/>
        </p:nvSpPr>
        <p:spPr>
          <a:xfrm>
            <a:off x="148100" y="3504675"/>
            <a:ext cx="2101500" cy="257700"/>
          </a:xfrm>
          <a:prstGeom prst="rect">
            <a:avLst/>
          </a:prstGeom>
          <a:solidFill>
            <a:schemeClr val="lt2"/>
          </a:solidFill>
          <a:ln>
            <a:noFill/>
          </a:ln>
          <a:effectLst>
            <a:outerShdw blurRad="107950" algn="ctr" dir="5400000" dist="12700">
              <a:srgbClr val="000000"/>
            </a:outerShdw>
          </a:effectLst>
        </p:spPr>
        <p:txBody>
          <a:bodyPr anchorCtr="0" anchor="t" bIns="14450" lIns="28900" spcFirstLastPara="1" rIns="28900" wrap="square" tIns="14450">
            <a:noAutofit/>
          </a:bodyPr>
          <a:lstStyle/>
          <a:p>
            <a:pPr indent="0" lvl="0" marL="0" marR="0" rtl="0" algn="l">
              <a:spcBef>
                <a:spcPts val="0"/>
              </a:spcBef>
              <a:spcAft>
                <a:spcPts val="0"/>
              </a:spcAft>
              <a:buNone/>
            </a:pPr>
            <a:r>
              <a:rPr lang="en" sz="1200">
                <a:solidFill>
                  <a:schemeClr val="dk1"/>
                </a:solidFill>
                <a:latin typeface="Calibri"/>
                <a:ea typeface="Calibri"/>
                <a:cs typeface="Calibri"/>
                <a:sym typeface="Calibri"/>
              </a:rPr>
              <a:t> Theory: Lewin’s Change Theory </a:t>
            </a:r>
            <a:endParaRPr sz="1200">
              <a:solidFill>
                <a:schemeClr val="dk1"/>
              </a:solidFill>
              <a:latin typeface="Calibri"/>
              <a:ea typeface="Calibri"/>
              <a:cs typeface="Calibri"/>
              <a:sym typeface="Calibri"/>
            </a:endParaRPr>
          </a:p>
        </p:txBody>
      </p:sp>
      <p:sp>
        <p:nvSpPr>
          <p:cNvPr id="136" name="Shape 136"/>
          <p:cNvSpPr/>
          <p:nvPr/>
        </p:nvSpPr>
        <p:spPr>
          <a:xfrm>
            <a:off x="48240" y="2082005"/>
            <a:ext cx="2031300" cy="129900"/>
          </a:xfrm>
          <a:prstGeom prst="rect">
            <a:avLst/>
          </a:prstGeom>
          <a:noFill/>
          <a:ln>
            <a:noFill/>
          </a:ln>
        </p:spPr>
        <p:txBody>
          <a:bodyPr anchorCtr="0" anchor="t" bIns="14450" lIns="28900" spcFirstLastPara="1" rIns="28900" wrap="square" tIns="14450">
            <a:noAutofit/>
          </a:bodyPr>
          <a:lstStyle/>
          <a:p>
            <a:pPr indent="0" lvl="0" marL="0" marR="0" rtl="0" algn="l">
              <a:spcBef>
                <a:spcPts val="0"/>
              </a:spcBef>
              <a:spcAft>
                <a:spcPts val="0"/>
              </a:spcAft>
              <a:buNone/>
            </a:pPr>
            <a:r>
              <a:t/>
            </a:r>
            <a:endParaRPr sz="800">
              <a:solidFill>
                <a:srgbClr val="000099"/>
              </a:solidFill>
              <a:latin typeface="Calibri"/>
              <a:ea typeface="Calibri"/>
              <a:cs typeface="Calibri"/>
              <a:sym typeface="Calibri"/>
            </a:endParaRPr>
          </a:p>
        </p:txBody>
      </p:sp>
      <p:sp>
        <p:nvSpPr>
          <p:cNvPr id="137" name="Shape 137"/>
          <p:cNvSpPr txBox="1"/>
          <p:nvPr/>
        </p:nvSpPr>
        <p:spPr>
          <a:xfrm>
            <a:off x="5963316" y="648046"/>
            <a:ext cx="2870100" cy="199200"/>
          </a:xfrm>
          <a:prstGeom prst="rect">
            <a:avLst/>
          </a:prstGeom>
          <a:solidFill>
            <a:schemeClr val="lt2"/>
          </a:solidFill>
          <a:ln>
            <a:noFill/>
          </a:ln>
          <a:effectLst>
            <a:outerShdw blurRad="107950" algn="ctr" dir="5400000" dist="12700">
              <a:srgbClr val="000000"/>
            </a:outerShdw>
          </a:effectLst>
        </p:spPr>
        <p:txBody>
          <a:bodyPr anchorCtr="0" anchor="t" bIns="14450" lIns="28900" spcFirstLastPara="1" rIns="28900" wrap="square" tIns="14450">
            <a:noAutofit/>
          </a:bodyPr>
          <a:lstStyle/>
          <a:p>
            <a:pPr indent="0" lvl="0" marL="0" marR="0" rtl="0" algn="ctr">
              <a:spcBef>
                <a:spcPts val="0"/>
              </a:spcBef>
              <a:spcAft>
                <a:spcPts val="0"/>
              </a:spcAft>
              <a:buNone/>
            </a:pPr>
            <a:r>
              <a:rPr lang="en" sz="1300">
                <a:solidFill>
                  <a:schemeClr val="dk1"/>
                </a:solidFill>
                <a:latin typeface="Calibri"/>
                <a:ea typeface="Calibri"/>
                <a:cs typeface="Calibri"/>
                <a:sym typeface="Calibri"/>
              </a:rPr>
              <a:t>Data Summary and Appraisal Method</a:t>
            </a:r>
            <a:endParaRPr sz="1300">
              <a:solidFill>
                <a:srgbClr val="000099"/>
              </a:solidFill>
              <a:latin typeface="Calibri"/>
              <a:ea typeface="Calibri"/>
              <a:cs typeface="Calibri"/>
              <a:sym typeface="Calibri"/>
            </a:endParaRPr>
          </a:p>
        </p:txBody>
      </p:sp>
      <p:sp>
        <p:nvSpPr>
          <p:cNvPr id="138" name="Shape 138"/>
          <p:cNvSpPr/>
          <p:nvPr/>
        </p:nvSpPr>
        <p:spPr>
          <a:xfrm>
            <a:off x="3086000" y="4000225"/>
            <a:ext cx="2219700" cy="1178700"/>
          </a:xfrm>
          <a:prstGeom prst="rect">
            <a:avLst/>
          </a:prstGeom>
          <a:noFill/>
          <a:ln>
            <a:noFill/>
          </a:ln>
        </p:spPr>
        <p:txBody>
          <a:bodyPr anchorCtr="0" anchor="t" bIns="14450" lIns="28900" spcFirstLastPara="1" rIns="28900" wrap="square" tIns="14450">
            <a:noAutofit/>
          </a:bodyPr>
          <a:lstStyle/>
          <a:p>
            <a:pPr indent="-139700" lvl="0" marL="114300" marR="0" rtl="0" algn="l">
              <a:lnSpc>
                <a:spcPct val="107000"/>
              </a:lnSpc>
              <a:spcBef>
                <a:spcPts val="300"/>
              </a:spcBef>
              <a:spcAft>
                <a:spcPts val="0"/>
              </a:spcAft>
              <a:buClr>
                <a:srgbClr val="FFFFFF"/>
              </a:buClr>
              <a:buSzPts val="800"/>
              <a:buFont typeface="Calibri"/>
              <a:buChar char="●"/>
            </a:pPr>
            <a:r>
              <a:rPr lang="en" sz="800">
                <a:solidFill>
                  <a:srgbClr val="FFFFFF"/>
                </a:solidFill>
                <a:latin typeface="Calibri"/>
                <a:ea typeface="Calibri"/>
                <a:cs typeface="Calibri"/>
                <a:sym typeface="Calibri"/>
              </a:rPr>
              <a:t>Buy-in from cardiologists and providers is required</a:t>
            </a:r>
            <a:endParaRPr sz="800">
              <a:solidFill>
                <a:srgbClr val="FFFFFF"/>
              </a:solidFill>
              <a:latin typeface="Calibri"/>
              <a:ea typeface="Calibri"/>
              <a:cs typeface="Calibri"/>
              <a:sym typeface="Calibri"/>
            </a:endParaRPr>
          </a:p>
          <a:p>
            <a:pPr indent="-139700" lvl="0" marL="114300" rtl="0">
              <a:lnSpc>
                <a:spcPct val="107000"/>
              </a:lnSpc>
              <a:spcBef>
                <a:spcPts val="0"/>
              </a:spcBef>
              <a:spcAft>
                <a:spcPts val="0"/>
              </a:spcAft>
              <a:buClr>
                <a:srgbClr val="FFFFFF"/>
              </a:buClr>
              <a:buSzPts val="800"/>
              <a:buFont typeface="Calibri"/>
              <a:buChar char="●"/>
            </a:pPr>
            <a:r>
              <a:rPr lang="en" sz="800">
                <a:solidFill>
                  <a:srgbClr val="FFFFFF"/>
                </a:solidFill>
                <a:latin typeface="Calibri"/>
                <a:ea typeface="Calibri"/>
                <a:cs typeface="Calibri"/>
                <a:sym typeface="Calibri"/>
              </a:rPr>
              <a:t>Missing  any opportunity to detect a serious cardiac arrhythmia is a concern</a:t>
            </a:r>
            <a:endParaRPr sz="800">
              <a:solidFill>
                <a:srgbClr val="FFFFFF"/>
              </a:solidFill>
              <a:latin typeface="Calibri"/>
              <a:ea typeface="Calibri"/>
              <a:cs typeface="Calibri"/>
              <a:sym typeface="Calibri"/>
            </a:endParaRPr>
          </a:p>
          <a:p>
            <a:pPr indent="-139700" lvl="0" marL="114300" marR="0" rtl="0" algn="l">
              <a:lnSpc>
                <a:spcPct val="107000"/>
              </a:lnSpc>
              <a:spcBef>
                <a:spcPts val="0"/>
              </a:spcBef>
              <a:spcAft>
                <a:spcPts val="0"/>
              </a:spcAft>
              <a:buClr>
                <a:srgbClr val="FFFFFF"/>
              </a:buClr>
              <a:buSzPts val="800"/>
              <a:buFont typeface="Calibri"/>
              <a:buChar char="●"/>
            </a:pPr>
            <a:r>
              <a:rPr lang="en" sz="800">
                <a:solidFill>
                  <a:srgbClr val="FFFFFF"/>
                </a:solidFill>
                <a:latin typeface="Calibri"/>
                <a:ea typeface="Calibri"/>
                <a:cs typeface="Calibri"/>
                <a:sym typeface="Calibri"/>
              </a:rPr>
              <a:t> A nurse-initiated </a:t>
            </a:r>
            <a:r>
              <a:rPr lang="en" sz="800">
                <a:solidFill>
                  <a:srgbClr val="FFFFFF"/>
                </a:solidFill>
                <a:latin typeface="Calibri"/>
                <a:ea typeface="Calibri"/>
                <a:cs typeface="Calibri"/>
                <a:sym typeface="Calibri"/>
              </a:rPr>
              <a:t>telemetry</a:t>
            </a:r>
            <a:r>
              <a:rPr lang="en" sz="800">
                <a:solidFill>
                  <a:srgbClr val="FFFFFF"/>
                </a:solidFill>
                <a:latin typeface="Calibri"/>
                <a:ea typeface="Calibri"/>
                <a:cs typeface="Calibri"/>
                <a:sym typeface="Calibri"/>
              </a:rPr>
              <a:t> </a:t>
            </a:r>
            <a:r>
              <a:rPr lang="en" sz="800">
                <a:solidFill>
                  <a:srgbClr val="FFFFFF"/>
                </a:solidFill>
                <a:latin typeface="Calibri"/>
                <a:ea typeface="Calibri"/>
                <a:cs typeface="Calibri"/>
                <a:sym typeface="Calibri"/>
              </a:rPr>
              <a:t>discontinuation</a:t>
            </a:r>
            <a:r>
              <a:rPr lang="en" sz="800">
                <a:solidFill>
                  <a:srgbClr val="FFFFFF"/>
                </a:solidFill>
                <a:latin typeface="Calibri"/>
                <a:ea typeface="Calibri"/>
                <a:cs typeface="Calibri"/>
                <a:sym typeface="Calibri"/>
              </a:rPr>
              <a:t> </a:t>
            </a:r>
            <a:r>
              <a:rPr lang="en" sz="800">
                <a:solidFill>
                  <a:srgbClr val="FFFFFF"/>
                </a:solidFill>
                <a:latin typeface="Calibri"/>
                <a:ea typeface="Calibri"/>
                <a:cs typeface="Calibri"/>
                <a:sym typeface="Calibri"/>
              </a:rPr>
              <a:t>protocol has the opportunity to reduce costs, improve bed availability, and reduce alarm fatigue while maintaining patient safety</a:t>
            </a:r>
            <a:r>
              <a:rPr lang="en" sz="800">
                <a:solidFill>
                  <a:srgbClr val="FFFFFF"/>
                </a:solidFill>
                <a:latin typeface="Calibri"/>
                <a:ea typeface="Calibri"/>
                <a:cs typeface="Calibri"/>
                <a:sym typeface="Calibri"/>
              </a:rPr>
              <a:t> </a:t>
            </a:r>
            <a:endParaRPr sz="800">
              <a:solidFill>
                <a:srgbClr val="FFFFFF"/>
              </a:solidFill>
              <a:latin typeface="Calibri"/>
              <a:ea typeface="Calibri"/>
              <a:cs typeface="Calibri"/>
              <a:sym typeface="Calibri"/>
            </a:endParaRPr>
          </a:p>
          <a:p>
            <a:pPr indent="0" lvl="0" marL="0" marR="0" rtl="0" algn="l">
              <a:lnSpc>
                <a:spcPct val="107000"/>
              </a:lnSpc>
              <a:spcBef>
                <a:spcPts val="300"/>
              </a:spcBef>
              <a:spcAft>
                <a:spcPts val="0"/>
              </a:spcAft>
              <a:buNone/>
            </a:pPr>
            <a:r>
              <a:t/>
            </a:r>
            <a:endParaRPr sz="800">
              <a:solidFill>
                <a:srgbClr val="FFFFFF"/>
              </a:solidFill>
              <a:latin typeface="Calibri"/>
              <a:ea typeface="Calibri"/>
              <a:cs typeface="Calibri"/>
              <a:sym typeface="Calibri"/>
            </a:endParaRPr>
          </a:p>
          <a:p>
            <a:pPr indent="0" lvl="0" marL="0" marR="0" rtl="0" algn="l">
              <a:lnSpc>
                <a:spcPct val="107000"/>
              </a:lnSpc>
              <a:spcBef>
                <a:spcPts val="300"/>
              </a:spcBef>
              <a:spcAft>
                <a:spcPts val="0"/>
              </a:spcAft>
              <a:buNone/>
            </a:pPr>
            <a:r>
              <a:t/>
            </a:r>
            <a:endParaRPr sz="800">
              <a:solidFill>
                <a:srgbClr val="FFFFFF"/>
              </a:solidFill>
              <a:latin typeface="Calibri"/>
              <a:ea typeface="Calibri"/>
              <a:cs typeface="Calibri"/>
              <a:sym typeface="Calibri"/>
            </a:endParaRPr>
          </a:p>
          <a:p>
            <a:pPr indent="-139700" lvl="0" marL="114300" marR="0" rtl="0" algn="l">
              <a:lnSpc>
                <a:spcPct val="107000"/>
              </a:lnSpc>
              <a:spcBef>
                <a:spcPts val="300"/>
              </a:spcBef>
              <a:spcAft>
                <a:spcPts val="0"/>
              </a:spcAft>
              <a:buClr>
                <a:srgbClr val="FFFFFF"/>
              </a:buClr>
              <a:buSzPts val="800"/>
              <a:buFont typeface="Calibri"/>
              <a:buChar char="●"/>
            </a:pPr>
            <a:r>
              <a:t/>
            </a:r>
            <a:endParaRPr sz="800">
              <a:solidFill>
                <a:srgbClr val="FFFFFF"/>
              </a:solidFill>
              <a:latin typeface="Calibri"/>
              <a:ea typeface="Calibri"/>
              <a:cs typeface="Calibri"/>
              <a:sym typeface="Calibri"/>
            </a:endParaRPr>
          </a:p>
        </p:txBody>
      </p:sp>
      <p:sp>
        <p:nvSpPr>
          <p:cNvPr id="139" name="Shape 139"/>
          <p:cNvSpPr/>
          <p:nvPr/>
        </p:nvSpPr>
        <p:spPr>
          <a:xfrm>
            <a:off x="6407223" y="1663401"/>
            <a:ext cx="9144000" cy="128700"/>
          </a:xfrm>
          <a:prstGeom prst="rect">
            <a:avLst/>
          </a:prstGeom>
          <a:noFill/>
          <a:ln>
            <a:noFill/>
          </a:ln>
        </p:spPr>
        <p:txBody>
          <a:bodyPr anchorCtr="0" anchor="ctr" bIns="14450" lIns="28900" spcFirstLastPara="1" rIns="28900" wrap="square" tIns="14450">
            <a:noAutofit/>
          </a:bodyPr>
          <a:lstStyle/>
          <a:p>
            <a:pPr indent="0" lvl="0" marL="0" marR="0" rtl="0" algn="l">
              <a:spcBef>
                <a:spcPts val="0"/>
              </a:spcBef>
              <a:spcAft>
                <a:spcPts val="0"/>
              </a:spcAft>
              <a:buNone/>
            </a:pPr>
            <a:r>
              <a:t/>
            </a:r>
            <a:endParaRPr sz="1600">
              <a:solidFill>
                <a:schemeClr val="dk1"/>
              </a:solidFill>
              <a:latin typeface="Calibri"/>
              <a:ea typeface="Calibri"/>
              <a:cs typeface="Calibri"/>
              <a:sym typeface="Calibri"/>
            </a:endParaRPr>
          </a:p>
        </p:txBody>
      </p:sp>
      <p:pic>
        <p:nvPicPr>
          <p:cNvPr id="140" name="Shape 140"/>
          <p:cNvPicPr preferRelativeResize="0"/>
          <p:nvPr/>
        </p:nvPicPr>
        <p:blipFill>
          <a:blip r:embed="rId3">
            <a:alphaModFix/>
          </a:blip>
          <a:stretch>
            <a:fillRect/>
          </a:stretch>
        </p:blipFill>
        <p:spPr>
          <a:xfrm>
            <a:off x="132499" y="3860575"/>
            <a:ext cx="2515024" cy="1178700"/>
          </a:xfrm>
          <a:prstGeom prst="rect">
            <a:avLst/>
          </a:prstGeom>
          <a:noFill/>
          <a:ln>
            <a:noFill/>
          </a:ln>
        </p:spPr>
      </p:pic>
      <p:sp>
        <p:nvSpPr>
          <p:cNvPr id="141" name="Shape 141"/>
          <p:cNvSpPr txBox="1"/>
          <p:nvPr/>
        </p:nvSpPr>
        <p:spPr>
          <a:xfrm>
            <a:off x="2827225" y="2415600"/>
            <a:ext cx="3123300" cy="996900"/>
          </a:xfrm>
          <a:prstGeom prst="rect">
            <a:avLst/>
          </a:prstGeom>
          <a:noFill/>
          <a:ln>
            <a:noFill/>
          </a:ln>
        </p:spPr>
        <p:txBody>
          <a:bodyPr anchorCtr="0" anchor="ctr" bIns="91425" lIns="91425" spcFirstLastPara="1" rIns="91425" wrap="square" tIns="91425">
            <a:noAutofit/>
          </a:bodyPr>
          <a:lstStyle/>
          <a:p>
            <a:pPr indent="0" lvl="0" marL="0" rtl="0">
              <a:lnSpc>
                <a:spcPct val="107000"/>
              </a:lnSpc>
              <a:spcBef>
                <a:spcPts val="300"/>
              </a:spcBef>
              <a:spcAft>
                <a:spcPts val="0"/>
              </a:spcAft>
              <a:buClr>
                <a:srgbClr val="000000"/>
              </a:buClr>
              <a:buSzPts val="1100"/>
              <a:buFont typeface="Arial"/>
              <a:buNone/>
            </a:pPr>
            <a:r>
              <a:rPr lang="en" sz="900">
                <a:solidFill>
                  <a:srgbClr val="FFFFFF"/>
                </a:solidFill>
              </a:rPr>
              <a:t>     </a:t>
            </a:r>
            <a:r>
              <a:rPr lang="en" sz="900">
                <a:solidFill>
                  <a:srgbClr val="FFFFFF"/>
                </a:solidFill>
              </a:rPr>
              <a:t>Inclusion: </a:t>
            </a:r>
            <a:endParaRPr sz="900">
              <a:solidFill>
                <a:srgbClr val="FFFFFF"/>
              </a:solidFill>
            </a:endParaRPr>
          </a:p>
          <a:p>
            <a:pPr indent="-285750" lvl="0" marL="457200" rtl="0">
              <a:lnSpc>
                <a:spcPct val="107000"/>
              </a:lnSpc>
              <a:spcBef>
                <a:spcPts val="300"/>
              </a:spcBef>
              <a:spcAft>
                <a:spcPts val="0"/>
              </a:spcAft>
              <a:buClr>
                <a:srgbClr val="FFFFFF"/>
              </a:buClr>
              <a:buSzPts val="900"/>
              <a:buChar char="●"/>
            </a:pPr>
            <a:r>
              <a:rPr lang="en" sz="900">
                <a:solidFill>
                  <a:srgbClr val="FFFFFF"/>
                </a:solidFill>
              </a:rPr>
              <a:t>Full text, English publications </a:t>
            </a:r>
            <a:endParaRPr sz="900">
              <a:solidFill>
                <a:srgbClr val="FFFFFF"/>
              </a:solidFill>
            </a:endParaRPr>
          </a:p>
          <a:p>
            <a:pPr indent="-285750" lvl="0" marL="457200" rtl="0">
              <a:lnSpc>
                <a:spcPct val="107000"/>
              </a:lnSpc>
              <a:spcBef>
                <a:spcPts val="0"/>
              </a:spcBef>
              <a:spcAft>
                <a:spcPts val="0"/>
              </a:spcAft>
              <a:buClr>
                <a:srgbClr val="FFFFFF"/>
              </a:buClr>
              <a:buSzPts val="900"/>
              <a:buChar char="●"/>
            </a:pPr>
            <a:r>
              <a:rPr lang="en" sz="900">
                <a:solidFill>
                  <a:srgbClr val="FFFFFF"/>
                </a:solidFill>
              </a:rPr>
              <a:t>Articles published  &lt;5 years</a:t>
            </a:r>
            <a:endParaRPr sz="900">
              <a:solidFill>
                <a:srgbClr val="FFFFFF"/>
              </a:solidFill>
            </a:endParaRPr>
          </a:p>
          <a:p>
            <a:pPr indent="-285750" lvl="0" marL="457200" rtl="0">
              <a:lnSpc>
                <a:spcPct val="107000"/>
              </a:lnSpc>
              <a:spcBef>
                <a:spcPts val="0"/>
              </a:spcBef>
              <a:spcAft>
                <a:spcPts val="0"/>
              </a:spcAft>
              <a:buClr>
                <a:srgbClr val="FFFFFF"/>
              </a:buClr>
              <a:buSzPts val="900"/>
              <a:buChar char="●"/>
            </a:pPr>
            <a:r>
              <a:rPr lang="en" sz="900">
                <a:solidFill>
                  <a:srgbClr val="FFFFFF"/>
                </a:solidFill>
              </a:rPr>
              <a:t>Patients 18-years and older</a:t>
            </a:r>
            <a:endParaRPr sz="900">
              <a:solidFill>
                <a:srgbClr val="FFFFFF"/>
              </a:solidFill>
            </a:endParaRPr>
          </a:p>
          <a:p>
            <a:pPr indent="-285750" lvl="0" marL="457200" rtl="0">
              <a:lnSpc>
                <a:spcPct val="107000"/>
              </a:lnSpc>
              <a:spcBef>
                <a:spcPts val="0"/>
              </a:spcBef>
              <a:spcAft>
                <a:spcPts val="0"/>
              </a:spcAft>
              <a:buClr>
                <a:srgbClr val="FFFFFF"/>
              </a:buClr>
              <a:buSzPts val="900"/>
              <a:buChar char="●"/>
            </a:pPr>
            <a:r>
              <a:rPr lang="en" sz="900">
                <a:solidFill>
                  <a:srgbClr val="FFFFFF"/>
                </a:solidFill>
              </a:rPr>
              <a:t>Medical-Surgical, Telemetry, or  PCU patients</a:t>
            </a:r>
            <a:endParaRPr sz="900">
              <a:solidFill>
                <a:srgbClr val="FFFFFF"/>
              </a:solidFill>
            </a:endParaRPr>
          </a:p>
          <a:p>
            <a:pPr indent="0" lvl="0" marL="0" rtl="0">
              <a:lnSpc>
                <a:spcPct val="107000"/>
              </a:lnSpc>
              <a:spcBef>
                <a:spcPts val="300"/>
              </a:spcBef>
              <a:spcAft>
                <a:spcPts val="0"/>
              </a:spcAft>
              <a:buClr>
                <a:srgbClr val="000000"/>
              </a:buClr>
              <a:buSzPts val="1100"/>
              <a:buFont typeface="Arial"/>
              <a:buNone/>
            </a:pPr>
            <a:r>
              <a:rPr lang="en" sz="900">
                <a:solidFill>
                  <a:srgbClr val="FFFFFF"/>
                </a:solidFill>
              </a:rPr>
              <a:t>     Exclusion:</a:t>
            </a:r>
            <a:endParaRPr sz="900">
              <a:solidFill>
                <a:srgbClr val="FFFFFF"/>
              </a:solidFill>
            </a:endParaRPr>
          </a:p>
          <a:p>
            <a:pPr indent="-285750" lvl="0" marL="457200" rtl="0">
              <a:lnSpc>
                <a:spcPct val="107000"/>
              </a:lnSpc>
              <a:spcBef>
                <a:spcPts val="300"/>
              </a:spcBef>
              <a:spcAft>
                <a:spcPts val="0"/>
              </a:spcAft>
              <a:buClr>
                <a:srgbClr val="FFFFFF"/>
              </a:buClr>
              <a:buSzPts val="900"/>
              <a:buChar char="●"/>
            </a:pPr>
            <a:r>
              <a:rPr lang="en" sz="900">
                <a:solidFill>
                  <a:srgbClr val="FFFFFF"/>
                </a:solidFill>
              </a:rPr>
              <a:t>Intensive Care Patients </a:t>
            </a:r>
            <a:endParaRPr sz="900">
              <a:solidFill>
                <a:srgbClr val="FFFFFF"/>
              </a:solidFill>
            </a:endParaRPr>
          </a:p>
          <a:p>
            <a:pPr indent="-285750" lvl="0" marL="457200" rtl="0">
              <a:lnSpc>
                <a:spcPct val="107000"/>
              </a:lnSpc>
              <a:spcBef>
                <a:spcPts val="0"/>
              </a:spcBef>
              <a:spcAft>
                <a:spcPts val="0"/>
              </a:spcAft>
              <a:buClr>
                <a:srgbClr val="FFFFFF"/>
              </a:buClr>
              <a:buSzPts val="900"/>
              <a:buChar char="●"/>
            </a:pPr>
            <a:r>
              <a:rPr lang="en" sz="900">
                <a:solidFill>
                  <a:srgbClr val="FFFFFF"/>
                </a:solidFill>
              </a:rPr>
              <a:t>Protocols that are not derived from AHA guidelines</a:t>
            </a:r>
            <a:endParaRPr sz="900">
              <a:solidFill>
                <a:srgbClr val="FFFFFF"/>
              </a:solidFill>
            </a:endParaRPr>
          </a:p>
          <a:p>
            <a:pPr indent="-285750" lvl="0" marL="457200" rtl="0">
              <a:lnSpc>
                <a:spcPct val="107000"/>
              </a:lnSpc>
              <a:spcBef>
                <a:spcPts val="0"/>
              </a:spcBef>
              <a:spcAft>
                <a:spcPts val="0"/>
              </a:spcAft>
              <a:buClr>
                <a:srgbClr val="FFFFFF"/>
              </a:buClr>
              <a:buSzPts val="900"/>
              <a:buChar char="●"/>
            </a:pPr>
            <a:r>
              <a:rPr lang="en" sz="900">
                <a:solidFill>
                  <a:srgbClr val="FFFFFF"/>
                </a:solidFill>
              </a:rPr>
              <a:t>Patients &lt;18 years old, maternity patients</a:t>
            </a:r>
            <a:endParaRPr sz="900">
              <a:solidFill>
                <a:srgbClr val="FFFFFF"/>
              </a:solidFill>
            </a:endParaRPr>
          </a:p>
          <a:p>
            <a:pPr indent="0" lvl="0" marL="0" rtl="0">
              <a:lnSpc>
                <a:spcPct val="107000"/>
              </a:lnSpc>
              <a:spcBef>
                <a:spcPts val="300"/>
              </a:spcBef>
              <a:spcAft>
                <a:spcPts val="0"/>
              </a:spcAft>
              <a:buNone/>
            </a:pPr>
            <a:r>
              <a:t/>
            </a:r>
            <a:endParaRPr sz="900">
              <a:solidFill>
                <a:srgbClr val="FFFFFF"/>
              </a:solidFill>
            </a:endParaRPr>
          </a:p>
        </p:txBody>
      </p:sp>
      <p:sp>
        <p:nvSpPr>
          <p:cNvPr id="142" name="Shape 142"/>
          <p:cNvSpPr txBox="1"/>
          <p:nvPr/>
        </p:nvSpPr>
        <p:spPr>
          <a:xfrm>
            <a:off x="2930837" y="-198425"/>
            <a:ext cx="2830800" cy="3000000"/>
          </a:xfrm>
          <a:prstGeom prst="rect">
            <a:avLst/>
          </a:prstGeom>
          <a:noFill/>
          <a:ln>
            <a:noFill/>
          </a:ln>
        </p:spPr>
        <p:txBody>
          <a:bodyPr anchorCtr="0" anchor="ctr" bIns="91425" lIns="91425" spcFirstLastPara="1" rIns="91425" wrap="square" tIns="91425">
            <a:noAutofit/>
          </a:bodyPr>
          <a:lstStyle/>
          <a:p>
            <a:pPr indent="0" lvl="0" marL="0" rtl="0">
              <a:lnSpc>
                <a:spcPct val="115000"/>
              </a:lnSpc>
              <a:spcBef>
                <a:spcPts val="900"/>
              </a:spcBef>
              <a:spcAft>
                <a:spcPts val="0"/>
              </a:spcAft>
              <a:buClr>
                <a:schemeClr val="dk1"/>
              </a:buClr>
              <a:buSzPts val="1100"/>
              <a:buFont typeface="Arial"/>
              <a:buNone/>
            </a:pPr>
            <a:r>
              <a:rPr lang="en" sz="900">
                <a:solidFill>
                  <a:srgbClr val="FFFFFF"/>
                </a:solidFill>
                <a:latin typeface="Calibri"/>
                <a:ea typeface="Calibri"/>
                <a:cs typeface="Calibri"/>
                <a:sym typeface="Calibri"/>
              </a:rPr>
              <a:t>Online databases used: CINHAL, Medline, NCBI, UpToDate</a:t>
            </a:r>
            <a:endParaRPr sz="900">
              <a:solidFill>
                <a:srgbClr val="FFFFFF"/>
              </a:solidFill>
              <a:latin typeface="Calibri"/>
              <a:ea typeface="Calibri"/>
              <a:cs typeface="Calibri"/>
              <a:sym typeface="Calibri"/>
            </a:endParaRPr>
          </a:p>
          <a:p>
            <a:pPr indent="0" lvl="0" marL="0" rtl="0">
              <a:lnSpc>
                <a:spcPct val="115000"/>
              </a:lnSpc>
              <a:spcBef>
                <a:spcPts val="900"/>
              </a:spcBef>
              <a:spcAft>
                <a:spcPts val="900"/>
              </a:spcAft>
              <a:buClr>
                <a:schemeClr val="dk1"/>
              </a:buClr>
              <a:buSzPts val="1100"/>
              <a:buFont typeface="Arial"/>
              <a:buNone/>
            </a:pPr>
            <a:r>
              <a:rPr lang="en" sz="900">
                <a:solidFill>
                  <a:srgbClr val="FFFFFF"/>
                </a:solidFill>
                <a:latin typeface="Calibri"/>
                <a:ea typeface="Calibri"/>
                <a:cs typeface="Calibri"/>
                <a:sym typeface="Calibri"/>
              </a:rPr>
              <a:t>Keywords and phrases: Telemetry Protocol, AHA Guidelines, Telemetry Discontinuation </a:t>
            </a:r>
            <a:endParaRPr sz="900">
              <a:solidFill>
                <a:srgbClr val="FFFFFF"/>
              </a:solidFill>
              <a:latin typeface="Calibri"/>
              <a:ea typeface="Calibri"/>
              <a:cs typeface="Calibri"/>
              <a:sym typeface="Calibri"/>
            </a:endParaRPr>
          </a:p>
        </p:txBody>
      </p:sp>
      <p:graphicFrame>
        <p:nvGraphicFramePr>
          <p:cNvPr id="143" name="Shape 143"/>
          <p:cNvGraphicFramePr/>
          <p:nvPr/>
        </p:nvGraphicFramePr>
        <p:xfrm>
          <a:off x="5787150" y="914525"/>
          <a:ext cx="3000000" cy="3000000"/>
        </p:xfrm>
        <a:graphic>
          <a:graphicData uri="http://schemas.openxmlformats.org/drawingml/2006/table">
            <a:tbl>
              <a:tblPr firstRow="1">
                <a:noFill/>
                <a:tableStyleId>{91154B62-C377-4BE1-B1F6-B6F883D34DB0}</a:tableStyleId>
              </a:tblPr>
              <a:tblGrid>
                <a:gridCol w="409825"/>
                <a:gridCol w="353925"/>
                <a:gridCol w="2359550"/>
              </a:tblGrid>
              <a:tr h="203500">
                <a:tc>
                  <a:txBody>
                    <a:bodyPr>
                      <a:noAutofit/>
                    </a:bodyPr>
                    <a:lstStyle/>
                    <a:p>
                      <a:pPr indent="0" lvl="0" marL="0" rtl="0">
                        <a:spcBef>
                          <a:spcPts val="0"/>
                        </a:spcBef>
                        <a:spcAft>
                          <a:spcPts val="0"/>
                        </a:spcAft>
                        <a:buNone/>
                      </a:pPr>
                      <a:r>
                        <a:rPr b="1" lang="en" sz="600">
                          <a:solidFill>
                            <a:srgbClr val="FFFFFF"/>
                          </a:solidFill>
                        </a:rPr>
                        <a:t>Article </a:t>
                      </a:r>
                      <a:endParaRPr b="1" sz="600">
                        <a:solidFill>
                          <a:srgbClr val="FFFFFF"/>
                        </a:solidFill>
                      </a:endParaRPr>
                    </a:p>
                  </a:txBody>
                  <a:tcPr marT="0" marB="0" marR="25400" marL="25400">
                    <a:gradFill>
                      <a:gsLst>
                        <a:gs pos="0">
                          <a:srgbClr val="DB0000"/>
                        </a:gs>
                        <a:gs pos="100000">
                          <a:srgbClr val="540303"/>
                        </a:gs>
                      </a:gsLst>
                      <a:lin ang="5400012" scaled="0"/>
                    </a:gradFill>
                  </a:tcPr>
                </a:tc>
                <a:tc>
                  <a:txBody>
                    <a:bodyPr>
                      <a:noAutofit/>
                    </a:bodyPr>
                    <a:lstStyle/>
                    <a:p>
                      <a:pPr indent="0" lvl="0" marL="0" rtl="0">
                        <a:spcBef>
                          <a:spcPts val="0"/>
                        </a:spcBef>
                        <a:spcAft>
                          <a:spcPts val="0"/>
                        </a:spcAft>
                        <a:buNone/>
                      </a:pPr>
                      <a:r>
                        <a:rPr b="1" lang="en" sz="600">
                          <a:solidFill>
                            <a:srgbClr val="FFFFFF"/>
                          </a:solidFill>
                        </a:rPr>
                        <a:t>Level of Evidence</a:t>
                      </a:r>
                      <a:endParaRPr b="1" sz="600">
                        <a:solidFill>
                          <a:srgbClr val="FFFFFF"/>
                        </a:solidFill>
                      </a:endParaRPr>
                    </a:p>
                  </a:txBody>
                  <a:tcPr marT="0" marB="0" marR="25400" marL="25400">
                    <a:gradFill>
                      <a:gsLst>
                        <a:gs pos="0">
                          <a:srgbClr val="DB0000"/>
                        </a:gs>
                        <a:gs pos="100000">
                          <a:srgbClr val="540303"/>
                        </a:gs>
                      </a:gsLst>
                      <a:lin ang="5400012" scaled="0"/>
                    </a:gradFill>
                  </a:tcPr>
                </a:tc>
                <a:tc>
                  <a:txBody>
                    <a:bodyPr>
                      <a:noAutofit/>
                    </a:bodyPr>
                    <a:lstStyle/>
                    <a:p>
                      <a:pPr indent="0" lvl="0" marL="0" rtl="0">
                        <a:spcBef>
                          <a:spcPts val="0"/>
                        </a:spcBef>
                        <a:spcAft>
                          <a:spcPts val="0"/>
                        </a:spcAft>
                        <a:buNone/>
                      </a:pPr>
                      <a:r>
                        <a:rPr b="1" lang="en" sz="600">
                          <a:solidFill>
                            <a:srgbClr val="FFFFFF"/>
                          </a:solidFill>
                        </a:rPr>
                        <a:t>Positive Negative Aspects of Article </a:t>
                      </a:r>
                      <a:endParaRPr b="1" sz="600">
                        <a:solidFill>
                          <a:srgbClr val="FFFFFF"/>
                        </a:solidFill>
                      </a:endParaRPr>
                    </a:p>
                  </a:txBody>
                  <a:tcPr marT="0" marB="0" marR="25400" marL="25400">
                    <a:gradFill>
                      <a:gsLst>
                        <a:gs pos="0">
                          <a:srgbClr val="DB0000"/>
                        </a:gs>
                        <a:gs pos="100000">
                          <a:srgbClr val="540303"/>
                        </a:gs>
                      </a:gsLst>
                      <a:lin ang="5400012" scaled="0"/>
                    </a:gradFill>
                  </a:tcPr>
                </a:tc>
              </a:tr>
              <a:tr h="848475">
                <a:tc>
                  <a:txBody>
                    <a:bodyPr>
                      <a:noAutofit/>
                    </a:bodyPr>
                    <a:lstStyle/>
                    <a:p>
                      <a:pPr indent="0" lvl="0" marL="0" rtl="0">
                        <a:spcBef>
                          <a:spcPts val="0"/>
                        </a:spcBef>
                        <a:spcAft>
                          <a:spcPts val="0"/>
                        </a:spcAft>
                        <a:buNone/>
                      </a:pPr>
                      <a:r>
                        <a:rPr lang="en" sz="600"/>
                        <a:t>Benjamin </a:t>
                      </a:r>
                      <a:r>
                        <a:rPr i="1" lang="en" sz="600"/>
                        <a:t>et al.</a:t>
                      </a:r>
                      <a:r>
                        <a:rPr lang="en" sz="600"/>
                        <a:t>, 2013.</a:t>
                      </a:r>
                      <a:endParaRPr sz="600"/>
                    </a:p>
                  </a:txBody>
                  <a:tcPr marT="0" marB="0" marR="25400" marL="25400"/>
                </a:tc>
                <a:tc>
                  <a:txBody>
                    <a:bodyPr>
                      <a:noAutofit/>
                    </a:bodyPr>
                    <a:lstStyle/>
                    <a:p>
                      <a:pPr indent="0" lvl="0" marL="0" rtl="0">
                        <a:spcBef>
                          <a:spcPts val="0"/>
                        </a:spcBef>
                        <a:spcAft>
                          <a:spcPts val="0"/>
                        </a:spcAft>
                        <a:buNone/>
                      </a:pPr>
                      <a:r>
                        <a:rPr lang="en" sz="600"/>
                        <a:t>Level III</a:t>
                      </a:r>
                      <a:endParaRPr sz="600"/>
                    </a:p>
                  </a:txBody>
                  <a:tcPr marT="0" marB="0" marR="25400" marL="25400"/>
                </a:tc>
                <a:tc>
                  <a:txBody>
                    <a:bodyPr>
                      <a:noAutofit/>
                    </a:bodyPr>
                    <a:lstStyle/>
                    <a:p>
                      <a:pPr indent="-266700" lvl="0" marL="457200" rtl="0">
                        <a:spcBef>
                          <a:spcPts val="0"/>
                        </a:spcBef>
                        <a:spcAft>
                          <a:spcPts val="0"/>
                        </a:spcAft>
                        <a:buSzPts val="600"/>
                        <a:buChar char="●"/>
                      </a:pPr>
                      <a:r>
                        <a:rPr lang="en" sz="600"/>
                        <a:t>Multicenter-analysis of adult cardiac telemetry use </a:t>
                      </a:r>
                      <a:endParaRPr sz="600"/>
                    </a:p>
                    <a:p>
                      <a:pPr indent="-266700" lvl="0" marL="457200" rtl="0">
                        <a:spcBef>
                          <a:spcPts val="0"/>
                        </a:spcBef>
                        <a:spcAft>
                          <a:spcPts val="0"/>
                        </a:spcAft>
                        <a:buSzPts val="600"/>
                        <a:buChar char="●"/>
                      </a:pPr>
                      <a:r>
                        <a:rPr lang="en" sz="600"/>
                        <a:t> 35% of telemetry hours were not supported by the accepted clinical indications from AHA guidelines </a:t>
                      </a:r>
                      <a:endParaRPr sz="600"/>
                    </a:p>
                    <a:p>
                      <a:pPr indent="-266700" lvl="0" marL="457200" rtl="0">
                        <a:spcBef>
                          <a:spcPts val="0"/>
                        </a:spcBef>
                        <a:spcAft>
                          <a:spcPts val="0"/>
                        </a:spcAft>
                        <a:buSzPts val="600"/>
                        <a:buChar char="●"/>
                      </a:pPr>
                      <a:r>
                        <a:rPr lang="en" sz="600"/>
                        <a:t>3.1 per 100 days of non-indicated days showed arrhythmias, none of which were clinically </a:t>
                      </a:r>
                      <a:r>
                        <a:rPr lang="en" sz="600"/>
                        <a:t>significant</a:t>
                      </a:r>
                      <a:r>
                        <a:rPr lang="en" sz="600"/>
                        <a:t> </a:t>
                      </a:r>
                      <a:endParaRPr sz="600"/>
                    </a:p>
                    <a:p>
                      <a:pPr indent="-266700" lvl="0" marL="457200" rtl="0">
                        <a:spcBef>
                          <a:spcPts val="0"/>
                        </a:spcBef>
                        <a:spcAft>
                          <a:spcPts val="0"/>
                        </a:spcAft>
                        <a:buSzPts val="600"/>
                        <a:buChar char="●"/>
                      </a:pPr>
                      <a:r>
                        <a:rPr lang="en" sz="600"/>
                        <a:t>Savings of up to $53 per patient per-day by eliminating </a:t>
                      </a:r>
                      <a:r>
                        <a:rPr lang="en" sz="600"/>
                        <a:t>unnecessary</a:t>
                      </a:r>
                      <a:r>
                        <a:rPr lang="en" sz="600"/>
                        <a:t> monitoring</a:t>
                      </a:r>
                      <a:endParaRPr sz="600"/>
                    </a:p>
                    <a:p>
                      <a:pPr indent="-266700" lvl="0" marL="457200" rtl="0">
                        <a:spcBef>
                          <a:spcPts val="0"/>
                        </a:spcBef>
                        <a:spcAft>
                          <a:spcPts val="0"/>
                        </a:spcAft>
                        <a:buSzPts val="600"/>
                        <a:buChar char="●"/>
                      </a:pPr>
                      <a:r>
                        <a:rPr lang="en" sz="600"/>
                        <a:t>Small population size, 1-week study design, mortality rates not measured</a:t>
                      </a:r>
                      <a:endParaRPr sz="600"/>
                    </a:p>
                  </a:txBody>
                  <a:tcPr marT="0" marB="0" marR="25400" marL="25400"/>
                </a:tc>
              </a:tr>
              <a:tr h="848475">
                <a:tc>
                  <a:txBody>
                    <a:bodyPr>
                      <a:noAutofit/>
                    </a:bodyPr>
                    <a:lstStyle/>
                    <a:p>
                      <a:pPr indent="0" lvl="0" marL="0" rtl="0">
                        <a:spcBef>
                          <a:spcPts val="0"/>
                        </a:spcBef>
                        <a:spcAft>
                          <a:spcPts val="0"/>
                        </a:spcAft>
                        <a:buNone/>
                      </a:pPr>
                      <a:r>
                        <a:rPr lang="en" sz="600"/>
                        <a:t>Crawford &amp; Halm, 2015.</a:t>
                      </a:r>
                      <a:endParaRPr sz="600"/>
                    </a:p>
                  </a:txBody>
                  <a:tcPr marT="0" marB="0" marR="25400" marL="25400"/>
                </a:tc>
                <a:tc>
                  <a:txBody>
                    <a:bodyPr>
                      <a:noAutofit/>
                    </a:bodyPr>
                    <a:lstStyle/>
                    <a:p>
                      <a:pPr indent="0" lvl="0" marL="0" rtl="0">
                        <a:spcBef>
                          <a:spcPts val="0"/>
                        </a:spcBef>
                        <a:spcAft>
                          <a:spcPts val="0"/>
                        </a:spcAft>
                        <a:buNone/>
                      </a:pPr>
                      <a:r>
                        <a:rPr lang="en" sz="600"/>
                        <a:t>Level I</a:t>
                      </a:r>
                      <a:endParaRPr sz="600"/>
                    </a:p>
                  </a:txBody>
                  <a:tcPr marT="0" marB="0" marR="25400" marL="25400"/>
                </a:tc>
                <a:tc>
                  <a:txBody>
                    <a:bodyPr>
                      <a:noAutofit/>
                    </a:bodyPr>
                    <a:lstStyle/>
                    <a:p>
                      <a:pPr indent="-266700" lvl="0" marL="457200" rtl="0">
                        <a:spcBef>
                          <a:spcPts val="0"/>
                        </a:spcBef>
                        <a:spcAft>
                          <a:spcPts val="0"/>
                        </a:spcAft>
                        <a:buSzPts val="600"/>
                        <a:buChar char="●"/>
                      </a:pPr>
                      <a:r>
                        <a:rPr lang="en" sz="600"/>
                        <a:t>Systematic review of articles from 2010-14: Looked to find what criteria was being used for admission to telemetry units for hospitalized adults</a:t>
                      </a:r>
                      <a:endParaRPr sz="600"/>
                    </a:p>
                    <a:p>
                      <a:pPr indent="-266700" lvl="0" marL="457200" rtl="0">
                        <a:spcBef>
                          <a:spcPts val="0"/>
                        </a:spcBef>
                        <a:spcAft>
                          <a:spcPts val="0"/>
                        </a:spcAft>
                        <a:buSzPts val="600"/>
                        <a:buChar char="●"/>
                      </a:pPr>
                      <a:r>
                        <a:rPr lang="en" sz="600"/>
                        <a:t> 28% of patients who had telemetry orders did not meet Class I or Class II indications according to AHA guidelines</a:t>
                      </a:r>
                      <a:endParaRPr sz="600"/>
                    </a:p>
                    <a:p>
                      <a:pPr indent="-266700" lvl="0" marL="457200" rtl="0">
                        <a:spcBef>
                          <a:spcPts val="0"/>
                        </a:spcBef>
                        <a:spcAft>
                          <a:spcPts val="0"/>
                        </a:spcAft>
                        <a:buSzPts val="600"/>
                        <a:buChar char="●"/>
                      </a:pPr>
                      <a:r>
                        <a:rPr lang="en" sz="600"/>
                        <a:t>Pulmonary disease and respiratory distress most notable non-indicated diagnoses</a:t>
                      </a:r>
                      <a:endParaRPr sz="600"/>
                    </a:p>
                    <a:p>
                      <a:pPr indent="-266700" lvl="0" marL="457200" rtl="0">
                        <a:spcBef>
                          <a:spcPts val="0"/>
                        </a:spcBef>
                        <a:spcAft>
                          <a:spcPts val="0"/>
                        </a:spcAft>
                        <a:buSzPts val="600"/>
                        <a:buChar char="●"/>
                      </a:pPr>
                      <a:r>
                        <a:rPr lang="en" sz="600"/>
                        <a:t>Suggest daily assessment for telemetry </a:t>
                      </a:r>
                      <a:r>
                        <a:rPr lang="en" sz="600"/>
                        <a:t>necessity</a:t>
                      </a:r>
                      <a:r>
                        <a:rPr lang="en" sz="600"/>
                        <a:t>, with the nurse playing a role in decision making</a:t>
                      </a:r>
                      <a:endParaRPr sz="600"/>
                    </a:p>
                  </a:txBody>
                  <a:tcPr marT="0" marB="0" marR="25400" marL="25400"/>
                </a:tc>
              </a:tr>
              <a:tr h="848475">
                <a:tc>
                  <a:txBody>
                    <a:bodyPr>
                      <a:noAutofit/>
                    </a:bodyPr>
                    <a:lstStyle/>
                    <a:p>
                      <a:pPr indent="0" lvl="0" marL="0" rtl="0">
                        <a:spcBef>
                          <a:spcPts val="0"/>
                        </a:spcBef>
                        <a:spcAft>
                          <a:spcPts val="0"/>
                        </a:spcAft>
                        <a:buNone/>
                      </a:pPr>
                      <a:r>
                        <a:rPr lang="en" sz="600"/>
                        <a:t>Dressler </a:t>
                      </a:r>
                      <a:r>
                        <a:rPr i="1" lang="en" sz="600"/>
                        <a:t>et al.</a:t>
                      </a:r>
                      <a:r>
                        <a:rPr lang="en" sz="600"/>
                        <a:t>, 2014.</a:t>
                      </a:r>
                      <a:endParaRPr sz="600"/>
                    </a:p>
                  </a:txBody>
                  <a:tcPr marT="0" marB="0" marR="25400" marL="25400"/>
                </a:tc>
                <a:tc>
                  <a:txBody>
                    <a:bodyPr>
                      <a:noAutofit/>
                    </a:bodyPr>
                    <a:lstStyle/>
                    <a:p>
                      <a:pPr indent="0" lvl="0" marL="0" rtl="0">
                        <a:spcBef>
                          <a:spcPts val="0"/>
                        </a:spcBef>
                        <a:spcAft>
                          <a:spcPts val="0"/>
                        </a:spcAft>
                        <a:buNone/>
                      </a:pPr>
                      <a:r>
                        <a:rPr lang="en" sz="600"/>
                        <a:t>Level II</a:t>
                      </a:r>
                      <a:endParaRPr sz="600"/>
                    </a:p>
                  </a:txBody>
                  <a:tcPr marT="0" marB="0" marR="25400" marL="25400"/>
                </a:tc>
                <a:tc>
                  <a:txBody>
                    <a:bodyPr>
                      <a:noAutofit/>
                    </a:bodyPr>
                    <a:lstStyle/>
                    <a:p>
                      <a:pPr indent="-266700" lvl="0" marL="457200" rtl="0">
                        <a:spcBef>
                          <a:spcPts val="0"/>
                        </a:spcBef>
                        <a:spcAft>
                          <a:spcPts val="0"/>
                        </a:spcAft>
                        <a:buClr>
                          <a:srgbClr val="333333"/>
                        </a:buClr>
                        <a:buSzPts val="600"/>
                        <a:buChar char="●"/>
                      </a:pPr>
                      <a:r>
                        <a:rPr lang="en" sz="600">
                          <a:solidFill>
                            <a:srgbClr val="333333"/>
                          </a:solidFill>
                        </a:rPr>
                        <a:t>1100-bed hospital network, integrated updated American Heart Association guidelines into their electronic medical system and a bedside assessment tool for nurses</a:t>
                      </a:r>
                      <a:endParaRPr sz="600">
                        <a:solidFill>
                          <a:srgbClr val="333333"/>
                        </a:solidFill>
                      </a:endParaRPr>
                    </a:p>
                    <a:p>
                      <a:pPr indent="-266700" lvl="0" marL="457200" rtl="0">
                        <a:spcBef>
                          <a:spcPts val="0"/>
                        </a:spcBef>
                        <a:spcAft>
                          <a:spcPts val="0"/>
                        </a:spcAft>
                        <a:buClr>
                          <a:srgbClr val="333333"/>
                        </a:buClr>
                        <a:buSzPts val="600"/>
                        <a:buChar char="●"/>
                      </a:pPr>
                      <a:r>
                        <a:rPr lang="en" sz="600">
                          <a:solidFill>
                            <a:srgbClr val="333333"/>
                          </a:solidFill>
                        </a:rPr>
                        <a:t> 11 and 22-week  pre-implementation and post-implementation periods, respectively </a:t>
                      </a:r>
                      <a:endParaRPr sz="600">
                        <a:solidFill>
                          <a:srgbClr val="333333"/>
                        </a:solidFill>
                      </a:endParaRPr>
                    </a:p>
                    <a:p>
                      <a:pPr indent="-266700" lvl="0" marL="457200" rtl="0">
                        <a:spcBef>
                          <a:spcPts val="0"/>
                        </a:spcBef>
                        <a:spcAft>
                          <a:spcPts val="0"/>
                        </a:spcAft>
                        <a:buClr>
                          <a:srgbClr val="333333"/>
                        </a:buClr>
                        <a:buSzPts val="600"/>
                        <a:buChar char="●"/>
                      </a:pPr>
                      <a:r>
                        <a:rPr lang="en" sz="600">
                          <a:solidFill>
                            <a:srgbClr val="333333"/>
                          </a:solidFill>
                        </a:rPr>
                        <a:t>The mean number of weekly telemetry orders decreased from 1032 to 593.2, and the duration of time spent on telemetry per hospital stay decreased from 57.8 to 30.9 hours; estimated 4.8 million dollars annually savings</a:t>
                      </a:r>
                      <a:endParaRPr sz="600"/>
                    </a:p>
                  </a:txBody>
                  <a:tcPr marT="0" marB="0" marR="25400" marL="25400"/>
                </a:tc>
              </a:tr>
              <a:tr h="1333625">
                <a:tc>
                  <a:txBody>
                    <a:bodyPr>
                      <a:noAutofit/>
                    </a:bodyPr>
                    <a:lstStyle/>
                    <a:p>
                      <a:pPr indent="0" lvl="0" marL="0" rtl="0">
                        <a:spcBef>
                          <a:spcPts val="0"/>
                        </a:spcBef>
                        <a:spcAft>
                          <a:spcPts val="0"/>
                        </a:spcAft>
                        <a:buNone/>
                      </a:pPr>
                      <a:r>
                        <a:rPr lang="en" sz="600"/>
                        <a:t>Perrin </a:t>
                      </a:r>
                      <a:r>
                        <a:rPr i="1" lang="en" sz="600"/>
                        <a:t>et al.</a:t>
                      </a:r>
                      <a:r>
                        <a:rPr lang="en" sz="600"/>
                        <a:t>, 2017.</a:t>
                      </a:r>
                      <a:endParaRPr sz="600"/>
                    </a:p>
                  </a:txBody>
                  <a:tcPr marT="0" marB="0" marR="25400" marL="25400"/>
                </a:tc>
                <a:tc>
                  <a:txBody>
                    <a:bodyPr>
                      <a:noAutofit/>
                    </a:bodyPr>
                    <a:lstStyle/>
                    <a:p>
                      <a:pPr indent="0" lvl="0" marL="0" rtl="0">
                        <a:spcBef>
                          <a:spcPts val="0"/>
                        </a:spcBef>
                        <a:spcAft>
                          <a:spcPts val="0"/>
                        </a:spcAft>
                        <a:buNone/>
                      </a:pPr>
                      <a:r>
                        <a:rPr lang="en" sz="600"/>
                        <a:t> Level II</a:t>
                      </a:r>
                      <a:endParaRPr sz="600"/>
                    </a:p>
                  </a:txBody>
                  <a:tcPr marT="0" marB="0" marR="25400" marL="25400"/>
                </a:tc>
                <a:tc>
                  <a:txBody>
                    <a:bodyPr>
                      <a:noAutofit/>
                    </a:bodyPr>
                    <a:lstStyle/>
                    <a:p>
                      <a:pPr indent="-266700" lvl="0" marL="457200" rtl="0">
                        <a:spcBef>
                          <a:spcPts val="0"/>
                        </a:spcBef>
                        <a:spcAft>
                          <a:spcPts val="0"/>
                        </a:spcAft>
                        <a:buSzPts val="600"/>
                        <a:buChar char="●"/>
                      </a:pPr>
                      <a:r>
                        <a:rPr lang="en" sz="600"/>
                        <a:t>15-bed medical acute-care unit with 8 available telemetry monitors</a:t>
                      </a:r>
                      <a:endParaRPr sz="600"/>
                    </a:p>
                    <a:p>
                      <a:pPr indent="-266700" lvl="0" marL="457200" rtl="0">
                        <a:spcBef>
                          <a:spcPts val="0"/>
                        </a:spcBef>
                        <a:spcAft>
                          <a:spcPts val="0"/>
                        </a:spcAft>
                        <a:buSzPts val="600"/>
                        <a:buChar char="●"/>
                      </a:pPr>
                      <a:r>
                        <a:rPr lang="en" sz="600"/>
                        <a:t>Nurse-managed telemetry discontinuation protocol developed using AHA guidelines, level of necessity communicated to hospitalists during morning care rounds </a:t>
                      </a:r>
                      <a:endParaRPr sz="600"/>
                    </a:p>
                    <a:p>
                      <a:pPr indent="-266700" lvl="0" marL="457200" rtl="0">
                        <a:spcBef>
                          <a:spcPts val="0"/>
                        </a:spcBef>
                        <a:spcAft>
                          <a:spcPts val="0"/>
                        </a:spcAft>
                        <a:buSzPts val="600"/>
                        <a:buChar char="●"/>
                      </a:pPr>
                      <a:r>
                        <a:rPr lang="en" sz="600"/>
                        <a:t>Telemetry hours stayed the same, likelihood of being on telemetry upon discharge reduced by 75% </a:t>
                      </a:r>
                      <a:endParaRPr sz="600"/>
                    </a:p>
                    <a:p>
                      <a:pPr indent="-266700" lvl="0" marL="457200" rtl="0">
                        <a:spcBef>
                          <a:spcPts val="0"/>
                        </a:spcBef>
                        <a:spcAft>
                          <a:spcPts val="0"/>
                        </a:spcAft>
                        <a:buSzPts val="600"/>
                        <a:buChar char="●"/>
                      </a:pPr>
                      <a:r>
                        <a:rPr lang="en" sz="600"/>
                        <a:t>3 months of telemetry data collected before intervention, limiting ability to make comparisons  to intervention</a:t>
                      </a:r>
                      <a:endParaRPr sz="600"/>
                    </a:p>
                    <a:p>
                      <a:pPr indent="-266700" lvl="0" marL="457200" rtl="0">
                        <a:spcBef>
                          <a:spcPts val="0"/>
                        </a:spcBef>
                        <a:spcAft>
                          <a:spcPts val="0"/>
                        </a:spcAft>
                        <a:buSzPts val="600"/>
                        <a:buChar char="●"/>
                      </a:pPr>
                      <a:r>
                        <a:rPr lang="en" sz="600"/>
                        <a:t>Change in patient demographic: gastrointestinal motility diagnoses with frequent hospital encounters to a medically complex demographic with fewer encounters and more intrahospital transfers</a:t>
                      </a:r>
                      <a:endParaRPr sz="600"/>
                    </a:p>
                  </a:txBody>
                  <a:tcPr marT="0" marB="0" marR="25400" marL="25400"/>
                </a:tc>
              </a:tr>
            </a:tbl>
          </a:graphicData>
        </a:graphic>
      </p:graphicFrame>
      <p:sp>
        <p:nvSpPr>
          <p:cNvPr id="144" name="Shape 144"/>
          <p:cNvSpPr/>
          <p:nvPr/>
        </p:nvSpPr>
        <p:spPr>
          <a:xfrm>
            <a:off x="173350" y="1056225"/>
            <a:ext cx="61800" cy="61800"/>
          </a:xfrm>
          <a:prstGeom prst="ellipse">
            <a:avLst/>
          </a:prstGeom>
          <a:solidFill>
            <a:schemeClr val="lt2"/>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5" name="Shape 145"/>
          <p:cNvSpPr/>
          <p:nvPr/>
        </p:nvSpPr>
        <p:spPr>
          <a:xfrm>
            <a:off x="193425" y="1775200"/>
            <a:ext cx="61800" cy="61800"/>
          </a:xfrm>
          <a:prstGeom prst="ellipse">
            <a:avLst/>
          </a:prstGeom>
          <a:solidFill>
            <a:schemeClr val="lt2"/>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6" name="Shape 146"/>
          <p:cNvSpPr/>
          <p:nvPr/>
        </p:nvSpPr>
        <p:spPr>
          <a:xfrm>
            <a:off x="193425" y="2199575"/>
            <a:ext cx="61800" cy="61800"/>
          </a:xfrm>
          <a:prstGeom prst="ellipse">
            <a:avLst/>
          </a:prstGeom>
          <a:solidFill>
            <a:schemeClr val="lt2"/>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7" name="Shape 147"/>
          <p:cNvSpPr/>
          <p:nvPr/>
        </p:nvSpPr>
        <p:spPr>
          <a:xfrm>
            <a:off x="193425" y="2623950"/>
            <a:ext cx="61800" cy="61800"/>
          </a:xfrm>
          <a:prstGeom prst="ellipse">
            <a:avLst/>
          </a:prstGeom>
          <a:solidFill>
            <a:schemeClr val="lt2"/>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8" name="Shape 148"/>
          <p:cNvSpPr/>
          <p:nvPr/>
        </p:nvSpPr>
        <p:spPr>
          <a:xfrm>
            <a:off x="193425" y="2914276"/>
            <a:ext cx="61800" cy="61800"/>
          </a:xfrm>
          <a:prstGeom prst="ellipse">
            <a:avLst/>
          </a:prstGeom>
          <a:solidFill>
            <a:schemeClr val="lt2"/>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a:spcBef>
                <a:spcPts val="0"/>
              </a:spcBef>
              <a:spcAft>
                <a:spcPts val="0"/>
              </a:spcAft>
              <a:buNone/>
            </a:pPr>
            <a:r>
              <a:t/>
            </a:r>
            <a:endParaRPr/>
          </a:p>
        </p:txBody>
      </p:sp>
      <p:pic>
        <p:nvPicPr>
          <p:cNvPr id="149" name="Shape 149"/>
          <p:cNvPicPr preferRelativeResize="0"/>
          <p:nvPr/>
        </p:nvPicPr>
        <p:blipFill>
          <a:blip r:embed="rId4">
            <a:alphaModFix/>
          </a:blip>
          <a:stretch>
            <a:fillRect/>
          </a:stretch>
        </p:blipFill>
        <p:spPr>
          <a:xfrm>
            <a:off x="6994300" y="85100"/>
            <a:ext cx="1797276" cy="438600"/>
          </a:xfrm>
          <a:prstGeom prst="rect">
            <a:avLst/>
          </a:prstGeom>
          <a:noFill/>
          <a:ln>
            <a:noFill/>
          </a:ln>
        </p:spPr>
      </p:pic>
      <p:pic>
        <p:nvPicPr>
          <p:cNvPr id="150" name="Shape 150"/>
          <p:cNvPicPr preferRelativeResize="0"/>
          <p:nvPr/>
        </p:nvPicPr>
        <p:blipFill>
          <a:blip r:embed="rId5">
            <a:alphaModFix/>
          </a:blip>
          <a:stretch>
            <a:fillRect/>
          </a:stretch>
        </p:blipFill>
        <p:spPr>
          <a:xfrm>
            <a:off x="193425" y="40550"/>
            <a:ext cx="339170" cy="3985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