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2.xml" ContentType="application/vnd.openxmlformats-officedocument.drawingml.diagramData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9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mlab" initials="k" lastIdx="2" clrIdx="0">
    <p:extLst/>
  </p:cmAuthor>
  <p:cmAuthor id="2" name="Jarret Askin" initials="J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FB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921"/>
    <p:restoredTop sz="94635"/>
  </p:normalViewPr>
  <p:slideViewPr>
    <p:cSldViewPr snapToGrid="0" snapToObjects="1">
      <p:cViewPr varScale="1">
        <p:scale>
          <a:sx n="24" d="100"/>
          <a:sy n="24" d="100"/>
        </p:scale>
        <p:origin x="20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microsoft.com/office/2016/11/relationships/changesInfo" Target="changesInfos/changesInfo1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5B30F132-78BA-4F71-B628-B344CF37AD0C}"/>
    <pc:docChg chg="modSld">
      <pc:chgData name="" userId="" providerId="" clId="Web-{5B30F132-78BA-4F71-B628-B344CF37AD0C}" dt="2018-05-01T01:51:54.053" v="0"/>
      <pc:docMkLst>
        <pc:docMk/>
      </pc:docMkLst>
      <pc:sldChg chg="modSp">
        <pc:chgData name="" userId="" providerId="" clId="Web-{5B30F132-78BA-4F71-B628-B344CF37AD0C}" dt="2018-05-01T01:51:54.053" v="0"/>
        <pc:sldMkLst>
          <pc:docMk/>
          <pc:sldMk cId="178895130" sldId="259"/>
        </pc:sldMkLst>
        <pc:picChg chg="mod">
          <ac:chgData name="" userId="" providerId="" clId="Web-{5B30F132-78BA-4F71-B628-B344CF37AD0C}" dt="2018-05-01T01:51:54.053" v="0"/>
          <ac:picMkLst>
            <pc:docMk/>
            <pc:sldMk cId="178895130" sldId="259"/>
            <ac:picMk id="1028" creationId="{00000000-0000-0000-0000-000000000000}"/>
          </ac:picMkLst>
        </pc:picChg>
      </pc:sldChg>
    </pc:docChg>
  </pc:docChgLst>
  <pc:docChgLst>
    <pc:chgData clId="Web-{C8561EA2-9E80-48AA-9825-87A412CA7D05}"/>
    <pc:docChg chg="modSld">
      <pc:chgData name="" userId="" providerId="" clId="Web-{C8561EA2-9E80-48AA-9825-87A412CA7D05}" dt="2018-05-01T02:15:12.330" v="59"/>
      <pc:docMkLst>
        <pc:docMk/>
      </pc:docMkLst>
      <pc:sldChg chg="addSp delSp modSp">
        <pc:chgData name="" userId="" providerId="" clId="Web-{C8561EA2-9E80-48AA-9825-87A412CA7D05}" dt="2018-05-01T02:15:12.330" v="59"/>
        <pc:sldMkLst>
          <pc:docMk/>
          <pc:sldMk cId="178895130" sldId="259"/>
        </pc:sldMkLst>
        <pc:spChg chg="mod">
          <ac:chgData name="" userId="" providerId="" clId="Web-{C8561EA2-9E80-48AA-9825-87A412CA7D05}" dt="2018-05-01T02:13:47.735" v="51"/>
          <ac:spMkLst>
            <pc:docMk/>
            <pc:sldMk cId="178895130" sldId="259"/>
            <ac:spMk id="26" creationId="{63A4787A-411E-4AFF-B0DC-DAC84CD145DF}"/>
          </ac:spMkLst>
        </pc:spChg>
        <pc:spChg chg="mod">
          <ac:chgData name="" userId="" providerId="" clId="Web-{C8561EA2-9E80-48AA-9825-87A412CA7D05}" dt="2018-05-01T02:13:17.250" v="43"/>
          <ac:spMkLst>
            <pc:docMk/>
            <pc:sldMk cId="178895130" sldId="259"/>
            <ac:spMk id="95" creationId="{5A737441-F3F4-4C89-8FA5-B6AAF202C3AF}"/>
          </ac:spMkLst>
        </pc:spChg>
        <pc:spChg chg="mod">
          <ac:chgData name="" userId="" providerId="" clId="Web-{C8561EA2-9E80-48AA-9825-87A412CA7D05}" dt="2018-05-01T02:13:00.562" v="42"/>
          <ac:spMkLst>
            <pc:docMk/>
            <pc:sldMk cId="178895130" sldId="259"/>
            <ac:spMk id="96" creationId="{62D64712-C883-41A0-B4AB-8C963738CAD3}"/>
          </ac:spMkLst>
        </pc:spChg>
        <pc:spChg chg="mod">
          <ac:chgData name="" userId="" providerId="" clId="Web-{C8561EA2-9E80-48AA-9825-87A412CA7D05}" dt="2018-05-01T02:13:17.469" v="44"/>
          <ac:spMkLst>
            <pc:docMk/>
            <pc:sldMk cId="178895130" sldId="259"/>
            <ac:spMk id="97" creationId="{8DE8C901-3713-447E-853C-36462EF2149E}"/>
          </ac:spMkLst>
        </pc:spChg>
        <pc:spChg chg="mod">
          <ac:chgData name="" userId="" providerId="" clId="Web-{C8561EA2-9E80-48AA-9825-87A412CA7D05}" dt="2018-05-01T02:13:17.765" v="45"/>
          <ac:spMkLst>
            <pc:docMk/>
            <pc:sldMk cId="178895130" sldId="259"/>
            <ac:spMk id="98" creationId="{DD3B8F9F-93D3-42CA-A614-F6531869833A}"/>
          </ac:spMkLst>
        </pc:spChg>
        <pc:spChg chg="mod">
          <ac:chgData name="" userId="" providerId="" clId="Web-{C8561EA2-9E80-48AA-9825-87A412CA7D05}" dt="2018-05-01T02:15:12.330" v="59"/>
          <ac:spMkLst>
            <pc:docMk/>
            <pc:sldMk cId="178895130" sldId="259"/>
            <ac:spMk id="99" creationId="{2EC1B0CA-E584-4F7F-B422-1F285813DDFF}"/>
          </ac:spMkLst>
        </pc:spChg>
        <pc:spChg chg="mod">
          <ac:chgData name="" userId="" providerId="" clId="Web-{C8561EA2-9E80-48AA-9825-87A412CA7D05}" dt="2018-05-01T02:13:18.187" v="47"/>
          <ac:spMkLst>
            <pc:docMk/>
            <pc:sldMk cId="178895130" sldId="259"/>
            <ac:spMk id="101" creationId="{5F1CEA91-5BC8-4D2C-8328-3FCE51B5F4DF}"/>
          </ac:spMkLst>
        </pc:spChg>
        <pc:spChg chg="mod">
          <ac:chgData name="" userId="" providerId="" clId="Web-{C8561EA2-9E80-48AA-9825-87A412CA7D05}" dt="2018-05-01T02:13:18.390" v="48"/>
          <ac:spMkLst>
            <pc:docMk/>
            <pc:sldMk cId="178895130" sldId="259"/>
            <ac:spMk id="103" creationId="{29579592-2BEB-4048-AA85-9E7DBE2604AB}"/>
          </ac:spMkLst>
        </pc:spChg>
        <pc:spChg chg="mod">
          <ac:chgData name="" userId="" providerId="" clId="Web-{C8561EA2-9E80-48AA-9825-87A412CA7D05}" dt="2018-05-01T02:13:23.312" v="49"/>
          <ac:spMkLst>
            <pc:docMk/>
            <pc:sldMk cId="178895130" sldId="259"/>
            <ac:spMk id="104" creationId="{3F34AE89-6071-4A4B-A185-907B64CA3C7C}"/>
          </ac:spMkLst>
        </pc:spChg>
        <pc:spChg chg="mod">
          <ac:chgData name="" userId="" providerId="" clId="Web-{C8561EA2-9E80-48AA-9825-87A412CA7D05}" dt="2018-05-01T02:14:50.752" v="58"/>
          <ac:spMkLst>
            <pc:docMk/>
            <pc:sldMk cId="178895130" sldId="259"/>
            <ac:spMk id="109" creationId="{2C78DBF9-0F0A-420C-BA54-969F1852DB07}"/>
          </ac:spMkLst>
        </pc:spChg>
        <pc:picChg chg="mod">
          <ac:chgData name="" userId="" providerId="" clId="Web-{C8561EA2-9E80-48AA-9825-87A412CA7D05}" dt="2018-05-01T02:12:52.624" v="39"/>
          <ac:picMkLst>
            <pc:docMk/>
            <pc:sldMk cId="178895130" sldId="259"/>
            <ac:picMk id="51" creationId="{636081A2-9A4A-4B63-B9CD-FBE55D0EEE9E}"/>
          </ac:picMkLst>
        </pc:picChg>
        <pc:picChg chg="del">
          <ac:chgData name="" userId="" providerId="" clId="Web-{C8561EA2-9E80-48AA-9825-87A412CA7D05}" dt="2018-05-01T02:05:23.366" v="2"/>
          <ac:picMkLst>
            <pc:docMk/>
            <pc:sldMk cId="178895130" sldId="259"/>
            <ac:picMk id="60" creationId="{1854F58A-68CF-4E54-BA84-5F94A7E59F14}"/>
          </ac:picMkLst>
        </pc:picChg>
        <pc:picChg chg="mod">
          <ac:chgData name="" userId="" providerId="" clId="Web-{C8561EA2-9E80-48AA-9825-87A412CA7D05}" dt="2018-05-01T02:12:52.624" v="40"/>
          <ac:picMkLst>
            <pc:docMk/>
            <pc:sldMk cId="178895130" sldId="259"/>
            <ac:picMk id="81" creationId="{55D437BE-C1D6-4DDA-B23D-DAA822914677}"/>
          </ac:picMkLst>
        </pc:picChg>
        <pc:picChg chg="mod">
          <ac:chgData name="" userId="" providerId="" clId="Web-{C8561EA2-9E80-48AA-9825-87A412CA7D05}" dt="2018-05-01T02:06:09.476" v="11"/>
          <ac:picMkLst>
            <pc:docMk/>
            <pc:sldMk cId="178895130" sldId="259"/>
            <ac:picMk id="85" creationId="{601AC79D-F3DC-4CA6-8B1F-9E3A31E5C6EB}"/>
          </ac:picMkLst>
        </pc:picChg>
        <pc:picChg chg="mod">
          <ac:chgData name="" userId="" providerId="" clId="Web-{C8561EA2-9E80-48AA-9825-87A412CA7D05}" dt="2018-05-01T02:12:52.624" v="41"/>
          <ac:picMkLst>
            <pc:docMk/>
            <pc:sldMk cId="178895130" sldId="259"/>
            <ac:picMk id="89" creationId="{09929700-8C38-4AF3-93D3-64D5FE4A5922}"/>
          </ac:picMkLst>
        </pc:picChg>
        <pc:picChg chg="mod">
          <ac:chgData name="" userId="" providerId="" clId="Web-{C8561EA2-9E80-48AA-9825-87A412CA7D05}" dt="2018-05-01T02:13:26.109" v="50"/>
          <ac:picMkLst>
            <pc:docMk/>
            <pc:sldMk cId="178895130" sldId="259"/>
            <ac:picMk id="107" creationId="{A082128A-1BEF-4CFD-A3CF-805B72146912}"/>
          </ac:picMkLst>
        </pc:picChg>
        <pc:picChg chg="add del mod">
          <ac:chgData name="" userId="" providerId="" clId="Web-{C8561EA2-9E80-48AA-9825-87A412CA7D05}" dt="2018-05-01T02:04:57.428" v="1"/>
          <ac:picMkLst>
            <pc:docMk/>
            <pc:sldMk cId="178895130" sldId="259"/>
            <ac:picMk id="111" creationId="{54752F4A-3309-4A5F-9DE7-D86B62EE7D13}"/>
          </ac:picMkLst>
        </pc:picChg>
        <pc:picChg chg="add mod">
          <ac:chgData name="" userId="" providerId="" clId="Web-{C8561EA2-9E80-48AA-9825-87A412CA7D05}" dt="2018-05-01T02:06:04.304" v="10"/>
          <ac:picMkLst>
            <pc:docMk/>
            <pc:sldMk cId="178895130" sldId="259"/>
            <ac:picMk id="113" creationId="{85E27F12-DB91-4711-AAD1-5369917D2678}"/>
          </ac:picMkLst>
        </pc:picChg>
      </pc:sldChg>
    </pc:docChg>
  </pc:docChgLst>
  <pc:docChgLst>
    <pc:chgData clId="Web-{F13D372E-4D82-4EB2-9BDC-B4D77185CE55}"/>
    <pc:docChg chg="modSld">
      <pc:chgData name="" userId="" providerId="" clId="Web-{F13D372E-4D82-4EB2-9BDC-B4D77185CE55}" dt="2018-05-01T02:02:36.331" v="37"/>
      <pc:docMkLst>
        <pc:docMk/>
      </pc:docMkLst>
      <pc:sldChg chg="addSp modSp">
        <pc:chgData name="" userId="" providerId="" clId="Web-{F13D372E-4D82-4EB2-9BDC-B4D77185CE55}" dt="2018-05-01T02:00:34.782" v="16"/>
        <pc:sldMkLst>
          <pc:docMk/>
          <pc:sldMk cId="1391887841" sldId="257"/>
        </pc:sldMkLst>
        <pc:spChg chg="mod">
          <ac:chgData name="" userId="" providerId="" clId="Web-{F13D372E-4D82-4EB2-9BDC-B4D77185CE55}" dt="2018-05-01T02:00:34.782" v="16"/>
          <ac:spMkLst>
            <pc:docMk/>
            <pc:sldMk cId="1391887841" sldId="257"/>
            <ac:spMk id="2" creationId="{00000000-0000-0000-0000-000000000000}"/>
          </ac:spMkLst>
        </pc:spChg>
        <pc:spChg chg="add mod">
          <ac:chgData name="" userId="" providerId="" clId="Web-{F13D372E-4D82-4EB2-9BDC-B4D77185CE55}" dt="2018-05-01T01:58:26.280" v="1"/>
          <ac:spMkLst>
            <pc:docMk/>
            <pc:sldMk cId="1391887841" sldId="257"/>
            <ac:spMk id="7" creationId="{6CF8B3FC-FBAD-48A7-A26A-C643FC9C7E2B}"/>
          </ac:spMkLst>
        </pc:spChg>
      </pc:sldChg>
      <pc:sldChg chg="addSp delSp modSp">
        <pc:chgData name="" userId="" providerId="" clId="Web-{F13D372E-4D82-4EB2-9BDC-B4D77185CE55}" dt="2018-05-01T02:02:36.331" v="37"/>
        <pc:sldMkLst>
          <pc:docMk/>
          <pc:sldMk cId="178895130" sldId="259"/>
        </pc:sldMkLst>
        <pc:spChg chg="add mod">
          <ac:chgData name="" userId="" providerId="" clId="Web-{F13D372E-4D82-4EB2-9BDC-B4D77185CE55}" dt="2018-05-01T02:02:36.331" v="37"/>
          <ac:spMkLst>
            <pc:docMk/>
            <pc:sldMk cId="178895130" sldId="259"/>
            <ac:spMk id="109" creationId="{2C78DBF9-0F0A-420C-BA54-969F1852DB07}"/>
          </ac:spMkLst>
        </pc:spChg>
        <pc:picChg chg="del">
          <ac:chgData name="" userId="" providerId="" clId="Web-{F13D372E-4D82-4EB2-9BDC-B4D77185CE55}" dt="2018-05-01T02:01:34.877" v="19"/>
          <ac:picMkLst>
            <pc:docMk/>
            <pc:sldMk cId="178895130" sldId="259"/>
            <ac:picMk id="41" creationId="{8B550073-5D15-45AB-8C65-82645347EE43}"/>
          </ac:picMkLst>
        </pc:picChg>
      </pc:sldChg>
    </pc:docChg>
  </pc:docChgLst>
  <pc:docChgLst>
    <pc:chgData clId="Web-{5641BB8A-1946-42BD-A9EA-1C06CAECF98B}"/>
    <pc:docChg chg="modSld">
      <pc:chgData name="" userId="" providerId="" clId="Web-{5641BB8A-1946-42BD-A9EA-1C06CAECF98B}" dt="2018-05-01T02:14:33.329" v="312"/>
      <pc:docMkLst>
        <pc:docMk/>
      </pc:docMkLst>
      <pc:sldChg chg="addSp delSp modSp">
        <pc:chgData name="" userId="" providerId="" clId="Web-{5641BB8A-1946-42BD-A9EA-1C06CAECF98B}" dt="2018-05-01T02:14:33.329" v="312"/>
        <pc:sldMkLst>
          <pc:docMk/>
          <pc:sldMk cId="178895130" sldId="259"/>
        </pc:sldMkLst>
        <pc:spChg chg="del">
          <ac:chgData name="" userId="" providerId="" clId="Web-{5641BB8A-1946-42BD-A9EA-1C06CAECF98B}" dt="2018-05-01T01:25:37.359" v="59"/>
          <ac:spMkLst>
            <pc:docMk/>
            <pc:sldMk cId="178895130" sldId="259"/>
            <ac:spMk id="8" creationId="{A263C5E6-1176-4564-BB6E-F828C60666A8}"/>
          </ac:spMkLst>
        </pc:spChg>
        <pc:spChg chg="mod">
          <ac:chgData name="" userId="" providerId="" clId="Web-{5641BB8A-1946-42BD-A9EA-1C06CAECF98B}" dt="2018-05-01T01:14:16.783" v="21"/>
          <ac:spMkLst>
            <pc:docMk/>
            <pc:sldMk cId="178895130" sldId="259"/>
            <ac:spMk id="10" creationId="{64972F6E-5260-462D-B505-8B2891BB38DA}"/>
          </ac:spMkLst>
        </pc:spChg>
        <pc:spChg chg="add del mod ord">
          <ac:chgData name="" userId="" providerId="" clId="Web-{5641BB8A-1946-42BD-A9EA-1C06CAECF98B}" dt="2018-05-01T01:13:59.189" v="19"/>
          <ac:spMkLst>
            <pc:docMk/>
            <pc:sldMk cId="178895130" sldId="259"/>
            <ac:spMk id="23" creationId="{950DCC4C-134F-4E61-8A8E-9C587E9B7BD6}"/>
          </ac:spMkLst>
        </pc:spChg>
        <pc:spChg chg="del mod">
          <ac:chgData name="" userId="" providerId="" clId="Web-{5641BB8A-1946-42BD-A9EA-1C06CAECF98B}" dt="2018-05-01T01:43:02.964" v="174"/>
          <ac:spMkLst>
            <pc:docMk/>
            <pc:sldMk cId="178895130" sldId="259"/>
            <ac:spMk id="35" creationId="{6EC08F00-E1AD-4210-B526-3F5EFD526B95}"/>
          </ac:spMkLst>
        </pc:spChg>
        <pc:spChg chg="add del mod">
          <ac:chgData name="" userId="" providerId="" clId="Web-{5641BB8A-1946-42BD-A9EA-1C06CAECF98B}" dt="2018-05-01T01:54:48.338" v="277"/>
          <ac:spMkLst>
            <pc:docMk/>
            <pc:sldMk cId="178895130" sldId="259"/>
            <ac:spMk id="44" creationId="{775A61D8-B0E2-4C7A-A741-1E977217E2BB}"/>
          </ac:spMkLst>
        </pc:spChg>
        <pc:spChg chg="add del mod">
          <ac:chgData name="" userId="" providerId="" clId="Web-{5641BB8A-1946-42BD-A9EA-1C06CAECF98B}" dt="2018-05-01T01:27:46.502" v="76"/>
          <ac:spMkLst>
            <pc:docMk/>
            <pc:sldMk cId="178895130" sldId="259"/>
            <ac:spMk id="46" creationId="{755E36A5-B959-4D2E-AA96-2E5888EAC524}"/>
          </ac:spMkLst>
        </pc:spChg>
        <pc:spChg chg="mod">
          <ac:chgData name="" userId="" providerId="" clId="Web-{5641BB8A-1946-42BD-A9EA-1C06CAECF98B}" dt="2018-05-01T01:14:45.502" v="24"/>
          <ac:spMkLst>
            <pc:docMk/>
            <pc:sldMk cId="178895130" sldId="259"/>
            <ac:spMk id="62" creationId="{6A1A8497-9433-44BF-9C0E-5798CF2D741B}"/>
          </ac:spMkLst>
        </pc:spChg>
        <pc:spChg chg="mod">
          <ac:chgData name="" userId="" providerId="" clId="Web-{5641BB8A-1946-42BD-A9EA-1C06CAECF98B}" dt="2018-05-01T01:14:48.205" v="25"/>
          <ac:spMkLst>
            <pc:docMk/>
            <pc:sldMk cId="178895130" sldId="259"/>
            <ac:spMk id="63" creationId="{73974061-1449-4FCA-BC7F-63B5B658BBAA}"/>
          </ac:spMkLst>
        </pc:spChg>
        <pc:spChg chg="mod">
          <ac:chgData name="" userId="" providerId="" clId="Web-{5641BB8A-1946-42BD-A9EA-1C06CAECF98B}" dt="2018-05-01T02:00:40.423" v="301"/>
          <ac:spMkLst>
            <pc:docMk/>
            <pc:sldMk cId="178895130" sldId="259"/>
            <ac:spMk id="65" creationId="{D7E41E5E-4B7B-46FA-86A6-3E6089249083}"/>
          </ac:spMkLst>
        </pc:spChg>
        <pc:spChg chg="mod">
          <ac:chgData name="" userId="" providerId="" clId="Web-{5641BB8A-1946-42BD-A9EA-1C06CAECF98B}" dt="2018-05-01T01:22:51.824" v="54"/>
          <ac:spMkLst>
            <pc:docMk/>
            <pc:sldMk cId="178895130" sldId="259"/>
            <ac:spMk id="68" creationId="{4F421D01-3770-4867-8B39-2379007B4BC4}"/>
          </ac:spMkLst>
        </pc:spChg>
        <pc:spChg chg="add mod">
          <ac:chgData name="" userId="" providerId="" clId="Web-{5641BB8A-1946-42BD-A9EA-1C06CAECF98B}" dt="2018-05-01T01:47:58.266" v="231"/>
          <ac:spMkLst>
            <pc:docMk/>
            <pc:sldMk cId="178895130" sldId="259"/>
            <ac:spMk id="95" creationId="{5A737441-F3F4-4C89-8FA5-B6AAF202C3AF}"/>
          </ac:spMkLst>
        </pc:spChg>
        <pc:spChg chg="add mod">
          <ac:chgData name="" userId="" providerId="" clId="Web-{5641BB8A-1946-42BD-A9EA-1C06CAECF98B}" dt="2018-05-01T01:51:18.381" v="270"/>
          <ac:spMkLst>
            <pc:docMk/>
            <pc:sldMk cId="178895130" sldId="259"/>
            <ac:spMk id="96" creationId="{62D64712-C883-41A0-B4AB-8C963738CAD3}"/>
          </ac:spMkLst>
        </pc:spChg>
        <pc:spChg chg="add mod">
          <ac:chgData name="" userId="" providerId="" clId="Web-{5641BB8A-1946-42BD-A9EA-1C06CAECF98B}" dt="2018-05-01T01:48:01.423" v="232"/>
          <ac:spMkLst>
            <pc:docMk/>
            <pc:sldMk cId="178895130" sldId="259"/>
            <ac:spMk id="97" creationId="{8DE8C901-3713-447E-853C-36462EF2149E}"/>
          </ac:spMkLst>
        </pc:spChg>
        <pc:spChg chg="add mod">
          <ac:chgData name="" userId="" providerId="" clId="Web-{5641BB8A-1946-42BD-A9EA-1C06CAECF98B}" dt="2018-05-01T01:48:08.016" v="233"/>
          <ac:spMkLst>
            <pc:docMk/>
            <pc:sldMk cId="178895130" sldId="259"/>
            <ac:spMk id="98" creationId="{DD3B8F9F-93D3-42CA-A614-F6531869833A}"/>
          </ac:spMkLst>
        </pc:spChg>
        <pc:spChg chg="add mod">
          <ac:chgData name="" userId="" providerId="" clId="Web-{5641BB8A-1946-42BD-A9EA-1C06CAECF98B}" dt="2018-05-01T01:48:11.345" v="234"/>
          <ac:spMkLst>
            <pc:docMk/>
            <pc:sldMk cId="178895130" sldId="259"/>
            <ac:spMk id="99" creationId="{2EC1B0CA-E584-4F7F-B422-1F285813DDFF}"/>
          </ac:spMkLst>
        </pc:spChg>
        <pc:spChg chg="add mod">
          <ac:chgData name="" userId="" providerId="" clId="Web-{5641BB8A-1946-42BD-A9EA-1C06CAECF98B}" dt="2018-05-01T01:50:49.677" v="265"/>
          <ac:spMkLst>
            <pc:docMk/>
            <pc:sldMk cId="178895130" sldId="259"/>
            <ac:spMk id="101" creationId="{5F1CEA91-5BC8-4D2C-8328-3FCE51B5F4DF}"/>
          </ac:spMkLst>
        </pc:spChg>
        <pc:spChg chg="add mod">
          <ac:chgData name="" userId="" providerId="" clId="Web-{5641BB8A-1946-42BD-A9EA-1C06CAECF98B}" dt="2018-05-01T01:51:01.505" v="267"/>
          <ac:spMkLst>
            <pc:docMk/>
            <pc:sldMk cId="178895130" sldId="259"/>
            <ac:spMk id="103" creationId="{29579592-2BEB-4048-AA85-9E7DBE2604AB}"/>
          </ac:spMkLst>
        </pc:spChg>
        <pc:spChg chg="add mod">
          <ac:chgData name="" userId="" providerId="" clId="Web-{5641BB8A-1946-42BD-A9EA-1C06CAECF98B}" dt="2018-05-01T01:51:12.693" v="269"/>
          <ac:spMkLst>
            <pc:docMk/>
            <pc:sldMk cId="178895130" sldId="259"/>
            <ac:spMk id="104" creationId="{3F34AE89-6071-4A4B-A185-907B64CA3C7C}"/>
          </ac:spMkLst>
        </pc:spChg>
        <pc:spChg chg="add del">
          <ac:chgData name="" userId="" providerId="" clId="Web-{5641BB8A-1946-42BD-A9EA-1C06CAECF98B}" dt="2018-05-01T01:54:15.165" v="276"/>
          <ac:spMkLst>
            <pc:docMk/>
            <pc:sldMk cId="178895130" sldId="259"/>
            <ac:spMk id="105" creationId="{270B6B76-9541-4AD8-B2CB-C63D35C5907B}"/>
          </ac:spMkLst>
        </pc:spChg>
        <pc:spChg chg="mod">
          <ac:chgData name="" userId="" providerId="" clId="Web-{5641BB8A-1946-42BD-A9EA-1C06CAECF98B}" dt="2018-05-01T02:14:33.329" v="312"/>
          <ac:spMkLst>
            <pc:docMk/>
            <pc:sldMk cId="178895130" sldId="259"/>
            <ac:spMk id="109" creationId="{2C78DBF9-0F0A-420C-BA54-969F1852DB07}"/>
          </ac:spMkLst>
        </pc:spChg>
        <pc:picChg chg="add mod">
          <ac:chgData name="" userId="" providerId="" clId="Web-{5641BB8A-1946-42BD-A9EA-1C06CAECF98B}" dt="2018-05-01T01:22:04.917" v="33"/>
          <ac:picMkLst>
            <pc:docMk/>
            <pc:sldMk cId="178895130" sldId="259"/>
            <ac:picMk id="39" creationId="{86521D3E-D745-4B6F-A5E3-546DDAF67EBF}"/>
          </ac:picMkLst>
        </pc:picChg>
        <pc:picChg chg="add mod">
          <ac:chgData name="" userId="" providerId="" clId="Web-{5641BB8A-1946-42BD-A9EA-1C06CAECF98B}" dt="2018-05-01T01:35:26.573" v="90"/>
          <ac:picMkLst>
            <pc:docMk/>
            <pc:sldMk cId="178895130" sldId="259"/>
            <ac:picMk id="51" creationId="{636081A2-9A4A-4B63-B9CD-FBE55D0EEE9E}"/>
          </ac:picMkLst>
        </pc:picChg>
        <pc:picChg chg="del">
          <ac:chgData name="" userId="" providerId="" clId="Web-{5641BB8A-1946-42BD-A9EA-1C06CAECF98B}" dt="2018-05-01T01:21:12.900" v="28"/>
          <ac:picMkLst>
            <pc:docMk/>
            <pc:sldMk cId="178895130" sldId="259"/>
            <ac:picMk id="56" creationId="{00000000-0000-0000-0000-000000000000}"/>
          </ac:picMkLst>
        </pc:picChg>
        <pc:picChg chg="add mod modCrop">
          <ac:chgData name="" userId="" providerId="" clId="Web-{5641BB8A-1946-42BD-A9EA-1C06CAECF98B}" dt="2018-05-01T01:35:31.557" v="91"/>
          <ac:picMkLst>
            <pc:docMk/>
            <pc:sldMk cId="178895130" sldId="259"/>
            <ac:picMk id="81" creationId="{55D437BE-C1D6-4DDA-B23D-DAA822914677}"/>
          </ac:picMkLst>
        </pc:picChg>
        <pc:picChg chg="add del mod">
          <ac:chgData name="" userId="" providerId="" clId="Web-{5641BB8A-1946-42BD-A9EA-1C06CAECF98B}" dt="2018-05-01T01:37:29.122" v="95"/>
          <ac:picMkLst>
            <pc:docMk/>
            <pc:sldMk cId="178895130" sldId="259"/>
            <ac:picMk id="87" creationId="{E1BAAF85-DAC2-401A-852F-BA8B8A71EAB3}"/>
          </ac:picMkLst>
        </pc:picChg>
        <pc:picChg chg="add mod">
          <ac:chgData name="" userId="" providerId="" clId="Web-{5641BB8A-1946-42BD-A9EA-1C06CAECF98B}" dt="2018-05-01T01:38:28.441" v="98"/>
          <ac:picMkLst>
            <pc:docMk/>
            <pc:sldMk cId="178895130" sldId="259"/>
            <ac:picMk id="89" creationId="{09929700-8C38-4AF3-93D3-64D5FE4A5922}"/>
          </ac:picMkLst>
        </pc:picChg>
        <pc:picChg chg="add del mod">
          <ac:chgData name="" userId="" providerId="" clId="Web-{5641BB8A-1946-42BD-A9EA-1C06CAECF98B}" dt="2018-05-01T01:40:11.864" v="107"/>
          <ac:picMkLst>
            <pc:docMk/>
            <pc:sldMk cId="178895130" sldId="259"/>
            <ac:picMk id="91" creationId="{FA5D4FE1-D14D-4233-94C1-D3ED9D54CD23}"/>
          </ac:picMkLst>
        </pc:picChg>
        <pc:picChg chg="add del mod">
          <ac:chgData name="" userId="" providerId="" clId="Web-{5641BB8A-1946-42BD-A9EA-1C06CAECF98B}" dt="2018-05-01T01:40:10.943" v="106"/>
          <ac:picMkLst>
            <pc:docMk/>
            <pc:sldMk cId="178895130" sldId="259"/>
            <ac:picMk id="93" creationId="{FA5B2D88-1C3D-448C-B638-6B9992A99C7D}"/>
          </ac:picMkLst>
        </pc:picChg>
        <pc:picChg chg="add del mod modCrop">
          <ac:chgData name="" userId="" providerId="" clId="Web-{5641BB8A-1946-42BD-A9EA-1C06CAECF98B}" dt="2018-05-01T01:57:44.701" v="289"/>
          <ac:picMkLst>
            <pc:docMk/>
            <pc:sldMk cId="178895130" sldId="259"/>
            <ac:picMk id="102" creationId="{2CAF34F5-9D0B-402E-81E3-57E3FE9B65F6}"/>
          </ac:picMkLst>
        </pc:picChg>
        <pc:picChg chg="add mod modCrop">
          <ac:chgData name="" userId="" providerId="" clId="Web-{5641BB8A-1946-42BD-A9EA-1C06CAECF98B}" dt="2018-05-01T01:58:39.874" v="300"/>
          <ac:picMkLst>
            <pc:docMk/>
            <pc:sldMk cId="178895130" sldId="259"/>
            <ac:picMk id="107" creationId="{A082128A-1BEF-4CFD-A3CF-805B72146912}"/>
          </ac:picMkLst>
        </pc:picChg>
        <pc:cxnChg chg="add del mod">
          <ac:chgData name="" userId="" providerId="" clId="Web-{5641BB8A-1946-42BD-A9EA-1C06CAECF98B}" dt="2018-05-01T01:49:17.050" v="242"/>
          <ac:cxnSpMkLst>
            <pc:docMk/>
            <pc:sldMk cId="178895130" sldId="259"/>
            <ac:cxnSpMk id="100" creationId="{ECCE8365-7358-4D04-9470-09343D30E2C0}"/>
          </ac:cxnSpMkLst>
        </pc:cxnChg>
      </pc:sldChg>
      <pc:sldChg chg="addSp modSp">
        <pc:chgData name="" userId="" providerId="" clId="Web-{5641BB8A-1946-42BD-A9EA-1C06CAECF98B}" dt="2018-05-01T01:01:32.182" v="3"/>
        <pc:sldMkLst>
          <pc:docMk/>
          <pc:sldMk cId="3889144349" sldId="260"/>
        </pc:sldMkLst>
        <pc:graphicFrameChg chg="add mod modGraphic">
          <ac:chgData name="" userId="" providerId="" clId="Web-{5641BB8A-1946-42BD-A9EA-1C06CAECF98B}" dt="2018-05-01T01:01:32.182" v="3"/>
          <ac:graphicFrameMkLst>
            <pc:docMk/>
            <pc:sldMk cId="3889144349" sldId="260"/>
            <ac:graphicFrameMk id="2" creationId="{763115C2-5887-43BD-9675-73D2174CECF7}"/>
          </ac:graphicFrameMkLst>
        </pc:graphicFrameChg>
      </pc:sldChg>
    </pc:docChg>
  </pc:docChgLst>
  <pc:docChgLst>
    <pc:chgData clId="Web-{2D1F5BD1-1EDA-4FF2-99BA-6F83623FDB7B}"/>
    <pc:docChg chg="modSld">
      <pc:chgData name="" userId="" providerId="" clId="Web-{2D1F5BD1-1EDA-4FF2-99BA-6F83623FDB7B}" dt="2018-05-01T01:35:33.104" v="145"/>
      <pc:docMkLst>
        <pc:docMk/>
      </pc:docMkLst>
      <pc:sldChg chg="addSp delSp modSp">
        <pc:chgData name="" userId="" providerId="" clId="Web-{2D1F5BD1-1EDA-4FF2-99BA-6F83623FDB7B}" dt="2018-05-01T01:35:33.104" v="145"/>
        <pc:sldMkLst>
          <pc:docMk/>
          <pc:sldMk cId="178895130" sldId="259"/>
        </pc:sldMkLst>
        <pc:spChg chg="del mod">
          <ac:chgData name="" userId="" providerId="" clId="Web-{2D1F5BD1-1EDA-4FF2-99BA-6F83623FDB7B}" dt="2018-05-01T01:10:04.181" v="4"/>
          <ac:spMkLst>
            <pc:docMk/>
            <pc:sldMk cId="178895130" sldId="259"/>
            <ac:spMk id="4" creationId="{55E41409-7F9A-4E67-A3F3-0DBAD3825437}"/>
          </ac:spMkLst>
        </pc:spChg>
        <pc:spChg chg="mod">
          <ac:chgData name="" userId="" providerId="" clId="Web-{2D1F5BD1-1EDA-4FF2-99BA-6F83623FDB7B}" dt="2018-05-01T01:19:33.383" v="107"/>
          <ac:spMkLst>
            <pc:docMk/>
            <pc:sldMk cId="178895130" sldId="259"/>
            <ac:spMk id="5" creationId="{EBFC5AF8-6E2A-4118-A028-7CEBF26C8F79}"/>
          </ac:spMkLst>
        </pc:spChg>
        <pc:spChg chg="mod ord">
          <ac:chgData name="" userId="" providerId="" clId="Web-{2D1F5BD1-1EDA-4FF2-99BA-6F83623FDB7B}" dt="2018-05-01T01:23:41.450" v="112"/>
          <ac:spMkLst>
            <pc:docMk/>
            <pc:sldMk cId="178895130" sldId="259"/>
            <ac:spMk id="8" creationId="{A263C5E6-1176-4564-BB6E-F828C60666A8}"/>
          </ac:spMkLst>
        </pc:spChg>
        <pc:spChg chg="mod ord">
          <ac:chgData name="" userId="" providerId="" clId="Web-{2D1F5BD1-1EDA-4FF2-99BA-6F83623FDB7B}" dt="2018-05-01T01:23:27.809" v="111"/>
          <ac:spMkLst>
            <pc:docMk/>
            <pc:sldMk cId="178895130" sldId="259"/>
            <ac:spMk id="15" creationId="{9C2FDFDF-B40C-451E-A2DD-A04DB409453C}"/>
          </ac:spMkLst>
        </pc:spChg>
        <pc:spChg chg="mod">
          <ac:chgData name="" userId="" providerId="" clId="Web-{2D1F5BD1-1EDA-4FF2-99BA-6F83623FDB7B}" dt="2018-05-01T01:27:24.829" v="126"/>
          <ac:spMkLst>
            <pc:docMk/>
            <pc:sldMk cId="178895130" sldId="259"/>
            <ac:spMk id="16" creationId="{B2395C46-FCA4-40D4-BC97-7E2A472682D7}"/>
          </ac:spMkLst>
        </pc:spChg>
        <pc:spChg chg="mod">
          <ac:chgData name="" userId="" providerId="" clId="Web-{2D1F5BD1-1EDA-4FF2-99BA-6F83623FDB7B}" dt="2018-05-01T01:27:41.377" v="127"/>
          <ac:spMkLst>
            <pc:docMk/>
            <pc:sldMk cId="178895130" sldId="259"/>
            <ac:spMk id="17" creationId="{54D40547-CB46-46E1-99CE-8626E8E39318}"/>
          </ac:spMkLst>
        </pc:spChg>
        <pc:spChg chg="del mod">
          <ac:chgData name="" userId="" providerId="" clId="Web-{2D1F5BD1-1EDA-4FF2-99BA-6F83623FDB7B}" dt="2018-05-01T01:14:49.174" v="48"/>
          <ac:spMkLst>
            <pc:docMk/>
            <pc:sldMk cId="178895130" sldId="259"/>
            <ac:spMk id="18" creationId="{3DBAD9EC-D545-4F93-8291-30D1656B2897}"/>
          </ac:spMkLst>
        </pc:spChg>
        <pc:spChg chg="mod">
          <ac:chgData name="" userId="" providerId="" clId="Web-{2D1F5BD1-1EDA-4FF2-99BA-6F83623FDB7B}" dt="2018-05-01T01:24:26.982" v="116"/>
          <ac:spMkLst>
            <pc:docMk/>
            <pc:sldMk cId="178895130" sldId="259"/>
            <ac:spMk id="19" creationId="{D91D959D-41E6-4588-8C77-8099F2A867CE}"/>
          </ac:spMkLst>
        </pc:spChg>
        <pc:spChg chg="mod">
          <ac:chgData name="" userId="" providerId="" clId="Web-{2D1F5BD1-1EDA-4FF2-99BA-6F83623FDB7B}" dt="2018-05-01T01:25:40.327" v="120"/>
          <ac:spMkLst>
            <pc:docMk/>
            <pc:sldMk cId="178895130" sldId="259"/>
            <ac:spMk id="21" creationId="{CF384AA8-534E-4C99-A7DE-B3BA5CF16D23}"/>
          </ac:spMkLst>
        </pc:spChg>
        <pc:spChg chg="mod">
          <ac:chgData name="" userId="" providerId="" clId="Web-{2D1F5BD1-1EDA-4FF2-99BA-6F83623FDB7B}" dt="2018-05-01T01:27:51.939" v="128"/>
          <ac:spMkLst>
            <pc:docMk/>
            <pc:sldMk cId="178895130" sldId="259"/>
            <ac:spMk id="22" creationId="{83E31D81-B2FF-4CC0-8CB4-875202ADF6E4}"/>
          </ac:spMkLst>
        </pc:spChg>
        <pc:spChg chg="mod">
          <ac:chgData name="" userId="" providerId="" clId="Web-{2D1F5BD1-1EDA-4FF2-99BA-6F83623FDB7B}" dt="2018-05-01T01:28:27.346" v="130"/>
          <ac:spMkLst>
            <pc:docMk/>
            <pc:sldMk cId="178895130" sldId="259"/>
            <ac:spMk id="24" creationId="{AA894423-571F-4600-BE53-D0D379A62256}"/>
          </ac:spMkLst>
        </pc:spChg>
        <pc:spChg chg="mod">
          <ac:chgData name="" userId="" providerId="" clId="Web-{2D1F5BD1-1EDA-4FF2-99BA-6F83623FDB7B}" dt="2018-05-01T01:25:00.030" v="118"/>
          <ac:spMkLst>
            <pc:docMk/>
            <pc:sldMk cId="178895130" sldId="259"/>
            <ac:spMk id="25" creationId="{C8638D15-3E85-4974-A484-AF049A0946D9}"/>
          </ac:spMkLst>
        </pc:spChg>
        <pc:spChg chg="mod">
          <ac:chgData name="" userId="" providerId="" clId="Web-{2D1F5BD1-1EDA-4FF2-99BA-6F83623FDB7B}" dt="2018-05-01T01:28:02.643" v="129"/>
          <ac:spMkLst>
            <pc:docMk/>
            <pc:sldMk cId="178895130" sldId="259"/>
            <ac:spMk id="27" creationId="{078015D8-6069-4211-8210-E7ECA18F83AB}"/>
          </ac:spMkLst>
        </pc:spChg>
        <pc:spChg chg="add mod">
          <ac:chgData name="" userId="" providerId="" clId="Web-{2D1F5BD1-1EDA-4FF2-99BA-6F83623FDB7B}" dt="2018-05-01T01:19:58.149" v="108"/>
          <ac:spMkLst>
            <pc:docMk/>
            <pc:sldMk cId="178895130" sldId="259"/>
            <ac:spMk id="35" creationId="{6EC08F00-E1AD-4210-B526-3F5EFD526B95}"/>
          </ac:spMkLst>
        </pc:spChg>
        <pc:spChg chg="add mod">
          <ac:chgData name="" userId="" providerId="" clId="Web-{2D1F5BD1-1EDA-4FF2-99BA-6F83623FDB7B}" dt="2018-05-01T01:19:25.695" v="106"/>
          <ac:spMkLst>
            <pc:docMk/>
            <pc:sldMk cId="178895130" sldId="259"/>
            <ac:spMk id="37" creationId="{4D0A04AA-322B-4B87-8738-6D30AB02BDDD}"/>
          </ac:spMkLst>
        </pc:spChg>
        <pc:spChg chg="mod">
          <ac:chgData name="" userId="" providerId="" clId="Web-{2D1F5BD1-1EDA-4FF2-99BA-6F83623FDB7B}" dt="2018-05-01T01:25:51.046" v="121"/>
          <ac:spMkLst>
            <pc:docMk/>
            <pc:sldMk cId="178895130" sldId="259"/>
            <ac:spMk id="47" creationId="{FE83433A-4BF2-489F-9805-3AAEA361F43D}"/>
          </ac:spMkLst>
        </pc:spChg>
        <pc:spChg chg="mod ord">
          <ac:chgData name="" userId="" providerId="" clId="Web-{2D1F5BD1-1EDA-4FF2-99BA-6F83623FDB7B}" dt="2018-05-01T01:26:15.859" v="124"/>
          <ac:spMkLst>
            <pc:docMk/>
            <pc:sldMk cId="178895130" sldId="259"/>
            <ac:spMk id="65" creationId="{D7E41E5E-4B7B-46FA-86A6-3E6089249083}"/>
          </ac:spMkLst>
        </pc:spChg>
        <pc:spChg chg="mod">
          <ac:chgData name="" userId="" providerId="" clId="Web-{2D1F5BD1-1EDA-4FF2-99BA-6F83623FDB7B}" dt="2018-05-01T01:10:45.745" v="10"/>
          <ac:spMkLst>
            <pc:docMk/>
            <pc:sldMk cId="178895130" sldId="259"/>
            <ac:spMk id="75" creationId="{00000000-0000-0000-0000-000000000000}"/>
          </ac:spMkLst>
        </pc:spChg>
        <pc:graphicFrameChg chg="modGraphic">
          <ac:chgData name="" userId="" providerId="" clId="Web-{2D1F5BD1-1EDA-4FF2-99BA-6F83623FDB7B}" dt="2018-05-01T01:11:45.027" v="17"/>
          <ac:graphicFrameMkLst>
            <pc:docMk/>
            <pc:sldMk cId="178895130" sldId="259"/>
            <ac:graphicFrameMk id="61" creationId="{BF69B1C3-BBAD-40C5-8E17-81F0BA048363}"/>
          </ac:graphicFrameMkLst>
        </pc:graphicFrameChg>
        <pc:graphicFrameChg chg="del mod">
          <ac:chgData name="" userId="" providerId="" clId="Web-{2D1F5BD1-1EDA-4FF2-99BA-6F83623FDB7B}" dt="2018-05-01T01:35:28.589" v="144"/>
          <ac:graphicFrameMkLst>
            <pc:docMk/>
            <pc:sldMk cId="178895130" sldId="259"/>
            <ac:graphicFrameMk id="64" creationId="{00000000-0000-0000-0000-000000000000}"/>
          </ac:graphicFrameMkLst>
        </pc:graphicFrameChg>
        <pc:graphicFrameChg chg="mod">
          <ac:chgData name="" userId="" providerId="" clId="Web-{2D1F5BD1-1EDA-4FF2-99BA-6F83623FDB7B}" dt="2018-05-01T01:15:44.410" v="63"/>
          <ac:graphicFrameMkLst>
            <pc:docMk/>
            <pc:sldMk cId="178895130" sldId="259"/>
            <ac:graphicFrameMk id="77" creationId="{C1A872EA-15AC-41F6-8A0A-0F183FF076FD}"/>
          </ac:graphicFrameMkLst>
        </pc:graphicFrameChg>
        <pc:picChg chg="del mod">
          <ac:chgData name="" userId="" providerId="" clId="Web-{2D1F5BD1-1EDA-4FF2-99BA-6F83623FDB7B}" dt="2018-05-01T01:34:29.884" v="135"/>
          <ac:picMkLst>
            <pc:docMk/>
            <pc:sldMk cId="178895130" sldId="259"/>
            <ac:picMk id="34" creationId="{F7CFB7F3-A154-452D-A13B-9DE275FF8C99}"/>
          </ac:picMkLst>
        </pc:picChg>
        <pc:picChg chg="add mod">
          <ac:chgData name="" userId="" providerId="" clId="Web-{2D1F5BD1-1EDA-4FF2-99BA-6F83623FDB7B}" dt="2018-05-01T01:34:35.181" v="136"/>
          <ac:picMkLst>
            <pc:docMk/>
            <pc:sldMk cId="178895130" sldId="259"/>
            <ac:picMk id="60" creationId="{1854F58A-68CF-4E54-BA84-5F94A7E59F14}"/>
          </ac:picMkLst>
        </pc:picChg>
        <pc:picChg chg="add del mod">
          <ac:chgData name="" userId="" providerId="" clId="Web-{2D1F5BD1-1EDA-4FF2-99BA-6F83623FDB7B}" dt="2018-05-01T01:34:52.479" v="139"/>
          <ac:picMkLst>
            <pc:docMk/>
            <pc:sldMk cId="178895130" sldId="259"/>
            <ac:picMk id="83" creationId="{B147502D-CAC4-401E-9980-6F008030F29A}"/>
          </ac:picMkLst>
        </pc:picChg>
        <pc:picChg chg="add mod">
          <ac:chgData name="" userId="" providerId="" clId="Web-{2D1F5BD1-1EDA-4FF2-99BA-6F83623FDB7B}" dt="2018-05-01T01:35:33.104" v="145"/>
          <ac:picMkLst>
            <pc:docMk/>
            <pc:sldMk cId="178895130" sldId="259"/>
            <ac:picMk id="85" creationId="{601AC79D-F3DC-4CA6-8B1F-9E3A31E5C6EB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arret\Downloads\Aluminum%20Free%20Convection%20w%20graphs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arret\Downloads\Aluminum%20Free%20Convection%20w%20graphs.xls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>
              <a:noFill/>
            </a:ln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tx1"/>
                </a:solidFill>
                <a:prstDash val="solid"/>
              </a:ln>
              <a:effectLst/>
            </c:spPr>
            <c:trendlineType val="linear"/>
            <c:intercept val="0"/>
            <c:dispRSqr val="1"/>
            <c:dispEq val="1"/>
            <c:trendlineLbl>
              <c:layout>
                <c:manualLayout>
                  <c:x val="5.4912577675363394E-2"/>
                  <c:y val="-0.2744754808423163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b="1" baseline="0">
                        <a:solidFill>
                          <a:sysClr val="windowText" lastClr="000000"/>
                        </a:solidFill>
                      </a:rPr>
                      <a:t>y = -0.0318x</a:t>
                    </a:r>
                    <a:br>
                      <a:rPr lang="en-US" sz="1400" b="1" baseline="0">
                        <a:solidFill>
                          <a:sysClr val="windowText" lastClr="000000"/>
                        </a:solidFill>
                      </a:rPr>
                    </a:br>
                    <a:r>
                      <a:rPr lang="en-US" sz="1400" b="1" baseline="0">
                        <a:solidFill>
                          <a:sysClr val="windowText" lastClr="000000"/>
                        </a:solidFill>
                      </a:rPr>
                      <a:t>
R² = 0.899</a:t>
                    </a:r>
                    <a:endParaRPr lang="en-US" sz="1400" b="1">
                      <a:solidFill>
                        <a:sysClr val="windowText" lastClr="000000"/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 w="25400">
                  <a:noFill/>
                </a:ln>
              </c:spPr>
            </c:trendlineLbl>
          </c:trendline>
          <c:xVal>
            <c:numRef>
              <c:f>'2nd Trial Aluminum Sphere '!$A$2:$A$184</c:f>
              <c:numCache>
                <c:formatCode>General</c:formatCode>
                <c:ptCount val="18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</c:numCache>
            </c:numRef>
          </c:xVal>
          <c:yVal>
            <c:numRef>
              <c:f>'2nd Trial Aluminum Sphere '!$J$2:$J$184</c:f>
              <c:numCache>
                <c:formatCode>General</c:formatCode>
                <c:ptCount val="183"/>
                <c:pt idx="0">
                  <c:v>-8.0076445684287619E-3</c:v>
                </c:pt>
                <c:pt idx="1">
                  <c:v>-2.3170412370540001E-4</c:v>
                </c:pt>
                <c:pt idx="2">
                  <c:v>-1.6388155857187214E-3</c:v>
                </c:pt>
                <c:pt idx="3">
                  <c:v>-3.1315116566180017E-3</c:v>
                </c:pt>
                <c:pt idx="4">
                  <c:v>1.5930790430181312E-4</c:v>
                </c:pt>
                <c:pt idx="5">
                  <c:v>-2.2766001015251312E-2</c:v>
                </c:pt>
                <c:pt idx="6">
                  <c:v>-4.3759669561180117E-2</c:v>
                </c:pt>
                <c:pt idx="7">
                  <c:v>-8.7326991353429459E-2</c:v>
                </c:pt>
                <c:pt idx="8">
                  <c:v>-0.11659302743660484</c:v>
                </c:pt>
                <c:pt idx="9">
                  <c:v>-0.14951938968717943</c:v>
                </c:pt>
                <c:pt idx="10">
                  <c:v>-0.14689579873372902</c:v>
                </c:pt>
                <c:pt idx="11">
                  <c:v>-0.15287348976625395</c:v>
                </c:pt>
                <c:pt idx="12">
                  <c:v>-0.11466642044012372</c:v>
                </c:pt>
                <c:pt idx="13">
                  <c:v>-0.13158917319063468</c:v>
                </c:pt>
                <c:pt idx="14">
                  <c:v>-0.12715558302068553</c:v>
                </c:pt>
                <c:pt idx="15">
                  <c:v>-0.14167883948939611</c:v>
                </c:pt>
                <c:pt idx="16">
                  <c:v>-0.16234921741036412</c:v>
                </c:pt>
                <c:pt idx="17">
                  <c:v>-0.16804640468232546</c:v>
                </c:pt>
                <c:pt idx="18">
                  <c:v>-0.33612292608734806</c:v>
                </c:pt>
                <c:pt idx="19">
                  <c:v>-0.53633482321124515</c:v>
                </c:pt>
                <c:pt idx="20">
                  <c:v>-0.71409363247479485</c:v>
                </c:pt>
                <c:pt idx="21">
                  <c:v>-0.84731459442672141</c:v>
                </c:pt>
                <c:pt idx="22">
                  <c:v>-0.96370105626305558</c:v>
                </c:pt>
                <c:pt idx="23">
                  <c:v>-1.0818153291082118</c:v>
                </c:pt>
                <c:pt idx="24">
                  <c:v>-1.1311781195940207</c:v>
                </c:pt>
                <c:pt idx="25">
                  <c:v>-1.2098512659430241</c:v>
                </c:pt>
                <c:pt idx="26">
                  <c:v>-1.2494796913175377</c:v>
                </c:pt>
                <c:pt idx="27">
                  <c:v>-1.288468336933918</c:v>
                </c:pt>
                <c:pt idx="28">
                  <c:v>-1.3324003496199264</c:v>
                </c:pt>
                <c:pt idx="29">
                  <c:v>-1.3582603123389383</c:v>
                </c:pt>
                <c:pt idx="30">
                  <c:v>-1.4445844304019446</c:v>
                </c:pt>
                <c:pt idx="31">
                  <c:v>-1.5236167826088787</c:v>
                </c:pt>
                <c:pt idx="32">
                  <c:v>-1.618480371026972</c:v>
                </c:pt>
                <c:pt idx="33">
                  <c:v>-1.6473534394968739</c:v>
                </c:pt>
                <c:pt idx="34">
                  <c:v>-1.6814219454353234</c:v>
                </c:pt>
                <c:pt idx="35">
                  <c:v>-1.7348392047625258</c:v>
                </c:pt>
                <c:pt idx="36">
                  <c:v>-1.7603232640018702</c:v>
                </c:pt>
                <c:pt idx="37">
                  <c:v>-1.7683455983785095</c:v>
                </c:pt>
                <c:pt idx="38">
                  <c:v>-1.80841297740634</c:v>
                </c:pt>
                <c:pt idx="39">
                  <c:v>-1.7981398442943</c:v>
                </c:pt>
                <c:pt idx="40">
                  <c:v>-1.8193254336498408</c:v>
                </c:pt>
                <c:pt idx="41">
                  <c:v>-1.8420054409789408</c:v>
                </c:pt>
                <c:pt idx="42">
                  <c:v>-1.8333648782868293</c:v>
                </c:pt>
                <c:pt idx="43">
                  <c:v>-1.854833924628847</c:v>
                </c:pt>
                <c:pt idx="44">
                  <c:v>-1.8794230797211162</c:v>
                </c:pt>
                <c:pt idx="45">
                  <c:v>-1.8532971470845303</c:v>
                </c:pt>
                <c:pt idx="46">
                  <c:v>-1.9040595779688643</c:v>
                </c:pt>
                <c:pt idx="47">
                  <c:v>-1.899738555432529</c:v>
                </c:pt>
                <c:pt idx="48">
                  <c:v>-1.948466396488499</c:v>
                </c:pt>
                <c:pt idx="49">
                  <c:v>-1.9444877428957466</c:v>
                </c:pt>
                <c:pt idx="50">
                  <c:v>-1.9843182930692775</c:v>
                </c:pt>
                <c:pt idx="51">
                  <c:v>-2.0264032102459155</c:v>
                </c:pt>
                <c:pt idx="52">
                  <c:v>-2.0563153564771808</c:v>
                </c:pt>
                <c:pt idx="53">
                  <c:v>-2.0904273553818156</c:v>
                </c:pt>
                <c:pt idx="54">
                  <c:v>-2.1129837465512007</c:v>
                </c:pt>
                <c:pt idx="55">
                  <c:v>-2.133294192907508</c:v>
                </c:pt>
                <c:pt idx="56">
                  <c:v>-2.1895776793377819</c:v>
                </c:pt>
                <c:pt idx="57">
                  <c:v>-2.1895776793377819</c:v>
                </c:pt>
                <c:pt idx="58">
                  <c:v>-2.2144488181537474</c:v>
                </c:pt>
                <c:pt idx="59">
                  <c:v>-2.2608374633119608</c:v>
                </c:pt>
                <c:pt idx="60">
                  <c:v>-2.2174552000310204</c:v>
                </c:pt>
                <c:pt idx="61">
                  <c:v>-2.2828353375006172</c:v>
                </c:pt>
                <c:pt idx="62">
                  <c:v>-2.2553916938258527</c:v>
                </c:pt>
                <c:pt idx="63">
                  <c:v>-2.2804708105040628</c:v>
                </c:pt>
                <c:pt idx="64">
                  <c:v>-2.3418082689953703</c:v>
                </c:pt>
                <c:pt idx="65">
                  <c:v>-2.3700231002058385</c:v>
                </c:pt>
                <c:pt idx="66">
                  <c:v>-2.3982076145656128</c:v>
                </c:pt>
                <c:pt idx="67">
                  <c:v>-2.3700231002058385</c:v>
                </c:pt>
                <c:pt idx="68">
                  <c:v>-2.4299536526460681</c:v>
                </c:pt>
                <c:pt idx="69">
                  <c:v>-2.3700231002058385</c:v>
                </c:pt>
                <c:pt idx="70">
                  <c:v>-2.4053551945573268</c:v>
                </c:pt>
                <c:pt idx="71">
                  <c:v>-2.4354576793245344</c:v>
                </c:pt>
                <c:pt idx="72">
                  <c:v>-2.4447685476675773</c:v>
                </c:pt>
                <c:pt idx="73">
                  <c:v>-2.5045452370362997</c:v>
                </c:pt>
                <c:pt idx="74">
                  <c:v>-2.5125010960165426</c:v>
                </c:pt>
                <c:pt idx="75">
                  <c:v>-2.5246115667732427</c:v>
                </c:pt>
                <c:pt idx="76">
                  <c:v>-2.5734449823691286</c:v>
                </c:pt>
                <c:pt idx="77">
                  <c:v>-2.6348552366049738</c:v>
                </c:pt>
                <c:pt idx="78">
                  <c:v>-2.6058986822747863</c:v>
                </c:pt>
                <c:pt idx="79">
                  <c:v>-2.6147096783866175</c:v>
                </c:pt>
                <c:pt idx="80">
                  <c:v>-2.6485578798938998</c:v>
                </c:pt>
                <c:pt idx="81">
                  <c:v>-2.6682871619818189</c:v>
                </c:pt>
                <c:pt idx="82">
                  <c:v>-2.7101217720760604</c:v>
                </c:pt>
                <c:pt idx="83">
                  <c:v>-2.6589921019479417</c:v>
                </c:pt>
                <c:pt idx="84">
                  <c:v>-2.7360356175607632</c:v>
                </c:pt>
                <c:pt idx="85">
                  <c:v>-2.7601846134615342</c:v>
                </c:pt>
                <c:pt idx="86">
                  <c:v>-2.8101594614678964</c:v>
                </c:pt>
                <c:pt idx="87">
                  <c:v>-2.7927992288857784</c:v>
                </c:pt>
                <c:pt idx="88">
                  <c:v>-2.8101594614678964</c:v>
                </c:pt>
                <c:pt idx="89">
                  <c:v>-2.8156320426589736</c:v>
                </c:pt>
                <c:pt idx="90">
                  <c:v>-2.8237456084545367</c:v>
                </c:pt>
                <c:pt idx="91">
                  <c:v>-2.8556819946478638</c:v>
                </c:pt>
                <c:pt idx="92">
                  <c:v>-2.8543335287589944</c:v>
                </c:pt>
                <c:pt idx="93">
                  <c:v>-2.9049616232995263</c:v>
                </c:pt>
                <c:pt idx="94">
                  <c:v>-2.8209830157317648</c:v>
                </c:pt>
                <c:pt idx="95">
                  <c:v>-2.9199111049129503</c:v>
                </c:pt>
                <c:pt idx="96">
                  <c:v>-2.9274707947348535</c:v>
                </c:pt>
                <c:pt idx="97">
                  <c:v>-2.9350878692430848</c:v>
                </c:pt>
                <c:pt idx="98">
                  <c:v>-3.0146372401738302</c:v>
                </c:pt>
                <c:pt idx="99">
                  <c:v>-2.9427638119176307</c:v>
                </c:pt>
                <c:pt idx="100">
                  <c:v>-3.1529173827575026</c:v>
                </c:pt>
                <c:pt idx="101">
                  <c:v>-2.9504989278253659</c:v>
                </c:pt>
                <c:pt idx="102">
                  <c:v>-3.0585734956499318</c:v>
                </c:pt>
                <c:pt idx="103">
                  <c:v>-2.9676599506297134</c:v>
                </c:pt>
                <c:pt idx="104">
                  <c:v>-3.031336789935589</c:v>
                </c:pt>
                <c:pt idx="105">
                  <c:v>-3.1192973593330575</c:v>
                </c:pt>
                <c:pt idx="106">
                  <c:v>-3.0534335848297554</c:v>
                </c:pt>
                <c:pt idx="107">
                  <c:v>-3.1682069291986195</c:v>
                </c:pt>
                <c:pt idx="108">
                  <c:v>-3.1760487081916922</c:v>
                </c:pt>
                <c:pt idx="109">
                  <c:v>-3.101074624715316</c:v>
                </c:pt>
                <c:pt idx="110">
                  <c:v>-3.3686552780335162</c:v>
                </c:pt>
                <c:pt idx="111">
                  <c:v>-3.1155853643095264</c:v>
                </c:pt>
                <c:pt idx="112">
                  <c:v>-3.1957052648391597</c:v>
                </c:pt>
                <c:pt idx="113">
                  <c:v>-3.1916988584516144</c:v>
                </c:pt>
                <c:pt idx="114">
                  <c:v>-3.1877084393260424</c:v>
                </c:pt>
                <c:pt idx="115">
                  <c:v>-3.2466084903112731</c:v>
                </c:pt>
                <c:pt idx="116">
                  <c:v>-3.2528482114708019</c:v>
                </c:pt>
                <c:pt idx="117">
                  <c:v>-3.3113261118676709</c:v>
                </c:pt>
                <c:pt idx="118">
                  <c:v>-3.289284620960407</c:v>
                </c:pt>
                <c:pt idx="119">
                  <c:v>-3.3686552780335162</c:v>
                </c:pt>
                <c:pt idx="120">
                  <c:v>-3.3522170626888541</c:v>
                </c:pt>
                <c:pt idx="121">
                  <c:v>-3.363893619826213</c:v>
                </c:pt>
                <c:pt idx="122">
                  <c:v>-3.3475331581115397</c:v>
                </c:pt>
                <c:pt idx="123">
                  <c:v>-3.640843390808052</c:v>
                </c:pt>
                <c:pt idx="124">
                  <c:v>-3.50770540612878</c:v>
                </c:pt>
                <c:pt idx="125">
                  <c:v>-3.5022349828313177</c:v>
                </c:pt>
                <c:pt idx="126">
                  <c:v>-3.6853417700592588</c:v>
                </c:pt>
                <c:pt idx="127">
                  <c:v>-3.6788109910361992</c:v>
                </c:pt>
                <c:pt idx="128">
                  <c:v>-3.7150830590585575</c:v>
                </c:pt>
                <c:pt idx="129">
                  <c:v>-3.7384207920635077</c:v>
                </c:pt>
                <c:pt idx="130">
                  <c:v>-3.6628450876323932</c:v>
                </c:pt>
                <c:pt idx="131">
                  <c:v>-3.5807111642008391</c:v>
                </c:pt>
                <c:pt idx="132">
                  <c:v>-3.7803631214765527</c:v>
                </c:pt>
                <c:pt idx="133">
                  <c:v>-3.9895548463821742</c:v>
                </c:pt>
                <c:pt idx="134">
                  <c:v>-3.6534561592492203</c:v>
                </c:pt>
                <c:pt idx="135">
                  <c:v>-3.6628450876323932</c:v>
                </c:pt>
                <c:pt idx="136">
                  <c:v>-3.7875944896838862</c:v>
                </c:pt>
                <c:pt idx="137">
                  <c:v>-3.6164221307625031</c:v>
                </c:pt>
                <c:pt idx="138">
                  <c:v>-3.8241428887754347</c:v>
                </c:pt>
                <c:pt idx="139">
                  <c:v>-3.8736575288637196</c:v>
                </c:pt>
                <c:pt idx="140">
                  <c:v>-4.1935914616404144</c:v>
                </c:pt>
                <c:pt idx="141">
                  <c:v>-3.9053589538939968</c:v>
                </c:pt>
                <c:pt idx="142">
                  <c:v>-4.4024876187667346</c:v>
                </c:pt>
                <c:pt idx="143">
                  <c:v>-4.7572986726195614</c:v>
                </c:pt>
                <c:pt idx="144">
                  <c:v>-4.4925678031980896</c:v>
                </c:pt>
                <c:pt idx="145">
                  <c:v>-4.3382214763802445</c:v>
                </c:pt>
                <c:pt idx="146">
                  <c:v>-4.6414466178370617</c:v>
                </c:pt>
                <c:pt idx="147">
                  <c:v>-4.8057776609905716</c:v>
                </c:pt>
                <c:pt idx="148">
                  <c:v>-4.8999289020496368</c:v>
                </c:pt>
                <c:pt idx="149">
                  <c:v>-4.3382214763802445</c:v>
                </c:pt>
                <c:pt idx="150">
                  <c:v>-4.7766236267522411</c:v>
                </c:pt>
                <c:pt idx="151">
                  <c:v>-4.5073645699732428</c:v>
                </c:pt>
                <c:pt idx="152">
                  <c:v>-5.4352978305048563</c:v>
                </c:pt>
                <c:pt idx="153">
                  <c:v>-4.6001636314436176</c:v>
                </c:pt>
                <c:pt idx="154">
                  <c:v>-4.8780954358731696</c:v>
                </c:pt>
                <c:pt idx="155">
                  <c:v>-5.0272923642944063</c:v>
                </c:pt>
                <c:pt idx="156">
                  <c:v>-4.4502200078284364</c:v>
                </c:pt>
                <c:pt idx="157">
                  <c:v>-4.7572986726195614</c:v>
                </c:pt>
                <c:pt idx="158">
                  <c:v>-4.8883514328002722</c:v>
                </c:pt>
                <c:pt idx="159">
                  <c:v>-5.0025281188424016</c:v>
                </c:pt>
                <c:pt idx="160">
                  <c:v>-4.7572986726195614</c:v>
                </c:pt>
                <c:pt idx="161">
                  <c:v>-5.2186039634567702</c:v>
                </c:pt>
                <c:pt idx="162">
                  <c:v>-4.5295596277834775</c:v>
                </c:pt>
                <c:pt idx="163">
                  <c:v>-6.2547502550824587</c:v>
                </c:pt>
                <c:pt idx="164">
                  <c:v>-6.4924239283977387</c:v>
                </c:pt>
                <c:pt idx="165">
                  <c:v>-5.1886977807532668</c:v>
                </c:pt>
                <c:pt idx="166">
                  <c:v>-4.866766592467755</c:v>
                </c:pt>
                <c:pt idx="167">
                  <c:v>-5.1886977807532668</c:v>
                </c:pt>
                <c:pt idx="168">
                  <c:v>-4.6845064023087808</c:v>
                </c:pt>
                <c:pt idx="169">
                  <c:v>-5.596334330694317</c:v>
                </c:pt>
                <c:pt idx="170">
                  <c:v>-7.3788125416609454</c:v>
                </c:pt>
                <c:pt idx="171">
                  <c:v>-5.0392084357640066</c:v>
                </c:pt>
                <c:pt idx="172">
                  <c:v>-7.6843763832746435</c:v>
                </c:pt>
                <c:pt idx="173">
                  <c:v>-6.8774546828016501</c:v>
                </c:pt>
                <c:pt idx="174">
                  <c:v>-5.4532716246426283</c:v>
                </c:pt>
                <c:pt idx="175">
                  <c:v>-4.8057776609905716</c:v>
                </c:pt>
                <c:pt idx="176">
                  <c:v>-5.2643365540362259</c:v>
                </c:pt>
                <c:pt idx="177">
                  <c:v>-5.3982878579694527</c:v>
                </c:pt>
                <c:pt idx="178">
                  <c:v>-6.1726555330469983</c:v>
                </c:pt>
                <c:pt idx="179">
                  <c:v>-4.8567285020599824</c:v>
                </c:pt>
                <c:pt idx="180">
                  <c:v>-5.3122612661878632</c:v>
                </c:pt>
                <c:pt idx="181">
                  <c:v>-5.3461681631441742</c:v>
                </c:pt>
                <c:pt idx="182">
                  <c:v>-9.8353726317987284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9DEF-49FA-AE14-A9F8F6D7E7B2}"/>
            </c:ext>
          </c:extLst>
        </c:ser>
        <c:ser>
          <c:idx val="1"/>
          <c:order val="1"/>
          <c:tx>
            <c:v>lower bound</c:v>
          </c:tx>
          <c:spPr>
            <a:ln w="19050">
              <a:solidFill>
                <a:schemeClr val="tx1"/>
              </a:solidFill>
              <a:prstDash val="dash"/>
            </a:ln>
          </c:spPr>
          <c:xVal>
            <c:numRef>
              <c:f>'2nd Trial Aluminum Sphere '!$U$22:$U$23</c:f>
              <c:numCache>
                <c:formatCode>General</c:formatCode>
                <c:ptCount val="2"/>
                <c:pt idx="0">
                  <c:v>40</c:v>
                </c:pt>
                <c:pt idx="1">
                  <c:v>40</c:v>
                </c:pt>
              </c:numCache>
            </c:numRef>
          </c:xVal>
          <c:yVal>
            <c:numRef>
              <c:f>'2nd Trial Aluminum Sphere '!$V$22:$V$23</c:f>
              <c:numCache>
                <c:formatCode>General</c:formatCode>
                <c:ptCount val="2"/>
                <c:pt idx="0">
                  <c:v>1</c:v>
                </c:pt>
                <c:pt idx="1">
                  <c:v>-10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9DEF-49FA-AE14-A9F8F6D7E7B2}"/>
            </c:ext>
          </c:extLst>
        </c:ser>
        <c:ser>
          <c:idx val="2"/>
          <c:order val="2"/>
          <c:tx>
            <c:v>upper bound</c:v>
          </c:tx>
          <c:spPr>
            <a:ln w="19050">
              <a:solidFill>
                <a:schemeClr val="tx1"/>
              </a:solidFill>
              <a:prstDash val="dash"/>
            </a:ln>
          </c:spPr>
          <c:xVal>
            <c:numRef>
              <c:f>'2nd Trial Aluminum Sphere '!$U$26:$U$27</c:f>
              <c:numCache>
                <c:formatCode>General</c:formatCode>
                <c:ptCount val="2"/>
                <c:pt idx="0">
                  <c:v>120</c:v>
                </c:pt>
                <c:pt idx="1">
                  <c:v>120</c:v>
                </c:pt>
              </c:numCache>
            </c:numRef>
          </c:xVal>
          <c:yVal>
            <c:numRef>
              <c:f>'2nd Trial Aluminum Sphere '!$V$26:$V$27</c:f>
              <c:numCache>
                <c:formatCode>General</c:formatCode>
                <c:ptCount val="2"/>
                <c:pt idx="0">
                  <c:v>1</c:v>
                </c:pt>
                <c:pt idx="1">
                  <c:v>-10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9DEF-49FA-AE14-A9F8F6D7E7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42623408"/>
        <c:axId val="1"/>
      </c:scatterChart>
      <c:valAx>
        <c:axId val="442623408"/>
        <c:scaling>
          <c:orientation val="minMax"/>
        </c:scaling>
        <c:delete val="0"/>
        <c:axPos val="b"/>
        <c:title>
          <c:tx>
            <c:rich>
              <a:bodyPr anchor="t" anchorCtr="0"/>
              <a:lstStyle/>
              <a:p>
                <a:pPr>
                  <a:defRPr/>
                </a:pPr>
                <a:r>
                  <a:rPr lang="en-US" sz="2000" b="1"/>
                  <a:t>Time (s)</a:t>
                </a:r>
              </a:p>
            </c:rich>
          </c:tx>
          <c:layout/>
          <c:overlay val="0"/>
        </c:title>
        <c:numFmt formatCode="General" sourceLinked="1"/>
        <c:majorTickMark val="in"/>
        <c:minorTickMark val="none"/>
        <c:tickLblPos val="high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0" vert="horz"/>
          <a:lstStyle/>
          <a:p>
            <a:pPr>
              <a:defRPr sz="1600" b="1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"/>
        <c:crosses val="autoZero"/>
        <c:crossBetween val="midCat"/>
      </c:valAx>
      <c:valAx>
        <c:axId val="1"/>
        <c:scaling>
          <c:orientation val="minMax"/>
          <c:max val="0"/>
          <c:min val="-8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 sz="2000" b="1"/>
                  <a:t>ln(</a:t>
                </a:r>
                <a:r>
                  <a:rPr lang="el-GR" sz="2000" b="1"/>
                  <a:t>θ/θ</a:t>
                </a:r>
                <a:r>
                  <a:rPr lang="el-GR" sz="2000" b="1" i="0" u="none" strike="noStrike" baseline="0">
                    <a:effectLst/>
                  </a:rPr>
                  <a:t>∞</a:t>
                </a:r>
                <a:r>
                  <a:rPr lang="el-GR" sz="2000" b="1"/>
                  <a:t>)</a:t>
                </a:r>
                <a:endParaRPr lang="en-US" sz="2000" b="1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2623408"/>
        <c:crosses val="autoZero"/>
        <c:crossBetween val="midCat"/>
      </c:valAx>
      <c:spPr>
        <a:solidFill>
          <a:schemeClr val="bg1">
            <a:lumMod val="85000"/>
          </a:schemeClr>
        </a:solidFill>
        <a:ln w="22225">
          <a:solidFill>
            <a:schemeClr val="tx1"/>
          </a:solidFill>
        </a:ln>
      </c:spPr>
    </c:plotArea>
    <c:plotVisOnly val="1"/>
    <c:dispBlanksAs val="gap"/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>
              <a:noFill/>
            </a:ln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tx1"/>
                </a:solidFill>
                <a:prstDash val="solid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5.9667827179636458E-2"/>
                  <c:y val="-0.3455591895323553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20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i="0" baseline="0">
                        <a:solidFill>
                          <a:sysClr val="windowText" lastClr="000000"/>
                        </a:solidFill>
                      </a:rPr>
                      <a:t>y = -0.0194x - 1.0638</a:t>
                    </a:r>
                    <a:br>
                      <a:rPr lang="en-US" sz="1600" b="1" i="0" baseline="0">
                        <a:solidFill>
                          <a:sysClr val="windowText" lastClr="000000"/>
                        </a:solidFill>
                      </a:rPr>
                    </a:br>
                    <a:r>
                      <a:rPr lang="en-US" sz="1600" b="1" i="0" baseline="0">
                        <a:solidFill>
                          <a:sysClr val="windowText" lastClr="000000"/>
                        </a:solidFill>
                      </a:rPr>
                      <a:t>
R² = 0.987</a:t>
                    </a:r>
                    <a:endParaRPr lang="en-US" sz="1600" b="1" i="0">
                      <a:solidFill>
                        <a:sysClr val="windowText" lastClr="000000"/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 w="25400">
                  <a:noFill/>
                </a:ln>
              </c:spPr>
            </c:trendlineLbl>
          </c:trendline>
          <c:xVal>
            <c:numRef>
              <c:f>'2nd Trial Aluminum Sphere '!$A$42:$A$122</c:f>
              <c:numCache>
                <c:formatCode>General</c:formatCode>
                <c:ptCount val="81"/>
                <c:pt idx="0">
                  <c:v>40</c:v>
                </c:pt>
                <c:pt idx="1">
                  <c:v>41</c:v>
                </c:pt>
                <c:pt idx="2">
                  <c:v>42</c:v>
                </c:pt>
                <c:pt idx="3">
                  <c:v>43</c:v>
                </c:pt>
                <c:pt idx="4">
                  <c:v>44</c:v>
                </c:pt>
                <c:pt idx="5">
                  <c:v>45</c:v>
                </c:pt>
                <c:pt idx="6">
                  <c:v>46</c:v>
                </c:pt>
                <c:pt idx="7">
                  <c:v>47</c:v>
                </c:pt>
                <c:pt idx="8">
                  <c:v>48</c:v>
                </c:pt>
                <c:pt idx="9">
                  <c:v>49</c:v>
                </c:pt>
                <c:pt idx="10">
                  <c:v>50</c:v>
                </c:pt>
                <c:pt idx="11">
                  <c:v>51</c:v>
                </c:pt>
                <c:pt idx="12">
                  <c:v>52</c:v>
                </c:pt>
                <c:pt idx="13">
                  <c:v>53</c:v>
                </c:pt>
                <c:pt idx="14">
                  <c:v>54</c:v>
                </c:pt>
                <c:pt idx="15">
                  <c:v>55</c:v>
                </c:pt>
                <c:pt idx="16">
                  <c:v>56</c:v>
                </c:pt>
                <c:pt idx="17">
                  <c:v>57</c:v>
                </c:pt>
                <c:pt idx="18">
                  <c:v>58</c:v>
                </c:pt>
                <c:pt idx="19">
                  <c:v>59</c:v>
                </c:pt>
                <c:pt idx="20">
                  <c:v>60</c:v>
                </c:pt>
                <c:pt idx="21">
                  <c:v>61</c:v>
                </c:pt>
                <c:pt idx="22">
                  <c:v>62</c:v>
                </c:pt>
                <c:pt idx="23">
                  <c:v>63</c:v>
                </c:pt>
                <c:pt idx="24">
                  <c:v>64</c:v>
                </c:pt>
                <c:pt idx="25">
                  <c:v>65</c:v>
                </c:pt>
                <c:pt idx="26">
                  <c:v>66</c:v>
                </c:pt>
                <c:pt idx="27">
                  <c:v>67</c:v>
                </c:pt>
                <c:pt idx="28">
                  <c:v>68</c:v>
                </c:pt>
                <c:pt idx="29">
                  <c:v>69</c:v>
                </c:pt>
                <c:pt idx="30">
                  <c:v>70</c:v>
                </c:pt>
                <c:pt idx="31">
                  <c:v>71</c:v>
                </c:pt>
                <c:pt idx="32">
                  <c:v>72</c:v>
                </c:pt>
                <c:pt idx="33">
                  <c:v>73</c:v>
                </c:pt>
                <c:pt idx="34">
                  <c:v>74</c:v>
                </c:pt>
                <c:pt idx="35">
                  <c:v>75</c:v>
                </c:pt>
                <c:pt idx="36">
                  <c:v>76</c:v>
                </c:pt>
                <c:pt idx="37">
                  <c:v>77</c:v>
                </c:pt>
                <c:pt idx="38">
                  <c:v>78</c:v>
                </c:pt>
                <c:pt idx="39">
                  <c:v>79</c:v>
                </c:pt>
                <c:pt idx="40">
                  <c:v>80</c:v>
                </c:pt>
                <c:pt idx="41">
                  <c:v>81</c:v>
                </c:pt>
                <c:pt idx="42">
                  <c:v>82</c:v>
                </c:pt>
                <c:pt idx="43">
                  <c:v>83</c:v>
                </c:pt>
                <c:pt idx="44">
                  <c:v>84</c:v>
                </c:pt>
                <c:pt idx="45">
                  <c:v>85</c:v>
                </c:pt>
                <c:pt idx="46">
                  <c:v>86</c:v>
                </c:pt>
                <c:pt idx="47">
                  <c:v>87</c:v>
                </c:pt>
                <c:pt idx="48">
                  <c:v>88</c:v>
                </c:pt>
                <c:pt idx="49">
                  <c:v>89</c:v>
                </c:pt>
                <c:pt idx="50">
                  <c:v>90</c:v>
                </c:pt>
                <c:pt idx="51">
                  <c:v>91</c:v>
                </c:pt>
                <c:pt idx="52">
                  <c:v>92</c:v>
                </c:pt>
                <c:pt idx="53">
                  <c:v>93</c:v>
                </c:pt>
                <c:pt idx="54">
                  <c:v>94</c:v>
                </c:pt>
                <c:pt idx="55">
                  <c:v>95</c:v>
                </c:pt>
                <c:pt idx="56">
                  <c:v>96</c:v>
                </c:pt>
                <c:pt idx="57">
                  <c:v>97</c:v>
                </c:pt>
                <c:pt idx="58">
                  <c:v>98</c:v>
                </c:pt>
                <c:pt idx="59">
                  <c:v>99</c:v>
                </c:pt>
                <c:pt idx="60">
                  <c:v>100</c:v>
                </c:pt>
                <c:pt idx="61">
                  <c:v>101</c:v>
                </c:pt>
                <c:pt idx="62">
                  <c:v>102</c:v>
                </c:pt>
                <c:pt idx="63">
                  <c:v>103</c:v>
                </c:pt>
                <c:pt idx="64">
                  <c:v>104</c:v>
                </c:pt>
                <c:pt idx="65">
                  <c:v>105</c:v>
                </c:pt>
                <c:pt idx="66">
                  <c:v>106</c:v>
                </c:pt>
                <c:pt idx="67">
                  <c:v>107</c:v>
                </c:pt>
                <c:pt idx="68">
                  <c:v>108</c:v>
                </c:pt>
                <c:pt idx="69">
                  <c:v>109</c:v>
                </c:pt>
                <c:pt idx="70">
                  <c:v>110</c:v>
                </c:pt>
                <c:pt idx="71">
                  <c:v>111</c:v>
                </c:pt>
                <c:pt idx="72">
                  <c:v>112</c:v>
                </c:pt>
                <c:pt idx="73">
                  <c:v>113</c:v>
                </c:pt>
                <c:pt idx="74">
                  <c:v>114</c:v>
                </c:pt>
                <c:pt idx="75">
                  <c:v>115</c:v>
                </c:pt>
                <c:pt idx="76">
                  <c:v>116</c:v>
                </c:pt>
                <c:pt idx="77">
                  <c:v>117</c:v>
                </c:pt>
                <c:pt idx="78">
                  <c:v>118</c:v>
                </c:pt>
                <c:pt idx="79">
                  <c:v>119</c:v>
                </c:pt>
                <c:pt idx="80">
                  <c:v>120</c:v>
                </c:pt>
              </c:numCache>
            </c:numRef>
          </c:xVal>
          <c:yVal>
            <c:numRef>
              <c:f>'2nd Trial Aluminum Sphere '!$J$42:$J$122</c:f>
              <c:numCache>
                <c:formatCode>General</c:formatCode>
                <c:ptCount val="81"/>
                <c:pt idx="0">
                  <c:v>-1.8193254336498408</c:v>
                </c:pt>
                <c:pt idx="1">
                  <c:v>-1.8420054409789408</c:v>
                </c:pt>
                <c:pt idx="2">
                  <c:v>-1.8333648782868293</c:v>
                </c:pt>
                <c:pt idx="3">
                  <c:v>-1.854833924628847</c:v>
                </c:pt>
                <c:pt idx="4">
                  <c:v>-1.8794230797211162</c:v>
                </c:pt>
                <c:pt idx="5">
                  <c:v>-1.8532971470845303</c:v>
                </c:pt>
                <c:pt idx="6">
                  <c:v>-1.9040595779688643</c:v>
                </c:pt>
                <c:pt idx="7">
                  <c:v>-1.899738555432529</c:v>
                </c:pt>
                <c:pt idx="8">
                  <c:v>-1.948466396488499</c:v>
                </c:pt>
                <c:pt idx="9">
                  <c:v>-1.9444877428957466</c:v>
                </c:pt>
                <c:pt idx="10">
                  <c:v>-1.9843182930692775</c:v>
                </c:pt>
                <c:pt idx="11">
                  <c:v>-2.0264032102459155</c:v>
                </c:pt>
                <c:pt idx="12">
                  <c:v>-2.0563153564771808</c:v>
                </c:pt>
                <c:pt idx="13">
                  <c:v>-2.0904273553818156</c:v>
                </c:pt>
                <c:pt idx="14">
                  <c:v>-2.1129837465512007</c:v>
                </c:pt>
                <c:pt idx="15">
                  <c:v>-2.133294192907508</c:v>
                </c:pt>
                <c:pt idx="16">
                  <c:v>-2.1895776793377819</c:v>
                </c:pt>
                <c:pt idx="17">
                  <c:v>-2.1895776793377819</c:v>
                </c:pt>
                <c:pt idx="18">
                  <c:v>-2.2144488181537474</c:v>
                </c:pt>
                <c:pt idx="19">
                  <c:v>-2.2608374633119608</c:v>
                </c:pt>
                <c:pt idx="20">
                  <c:v>-2.2174552000310204</c:v>
                </c:pt>
                <c:pt idx="21">
                  <c:v>-2.2828353375006172</c:v>
                </c:pt>
                <c:pt idx="22">
                  <c:v>-2.2553916938258527</c:v>
                </c:pt>
                <c:pt idx="23">
                  <c:v>-2.2804708105040628</c:v>
                </c:pt>
                <c:pt idx="24">
                  <c:v>-2.3418082689953703</c:v>
                </c:pt>
                <c:pt idx="25">
                  <c:v>-2.3700231002058385</c:v>
                </c:pt>
                <c:pt idx="26">
                  <c:v>-2.3982076145656128</c:v>
                </c:pt>
                <c:pt idx="27">
                  <c:v>-2.3700231002058385</c:v>
                </c:pt>
                <c:pt idx="28">
                  <c:v>-2.4299536526460681</c:v>
                </c:pt>
                <c:pt idx="29">
                  <c:v>-2.3700231002058385</c:v>
                </c:pt>
                <c:pt idx="30">
                  <c:v>-2.4053551945573268</c:v>
                </c:pt>
                <c:pt idx="31">
                  <c:v>-2.4354576793245344</c:v>
                </c:pt>
                <c:pt idx="32">
                  <c:v>-2.4447685476675773</c:v>
                </c:pt>
                <c:pt idx="33">
                  <c:v>-2.5045452370362997</c:v>
                </c:pt>
                <c:pt idx="34">
                  <c:v>-2.5125010960165426</c:v>
                </c:pt>
                <c:pt idx="35">
                  <c:v>-2.5246115667732427</c:v>
                </c:pt>
                <c:pt idx="36">
                  <c:v>-2.5734449823691286</c:v>
                </c:pt>
                <c:pt idx="37">
                  <c:v>-2.6348552366049738</c:v>
                </c:pt>
                <c:pt idx="38">
                  <c:v>-2.6058986822747863</c:v>
                </c:pt>
                <c:pt idx="39">
                  <c:v>-2.6147096783866175</c:v>
                </c:pt>
                <c:pt idx="40">
                  <c:v>-2.6485578798938998</c:v>
                </c:pt>
                <c:pt idx="41">
                  <c:v>-2.6682871619818189</c:v>
                </c:pt>
                <c:pt idx="42">
                  <c:v>-2.7101217720760604</c:v>
                </c:pt>
                <c:pt idx="43">
                  <c:v>-2.6589921019479417</c:v>
                </c:pt>
                <c:pt idx="44">
                  <c:v>-2.7360356175607632</c:v>
                </c:pt>
                <c:pt idx="45">
                  <c:v>-2.7601846134615342</c:v>
                </c:pt>
                <c:pt idx="46">
                  <c:v>-2.8101594614678964</c:v>
                </c:pt>
                <c:pt idx="47">
                  <c:v>-2.7927992288857784</c:v>
                </c:pt>
                <c:pt idx="48">
                  <c:v>-2.8101594614678964</c:v>
                </c:pt>
                <c:pt idx="49">
                  <c:v>-2.8156320426589736</c:v>
                </c:pt>
                <c:pt idx="50">
                  <c:v>-2.8237456084545367</c:v>
                </c:pt>
                <c:pt idx="51">
                  <c:v>-2.8556819946478638</c:v>
                </c:pt>
                <c:pt idx="52">
                  <c:v>-2.8543335287589944</c:v>
                </c:pt>
                <c:pt idx="53">
                  <c:v>-2.9049616232995263</c:v>
                </c:pt>
                <c:pt idx="54">
                  <c:v>-2.8209830157317648</c:v>
                </c:pt>
                <c:pt idx="55">
                  <c:v>-2.9199111049129503</c:v>
                </c:pt>
                <c:pt idx="56">
                  <c:v>-2.9274707947348535</c:v>
                </c:pt>
                <c:pt idx="57">
                  <c:v>-2.9350878692430848</c:v>
                </c:pt>
                <c:pt idx="58">
                  <c:v>-3.0146372401738302</c:v>
                </c:pt>
                <c:pt idx="59">
                  <c:v>-2.9427638119176307</c:v>
                </c:pt>
                <c:pt idx="60">
                  <c:v>-3.1529173827575026</c:v>
                </c:pt>
                <c:pt idx="61">
                  <c:v>-2.9504989278253659</c:v>
                </c:pt>
                <c:pt idx="62">
                  <c:v>-3.0585734956499318</c:v>
                </c:pt>
                <c:pt idx="63">
                  <c:v>-2.9676599506297134</c:v>
                </c:pt>
                <c:pt idx="64">
                  <c:v>-3.031336789935589</c:v>
                </c:pt>
                <c:pt idx="65">
                  <c:v>-3.1192973593330575</c:v>
                </c:pt>
                <c:pt idx="66">
                  <c:v>-3.0534335848297554</c:v>
                </c:pt>
                <c:pt idx="67">
                  <c:v>-3.1682069291986195</c:v>
                </c:pt>
                <c:pt idx="68">
                  <c:v>-3.1760487081916922</c:v>
                </c:pt>
                <c:pt idx="69">
                  <c:v>-3.101074624715316</c:v>
                </c:pt>
                <c:pt idx="70">
                  <c:v>-3.3686552780335162</c:v>
                </c:pt>
                <c:pt idx="71">
                  <c:v>-3.1155853643095264</c:v>
                </c:pt>
                <c:pt idx="72">
                  <c:v>-3.1957052648391597</c:v>
                </c:pt>
                <c:pt idx="73">
                  <c:v>-3.1916988584516144</c:v>
                </c:pt>
                <c:pt idx="74">
                  <c:v>-3.1877084393260424</c:v>
                </c:pt>
                <c:pt idx="75">
                  <c:v>-3.2466084903112731</c:v>
                </c:pt>
                <c:pt idx="76">
                  <c:v>-3.2528482114708019</c:v>
                </c:pt>
                <c:pt idx="77">
                  <c:v>-3.3113261118676709</c:v>
                </c:pt>
                <c:pt idx="78">
                  <c:v>-3.289284620960407</c:v>
                </c:pt>
                <c:pt idx="79">
                  <c:v>-3.3686552780335162</c:v>
                </c:pt>
                <c:pt idx="80">
                  <c:v>-3.3522170626888541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8D3-454D-9811-E7572E9215E2}"/>
            </c:ext>
          </c:extLst>
        </c:ser>
        <c:ser>
          <c:idx val="1"/>
          <c:order val="1"/>
          <c:tx>
            <c:v>lower bound</c:v>
          </c:tx>
          <c:spPr>
            <a:ln w="19050">
              <a:solidFill>
                <a:schemeClr val="tx1"/>
              </a:solidFill>
              <a:prstDash val="dash"/>
            </a:ln>
          </c:spPr>
          <c:xVal>
            <c:numRef>
              <c:f>'2nd Trial Aluminum Sphere '!$U$22:$U$23</c:f>
              <c:numCache>
                <c:formatCode>General</c:formatCode>
                <c:ptCount val="2"/>
                <c:pt idx="0">
                  <c:v>40</c:v>
                </c:pt>
                <c:pt idx="1">
                  <c:v>40</c:v>
                </c:pt>
              </c:numCache>
            </c:numRef>
          </c:xVal>
          <c:yVal>
            <c:numRef>
              <c:f>'2nd Trial Aluminum Sphere '!$V$22:$V$23</c:f>
              <c:numCache>
                <c:formatCode>General</c:formatCode>
                <c:ptCount val="2"/>
                <c:pt idx="0">
                  <c:v>1</c:v>
                </c:pt>
                <c:pt idx="1">
                  <c:v>-10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8D3-454D-9811-E7572E9215E2}"/>
            </c:ext>
          </c:extLst>
        </c:ser>
        <c:ser>
          <c:idx val="2"/>
          <c:order val="2"/>
          <c:tx>
            <c:v>upper bound</c:v>
          </c:tx>
          <c:spPr>
            <a:ln w="19050">
              <a:solidFill>
                <a:schemeClr val="tx1"/>
              </a:solidFill>
              <a:prstDash val="dash"/>
            </a:ln>
          </c:spPr>
          <c:xVal>
            <c:numRef>
              <c:f>'2nd Trial Aluminum Sphere '!$U$26:$U$27</c:f>
              <c:numCache>
                <c:formatCode>General</c:formatCode>
                <c:ptCount val="2"/>
                <c:pt idx="0">
                  <c:v>120</c:v>
                </c:pt>
                <c:pt idx="1">
                  <c:v>120</c:v>
                </c:pt>
              </c:numCache>
            </c:numRef>
          </c:xVal>
          <c:yVal>
            <c:numRef>
              <c:f>'2nd Trial Aluminum Sphere '!$V$26:$V$27</c:f>
              <c:numCache>
                <c:formatCode>General</c:formatCode>
                <c:ptCount val="2"/>
                <c:pt idx="0">
                  <c:v>1</c:v>
                </c:pt>
                <c:pt idx="1">
                  <c:v>-10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C8D3-454D-9811-E7572E9215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42621768"/>
        <c:axId val="1"/>
      </c:scatterChart>
      <c:valAx>
        <c:axId val="442621768"/>
        <c:scaling>
          <c:orientation val="minMax"/>
          <c:min val="25"/>
        </c:scaling>
        <c:delete val="0"/>
        <c:axPos val="b"/>
        <c:title>
          <c:tx>
            <c:rich>
              <a:bodyPr/>
              <a:lstStyle/>
              <a:p>
                <a:pPr>
                  <a:defRPr sz="2000"/>
                </a:pPr>
                <a:r>
                  <a:rPr lang="en-US" sz="2000" b="1"/>
                  <a:t>Time (s)</a:t>
                </a:r>
              </a:p>
            </c:rich>
          </c:tx>
          <c:layout/>
          <c:overlay val="0"/>
        </c:title>
        <c:numFmt formatCode="General" sourceLinked="1"/>
        <c:majorTickMark val="in"/>
        <c:minorTickMark val="none"/>
        <c:tickLblPos val="high"/>
        <c:spPr>
          <a:noFill/>
          <a:ln w="25400" cap="flat" cmpd="sng" algn="ctr">
            <a:solidFill>
              <a:schemeClr val="tx1"/>
            </a:solidFill>
            <a:round/>
          </a:ln>
          <a:effectLst/>
        </c:spPr>
        <c:txPr>
          <a:bodyPr rot="0" vert="horz"/>
          <a:lstStyle/>
          <a:p>
            <a:pPr>
              <a:defRPr sz="2000" b="1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"/>
        <c:crosses val="autoZero"/>
        <c:crossBetween val="midCat"/>
        <c:majorUnit val="25"/>
      </c:valAx>
      <c:valAx>
        <c:axId val="1"/>
        <c:scaling>
          <c:orientation val="minMax"/>
          <c:max val="-1"/>
          <c:min val="-4"/>
        </c:scaling>
        <c:delete val="0"/>
        <c:axPos val="l"/>
        <c:title>
          <c:tx>
            <c:rich>
              <a:bodyPr/>
              <a:lstStyle/>
              <a:p>
                <a:pPr>
                  <a:defRPr sz="2000"/>
                </a:pPr>
                <a:r>
                  <a:rPr lang="en-US" sz="2000" b="1" i="0" baseline="0">
                    <a:effectLst/>
                  </a:rPr>
                  <a:t>ln(</a:t>
                </a:r>
                <a:r>
                  <a:rPr lang="el-GR" sz="2000" b="1" i="0" baseline="0">
                    <a:effectLst/>
                  </a:rPr>
                  <a:t>θ/θ</a:t>
                </a:r>
                <a:r>
                  <a:rPr lang="el-GR" sz="2000" b="1" i="0" u="none" strike="noStrike" baseline="0">
                    <a:effectLst/>
                  </a:rPr>
                  <a:t>∞</a:t>
                </a:r>
                <a:r>
                  <a:rPr lang="el-GR" sz="2000" b="1" i="0" baseline="0">
                    <a:effectLst/>
                  </a:rPr>
                  <a:t>)</a:t>
                </a:r>
                <a:endParaRPr lang="en-US" sz="2000" b="1">
                  <a:effectLst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noFill/>
          <a:ln w="222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2621768"/>
        <c:crosses val="autoZero"/>
        <c:crossBetween val="midCat"/>
      </c:valAx>
      <c:spPr>
        <a:noFill/>
        <a:ln w="28575">
          <a:solidFill>
            <a:schemeClr val="tx1"/>
          </a:solidFill>
        </a:ln>
      </c:spPr>
    </c:plotArea>
    <c:plotVisOnly val="1"/>
    <c:dispBlanksAs val="gap"/>
    <c:showDLblsOverMax val="0"/>
  </c:chart>
  <c:spPr>
    <a:solidFill>
      <a:schemeClr val="bg1">
        <a:lumMod val="85000"/>
      </a:schemeClr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2400" b="1">
                <a:solidFill>
                  <a:sysClr val="windowText" lastClr="000000"/>
                </a:solidFill>
              </a:rPr>
              <a:t>Aluminum</a:t>
            </a:r>
          </a:p>
        </c:rich>
      </c:tx>
      <c:layout>
        <c:manualLayout>
          <c:xMode val="edge"/>
          <c:yMode val="edge"/>
          <c:x val="0.37774300087489066"/>
          <c:y val="3.24074074074074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Free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Sheet1!$C$13:$C$15</c:f>
                <c:numCache>
                  <c:formatCode>General</c:formatCode>
                  <c:ptCount val="3"/>
                  <c:pt idx="0">
                    <c:v>137.26</c:v>
                  </c:pt>
                  <c:pt idx="1">
                    <c:v>36.1616</c:v>
                  </c:pt>
                  <c:pt idx="2">
                    <c:v>130.10300000000001</c:v>
                  </c:pt>
                </c:numCache>
              </c:numRef>
            </c:plus>
            <c:minus>
              <c:numRef>
                <c:f>Sheet1!$C$13:$C$15</c:f>
                <c:numCache>
                  <c:formatCode>General</c:formatCode>
                  <c:ptCount val="3"/>
                  <c:pt idx="0">
                    <c:v>137.26</c:v>
                  </c:pt>
                  <c:pt idx="1">
                    <c:v>36.1616</c:v>
                  </c:pt>
                  <c:pt idx="2">
                    <c:v>130.10300000000001</c:v>
                  </c:pt>
                </c:numCache>
              </c:numRef>
            </c:minus>
            <c:spPr>
              <a:noFill/>
              <a:ln w="12700" cap="flat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strRef>
              <c:f>Sheet1!$A$13:$A$15</c:f>
              <c:strCache>
                <c:ptCount val="3"/>
                <c:pt idx="0">
                  <c:v>Sphere</c:v>
                </c:pt>
                <c:pt idx="1">
                  <c:v>Cylinder</c:v>
                </c:pt>
                <c:pt idx="2">
                  <c:v>Block</c:v>
                </c:pt>
              </c:strCache>
            </c:strRef>
          </c:cat>
          <c:val>
            <c:numRef>
              <c:f>Sheet1!$B$13:$B$15</c:f>
              <c:numCache>
                <c:formatCode>General</c:formatCode>
                <c:ptCount val="3"/>
                <c:pt idx="0">
                  <c:v>370.01600000000002</c:v>
                </c:pt>
                <c:pt idx="1">
                  <c:v>133.29750000000001</c:v>
                </c:pt>
                <c:pt idx="2">
                  <c:v>319.46780000000001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FB3-4670-A6F5-21C1439DCE70}"/>
            </c:ext>
          </c:extLst>
        </c:ser>
        <c:ser>
          <c:idx val="1"/>
          <c:order val="1"/>
          <c:tx>
            <c:v>Forced</c:v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Sheet1!$C$17:$C$19</c:f>
                <c:numCache>
                  <c:formatCode>General</c:formatCode>
                  <c:ptCount val="3"/>
                  <c:pt idx="0">
                    <c:v>113.9744</c:v>
                  </c:pt>
                  <c:pt idx="1">
                    <c:v>197.3021</c:v>
                  </c:pt>
                  <c:pt idx="2">
                    <c:v>62.57949</c:v>
                  </c:pt>
                </c:numCache>
              </c:numRef>
            </c:plus>
            <c:minus>
              <c:numRef>
                <c:f>Sheet1!$C$17:$C$19</c:f>
                <c:numCache>
                  <c:formatCode>General</c:formatCode>
                  <c:ptCount val="3"/>
                  <c:pt idx="0">
                    <c:v>113.9744</c:v>
                  </c:pt>
                  <c:pt idx="1">
                    <c:v>197.3021</c:v>
                  </c:pt>
                  <c:pt idx="2">
                    <c:v>62.57949</c:v>
                  </c:pt>
                </c:numCache>
              </c:numRef>
            </c:minus>
            <c:spPr>
              <a:noFill/>
              <a:ln w="12700" cap="flat" cmpd="sng" algn="ctr">
                <a:solidFill>
                  <a:schemeClr val="tx1"/>
                </a:solidFill>
                <a:round/>
              </a:ln>
              <a:effectLst/>
            </c:spPr>
          </c:errBars>
          <c:val>
            <c:numRef>
              <c:f>Sheet1!$B$17:$B$19</c:f>
              <c:numCache>
                <c:formatCode>General</c:formatCode>
                <c:ptCount val="3"/>
                <c:pt idx="0">
                  <c:v>1154.5930000000001</c:v>
                </c:pt>
                <c:pt idx="1">
                  <c:v>1308.08</c:v>
                </c:pt>
                <c:pt idx="2">
                  <c:v>1475.6369999999999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B3-4670-A6F5-21C1439DCE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76058000"/>
        <c:axId val="301715184"/>
      </c:barChart>
      <c:catAx>
        <c:axId val="276058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715184"/>
        <c:crosses val="autoZero"/>
        <c:auto val="1"/>
        <c:lblAlgn val="ctr"/>
        <c:lblOffset val="100"/>
        <c:noMultiLvlLbl val="0"/>
      </c:catAx>
      <c:valAx>
        <c:axId val="30171518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>
                    <a:solidFill>
                      <a:sysClr val="windowText" lastClr="000000"/>
                    </a:solidFill>
                  </a:rPr>
                  <a:t>Convection Coefficient 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5875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76058000"/>
        <c:crosses val="autoZero"/>
        <c:crossBetween val="between"/>
      </c:valAx>
      <c:spPr>
        <a:noFill/>
        <a:ln w="15875"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76217251790758356"/>
          <c:y val="6.3966127433297937E-2"/>
          <c:w val="0.22158272662645448"/>
          <c:h val="0.14984398136352972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3">
            <a:lumMod val="0"/>
            <a:lumOff val="100000"/>
          </a:schemeClr>
        </a:gs>
        <a:gs pos="35000">
          <a:schemeClr val="accent3">
            <a:lumMod val="0"/>
            <a:lumOff val="100000"/>
          </a:schemeClr>
        </a:gs>
        <a:gs pos="100000">
          <a:schemeClr val="accent3">
            <a:lumMod val="100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2400" b="1">
                <a:solidFill>
                  <a:sysClr val="windowText" lastClr="000000"/>
                </a:solidFill>
              </a:rPr>
              <a:t>Brass</a:t>
            </a:r>
            <a:endParaRPr lang="en-US" sz="2800" b="1">
              <a:solidFill>
                <a:sysClr val="windowText" lastClr="000000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Free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Sheet1!$C$3:$C$4</c:f>
                <c:numCache>
                  <c:formatCode>General</c:formatCode>
                  <c:ptCount val="2"/>
                  <c:pt idx="0">
                    <c:v>67.762699999999995</c:v>
                  </c:pt>
                  <c:pt idx="1">
                    <c:v>102.37</c:v>
                  </c:pt>
                </c:numCache>
              </c:numRef>
            </c:plus>
            <c:minus>
              <c:numRef>
                <c:f>Sheet1!$C$3:$C$4</c:f>
                <c:numCache>
                  <c:formatCode>General</c:formatCode>
                  <c:ptCount val="2"/>
                  <c:pt idx="0">
                    <c:v>67.762699999999995</c:v>
                  </c:pt>
                  <c:pt idx="1">
                    <c:v>102.37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Sheet1!$A$3:$A$4</c:f>
              <c:strCache>
                <c:ptCount val="2"/>
                <c:pt idx="0">
                  <c:v>Sphere</c:v>
                </c:pt>
                <c:pt idx="1">
                  <c:v>Cylinder</c:v>
                </c:pt>
              </c:strCache>
            </c:strRef>
          </c:cat>
          <c:val>
            <c:numRef>
              <c:f>Sheet1!$B$3:$B$4</c:f>
              <c:numCache>
                <c:formatCode>General</c:formatCode>
                <c:ptCount val="2"/>
                <c:pt idx="0">
                  <c:v>532.93600000000004</c:v>
                </c:pt>
                <c:pt idx="1">
                  <c:v>447.21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78-4F70-900F-069EE12AADA9}"/>
            </c:ext>
          </c:extLst>
        </c:ser>
        <c:ser>
          <c:idx val="1"/>
          <c:order val="1"/>
          <c:tx>
            <c:v>Forced</c:v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Sheet1!$C$7:$C$8</c:f>
                <c:numCache>
                  <c:formatCode>General</c:formatCode>
                  <c:ptCount val="2"/>
                  <c:pt idx="0">
                    <c:v>636.67399999999998</c:v>
                  </c:pt>
                  <c:pt idx="1">
                    <c:v>137.28210000000001</c:v>
                  </c:pt>
                </c:numCache>
              </c:numRef>
            </c:plus>
            <c:minus>
              <c:numRef>
                <c:f>Sheet1!$C$7:$C$8</c:f>
                <c:numCache>
                  <c:formatCode>General</c:formatCode>
                  <c:ptCount val="2"/>
                  <c:pt idx="0">
                    <c:v>636.67399999999998</c:v>
                  </c:pt>
                  <c:pt idx="1">
                    <c:v>137.28210000000001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Sheet1!$B$7:$B$8</c:f>
              <c:numCache>
                <c:formatCode>General</c:formatCode>
                <c:ptCount val="2"/>
                <c:pt idx="0">
                  <c:v>3816.7959999999998</c:v>
                </c:pt>
                <c:pt idx="1">
                  <c:v>2899.2280000000001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A78-4F70-900F-069EE12AAD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96336992"/>
        <c:axId val="296337648"/>
      </c:barChart>
      <c:catAx>
        <c:axId val="296336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6337648"/>
        <c:crosses val="autoZero"/>
        <c:auto val="1"/>
        <c:lblAlgn val="ctr"/>
        <c:lblOffset val="100"/>
        <c:noMultiLvlLbl val="0"/>
      </c:catAx>
      <c:valAx>
        <c:axId val="29633764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1">
                    <a:solidFill>
                      <a:sysClr val="windowText" lastClr="000000"/>
                    </a:solidFill>
                  </a:rPr>
                  <a:t>Convection Coefficient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6336992"/>
        <c:crosses val="autoZero"/>
        <c:crossBetween val="between"/>
      </c:valAx>
      <c:spPr>
        <a:noFill/>
        <a:ln w="19050"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74294510067341946"/>
          <c:y val="5.8205686849202208E-2"/>
          <c:w val="0.24568518671203013"/>
          <c:h val="0.1425127810448786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2">
            <a:lumMod val="0"/>
            <a:lumOff val="100000"/>
          </a:schemeClr>
        </a:gs>
        <a:gs pos="37000">
          <a:schemeClr val="accent2">
            <a:lumMod val="0"/>
            <a:lumOff val="100000"/>
          </a:schemeClr>
        </a:gs>
        <a:gs pos="100000">
          <a:schemeClr val="accent2">
            <a:lumMod val="100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0.png"/><Relationship Id="rId1" Type="http://schemas.openxmlformats.org/officeDocument/2006/relationships/image" Target="../media/image90.png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1F5655-DBAE-4A0F-A3F3-B119E108F7D3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</dgm:pt>
    <mc:AlternateContent xmlns:mc="http://schemas.openxmlformats.org/markup-compatibility/2006" xmlns:a14="http://schemas.microsoft.com/office/drawing/2010/main">
      <mc:Choice Requires="a14">
        <dgm:pt modelId="{5E975DFA-931F-429A-A869-4E72AF5B401D}">
          <dgm:prSet phldrT="[Text]"/>
          <dgm:spPr/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𝑁𝑢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𝑙</m:t>
                            </m:r>
                          </m:sub>
                        </m:s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𝐷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𝑙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𝑘</m:t>
                        </m:r>
                      </m:den>
                    </m:f>
                    <m:r>
                      <a:rPr lang="en-US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sub>
                        </m:s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𝐷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𝑘</m:t>
                        </m:r>
                      </m:den>
                    </m:f>
                  </m:oMath>
                </m:oMathPara>
              </a14:m>
              <a:r>
                <a: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Assuming Nusselt Constant</a:t>
              </a:r>
              <a:endParaRPr lang="en-US" dirty="0"/>
            </a:p>
          </dgm:t>
        </dgm:pt>
      </mc:Choice>
      <mc:Fallback xmlns="">
        <dgm:pt modelId="{5E975DFA-931F-429A-A869-4E72AF5B401D}">
          <dgm:prSet phldrT="[Text]"/>
          <dgm:spPr/>
          <dgm:t>
            <a:bodyPr/>
            <a:lstStyle/>
            <a:p>
              <a:r>
                <a:rPr lang="en-US" i="0"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𝑁𝑢=</a:t>
              </a:r>
              <a:r>
                <a:rPr lang="en-US" i="0">
                  <a:latin typeface="Cambria Math" panose="02040503050406030204" pitchFamily="18" charset="0"/>
                  <a:cs typeface="Times New Roman" panose="02020603050405020304" pitchFamily="18" charset="0"/>
                </a:rPr>
                <a:t>(</a:t>
              </a:r>
              <a:r>
                <a:rPr lang="en-US" i="0"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ℎ_𝑙 𝐷_𝑙)/𝑘=</a:t>
              </a:r>
              <a:r>
                <a:rPr lang="en-US" i="0">
                  <a:latin typeface="Cambria Math" panose="02040503050406030204" pitchFamily="18" charset="0"/>
                  <a:cs typeface="Times New Roman" panose="02020603050405020304" pitchFamily="18" charset="0"/>
                </a:rPr>
                <a:t>(</a:t>
              </a:r>
              <a:r>
                <a:rPr lang="en-US" i="0"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ℎ_𝑠 𝐷_𝑠)/𝑘</a:t>
              </a:r>
              <a:br>
                <a: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Assuming Nusselt Constant</a:t>
              </a:r>
              <a:endParaRPr lang="en-US" dirty="0"/>
            </a:p>
          </dgm:t>
        </dgm:pt>
      </mc:Fallback>
    </mc:AlternateContent>
    <dgm:pt modelId="{4B9B513C-1B3C-4107-A31C-04EE2E93ACF9}" type="parTrans" cxnId="{9A2855FA-C987-46F3-83D7-8E1A2C8B614B}">
      <dgm:prSet/>
      <dgm:spPr/>
      <dgm:t>
        <a:bodyPr/>
        <a:lstStyle/>
        <a:p>
          <a:endParaRPr lang="en-US"/>
        </a:p>
      </dgm:t>
    </dgm:pt>
    <dgm:pt modelId="{6BDF3BE8-315B-4F3F-B331-017502AFEA5D}" type="sibTrans" cxnId="{9A2855FA-C987-46F3-83D7-8E1A2C8B614B}">
      <dgm:prSet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FEBFBA3B-C603-4914-84A7-5D96C547F847}">
          <dgm:prSet phldrT="[Text]"/>
          <dgm:spPr/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𝐷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𝐷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den>
                    </m:f>
                  </m:oMath>
                </m:oMathPara>
              </a14:m>
              <a:r>
                <a:rPr lang="en-US" dirty="0"/>
                <a:t/>
              </a:r>
              <a:br>
                <a:rPr lang="en-US" dirty="0"/>
              </a:br>
              <a:r>
                <a:rPr lang="en-US" dirty="0"/>
                <a:t>Determine the scale convection coefficient</a:t>
              </a:r>
            </a:p>
          </dgm:t>
        </dgm:pt>
      </mc:Choice>
      <mc:Fallback xmlns="">
        <dgm:pt modelId="{FEBFBA3B-C603-4914-84A7-5D96C547F847}">
          <dgm:prSet phldrT="[Text]"/>
          <dgm:spPr/>
          <dgm:t>
            <a:bodyPr/>
            <a:lstStyle/>
            <a:p>
              <a:r>
                <a:rPr lang="en-US" i="0">
                  <a:latin typeface="Cambria Math" panose="02040503050406030204" pitchFamily="18" charset="0"/>
                </a:rPr>
                <a:t>ℎ_𝑠=(ℎ_𝑙 𝐷_𝑙)/𝐷_𝑠 </a:t>
              </a:r>
              <a:br>
                <a:rPr lang="en-US" dirty="0"/>
              </a:br>
              <a:r>
                <a:rPr lang="en-US" dirty="0"/>
                <a:t>Determine the scale convection coefficient</a:t>
              </a:r>
            </a:p>
          </dgm:t>
        </dgm:pt>
      </mc:Fallback>
    </mc:AlternateContent>
    <dgm:pt modelId="{4F5F0C36-7ECE-48E9-B85E-A95F38FBF5DF}" type="parTrans" cxnId="{F482F8E9-E654-4CB8-852F-0F473BD9B33D}">
      <dgm:prSet/>
      <dgm:spPr/>
      <dgm:t>
        <a:bodyPr/>
        <a:lstStyle/>
        <a:p>
          <a:endParaRPr lang="en-US"/>
        </a:p>
      </dgm:t>
    </dgm:pt>
    <dgm:pt modelId="{F8841465-B993-4500-B0F5-25D4E55AD718}" type="sibTrans" cxnId="{F482F8E9-E654-4CB8-852F-0F473BD9B33D}">
      <dgm:prSet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97B216E8-BA7F-432A-8A1B-B10D86641B71}">
          <dgm:prSet phldrT="[Text]"/>
          <dgm:spPr/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𝐵𝑖</m:t>
                    </m:r>
                    <m:r>
                      <a:rPr lang="en-US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h𝐿𝑐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m:oMathPara>
              </a14:m>
              <a:r>
                <a:rPr lang="en-US" dirty="0"/>
                <a:t/>
              </a:r>
              <a:br>
                <a:rPr lang="en-US" dirty="0"/>
              </a:br>
              <a:r>
                <a:rPr lang="en-US" dirty="0"/>
                <a:t>Confirming </a:t>
              </a:r>
              <a:r>
                <a:rPr lang="en-US" dirty="0" err="1"/>
                <a:t>Biot</a:t>
              </a:r>
              <a:r>
                <a:rPr lang="en-US" dirty="0"/>
                <a:t> Number below 0.1</a:t>
              </a:r>
            </a:p>
          </dgm:t>
        </dgm:pt>
      </mc:Choice>
      <mc:Fallback xmlns="">
        <dgm:pt modelId="{97B216E8-BA7F-432A-8A1B-B10D86641B71}">
          <dgm:prSet phldrT="[Text]"/>
          <dgm:spPr/>
          <dgm:t>
            <a:bodyPr/>
            <a:lstStyle/>
            <a:p>
              <a:r>
                <a:rPr lang="en-US" i="0">
                  <a:latin typeface="Cambria Math" panose="02040503050406030204" pitchFamily="18" charset="0"/>
                </a:rPr>
                <a:t>𝐵𝑖=ℎ𝐿𝑐/𝑘</a:t>
              </a:r>
              <a:br>
                <a:rPr lang="en-US" dirty="0"/>
              </a:br>
              <a:r>
                <a:rPr lang="en-US" dirty="0"/>
                <a:t>Confirming </a:t>
              </a:r>
              <a:r>
                <a:rPr lang="en-US" dirty="0" err="1"/>
                <a:t>Biot</a:t>
              </a:r>
              <a:r>
                <a:rPr lang="en-US" dirty="0"/>
                <a:t> Number below 0.1</a:t>
              </a:r>
            </a:p>
          </dgm:t>
        </dgm:pt>
      </mc:Fallback>
    </mc:AlternateContent>
    <dgm:pt modelId="{AA5538A1-8797-4099-8E2C-76071D9E11DB}" type="parTrans" cxnId="{176C042A-8EAD-45E0-9AFF-1BE164CD8657}">
      <dgm:prSet/>
      <dgm:spPr/>
      <dgm:t>
        <a:bodyPr/>
        <a:lstStyle/>
        <a:p>
          <a:endParaRPr lang="en-US"/>
        </a:p>
      </dgm:t>
    </dgm:pt>
    <dgm:pt modelId="{6668A1A9-6032-44BE-9386-B134187ECB67}" type="sibTrans" cxnId="{176C042A-8EAD-45E0-9AFF-1BE164CD8657}">
      <dgm:prSet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1DEC6137-257D-4D1A-B384-00674ACB19C9}">
          <dgm:prSet phldrT="[Text]"/>
          <dgm:spPr/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𝑇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∞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∞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den>
                        </m:f>
                      </m:sup>
                    </m:sSup>
                  </m:oMath>
                </m:oMathPara>
              </a14:m>
              <a:r>
                <a:rPr lang="en-US" dirty="0"/>
                <a:t/>
              </a:r>
              <a:br>
                <a:rPr lang="en-US" dirty="0"/>
              </a:br>
              <a:r>
                <a:rPr lang="en-US" dirty="0" err="1"/>
                <a:t>Biot</a:t>
              </a:r>
              <a:r>
                <a:rPr lang="en-US" dirty="0"/>
                <a:t> Number allows use of LHCM</a:t>
              </a:r>
            </a:p>
          </dgm:t>
        </dgm:pt>
      </mc:Choice>
      <mc:Fallback xmlns="">
        <dgm:pt modelId="{1DEC6137-257D-4D1A-B384-00674ACB19C9}">
          <dgm:prSet phldrT="[Text]"/>
          <dgm:spPr/>
          <dgm:t>
            <a:bodyPr/>
            <a:lstStyle/>
            <a:p>
              <a:r>
                <a:rPr lang="en-US" i="0">
                  <a:latin typeface="Cambria Math" panose="02040503050406030204" pitchFamily="18" charset="0"/>
                </a:rPr>
                <a:t>(𝑇−𝑇_∞)/(𝑇_𝑖−𝑇_∞ )=𝑒^((−𝑡)/𝜏)</a:t>
              </a:r>
              <a:br>
                <a:rPr lang="en-US" dirty="0"/>
              </a:br>
              <a:r>
                <a:rPr lang="en-US" dirty="0" err="1"/>
                <a:t>Biot</a:t>
              </a:r>
              <a:r>
                <a:rPr lang="en-US" dirty="0"/>
                <a:t> Number allows use of LHCM</a:t>
              </a:r>
            </a:p>
          </dgm:t>
        </dgm:pt>
      </mc:Fallback>
    </mc:AlternateContent>
    <dgm:pt modelId="{3C9868D0-25AE-49D6-ABAC-DC9F7A2C6231}" type="parTrans" cxnId="{AEA37C37-F37F-471B-B460-1C15D30686E9}">
      <dgm:prSet/>
      <dgm:spPr/>
      <dgm:t>
        <a:bodyPr/>
        <a:lstStyle/>
        <a:p>
          <a:endParaRPr lang="en-US"/>
        </a:p>
      </dgm:t>
    </dgm:pt>
    <dgm:pt modelId="{2FB1ECFC-E96E-41A2-B147-71863B41BC3F}" type="sibTrans" cxnId="{AEA37C37-F37F-471B-B460-1C15D30686E9}">
      <dgm:prSet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5D366141-F565-4BC1-97C4-BB7F69A0A401}">
          <dgm:prSet phldrT="[Text]"/>
          <dgm:spPr/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𝜏</m:t>
                    </m:r>
                    <m:r>
                      <a:rPr lang="en-US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𝜌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𝑉𝐶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h𝐴</m:t>
                        </m:r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𝜌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𝐶𝐿𝑐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</m:oMath>
                </m:oMathPara>
              </a14:m>
              <a:r>
                <a:rPr lang="en-US" dirty="0"/>
                <a:t/>
              </a:r>
              <a:br>
                <a:rPr lang="en-US" dirty="0"/>
              </a:br>
              <a:r>
                <a:rPr lang="en-US" dirty="0"/>
                <a:t>Determine tau</a:t>
              </a:r>
            </a:p>
          </dgm:t>
        </dgm:pt>
      </mc:Choice>
      <mc:Fallback xmlns="">
        <dgm:pt modelId="{5D366141-F565-4BC1-97C4-BB7F69A0A401}">
          <dgm:prSet phldrT="[Text]"/>
          <dgm:spPr/>
          <dgm:t>
            <a:bodyPr/>
            <a:lstStyle/>
            <a:p>
              <a:r>
                <a:rPr lang="en-US" i="0">
                  <a:latin typeface="Cambria Math" panose="02040503050406030204" pitchFamily="18" charset="0"/>
                </a:rPr>
                <a:t>𝜏=𝜌𝑉𝐶/ℎ𝐴=𝜌𝐶𝐿𝑐/ℎ</a:t>
              </a:r>
              <a:br>
                <a:rPr lang="en-US" dirty="0"/>
              </a:br>
              <a:r>
                <a:rPr lang="en-US" dirty="0"/>
                <a:t>Determine tau</a:t>
              </a:r>
            </a:p>
          </dgm:t>
        </dgm:pt>
      </mc:Fallback>
    </mc:AlternateContent>
    <dgm:pt modelId="{E2785893-9438-4530-99D3-EBAF6FE1EA9E}" type="parTrans" cxnId="{62885A52-9828-4A51-9E2C-E1070DE6D611}">
      <dgm:prSet/>
      <dgm:spPr/>
      <dgm:t>
        <a:bodyPr/>
        <a:lstStyle/>
        <a:p>
          <a:endParaRPr lang="en-US"/>
        </a:p>
      </dgm:t>
    </dgm:pt>
    <dgm:pt modelId="{BDEA5F0C-3B0B-4490-8A56-2A8F95F01A76}" type="sibTrans" cxnId="{62885A52-9828-4A51-9E2C-E1070DE6D611}">
      <dgm:prSet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02021E53-0A8D-4D4B-B0F9-8B303B1EAE9E}">
          <dgm:prSet phldrT="[Text]"/>
          <dgm:spPr/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i="1" smtClean="0">
                        <a:latin typeface="Cambria Math" panose="02040503050406030204" pitchFamily="18" charset="0"/>
                      </a:rPr>
                      <m:t>=−</m:t>
                    </m:r>
                    <m:func>
                      <m:func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ln</m:t>
                        </m:r>
                      </m:fName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∞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∞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</m:func>
                    <m:r>
                      <a:rPr lang="en-US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𝜏</m:t>
                    </m:r>
                  </m:oMath>
                </m:oMathPara>
              </a14:m>
              <a:endParaRPr lang="en-US" dirty="0"/>
            </a:p>
            <a:p>
              <a:r>
                <a:rPr lang="en-US" dirty="0"/>
                <a:t>Use tau and LHCM to determine t</a:t>
              </a:r>
            </a:p>
          </dgm:t>
        </dgm:pt>
      </mc:Choice>
      <mc:Fallback xmlns="">
        <dgm:pt modelId="{02021E53-0A8D-4D4B-B0F9-8B303B1EAE9E}">
          <dgm:prSet phldrT="[Text]"/>
          <dgm:spPr/>
          <dgm:t>
            <a:bodyPr/>
            <a:lstStyle/>
            <a:p>
              <a:r>
                <a:rPr lang="en-US" i="0">
                  <a:latin typeface="Cambria Math" panose="02040503050406030204" pitchFamily="18" charset="0"/>
                </a:rPr>
                <a:t>𝑡=−ln⁡((𝑇−𝑇_∞)/(𝑇_𝑖−𝑇_∞ ))∗𝜏</a:t>
              </a:r>
              <a:endParaRPr lang="en-US" dirty="0"/>
            </a:p>
            <a:p>
              <a:r>
                <a:rPr lang="en-US" dirty="0"/>
                <a:t>Use tau and LHCM to determine t</a:t>
              </a:r>
            </a:p>
          </dgm:t>
        </dgm:pt>
      </mc:Fallback>
    </mc:AlternateContent>
    <dgm:pt modelId="{7A76CD77-CE4D-4464-B6BB-B0F18C5FE1EB}" type="parTrans" cxnId="{CBF34A40-A3CA-4F62-87A8-AD16A6CB8BEF}">
      <dgm:prSet/>
      <dgm:spPr/>
      <dgm:t>
        <a:bodyPr/>
        <a:lstStyle/>
        <a:p>
          <a:endParaRPr lang="en-US"/>
        </a:p>
      </dgm:t>
    </dgm:pt>
    <dgm:pt modelId="{BFE30BD9-87F4-4D92-B281-D75BA6B12A35}" type="sibTrans" cxnId="{CBF34A40-A3CA-4F62-87A8-AD16A6CB8BEF}">
      <dgm:prSet/>
      <dgm:spPr/>
      <dgm:t>
        <a:bodyPr/>
        <a:lstStyle/>
        <a:p>
          <a:endParaRPr lang="en-US"/>
        </a:p>
      </dgm:t>
    </dgm:pt>
    <dgm:pt modelId="{71ADCF32-DFE4-4469-B294-45C4A1A71729}" type="pres">
      <dgm:prSet presAssocID="{651F5655-DBAE-4A0F-A3F3-B119E108F7D3}" presName="diagram" presStyleCnt="0">
        <dgm:presLayoutVars>
          <dgm:dir/>
          <dgm:resizeHandles val="exact"/>
        </dgm:presLayoutVars>
      </dgm:prSet>
      <dgm:spPr/>
    </dgm:pt>
    <dgm:pt modelId="{C7127FCA-2DFC-41F3-B863-F7744CEE3002}" type="pres">
      <dgm:prSet presAssocID="{5E975DFA-931F-429A-A869-4E72AF5B401D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A9CD9A-089F-4F83-886B-40855BE3B37E}" type="pres">
      <dgm:prSet presAssocID="{6BDF3BE8-315B-4F3F-B331-017502AFEA5D}" presName="sibTrans" presStyleLbl="sibTrans2D1" presStyleIdx="0" presStyleCnt="5"/>
      <dgm:spPr/>
      <dgm:t>
        <a:bodyPr/>
        <a:lstStyle/>
        <a:p>
          <a:endParaRPr lang="en-US"/>
        </a:p>
      </dgm:t>
    </dgm:pt>
    <dgm:pt modelId="{82F94664-3460-421F-A12F-A31AC4C880F0}" type="pres">
      <dgm:prSet presAssocID="{6BDF3BE8-315B-4F3F-B331-017502AFEA5D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840E0C0D-FE75-4F1E-BB6F-12BE178F1263}" type="pres">
      <dgm:prSet presAssocID="{FEBFBA3B-C603-4914-84A7-5D96C547F847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EEB67C-F456-4414-8C75-B36B35BA087F}" type="pres">
      <dgm:prSet presAssocID="{F8841465-B993-4500-B0F5-25D4E55AD718}" presName="sibTrans" presStyleLbl="sibTrans2D1" presStyleIdx="1" presStyleCnt="5"/>
      <dgm:spPr/>
      <dgm:t>
        <a:bodyPr/>
        <a:lstStyle/>
        <a:p>
          <a:endParaRPr lang="en-US"/>
        </a:p>
      </dgm:t>
    </dgm:pt>
    <dgm:pt modelId="{35072366-6462-463A-BBA3-77B88BAAB414}" type="pres">
      <dgm:prSet presAssocID="{F8841465-B993-4500-B0F5-25D4E55AD718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FC3A181C-604C-475A-9A1E-04FD77CF797D}" type="pres">
      <dgm:prSet presAssocID="{97B216E8-BA7F-432A-8A1B-B10D86641B7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9AAEFB-DA32-404C-9B9C-16477DFFC700}" type="pres">
      <dgm:prSet presAssocID="{6668A1A9-6032-44BE-9386-B134187ECB67}" presName="sibTrans" presStyleLbl="sibTrans2D1" presStyleIdx="2" presStyleCnt="5"/>
      <dgm:spPr/>
      <dgm:t>
        <a:bodyPr/>
        <a:lstStyle/>
        <a:p>
          <a:endParaRPr lang="en-US"/>
        </a:p>
      </dgm:t>
    </dgm:pt>
    <dgm:pt modelId="{9582B7A9-CEB5-4CB1-90AC-5F07192632ED}" type="pres">
      <dgm:prSet presAssocID="{6668A1A9-6032-44BE-9386-B134187ECB67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0872B888-81E8-43BF-94C0-DA09758A609E}" type="pres">
      <dgm:prSet presAssocID="{1DEC6137-257D-4D1A-B384-00674ACB19C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A1750F-D3DC-403E-9071-9651A7F35E57}" type="pres">
      <dgm:prSet presAssocID="{2FB1ECFC-E96E-41A2-B147-71863B41BC3F}" presName="sibTrans" presStyleLbl="sibTrans2D1" presStyleIdx="3" presStyleCnt="5"/>
      <dgm:spPr/>
      <dgm:t>
        <a:bodyPr/>
        <a:lstStyle/>
        <a:p>
          <a:endParaRPr lang="en-US"/>
        </a:p>
      </dgm:t>
    </dgm:pt>
    <dgm:pt modelId="{81D32FA2-B910-4883-BE3A-F2D2C19BF522}" type="pres">
      <dgm:prSet presAssocID="{2FB1ECFC-E96E-41A2-B147-71863B41BC3F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B9FFD79E-A034-4910-A79B-79BF8C13FC53}" type="pres">
      <dgm:prSet presAssocID="{5D366141-F565-4BC1-97C4-BB7F69A0A401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AAF30D-C1B8-405D-904A-DDA7C495061C}" type="pres">
      <dgm:prSet presAssocID="{BDEA5F0C-3B0B-4490-8A56-2A8F95F01A76}" presName="sibTrans" presStyleLbl="sibTrans2D1" presStyleIdx="4" presStyleCnt="5"/>
      <dgm:spPr/>
      <dgm:t>
        <a:bodyPr/>
        <a:lstStyle/>
        <a:p>
          <a:endParaRPr lang="en-US"/>
        </a:p>
      </dgm:t>
    </dgm:pt>
    <dgm:pt modelId="{36B7D295-506C-4EA0-BBC6-2B871C5589A0}" type="pres">
      <dgm:prSet presAssocID="{BDEA5F0C-3B0B-4490-8A56-2A8F95F01A76}" presName="connectorText" presStyleLbl="sibTrans2D1" presStyleIdx="4" presStyleCnt="5"/>
      <dgm:spPr/>
      <dgm:t>
        <a:bodyPr/>
        <a:lstStyle/>
        <a:p>
          <a:endParaRPr lang="en-US"/>
        </a:p>
      </dgm:t>
    </dgm:pt>
    <dgm:pt modelId="{9ACBB4F1-881D-4AD2-BDC0-22B171D0AD0C}" type="pres">
      <dgm:prSet presAssocID="{02021E53-0A8D-4D4B-B0F9-8B303B1EAE9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1B02E0D-A285-4D5E-975B-3842807938D8}" type="presOf" srcId="{F8841465-B993-4500-B0F5-25D4E55AD718}" destId="{B1EEB67C-F456-4414-8C75-B36B35BA087F}" srcOrd="0" destOrd="0" presId="urn:microsoft.com/office/officeart/2005/8/layout/process5"/>
    <dgm:cxn modelId="{24DD71D2-7B2A-4FF2-A437-D8C9525EA6EF}" type="presOf" srcId="{1DEC6137-257D-4D1A-B384-00674ACB19C9}" destId="{0872B888-81E8-43BF-94C0-DA09758A609E}" srcOrd="0" destOrd="0" presId="urn:microsoft.com/office/officeart/2005/8/layout/process5"/>
    <dgm:cxn modelId="{F482F8E9-E654-4CB8-852F-0F473BD9B33D}" srcId="{651F5655-DBAE-4A0F-A3F3-B119E108F7D3}" destId="{FEBFBA3B-C603-4914-84A7-5D96C547F847}" srcOrd="1" destOrd="0" parTransId="{4F5F0C36-7ECE-48E9-B85E-A95F38FBF5DF}" sibTransId="{F8841465-B993-4500-B0F5-25D4E55AD718}"/>
    <dgm:cxn modelId="{19348437-A6D8-43B2-9CF4-E95181715279}" type="presOf" srcId="{6BDF3BE8-315B-4F3F-B331-017502AFEA5D}" destId="{C3A9CD9A-089F-4F83-886B-40855BE3B37E}" srcOrd="0" destOrd="0" presId="urn:microsoft.com/office/officeart/2005/8/layout/process5"/>
    <dgm:cxn modelId="{AD4E2AEA-D829-4455-98A1-943541F58C33}" type="presOf" srcId="{BDEA5F0C-3B0B-4490-8A56-2A8F95F01A76}" destId="{D0AAF30D-C1B8-405D-904A-DDA7C495061C}" srcOrd="0" destOrd="0" presId="urn:microsoft.com/office/officeart/2005/8/layout/process5"/>
    <dgm:cxn modelId="{176C042A-8EAD-45E0-9AFF-1BE164CD8657}" srcId="{651F5655-DBAE-4A0F-A3F3-B119E108F7D3}" destId="{97B216E8-BA7F-432A-8A1B-B10D86641B71}" srcOrd="2" destOrd="0" parTransId="{AA5538A1-8797-4099-8E2C-76071D9E11DB}" sibTransId="{6668A1A9-6032-44BE-9386-B134187ECB67}"/>
    <dgm:cxn modelId="{D348F031-9B7A-42AE-97C1-4F78E54AA21D}" type="presOf" srcId="{BDEA5F0C-3B0B-4490-8A56-2A8F95F01A76}" destId="{36B7D295-506C-4EA0-BBC6-2B871C5589A0}" srcOrd="1" destOrd="0" presId="urn:microsoft.com/office/officeart/2005/8/layout/process5"/>
    <dgm:cxn modelId="{62885A52-9828-4A51-9E2C-E1070DE6D611}" srcId="{651F5655-DBAE-4A0F-A3F3-B119E108F7D3}" destId="{5D366141-F565-4BC1-97C4-BB7F69A0A401}" srcOrd="4" destOrd="0" parTransId="{E2785893-9438-4530-99D3-EBAF6FE1EA9E}" sibTransId="{BDEA5F0C-3B0B-4490-8A56-2A8F95F01A76}"/>
    <dgm:cxn modelId="{9A2855FA-C987-46F3-83D7-8E1A2C8B614B}" srcId="{651F5655-DBAE-4A0F-A3F3-B119E108F7D3}" destId="{5E975DFA-931F-429A-A869-4E72AF5B401D}" srcOrd="0" destOrd="0" parTransId="{4B9B513C-1B3C-4107-A31C-04EE2E93ACF9}" sibTransId="{6BDF3BE8-315B-4F3F-B331-017502AFEA5D}"/>
    <dgm:cxn modelId="{E23D992E-1A02-43E4-9F24-BD0FE2189E2D}" type="presOf" srcId="{651F5655-DBAE-4A0F-A3F3-B119E108F7D3}" destId="{71ADCF32-DFE4-4469-B294-45C4A1A71729}" srcOrd="0" destOrd="0" presId="urn:microsoft.com/office/officeart/2005/8/layout/process5"/>
    <dgm:cxn modelId="{B7017F4E-C0D0-42E5-97FF-AB3F57A4DC7D}" type="presOf" srcId="{97B216E8-BA7F-432A-8A1B-B10D86641B71}" destId="{FC3A181C-604C-475A-9A1E-04FD77CF797D}" srcOrd="0" destOrd="0" presId="urn:microsoft.com/office/officeart/2005/8/layout/process5"/>
    <dgm:cxn modelId="{8E2D2E3B-CC9C-47B3-9C4E-EE7290920099}" type="presOf" srcId="{F8841465-B993-4500-B0F5-25D4E55AD718}" destId="{35072366-6462-463A-BBA3-77B88BAAB414}" srcOrd="1" destOrd="0" presId="urn:microsoft.com/office/officeart/2005/8/layout/process5"/>
    <dgm:cxn modelId="{D597D179-F385-4A28-8BC5-662A035E963E}" type="presOf" srcId="{6BDF3BE8-315B-4F3F-B331-017502AFEA5D}" destId="{82F94664-3460-421F-A12F-A31AC4C880F0}" srcOrd="1" destOrd="0" presId="urn:microsoft.com/office/officeart/2005/8/layout/process5"/>
    <dgm:cxn modelId="{12A7CF6E-B4A3-45EA-B716-57655C51DEF5}" type="presOf" srcId="{2FB1ECFC-E96E-41A2-B147-71863B41BC3F}" destId="{81D32FA2-B910-4883-BE3A-F2D2C19BF522}" srcOrd="1" destOrd="0" presId="urn:microsoft.com/office/officeart/2005/8/layout/process5"/>
    <dgm:cxn modelId="{42CF3A40-1005-4A23-B8E5-79929FEFB6CE}" type="presOf" srcId="{5E975DFA-931F-429A-A869-4E72AF5B401D}" destId="{C7127FCA-2DFC-41F3-B863-F7744CEE3002}" srcOrd="0" destOrd="0" presId="urn:microsoft.com/office/officeart/2005/8/layout/process5"/>
    <dgm:cxn modelId="{44ADC75E-AB0F-484A-86E0-02A86CF42EE9}" type="presOf" srcId="{6668A1A9-6032-44BE-9386-B134187ECB67}" destId="{CD9AAEFB-DA32-404C-9B9C-16477DFFC700}" srcOrd="0" destOrd="0" presId="urn:microsoft.com/office/officeart/2005/8/layout/process5"/>
    <dgm:cxn modelId="{39A5BD34-FAC8-4C98-9166-E19455349C6E}" type="presOf" srcId="{02021E53-0A8D-4D4B-B0F9-8B303B1EAE9E}" destId="{9ACBB4F1-881D-4AD2-BDC0-22B171D0AD0C}" srcOrd="0" destOrd="0" presId="urn:microsoft.com/office/officeart/2005/8/layout/process5"/>
    <dgm:cxn modelId="{CBF34A40-A3CA-4F62-87A8-AD16A6CB8BEF}" srcId="{651F5655-DBAE-4A0F-A3F3-B119E108F7D3}" destId="{02021E53-0A8D-4D4B-B0F9-8B303B1EAE9E}" srcOrd="5" destOrd="0" parTransId="{7A76CD77-CE4D-4464-B6BB-B0F18C5FE1EB}" sibTransId="{BFE30BD9-87F4-4D92-B281-D75BA6B12A35}"/>
    <dgm:cxn modelId="{18F8EAD9-8F98-4CA6-A671-6EAA4B71CA1F}" type="presOf" srcId="{FEBFBA3B-C603-4914-84A7-5D96C547F847}" destId="{840E0C0D-FE75-4F1E-BB6F-12BE178F1263}" srcOrd="0" destOrd="0" presId="urn:microsoft.com/office/officeart/2005/8/layout/process5"/>
    <dgm:cxn modelId="{DF568ED9-C60C-4403-8F46-1E811EF234A9}" type="presOf" srcId="{6668A1A9-6032-44BE-9386-B134187ECB67}" destId="{9582B7A9-CEB5-4CB1-90AC-5F07192632ED}" srcOrd="1" destOrd="0" presId="urn:microsoft.com/office/officeart/2005/8/layout/process5"/>
    <dgm:cxn modelId="{AEA37C37-F37F-471B-B460-1C15D30686E9}" srcId="{651F5655-DBAE-4A0F-A3F3-B119E108F7D3}" destId="{1DEC6137-257D-4D1A-B384-00674ACB19C9}" srcOrd="3" destOrd="0" parTransId="{3C9868D0-25AE-49D6-ABAC-DC9F7A2C6231}" sibTransId="{2FB1ECFC-E96E-41A2-B147-71863B41BC3F}"/>
    <dgm:cxn modelId="{70F61942-CB82-413E-9479-9321A43CEFFE}" type="presOf" srcId="{5D366141-F565-4BC1-97C4-BB7F69A0A401}" destId="{B9FFD79E-A034-4910-A79B-79BF8C13FC53}" srcOrd="0" destOrd="0" presId="urn:microsoft.com/office/officeart/2005/8/layout/process5"/>
    <dgm:cxn modelId="{49FFFFDF-A6CA-4984-B9D0-22EE64AA0196}" type="presOf" srcId="{2FB1ECFC-E96E-41A2-B147-71863B41BC3F}" destId="{46A1750F-D3DC-403E-9071-9651A7F35E57}" srcOrd="0" destOrd="0" presId="urn:microsoft.com/office/officeart/2005/8/layout/process5"/>
    <dgm:cxn modelId="{2D510F5A-14A9-45E8-9C13-7F1B3A5B3B44}" type="presParOf" srcId="{71ADCF32-DFE4-4469-B294-45C4A1A71729}" destId="{C7127FCA-2DFC-41F3-B863-F7744CEE3002}" srcOrd="0" destOrd="0" presId="urn:microsoft.com/office/officeart/2005/8/layout/process5"/>
    <dgm:cxn modelId="{FDC6DD51-BA57-4797-9F04-1DA210AD40B7}" type="presParOf" srcId="{71ADCF32-DFE4-4469-B294-45C4A1A71729}" destId="{C3A9CD9A-089F-4F83-886B-40855BE3B37E}" srcOrd="1" destOrd="0" presId="urn:microsoft.com/office/officeart/2005/8/layout/process5"/>
    <dgm:cxn modelId="{3B274073-0001-48A1-8A78-33EE194B13F1}" type="presParOf" srcId="{C3A9CD9A-089F-4F83-886B-40855BE3B37E}" destId="{82F94664-3460-421F-A12F-A31AC4C880F0}" srcOrd="0" destOrd="0" presId="urn:microsoft.com/office/officeart/2005/8/layout/process5"/>
    <dgm:cxn modelId="{007F0966-1E71-4F6C-BA81-18CED5F2D269}" type="presParOf" srcId="{71ADCF32-DFE4-4469-B294-45C4A1A71729}" destId="{840E0C0D-FE75-4F1E-BB6F-12BE178F1263}" srcOrd="2" destOrd="0" presId="urn:microsoft.com/office/officeart/2005/8/layout/process5"/>
    <dgm:cxn modelId="{29026B76-133C-4A5B-8D78-279E7B9112B4}" type="presParOf" srcId="{71ADCF32-DFE4-4469-B294-45C4A1A71729}" destId="{B1EEB67C-F456-4414-8C75-B36B35BA087F}" srcOrd="3" destOrd="0" presId="urn:microsoft.com/office/officeart/2005/8/layout/process5"/>
    <dgm:cxn modelId="{C56EE8A9-F038-47B9-AD75-3B4D051F7B25}" type="presParOf" srcId="{B1EEB67C-F456-4414-8C75-B36B35BA087F}" destId="{35072366-6462-463A-BBA3-77B88BAAB414}" srcOrd="0" destOrd="0" presId="urn:microsoft.com/office/officeart/2005/8/layout/process5"/>
    <dgm:cxn modelId="{9E067ED5-2F52-406D-8838-A9E8878D8D2B}" type="presParOf" srcId="{71ADCF32-DFE4-4469-B294-45C4A1A71729}" destId="{FC3A181C-604C-475A-9A1E-04FD77CF797D}" srcOrd="4" destOrd="0" presId="urn:microsoft.com/office/officeart/2005/8/layout/process5"/>
    <dgm:cxn modelId="{C09FE898-F1DD-4B0D-A99F-6334B0FD8D85}" type="presParOf" srcId="{71ADCF32-DFE4-4469-B294-45C4A1A71729}" destId="{CD9AAEFB-DA32-404C-9B9C-16477DFFC700}" srcOrd="5" destOrd="0" presId="urn:microsoft.com/office/officeart/2005/8/layout/process5"/>
    <dgm:cxn modelId="{37DF3335-5D19-4A37-A371-672B0FED2580}" type="presParOf" srcId="{CD9AAEFB-DA32-404C-9B9C-16477DFFC700}" destId="{9582B7A9-CEB5-4CB1-90AC-5F07192632ED}" srcOrd="0" destOrd="0" presId="urn:microsoft.com/office/officeart/2005/8/layout/process5"/>
    <dgm:cxn modelId="{E4800B3A-8F74-4242-BF8C-AB1EBE9B3B8A}" type="presParOf" srcId="{71ADCF32-DFE4-4469-B294-45C4A1A71729}" destId="{0872B888-81E8-43BF-94C0-DA09758A609E}" srcOrd="6" destOrd="0" presId="urn:microsoft.com/office/officeart/2005/8/layout/process5"/>
    <dgm:cxn modelId="{626FC77B-2AED-4D94-9810-D68EB7777664}" type="presParOf" srcId="{71ADCF32-DFE4-4469-B294-45C4A1A71729}" destId="{46A1750F-D3DC-403E-9071-9651A7F35E57}" srcOrd="7" destOrd="0" presId="urn:microsoft.com/office/officeart/2005/8/layout/process5"/>
    <dgm:cxn modelId="{75F37943-8118-49BD-991C-75EDF470EBF5}" type="presParOf" srcId="{46A1750F-D3DC-403E-9071-9651A7F35E57}" destId="{81D32FA2-B910-4883-BE3A-F2D2C19BF522}" srcOrd="0" destOrd="0" presId="urn:microsoft.com/office/officeart/2005/8/layout/process5"/>
    <dgm:cxn modelId="{02032267-3087-4DAF-89DF-0FB761CAB732}" type="presParOf" srcId="{71ADCF32-DFE4-4469-B294-45C4A1A71729}" destId="{B9FFD79E-A034-4910-A79B-79BF8C13FC53}" srcOrd="8" destOrd="0" presId="urn:microsoft.com/office/officeart/2005/8/layout/process5"/>
    <dgm:cxn modelId="{DDAC9EF8-EF7C-4A14-8461-6490D60E3B42}" type="presParOf" srcId="{71ADCF32-DFE4-4469-B294-45C4A1A71729}" destId="{D0AAF30D-C1B8-405D-904A-DDA7C495061C}" srcOrd="9" destOrd="0" presId="urn:microsoft.com/office/officeart/2005/8/layout/process5"/>
    <dgm:cxn modelId="{44906A99-4E91-4572-85D6-F27E64E80599}" type="presParOf" srcId="{D0AAF30D-C1B8-405D-904A-DDA7C495061C}" destId="{36B7D295-506C-4EA0-BBC6-2B871C5589A0}" srcOrd="0" destOrd="0" presId="urn:microsoft.com/office/officeart/2005/8/layout/process5"/>
    <dgm:cxn modelId="{7A25A174-B8D1-4117-BB58-23A0136997EF}" type="presParOf" srcId="{71ADCF32-DFE4-4469-B294-45C4A1A71729}" destId="{9ACBB4F1-881D-4AD2-BDC0-22B171D0AD0C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1F5655-DBAE-4A0F-A3F3-B119E108F7D3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</dgm:pt>
    <dgm:pt modelId="{5E975DFA-931F-429A-A869-4E72AF5B401D}">
      <dgm:prSet phldrT="[Text]"/>
      <dgm:spPr>
        <a:blipFill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4B9B513C-1B3C-4107-A31C-04EE2E93ACF9}" type="parTrans" cxnId="{9A2855FA-C987-46F3-83D7-8E1A2C8B614B}">
      <dgm:prSet/>
      <dgm:spPr/>
      <dgm:t>
        <a:bodyPr/>
        <a:lstStyle/>
        <a:p>
          <a:endParaRPr lang="en-US"/>
        </a:p>
      </dgm:t>
    </dgm:pt>
    <dgm:pt modelId="{6BDF3BE8-315B-4F3F-B331-017502AFEA5D}" type="sibTrans" cxnId="{9A2855FA-C987-46F3-83D7-8E1A2C8B614B}">
      <dgm:prSet/>
      <dgm:spPr/>
      <dgm:t>
        <a:bodyPr/>
        <a:lstStyle/>
        <a:p>
          <a:endParaRPr lang="en-US"/>
        </a:p>
      </dgm:t>
    </dgm:pt>
    <dgm:pt modelId="{FEBFBA3B-C603-4914-84A7-5D96C547F847}">
      <dgm:prSet phldrT="[Text]"/>
      <dgm:spPr>
        <a:blipFill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4F5F0C36-7ECE-48E9-B85E-A95F38FBF5DF}" type="parTrans" cxnId="{F482F8E9-E654-4CB8-852F-0F473BD9B33D}">
      <dgm:prSet/>
      <dgm:spPr/>
      <dgm:t>
        <a:bodyPr/>
        <a:lstStyle/>
        <a:p>
          <a:endParaRPr lang="en-US"/>
        </a:p>
      </dgm:t>
    </dgm:pt>
    <dgm:pt modelId="{F8841465-B993-4500-B0F5-25D4E55AD718}" type="sibTrans" cxnId="{F482F8E9-E654-4CB8-852F-0F473BD9B33D}">
      <dgm:prSet/>
      <dgm:spPr/>
      <dgm:t>
        <a:bodyPr/>
        <a:lstStyle/>
        <a:p>
          <a:endParaRPr lang="en-US"/>
        </a:p>
      </dgm:t>
    </dgm:pt>
    <dgm:pt modelId="{97B216E8-BA7F-432A-8A1B-B10D86641B71}">
      <dgm:prSet phldrT="[Text]"/>
      <dgm:spPr>
        <a:blipFill>
          <a:blip xmlns:r="http://schemas.openxmlformats.org/officeDocument/2006/relationships" r:embed="rId3"/>
          <a:stretch>
            <a:fillRect r="-2796"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AA5538A1-8797-4099-8E2C-76071D9E11DB}" type="parTrans" cxnId="{176C042A-8EAD-45E0-9AFF-1BE164CD8657}">
      <dgm:prSet/>
      <dgm:spPr/>
      <dgm:t>
        <a:bodyPr/>
        <a:lstStyle/>
        <a:p>
          <a:endParaRPr lang="en-US"/>
        </a:p>
      </dgm:t>
    </dgm:pt>
    <dgm:pt modelId="{6668A1A9-6032-44BE-9386-B134187ECB67}" type="sibTrans" cxnId="{176C042A-8EAD-45E0-9AFF-1BE164CD8657}">
      <dgm:prSet/>
      <dgm:spPr/>
      <dgm:t>
        <a:bodyPr/>
        <a:lstStyle/>
        <a:p>
          <a:endParaRPr lang="en-US"/>
        </a:p>
      </dgm:t>
    </dgm:pt>
    <dgm:pt modelId="{1DEC6137-257D-4D1A-B384-00674ACB19C9}">
      <dgm:prSet phldrT="[Text]"/>
      <dgm:spPr>
        <a:blipFill>
          <a:blip xmlns:r="http://schemas.openxmlformats.org/officeDocument/2006/relationships" r:embed="rId4"/>
          <a:stretch>
            <a:fillRect r="-3011"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3C9868D0-25AE-49D6-ABAC-DC9F7A2C6231}" type="parTrans" cxnId="{AEA37C37-F37F-471B-B460-1C15D30686E9}">
      <dgm:prSet/>
      <dgm:spPr/>
      <dgm:t>
        <a:bodyPr/>
        <a:lstStyle/>
        <a:p>
          <a:endParaRPr lang="en-US"/>
        </a:p>
      </dgm:t>
    </dgm:pt>
    <dgm:pt modelId="{2FB1ECFC-E96E-41A2-B147-71863B41BC3F}" type="sibTrans" cxnId="{AEA37C37-F37F-471B-B460-1C15D30686E9}">
      <dgm:prSet/>
      <dgm:spPr/>
      <dgm:t>
        <a:bodyPr/>
        <a:lstStyle/>
        <a:p>
          <a:endParaRPr lang="en-US"/>
        </a:p>
      </dgm:t>
    </dgm:pt>
    <dgm:pt modelId="{5D366141-F565-4BC1-97C4-BB7F69A0A401}">
      <dgm:prSet phldrT="[Text]"/>
      <dgm:spPr>
        <a:blipFill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E2785893-9438-4530-99D3-EBAF6FE1EA9E}" type="parTrans" cxnId="{62885A52-9828-4A51-9E2C-E1070DE6D611}">
      <dgm:prSet/>
      <dgm:spPr/>
      <dgm:t>
        <a:bodyPr/>
        <a:lstStyle/>
        <a:p>
          <a:endParaRPr lang="en-US"/>
        </a:p>
      </dgm:t>
    </dgm:pt>
    <dgm:pt modelId="{BDEA5F0C-3B0B-4490-8A56-2A8F95F01A76}" type="sibTrans" cxnId="{62885A52-9828-4A51-9E2C-E1070DE6D611}">
      <dgm:prSet/>
      <dgm:spPr/>
      <dgm:t>
        <a:bodyPr/>
        <a:lstStyle/>
        <a:p>
          <a:endParaRPr lang="en-US"/>
        </a:p>
      </dgm:t>
    </dgm:pt>
    <dgm:pt modelId="{02021E53-0A8D-4D4B-B0F9-8B303B1EAE9E}">
      <dgm:prSet phldrT="[Text]"/>
      <dgm:spPr>
        <a:blipFill>
          <a:blip xmlns:r="http://schemas.openxmlformats.org/officeDocument/2006/relationships" r:embed="rId6"/>
          <a:stretch>
            <a:fillRect b="-1075"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7A76CD77-CE4D-4464-B6BB-B0F18C5FE1EB}" type="parTrans" cxnId="{CBF34A40-A3CA-4F62-87A8-AD16A6CB8BEF}">
      <dgm:prSet/>
      <dgm:spPr/>
      <dgm:t>
        <a:bodyPr/>
        <a:lstStyle/>
        <a:p>
          <a:endParaRPr lang="en-US"/>
        </a:p>
      </dgm:t>
    </dgm:pt>
    <dgm:pt modelId="{BFE30BD9-87F4-4D92-B281-D75BA6B12A35}" type="sibTrans" cxnId="{CBF34A40-A3CA-4F62-87A8-AD16A6CB8BEF}">
      <dgm:prSet/>
      <dgm:spPr/>
      <dgm:t>
        <a:bodyPr/>
        <a:lstStyle/>
        <a:p>
          <a:endParaRPr lang="en-US"/>
        </a:p>
      </dgm:t>
    </dgm:pt>
    <dgm:pt modelId="{71ADCF32-DFE4-4469-B294-45C4A1A71729}" type="pres">
      <dgm:prSet presAssocID="{651F5655-DBAE-4A0F-A3F3-B119E108F7D3}" presName="diagram" presStyleCnt="0">
        <dgm:presLayoutVars>
          <dgm:dir/>
          <dgm:resizeHandles val="exact"/>
        </dgm:presLayoutVars>
      </dgm:prSet>
      <dgm:spPr/>
    </dgm:pt>
    <dgm:pt modelId="{C7127FCA-2DFC-41F3-B863-F7744CEE3002}" type="pres">
      <dgm:prSet presAssocID="{5E975DFA-931F-429A-A869-4E72AF5B401D}" presName="node" presStyleLbl="node1" presStyleIdx="0" presStyleCnt="6">
        <dgm:presLayoutVars>
          <dgm:bulletEnabled val="1"/>
        </dgm:presLayoutVars>
      </dgm:prSet>
      <dgm:spPr/>
    </dgm:pt>
    <dgm:pt modelId="{C3A9CD9A-089F-4F83-886B-40855BE3B37E}" type="pres">
      <dgm:prSet presAssocID="{6BDF3BE8-315B-4F3F-B331-017502AFEA5D}" presName="sibTrans" presStyleLbl="sibTrans2D1" presStyleIdx="0" presStyleCnt="5"/>
      <dgm:spPr/>
    </dgm:pt>
    <dgm:pt modelId="{82F94664-3460-421F-A12F-A31AC4C880F0}" type="pres">
      <dgm:prSet presAssocID="{6BDF3BE8-315B-4F3F-B331-017502AFEA5D}" presName="connectorText" presStyleLbl="sibTrans2D1" presStyleIdx="0" presStyleCnt="5"/>
      <dgm:spPr/>
    </dgm:pt>
    <dgm:pt modelId="{840E0C0D-FE75-4F1E-BB6F-12BE178F1263}" type="pres">
      <dgm:prSet presAssocID="{FEBFBA3B-C603-4914-84A7-5D96C547F847}" presName="node" presStyleLbl="node1" presStyleIdx="1" presStyleCnt="6">
        <dgm:presLayoutVars>
          <dgm:bulletEnabled val="1"/>
        </dgm:presLayoutVars>
      </dgm:prSet>
      <dgm:spPr/>
    </dgm:pt>
    <dgm:pt modelId="{B1EEB67C-F456-4414-8C75-B36B35BA087F}" type="pres">
      <dgm:prSet presAssocID="{F8841465-B993-4500-B0F5-25D4E55AD718}" presName="sibTrans" presStyleLbl="sibTrans2D1" presStyleIdx="1" presStyleCnt="5"/>
      <dgm:spPr/>
    </dgm:pt>
    <dgm:pt modelId="{35072366-6462-463A-BBA3-77B88BAAB414}" type="pres">
      <dgm:prSet presAssocID="{F8841465-B993-4500-B0F5-25D4E55AD718}" presName="connectorText" presStyleLbl="sibTrans2D1" presStyleIdx="1" presStyleCnt="5"/>
      <dgm:spPr/>
    </dgm:pt>
    <dgm:pt modelId="{FC3A181C-604C-475A-9A1E-04FD77CF797D}" type="pres">
      <dgm:prSet presAssocID="{97B216E8-BA7F-432A-8A1B-B10D86641B71}" presName="node" presStyleLbl="node1" presStyleIdx="2" presStyleCnt="6">
        <dgm:presLayoutVars>
          <dgm:bulletEnabled val="1"/>
        </dgm:presLayoutVars>
      </dgm:prSet>
      <dgm:spPr/>
    </dgm:pt>
    <dgm:pt modelId="{CD9AAEFB-DA32-404C-9B9C-16477DFFC700}" type="pres">
      <dgm:prSet presAssocID="{6668A1A9-6032-44BE-9386-B134187ECB67}" presName="sibTrans" presStyleLbl="sibTrans2D1" presStyleIdx="2" presStyleCnt="5"/>
      <dgm:spPr/>
    </dgm:pt>
    <dgm:pt modelId="{9582B7A9-CEB5-4CB1-90AC-5F07192632ED}" type="pres">
      <dgm:prSet presAssocID="{6668A1A9-6032-44BE-9386-B134187ECB67}" presName="connectorText" presStyleLbl="sibTrans2D1" presStyleIdx="2" presStyleCnt="5"/>
      <dgm:spPr/>
    </dgm:pt>
    <dgm:pt modelId="{0872B888-81E8-43BF-94C0-DA09758A609E}" type="pres">
      <dgm:prSet presAssocID="{1DEC6137-257D-4D1A-B384-00674ACB19C9}" presName="node" presStyleLbl="node1" presStyleIdx="3" presStyleCnt="6">
        <dgm:presLayoutVars>
          <dgm:bulletEnabled val="1"/>
        </dgm:presLayoutVars>
      </dgm:prSet>
      <dgm:spPr/>
    </dgm:pt>
    <dgm:pt modelId="{46A1750F-D3DC-403E-9071-9651A7F35E57}" type="pres">
      <dgm:prSet presAssocID="{2FB1ECFC-E96E-41A2-B147-71863B41BC3F}" presName="sibTrans" presStyleLbl="sibTrans2D1" presStyleIdx="3" presStyleCnt="5"/>
      <dgm:spPr/>
    </dgm:pt>
    <dgm:pt modelId="{81D32FA2-B910-4883-BE3A-F2D2C19BF522}" type="pres">
      <dgm:prSet presAssocID="{2FB1ECFC-E96E-41A2-B147-71863B41BC3F}" presName="connectorText" presStyleLbl="sibTrans2D1" presStyleIdx="3" presStyleCnt="5"/>
      <dgm:spPr/>
    </dgm:pt>
    <dgm:pt modelId="{B9FFD79E-A034-4910-A79B-79BF8C13FC53}" type="pres">
      <dgm:prSet presAssocID="{5D366141-F565-4BC1-97C4-BB7F69A0A401}" presName="node" presStyleLbl="node1" presStyleIdx="4" presStyleCnt="6">
        <dgm:presLayoutVars>
          <dgm:bulletEnabled val="1"/>
        </dgm:presLayoutVars>
      </dgm:prSet>
      <dgm:spPr/>
    </dgm:pt>
    <dgm:pt modelId="{D0AAF30D-C1B8-405D-904A-DDA7C495061C}" type="pres">
      <dgm:prSet presAssocID="{BDEA5F0C-3B0B-4490-8A56-2A8F95F01A76}" presName="sibTrans" presStyleLbl="sibTrans2D1" presStyleIdx="4" presStyleCnt="5"/>
      <dgm:spPr/>
    </dgm:pt>
    <dgm:pt modelId="{36B7D295-506C-4EA0-BBC6-2B871C5589A0}" type="pres">
      <dgm:prSet presAssocID="{BDEA5F0C-3B0B-4490-8A56-2A8F95F01A76}" presName="connectorText" presStyleLbl="sibTrans2D1" presStyleIdx="4" presStyleCnt="5"/>
      <dgm:spPr/>
    </dgm:pt>
    <dgm:pt modelId="{9ACBB4F1-881D-4AD2-BDC0-22B171D0AD0C}" type="pres">
      <dgm:prSet presAssocID="{02021E53-0A8D-4D4B-B0F9-8B303B1EAE9E}" presName="node" presStyleLbl="node1" presStyleIdx="5" presStyleCnt="6">
        <dgm:presLayoutVars>
          <dgm:bulletEnabled val="1"/>
        </dgm:presLayoutVars>
      </dgm:prSet>
      <dgm:spPr/>
    </dgm:pt>
  </dgm:ptLst>
  <dgm:cxnLst>
    <dgm:cxn modelId="{A1B02E0D-A285-4D5E-975B-3842807938D8}" type="presOf" srcId="{F8841465-B993-4500-B0F5-25D4E55AD718}" destId="{B1EEB67C-F456-4414-8C75-B36B35BA087F}" srcOrd="0" destOrd="0" presId="urn:microsoft.com/office/officeart/2005/8/layout/process5"/>
    <dgm:cxn modelId="{176C042A-8EAD-45E0-9AFF-1BE164CD8657}" srcId="{651F5655-DBAE-4A0F-A3F3-B119E108F7D3}" destId="{97B216E8-BA7F-432A-8A1B-B10D86641B71}" srcOrd="2" destOrd="0" parTransId="{AA5538A1-8797-4099-8E2C-76071D9E11DB}" sibTransId="{6668A1A9-6032-44BE-9386-B134187ECB67}"/>
    <dgm:cxn modelId="{E23D992E-1A02-43E4-9F24-BD0FE2189E2D}" type="presOf" srcId="{651F5655-DBAE-4A0F-A3F3-B119E108F7D3}" destId="{71ADCF32-DFE4-4469-B294-45C4A1A71729}" srcOrd="0" destOrd="0" presId="urn:microsoft.com/office/officeart/2005/8/layout/process5"/>
    <dgm:cxn modelId="{D348F031-9B7A-42AE-97C1-4F78E54AA21D}" type="presOf" srcId="{BDEA5F0C-3B0B-4490-8A56-2A8F95F01A76}" destId="{36B7D295-506C-4EA0-BBC6-2B871C5589A0}" srcOrd="1" destOrd="0" presId="urn:microsoft.com/office/officeart/2005/8/layout/process5"/>
    <dgm:cxn modelId="{39A5BD34-FAC8-4C98-9166-E19455349C6E}" type="presOf" srcId="{02021E53-0A8D-4D4B-B0F9-8B303B1EAE9E}" destId="{9ACBB4F1-881D-4AD2-BDC0-22B171D0AD0C}" srcOrd="0" destOrd="0" presId="urn:microsoft.com/office/officeart/2005/8/layout/process5"/>
    <dgm:cxn modelId="{AEA37C37-F37F-471B-B460-1C15D30686E9}" srcId="{651F5655-DBAE-4A0F-A3F3-B119E108F7D3}" destId="{1DEC6137-257D-4D1A-B384-00674ACB19C9}" srcOrd="3" destOrd="0" parTransId="{3C9868D0-25AE-49D6-ABAC-DC9F7A2C6231}" sibTransId="{2FB1ECFC-E96E-41A2-B147-71863B41BC3F}"/>
    <dgm:cxn modelId="{19348437-A6D8-43B2-9CF4-E95181715279}" type="presOf" srcId="{6BDF3BE8-315B-4F3F-B331-017502AFEA5D}" destId="{C3A9CD9A-089F-4F83-886B-40855BE3B37E}" srcOrd="0" destOrd="0" presId="urn:microsoft.com/office/officeart/2005/8/layout/process5"/>
    <dgm:cxn modelId="{8E2D2E3B-CC9C-47B3-9C4E-EE7290920099}" type="presOf" srcId="{F8841465-B993-4500-B0F5-25D4E55AD718}" destId="{35072366-6462-463A-BBA3-77B88BAAB414}" srcOrd="1" destOrd="0" presId="urn:microsoft.com/office/officeart/2005/8/layout/process5"/>
    <dgm:cxn modelId="{42CF3A40-1005-4A23-B8E5-79929FEFB6CE}" type="presOf" srcId="{5E975DFA-931F-429A-A869-4E72AF5B401D}" destId="{C7127FCA-2DFC-41F3-B863-F7744CEE3002}" srcOrd="0" destOrd="0" presId="urn:microsoft.com/office/officeart/2005/8/layout/process5"/>
    <dgm:cxn modelId="{CBF34A40-A3CA-4F62-87A8-AD16A6CB8BEF}" srcId="{651F5655-DBAE-4A0F-A3F3-B119E108F7D3}" destId="{02021E53-0A8D-4D4B-B0F9-8B303B1EAE9E}" srcOrd="5" destOrd="0" parTransId="{7A76CD77-CE4D-4464-B6BB-B0F18C5FE1EB}" sibTransId="{BFE30BD9-87F4-4D92-B281-D75BA6B12A35}"/>
    <dgm:cxn modelId="{44ADC75E-AB0F-484A-86E0-02A86CF42EE9}" type="presOf" srcId="{6668A1A9-6032-44BE-9386-B134187ECB67}" destId="{CD9AAEFB-DA32-404C-9B9C-16477DFFC700}" srcOrd="0" destOrd="0" presId="urn:microsoft.com/office/officeart/2005/8/layout/process5"/>
    <dgm:cxn modelId="{70F61942-CB82-413E-9479-9321A43CEFFE}" type="presOf" srcId="{5D366141-F565-4BC1-97C4-BB7F69A0A401}" destId="{B9FFD79E-A034-4910-A79B-79BF8C13FC53}" srcOrd="0" destOrd="0" presId="urn:microsoft.com/office/officeart/2005/8/layout/process5"/>
    <dgm:cxn modelId="{B7017F4E-C0D0-42E5-97FF-AB3F57A4DC7D}" type="presOf" srcId="{97B216E8-BA7F-432A-8A1B-B10D86641B71}" destId="{FC3A181C-604C-475A-9A1E-04FD77CF797D}" srcOrd="0" destOrd="0" presId="urn:microsoft.com/office/officeart/2005/8/layout/process5"/>
    <dgm:cxn modelId="{12A7CF6E-B4A3-45EA-B716-57655C51DEF5}" type="presOf" srcId="{2FB1ECFC-E96E-41A2-B147-71863B41BC3F}" destId="{81D32FA2-B910-4883-BE3A-F2D2C19BF522}" srcOrd="1" destOrd="0" presId="urn:microsoft.com/office/officeart/2005/8/layout/process5"/>
    <dgm:cxn modelId="{62885A52-9828-4A51-9E2C-E1070DE6D611}" srcId="{651F5655-DBAE-4A0F-A3F3-B119E108F7D3}" destId="{5D366141-F565-4BC1-97C4-BB7F69A0A401}" srcOrd="4" destOrd="0" parTransId="{E2785893-9438-4530-99D3-EBAF6FE1EA9E}" sibTransId="{BDEA5F0C-3B0B-4490-8A56-2A8F95F01A76}"/>
    <dgm:cxn modelId="{D597D179-F385-4A28-8BC5-662A035E963E}" type="presOf" srcId="{6BDF3BE8-315B-4F3F-B331-017502AFEA5D}" destId="{82F94664-3460-421F-A12F-A31AC4C880F0}" srcOrd="1" destOrd="0" presId="urn:microsoft.com/office/officeart/2005/8/layout/process5"/>
    <dgm:cxn modelId="{24DD71D2-7B2A-4FF2-A437-D8C9525EA6EF}" type="presOf" srcId="{1DEC6137-257D-4D1A-B384-00674ACB19C9}" destId="{0872B888-81E8-43BF-94C0-DA09758A609E}" srcOrd="0" destOrd="0" presId="urn:microsoft.com/office/officeart/2005/8/layout/process5"/>
    <dgm:cxn modelId="{DF568ED9-C60C-4403-8F46-1E811EF234A9}" type="presOf" srcId="{6668A1A9-6032-44BE-9386-B134187ECB67}" destId="{9582B7A9-CEB5-4CB1-90AC-5F07192632ED}" srcOrd="1" destOrd="0" presId="urn:microsoft.com/office/officeart/2005/8/layout/process5"/>
    <dgm:cxn modelId="{18F8EAD9-8F98-4CA6-A671-6EAA4B71CA1F}" type="presOf" srcId="{FEBFBA3B-C603-4914-84A7-5D96C547F847}" destId="{840E0C0D-FE75-4F1E-BB6F-12BE178F1263}" srcOrd="0" destOrd="0" presId="urn:microsoft.com/office/officeart/2005/8/layout/process5"/>
    <dgm:cxn modelId="{49FFFFDF-A6CA-4984-B9D0-22EE64AA0196}" type="presOf" srcId="{2FB1ECFC-E96E-41A2-B147-71863B41BC3F}" destId="{46A1750F-D3DC-403E-9071-9651A7F35E57}" srcOrd="0" destOrd="0" presId="urn:microsoft.com/office/officeart/2005/8/layout/process5"/>
    <dgm:cxn modelId="{F482F8E9-E654-4CB8-852F-0F473BD9B33D}" srcId="{651F5655-DBAE-4A0F-A3F3-B119E108F7D3}" destId="{FEBFBA3B-C603-4914-84A7-5D96C547F847}" srcOrd="1" destOrd="0" parTransId="{4F5F0C36-7ECE-48E9-B85E-A95F38FBF5DF}" sibTransId="{F8841465-B993-4500-B0F5-25D4E55AD718}"/>
    <dgm:cxn modelId="{AD4E2AEA-D829-4455-98A1-943541F58C33}" type="presOf" srcId="{BDEA5F0C-3B0B-4490-8A56-2A8F95F01A76}" destId="{D0AAF30D-C1B8-405D-904A-DDA7C495061C}" srcOrd="0" destOrd="0" presId="urn:microsoft.com/office/officeart/2005/8/layout/process5"/>
    <dgm:cxn modelId="{9A2855FA-C987-46F3-83D7-8E1A2C8B614B}" srcId="{651F5655-DBAE-4A0F-A3F3-B119E108F7D3}" destId="{5E975DFA-931F-429A-A869-4E72AF5B401D}" srcOrd="0" destOrd="0" parTransId="{4B9B513C-1B3C-4107-A31C-04EE2E93ACF9}" sibTransId="{6BDF3BE8-315B-4F3F-B331-017502AFEA5D}"/>
    <dgm:cxn modelId="{2D510F5A-14A9-45E8-9C13-7F1B3A5B3B44}" type="presParOf" srcId="{71ADCF32-DFE4-4469-B294-45C4A1A71729}" destId="{C7127FCA-2DFC-41F3-B863-F7744CEE3002}" srcOrd="0" destOrd="0" presId="urn:microsoft.com/office/officeart/2005/8/layout/process5"/>
    <dgm:cxn modelId="{FDC6DD51-BA57-4797-9F04-1DA210AD40B7}" type="presParOf" srcId="{71ADCF32-DFE4-4469-B294-45C4A1A71729}" destId="{C3A9CD9A-089F-4F83-886B-40855BE3B37E}" srcOrd="1" destOrd="0" presId="urn:microsoft.com/office/officeart/2005/8/layout/process5"/>
    <dgm:cxn modelId="{3B274073-0001-48A1-8A78-33EE194B13F1}" type="presParOf" srcId="{C3A9CD9A-089F-4F83-886B-40855BE3B37E}" destId="{82F94664-3460-421F-A12F-A31AC4C880F0}" srcOrd="0" destOrd="0" presId="urn:microsoft.com/office/officeart/2005/8/layout/process5"/>
    <dgm:cxn modelId="{007F0966-1E71-4F6C-BA81-18CED5F2D269}" type="presParOf" srcId="{71ADCF32-DFE4-4469-B294-45C4A1A71729}" destId="{840E0C0D-FE75-4F1E-BB6F-12BE178F1263}" srcOrd="2" destOrd="0" presId="urn:microsoft.com/office/officeart/2005/8/layout/process5"/>
    <dgm:cxn modelId="{29026B76-133C-4A5B-8D78-279E7B9112B4}" type="presParOf" srcId="{71ADCF32-DFE4-4469-B294-45C4A1A71729}" destId="{B1EEB67C-F456-4414-8C75-B36B35BA087F}" srcOrd="3" destOrd="0" presId="urn:microsoft.com/office/officeart/2005/8/layout/process5"/>
    <dgm:cxn modelId="{C56EE8A9-F038-47B9-AD75-3B4D051F7B25}" type="presParOf" srcId="{B1EEB67C-F456-4414-8C75-B36B35BA087F}" destId="{35072366-6462-463A-BBA3-77B88BAAB414}" srcOrd="0" destOrd="0" presId="urn:microsoft.com/office/officeart/2005/8/layout/process5"/>
    <dgm:cxn modelId="{9E067ED5-2F52-406D-8838-A9E8878D8D2B}" type="presParOf" srcId="{71ADCF32-DFE4-4469-B294-45C4A1A71729}" destId="{FC3A181C-604C-475A-9A1E-04FD77CF797D}" srcOrd="4" destOrd="0" presId="urn:microsoft.com/office/officeart/2005/8/layout/process5"/>
    <dgm:cxn modelId="{C09FE898-F1DD-4B0D-A99F-6334B0FD8D85}" type="presParOf" srcId="{71ADCF32-DFE4-4469-B294-45C4A1A71729}" destId="{CD9AAEFB-DA32-404C-9B9C-16477DFFC700}" srcOrd="5" destOrd="0" presId="urn:microsoft.com/office/officeart/2005/8/layout/process5"/>
    <dgm:cxn modelId="{37DF3335-5D19-4A37-A371-672B0FED2580}" type="presParOf" srcId="{CD9AAEFB-DA32-404C-9B9C-16477DFFC700}" destId="{9582B7A9-CEB5-4CB1-90AC-5F07192632ED}" srcOrd="0" destOrd="0" presId="urn:microsoft.com/office/officeart/2005/8/layout/process5"/>
    <dgm:cxn modelId="{E4800B3A-8F74-4242-BF8C-AB1EBE9B3B8A}" type="presParOf" srcId="{71ADCF32-DFE4-4469-B294-45C4A1A71729}" destId="{0872B888-81E8-43BF-94C0-DA09758A609E}" srcOrd="6" destOrd="0" presId="urn:microsoft.com/office/officeart/2005/8/layout/process5"/>
    <dgm:cxn modelId="{626FC77B-2AED-4D94-9810-D68EB7777664}" type="presParOf" srcId="{71ADCF32-DFE4-4469-B294-45C4A1A71729}" destId="{46A1750F-D3DC-403E-9071-9651A7F35E57}" srcOrd="7" destOrd="0" presId="urn:microsoft.com/office/officeart/2005/8/layout/process5"/>
    <dgm:cxn modelId="{75F37943-8118-49BD-991C-75EDF470EBF5}" type="presParOf" srcId="{46A1750F-D3DC-403E-9071-9651A7F35E57}" destId="{81D32FA2-B910-4883-BE3A-F2D2C19BF522}" srcOrd="0" destOrd="0" presId="urn:microsoft.com/office/officeart/2005/8/layout/process5"/>
    <dgm:cxn modelId="{02032267-3087-4DAF-89DF-0FB761CAB732}" type="presParOf" srcId="{71ADCF32-DFE4-4469-B294-45C4A1A71729}" destId="{B9FFD79E-A034-4910-A79B-79BF8C13FC53}" srcOrd="8" destOrd="0" presId="urn:microsoft.com/office/officeart/2005/8/layout/process5"/>
    <dgm:cxn modelId="{DDAC9EF8-EF7C-4A14-8461-6490D60E3B42}" type="presParOf" srcId="{71ADCF32-DFE4-4469-B294-45C4A1A71729}" destId="{D0AAF30D-C1B8-405D-904A-DDA7C495061C}" srcOrd="9" destOrd="0" presId="urn:microsoft.com/office/officeart/2005/8/layout/process5"/>
    <dgm:cxn modelId="{44906A99-4E91-4572-85D6-F27E64E80599}" type="presParOf" srcId="{D0AAF30D-C1B8-405D-904A-DDA7C495061C}" destId="{36B7D295-506C-4EA0-BBC6-2B871C5589A0}" srcOrd="0" destOrd="0" presId="urn:microsoft.com/office/officeart/2005/8/layout/process5"/>
    <dgm:cxn modelId="{7A25A174-B8D1-4117-BB58-23A0136997EF}" type="presParOf" srcId="{71ADCF32-DFE4-4469-B294-45C4A1A71729}" destId="{9ACBB4F1-881D-4AD2-BDC0-22B171D0AD0C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127FCA-2DFC-41F3-B863-F7744CEE3002}">
      <dsp:nvSpPr>
        <dsp:cNvPr id="0" name=""/>
        <dsp:cNvSpPr/>
      </dsp:nvSpPr>
      <dsp:spPr>
        <a:xfrm>
          <a:off x="9439" y="151621"/>
          <a:ext cx="2821360" cy="1692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US" sz="2000" i="1" kern="1200" smtClean="0"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m:t>𝑁𝑢</m:t>
                </m:r>
                <m:r>
                  <a:rPr lang="en-US" sz="2000" i="1" kern="1200" smtClean="0"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m:t>=</m:t>
                </m:r>
                <m:f>
                  <m:fPr>
                    <m:ctrlPr>
                      <a:rPr lang="en-US" sz="2000" i="1" kern="12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</m:ctrlPr>
                  </m:fPr>
                  <m:num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𝑙</m:t>
                        </m:r>
                      </m:sub>
                    </m:sSub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𝐷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𝑙</m:t>
                        </m:r>
                      </m:sub>
                    </m:sSub>
                  </m:num>
                  <m:den>
                    <m:r>
                      <a:rPr lang="en-US" sz="2000" i="1" kern="12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𝑘</m:t>
                    </m:r>
                  </m:den>
                </m:f>
                <m:r>
                  <a:rPr lang="en-US" sz="2000" i="1" kern="1200"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m:t>=</m:t>
                </m:r>
                <m:f>
                  <m:fPr>
                    <m:ctrlPr>
                      <a:rPr lang="en-US" sz="2000" i="1" kern="12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</m:ctrlPr>
                  </m:fPr>
                  <m:num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𝑠</m:t>
                        </m:r>
                      </m:sub>
                    </m:sSub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𝐷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𝑠</m:t>
                        </m:r>
                      </m:sub>
                    </m:sSub>
                  </m:num>
                  <m:den>
                    <m:r>
                      <a:rPr lang="en-US" sz="2000" i="1" kern="12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𝑘</m:t>
                    </m:r>
                  </m:den>
                </m:f>
              </m:oMath>
            </m:oMathPara>
          </a14:m>
          <a:r>
            <a:rPr lang="en-US" sz="20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/>
          </a:r>
          <a:br>
            <a:rPr lang="en-US" sz="20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</a:br>
          <a:r>
            <a:rPr lang="en-US" sz="20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Assuming Nusselt Constant</a:t>
          </a:r>
          <a:endParaRPr lang="en-US" sz="2000" kern="1200" dirty="0"/>
        </a:p>
      </dsp:txBody>
      <dsp:txXfrm>
        <a:off x="59020" y="201202"/>
        <a:ext cx="2722198" cy="1593654"/>
      </dsp:txXfrm>
    </dsp:sp>
    <dsp:sp modelId="{C3A9CD9A-089F-4F83-886B-40855BE3B37E}">
      <dsp:nvSpPr>
        <dsp:cNvPr id="0" name=""/>
        <dsp:cNvSpPr/>
      </dsp:nvSpPr>
      <dsp:spPr>
        <a:xfrm>
          <a:off x="3079079" y="648180"/>
          <a:ext cx="598128" cy="699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3079079" y="788119"/>
        <a:ext cx="418690" cy="419819"/>
      </dsp:txXfrm>
    </dsp:sp>
    <dsp:sp modelId="{840E0C0D-FE75-4F1E-BB6F-12BE178F1263}">
      <dsp:nvSpPr>
        <dsp:cNvPr id="0" name=""/>
        <dsp:cNvSpPr/>
      </dsp:nvSpPr>
      <dsp:spPr>
        <a:xfrm>
          <a:off x="3959344" y="151621"/>
          <a:ext cx="2821360" cy="1692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sSub>
                  <m:sSubPr>
                    <m:ctrlPr>
                      <a:rPr lang="en-US" sz="2000" i="1" kern="1200" smtClean="0">
                        <a:latin typeface="Cambria Math" panose="02040503050406030204" pitchFamily="18" charset="0"/>
                      </a:rPr>
                    </m:ctrlPr>
                  </m:sSubPr>
                  <m:e>
                    <m:r>
                      <a:rPr lang="en-US" sz="2000" i="1" kern="1200">
                        <a:latin typeface="Cambria Math" panose="02040503050406030204" pitchFamily="18" charset="0"/>
                      </a:rPr>
                      <m:t>h</m:t>
                    </m:r>
                  </m:e>
                  <m:sub>
                    <m:r>
                      <a:rPr lang="en-US" sz="2000" i="1" kern="1200">
                        <a:latin typeface="Cambria Math" panose="02040503050406030204" pitchFamily="18" charset="0"/>
                      </a:rPr>
                      <m:t>𝑠</m:t>
                    </m:r>
                  </m:sub>
                </m:sSub>
                <m:r>
                  <a:rPr lang="en-US" sz="2000" i="1" kern="1200"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lang="en-US" sz="2000" i="1" kern="1200">
                        <a:latin typeface="Cambria Math" panose="02040503050406030204" pitchFamily="18" charset="0"/>
                      </a:rPr>
                    </m:ctrlPr>
                  </m:fPr>
                  <m:num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</m:num>
                  <m:den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𝐷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den>
                </m:f>
              </m:oMath>
            </m:oMathPara>
          </a14:m>
          <a:r>
            <a:rPr lang="en-US" sz="2000" kern="1200" dirty="0"/>
            <a:t/>
          </a:r>
          <a:br>
            <a:rPr lang="en-US" sz="2000" kern="1200" dirty="0"/>
          </a:br>
          <a:r>
            <a:rPr lang="en-US" sz="2000" kern="1200" dirty="0"/>
            <a:t>Determine the scale convection coefficient</a:t>
          </a:r>
        </a:p>
      </dsp:txBody>
      <dsp:txXfrm>
        <a:off x="4008925" y="201202"/>
        <a:ext cx="2722198" cy="1593654"/>
      </dsp:txXfrm>
    </dsp:sp>
    <dsp:sp modelId="{B1EEB67C-F456-4414-8C75-B36B35BA087F}">
      <dsp:nvSpPr>
        <dsp:cNvPr id="0" name=""/>
        <dsp:cNvSpPr/>
      </dsp:nvSpPr>
      <dsp:spPr>
        <a:xfrm>
          <a:off x="7028984" y="648180"/>
          <a:ext cx="598128" cy="699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7028984" y="788119"/>
        <a:ext cx="418690" cy="419819"/>
      </dsp:txXfrm>
    </dsp:sp>
    <dsp:sp modelId="{FC3A181C-604C-475A-9A1E-04FD77CF797D}">
      <dsp:nvSpPr>
        <dsp:cNvPr id="0" name=""/>
        <dsp:cNvSpPr/>
      </dsp:nvSpPr>
      <dsp:spPr>
        <a:xfrm>
          <a:off x="7909248" y="151621"/>
          <a:ext cx="2821360" cy="1692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US" sz="2000" i="1" kern="1200" smtClean="0">
                    <a:latin typeface="Cambria Math" panose="02040503050406030204" pitchFamily="18" charset="0"/>
                  </a:rPr>
                  <m:t>𝐵𝑖</m:t>
                </m:r>
                <m:r>
                  <a:rPr lang="en-US" sz="2000" i="1" kern="1200" smtClean="0"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lang="en-US" sz="2000" i="1" kern="1200">
                        <a:latin typeface="Cambria Math" panose="02040503050406030204" pitchFamily="18" charset="0"/>
                      </a:rPr>
                    </m:ctrlPr>
                  </m:fPr>
                  <m:num>
                    <m:r>
                      <a:rPr lang="en-US" sz="2000" i="1" kern="1200">
                        <a:latin typeface="Cambria Math" panose="02040503050406030204" pitchFamily="18" charset="0"/>
                      </a:rPr>
                      <m:t>h𝐿𝑐</m:t>
                    </m:r>
                  </m:num>
                  <m:den>
                    <m:r>
                      <a:rPr lang="en-US" sz="2000" i="1" kern="1200">
                        <a:latin typeface="Cambria Math" panose="02040503050406030204" pitchFamily="18" charset="0"/>
                      </a:rPr>
                      <m:t>𝑘</m:t>
                    </m:r>
                  </m:den>
                </m:f>
              </m:oMath>
            </m:oMathPara>
          </a14:m>
          <a:r>
            <a:rPr lang="en-US" sz="2000" kern="1200" dirty="0"/>
            <a:t/>
          </a:r>
          <a:br>
            <a:rPr lang="en-US" sz="2000" kern="1200" dirty="0"/>
          </a:br>
          <a:r>
            <a:rPr lang="en-US" sz="2000" kern="1200" dirty="0"/>
            <a:t>Confirming </a:t>
          </a:r>
          <a:r>
            <a:rPr lang="en-US" sz="2000" kern="1200" dirty="0" err="1"/>
            <a:t>Biot</a:t>
          </a:r>
          <a:r>
            <a:rPr lang="en-US" sz="2000" kern="1200" dirty="0"/>
            <a:t> Number below 0.1</a:t>
          </a:r>
        </a:p>
      </dsp:txBody>
      <dsp:txXfrm>
        <a:off x="7958829" y="201202"/>
        <a:ext cx="2722198" cy="1593654"/>
      </dsp:txXfrm>
    </dsp:sp>
    <dsp:sp modelId="{CD9AAEFB-DA32-404C-9B9C-16477DFFC700}">
      <dsp:nvSpPr>
        <dsp:cNvPr id="0" name=""/>
        <dsp:cNvSpPr/>
      </dsp:nvSpPr>
      <dsp:spPr>
        <a:xfrm rot="5400000">
          <a:off x="9020865" y="2041932"/>
          <a:ext cx="598128" cy="699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-5400000">
        <a:off x="9110020" y="2092716"/>
        <a:ext cx="419819" cy="418690"/>
      </dsp:txXfrm>
    </dsp:sp>
    <dsp:sp modelId="{0872B888-81E8-43BF-94C0-DA09758A609E}">
      <dsp:nvSpPr>
        <dsp:cNvPr id="0" name=""/>
        <dsp:cNvSpPr/>
      </dsp:nvSpPr>
      <dsp:spPr>
        <a:xfrm>
          <a:off x="7909248" y="2972981"/>
          <a:ext cx="2821360" cy="1692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f>
                  <m:fPr>
                    <m:ctrlPr>
                      <a:rPr lang="en-US" sz="2000" i="1" kern="1200" smtClean="0">
                        <a:latin typeface="Cambria Math" panose="02040503050406030204" pitchFamily="18" charset="0"/>
                      </a:rPr>
                    </m:ctrlPr>
                  </m:fPr>
                  <m:num>
                    <m:r>
                      <a:rPr lang="en-US" sz="2000" i="1" kern="120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sz="2000" i="1" kern="120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</m:sSub>
                  </m:num>
                  <m:den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i="1" kern="120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 kern="1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</m:sSub>
                  </m:den>
                </m:f>
                <m:r>
                  <a:rPr lang="en-US" sz="2000" i="1" kern="1200">
                    <a:latin typeface="Cambria Math" panose="02040503050406030204" pitchFamily="18" charset="0"/>
                  </a:rPr>
                  <m:t>=</m:t>
                </m:r>
                <m:sSup>
                  <m:sSupPr>
                    <m:ctrlPr>
                      <a:rPr lang="en-US" sz="2000" i="1" kern="1200">
                        <a:latin typeface="Cambria Math" panose="02040503050406030204" pitchFamily="18" charset="0"/>
                      </a:rPr>
                    </m:ctrlPr>
                  </m:sSupPr>
                  <m:e>
                    <m:r>
                      <a:rPr lang="en-US" sz="2000" i="1" kern="1200">
                        <a:latin typeface="Cambria Math" panose="02040503050406030204" pitchFamily="18" charset="0"/>
                      </a:rPr>
                      <m:t>𝑒</m:t>
                    </m:r>
                  </m:e>
                  <m:sup>
                    <m:f>
                      <m:fPr>
                        <m:ctrlPr>
                          <a:rPr lang="en-US" sz="2000" i="1" kern="12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en-US" sz="2000" i="1" kern="1200">
                            <a:latin typeface="Cambria Math" panose="02040503050406030204" pitchFamily="18" charset="0"/>
                          </a:rPr>
                          <m:t>𝜏</m:t>
                        </m:r>
                      </m:den>
                    </m:f>
                  </m:sup>
                </m:sSup>
              </m:oMath>
            </m:oMathPara>
          </a14:m>
          <a:r>
            <a:rPr lang="en-US" sz="2000" kern="1200" dirty="0"/>
            <a:t/>
          </a:r>
          <a:br>
            <a:rPr lang="en-US" sz="2000" kern="1200" dirty="0"/>
          </a:br>
          <a:r>
            <a:rPr lang="en-US" sz="2000" kern="1200" dirty="0" err="1"/>
            <a:t>Biot</a:t>
          </a:r>
          <a:r>
            <a:rPr lang="en-US" sz="2000" kern="1200" dirty="0"/>
            <a:t> Number allows use of LHCM</a:t>
          </a:r>
        </a:p>
      </dsp:txBody>
      <dsp:txXfrm>
        <a:off x="7958829" y="3022562"/>
        <a:ext cx="2722198" cy="1593654"/>
      </dsp:txXfrm>
    </dsp:sp>
    <dsp:sp modelId="{46A1750F-D3DC-403E-9071-9651A7F35E57}">
      <dsp:nvSpPr>
        <dsp:cNvPr id="0" name=""/>
        <dsp:cNvSpPr/>
      </dsp:nvSpPr>
      <dsp:spPr>
        <a:xfrm rot="10800000">
          <a:off x="7062840" y="3469541"/>
          <a:ext cx="598128" cy="699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10800000">
        <a:off x="7242278" y="3609480"/>
        <a:ext cx="418690" cy="419819"/>
      </dsp:txXfrm>
    </dsp:sp>
    <dsp:sp modelId="{B9FFD79E-A034-4910-A79B-79BF8C13FC53}">
      <dsp:nvSpPr>
        <dsp:cNvPr id="0" name=""/>
        <dsp:cNvSpPr/>
      </dsp:nvSpPr>
      <dsp:spPr>
        <a:xfrm>
          <a:off x="3959344" y="2972981"/>
          <a:ext cx="2821360" cy="1692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US" sz="2000" i="1" kern="1200" smtClean="0">
                    <a:latin typeface="Cambria Math" panose="02040503050406030204" pitchFamily="18" charset="0"/>
                  </a:rPr>
                  <m:t>𝜏</m:t>
                </m:r>
                <m:r>
                  <a:rPr lang="en-US" sz="2000" i="1" kern="1200" smtClean="0"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lang="en-US" sz="2000" i="1" kern="1200">
                        <a:latin typeface="Cambria Math" panose="02040503050406030204" pitchFamily="18" charset="0"/>
                      </a:rPr>
                    </m:ctrlPr>
                  </m:fPr>
                  <m:num>
                    <m:r>
                      <a:rPr lang="en-US" sz="2000" i="1" kern="1200">
                        <a:latin typeface="Cambria Math" panose="02040503050406030204" pitchFamily="18" charset="0"/>
                      </a:rPr>
                      <m:t>𝜌</m:t>
                    </m:r>
                    <m:r>
                      <a:rPr lang="en-US" sz="2000" i="1" kern="1200">
                        <a:latin typeface="Cambria Math" panose="02040503050406030204" pitchFamily="18" charset="0"/>
                      </a:rPr>
                      <m:t>𝑉𝐶</m:t>
                    </m:r>
                  </m:num>
                  <m:den>
                    <m:r>
                      <a:rPr lang="en-US" sz="2000" i="1" kern="1200">
                        <a:latin typeface="Cambria Math" panose="02040503050406030204" pitchFamily="18" charset="0"/>
                      </a:rPr>
                      <m:t>h𝐴</m:t>
                    </m:r>
                  </m:den>
                </m:f>
                <m:r>
                  <a:rPr lang="en-US" sz="2000" i="1" kern="1200"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lang="en-US" sz="2000" i="1" kern="1200">
                        <a:latin typeface="Cambria Math" panose="02040503050406030204" pitchFamily="18" charset="0"/>
                      </a:rPr>
                    </m:ctrlPr>
                  </m:fPr>
                  <m:num>
                    <m:r>
                      <a:rPr lang="en-US" sz="2000" i="1" kern="1200">
                        <a:latin typeface="Cambria Math" panose="02040503050406030204" pitchFamily="18" charset="0"/>
                      </a:rPr>
                      <m:t>𝜌</m:t>
                    </m:r>
                    <m:r>
                      <a:rPr lang="en-US" sz="2000" i="1" kern="1200">
                        <a:latin typeface="Cambria Math" panose="02040503050406030204" pitchFamily="18" charset="0"/>
                      </a:rPr>
                      <m:t>𝐶𝐿𝑐</m:t>
                    </m:r>
                  </m:num>
                  <m:den>
                    <m:r>
                      <a:rPr lang="en-US" sz="2000" i="1" kern="1200">
                        <a:latin typeface="Cambria Math" panose="02040503050406030204" pitchFamily="18" charset="0"/>
                      </a:rPr>
                      <m:t>h</m:t>
                    </m:r>
                  </m:den>
                </m:f>
              </m:oMath>
            </m:oMathPara>
          </a14:m>
          <a:r>
            <a:rPr lang="en-US" sz="2000" kern="1200" dirty="0"/>
            <a:t/>
          </a:r>
          <a:br>
            <a:rPr lang="en-US" sz="2000" kern="1200" dirty="0"/>
          </a:br>
          <a:r>
            <a:rPr lang="en-US" sz="2000" kern="1200" dirty="0"/>
            <a:t>Determine tau</a:t>
          </a:r>
        </a:p>
      </dsp:txBody>
      <dsp:txXfrm>
        <a:off x="4008925" y="3022562"/>
        <a:ext cx="2722198" cy="1593654"/>
      </dsp:txXfrm>
    </dsp:sp>
    <dsp:sp modelId="{D0AAF30D-C1B8-405D-904A-DDA7C495061C}">
      <dsp:nvSpPr>
        <dsp:cNvPr id="0" name=""/>
        <dsp:cNvSpPr/>
      </dsp:nvSpPr>
      <dsp:spPr>
        <a:xfrm rot="10800000">
          <a:off x="3112936" y="3469541"/>
          <a:ext cx="598128" cy="699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10800000">
        <a:off x="3292374" y="3609480"/>
        <a:ext cx="418690" cy="419819"/>
      </dsp:txXfrm>
    </dsp:sp>
    <dsp:sp modelId="{9ACBB4F1-881D-4AD2-BDC0-22B171D0AD0C}">
      <dsp:nvSpPr>
        <dsp:cNvPr id="0" name=""/>
        <dsp:cNvSpPr/>
      </dsp:nvSpPr>
      <dsp:spPr>
        <a:xfrm>
          <a:off x="9439" y="2972981"/>
          <a:ext cx="2821360" cy="1692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US" sz="2000" i="1" kern="1200" smtClean="0">
                    <a:latin typeface="Cambria Math" panose="02040503050406030204" pitchFamily="18" charset="0"/>
                  </a:rPr>
                  <m:t>𝑡</m:t>
                </m:r>
                <m:r>
                  <a:rPr lang="en-US" sz="2000" i="1" kern="1200" smtClean="0">
                    <a:latin typeface="Cambria Math" panose="02040503050406030204" pitchFamily="18" charset="0"/>
                  </a:rPr>
                  <m:t>=−</m:t>
                </m:r>
                <m:func>
                  <m:funcPr>
                    <m:ctrlPr>
                      <a:rPr lang="en-US" sz="2000" i="1" kern="1200">
                        <a:latin typeface="Cambria Math" panose="02040503050406030204" pitchFamily="18" charset="0"/>
                      </a:rPr>
                    </m:ctrlPr>
                  </m:funcPr>
                  <m:fName>
                    <m:r>
                      <m:rPr>
                        <m:sty m:val="p"/>
                      </m:rPr>
                      <a:rPr lang="en-US" sz="2000" kern="1200">
                        <a:latin typeface="Cambria Math" panose="02040503050406030204" pitchFamily="18" charset="0"/>
                      </a:rPr>
                      <m:t>ln</m:t>
                    </m:r>
                  </m:fName>
                  <m:e>
                    <m:d>
                      <m:dPr>
                        <m:ctrlPr>
                          <a:rPr lang="en-US" sz="2000" i="1" kern="120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i="1" kern="120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 kern="1200">
                                <a:latin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n-US" sz="2000" i="1" kern="120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  <m:t>∞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2000" i="1" kern="120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000" i="1" kern="1200">
                                    <a:latin typeface="Cambria Math" panose="02040503050406030204" pitchFamily="18" charset="0"/>
                                  </a:rPr>
                                  <m:t>∞</m:t>
                                </m:r>
                              </m:sub>
                            </m:sSub>
                          </m:den>
                        </m:f>
                      </m:e>
                    </m:d>
                  </m:e>
                </m:func>
                <m:r>
                  <a:rPr lang="en-US" sz="2000" i="1" kern="1200">
                    <a:latin typeface="Cambria Math" panose="02040503050406030204" pitchFamily="18" charset="0"/>
                  </a:rPr>
                  <m:t>∗</m:t>
                </m:r>
                <m:r>
                  <a:rPr lang="en-US" sz="2000" i="1" kern="1200">
                    <a:latin typeface="Cambria Math" panose="02040503050406030204" pitchFamily="18" charset="0"/>
                  </a:rPr>
                  <m:t>𝜏</m:t>
                </m:r>
              </m:oMath>
            </m:oMathPara>
          </a14:m>
          <a:endParaRPr lang="en-US" sz="2000" kern="1200" dirty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Use tau and LHCM to determine t</a:t>
          </a:r>
        </a:p>
      </dsp:txBody>
      <dsp:txXfrm>
        <a:off x="59020" y="3022562"/>
        <a:ext cx="2722198" cy="1593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E4863-AB5A-4F5E-B83B-C2ACF9D481F5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55F693-3AE5-42C7-87AA-1BD4CE796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105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10801-7DE9-BF42-9901-824CB68F723D}" type="datetimeFigureOut">
              <a:rPr lang="en-US" smtClean="0"/>
              <a:t>4/30/2018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71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8" Type="http://schemas.openxmlformats.org/officeDocument/2006/relationships/diagramQuickStyle" Target="../diagrams/quickStyle1.xml"/><Relationship Id="rId26" Type="http://schemas.openxmlformats.org/officeDocument/2006/relationships/image" Target="../media/image11.png"/><Relationship Id="rId3" Type="http://schemas.openxmlformats.org/officeDocument/2006/relationships/image" Target="../media/image2.jpg"/><Relationship Id="rId21" Type="http://schemas.openxmlformats.org/officeDocument/2006/relationships/image" Target="../media/image8.png"/><Relationship Id="rId7" Type="http://schemas.openxmlformats.org/officeDocument/2006/relationships/image" Target="../media/image6.gif"/><Relationship Id="rId12" Type="http://schemas.microsoft.com/office/2007/relationships/diagramDrawing" Target="../diagrams/drawing1.xml"/><Relationship Id="rId17" Type="http://schemas.openxmlformats.org/officeDocument/2006/relationships/diagramLayout" Target="../diagrams/layout1.xml"/><Relationship Id="rId25" Type="http://schemas.openxmlformats.org/officeDocument/2006/relationships/image" Target="../media/image10.png"/><Relationship Id="rId2" Type="http://schemas.openxmlformats.org/officeDocument/2006/relationships/image" Target="../media/image1.tiff"/><Relationship Id="rId16" Type="http://schemas.openxmlformats.org/officeDocument/2006/relationships/diagramData" Target="../diagrams/data2.xml"/><Relationship Id="rId20" Type="http://schemas.openxmlformats.org/officeDocument/2006/relationships/image" Target="../media/image7.png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diagramColors" Target="../diagrams/colors1.xml"/><Relationship Id="rId24" Type="http://schemas.openxmlformats.org/officeDocument/2006/relationships/chart" Target="../charts/chart2.xml"/><Relationship Id="rId5" Type="http://schemas.openxmlformats.org/officeDocument/2006/relationships/image" Target="../media/image4.png"/><Relationship Id="rId23" Type="http://schemas.openxmlformats.org/officeDocument/2006/relationships/chart" Target="../charts/chart1.xml"/><Relationship Id="rId28" Type="http://schemas.openxmlformats.org/officeDocument/2006/relationships/image" Target="../media/image13.png"/><Relationship Id="rId10" Type="http://schemas.openxmlformats.org/officeDocument/2006/relationships/diagramQuickStyle" Target="../diagrams/quickStyle1.xml"/><Relationship Id="rId19" Type="http://schemas.openxmlformats.org/officeDocument/2006/relationships/diagramColors" Target="../diagrams/colors1.xml"/><Relationship Id="rId31" Type="http://schemas.openxmlformats.org/officeDocument/2006/relationships/chart" Target="../charts/chart4.xml"/><Relationship Id="rId4" Type="http://schemas.openxmlformats.org/officeDocument/2006/relationships/image" Target="../media/image3.png"/><Relationship Id="rId9" Type="http://schemas.openxmlformats.org/officeDocument/2006/relationships/diagramLayout" Target="../diagrams/layout1.xml"/><Relationship Id="rId22" Type="http://schemas.openxmlformats.org/officeDocument/2006/relationships/image" Target="../media/image9.png"/><Relationship Id="rId27" Type="http://schemas.openxmlformats.org/officeDocument/2006/relationships/image" Target="../media/image12.png"/><Relationship Id="rId30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90">
            <a:extLst>
              <a:ext uri="{FF2B5EF4-FFF2-40B4-BE49-F238E27FC236}">
                <a16:creationId xmlns:a16="http://schemas.microsoft.com/office/drawing/2014/main" id="{9C2FDFDF-B40C-451E-A2DD-A04DB4094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048" y="6013313"/>
            <a:ext cx="42654892" cy="26399119"/>
          </a:xfrm>
          <a:prstGeom prst="rect">
            <a:avLst/>
          </a:prstGeom>
          <a:noFill/>
          <a:ln w="152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baseline="0"/>
              <a:t> </a:t>
            </a:r>
          </a:p>
        </p:txBody>
      </p:sp>
      <p:sp>
        <p:nvSpPr>
          <p:cNvPr id="65" name="Rectangle 234">
            <a:extLst>
              <a:ext uri="{FF2B5EF4-FFF2-40B4-BE49-F238E27FC236}">
                <a16:creationId xmlns:a16="http://schemas.microsoft.com/office/drawing/2014/main" id="{D7E41E5E-4B7B-46FA-86A6-3E6089249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72380" y="7417671"/>
            <a:ext cx="13389645" cy="24616046"/>
          </a:xfrm>
          <a:prstGeom prst="rect">
            <a:avLst/>
          </a:prstGeom>
          <a:noFill/>
          <a:ln w="1016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F7D487-7BB0-45A5-BF31-9867B517361E}"/>
              </a:ext>
            </a:extLst>
          </p:cNvPr>
          <p:cNvSpPr txBox="1"/>
          <p:nvPr/>
        </p:nvSpPr>
        <p:spPr>
          <a:xfrm>
            <a:off x="10425210" y="675860"/>
            <a:ext cx="27903031" cy="27432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8A81FD-8EB9-45D7-8D28-E947110CBA17}"/>
              </a:ext>
            </a:extLst>
          </p:cNvPr>
          <p:cNvSpPr txBox="1"/>
          <p:nvPr/>
        </p:nvSpPr>
        <p:spPr>
          <a:xfrm>
            <a:off x="11477698" y="645935"/>
            <a:ext cx="258153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solidFill>
                  <a:schemeClr val="bg1"/>
                </a:solidFill>
              </a:rPr>
              <a:t>Object Geometry and Material Influence on Forced and Free Transient Convection </a:t>
            </a:r>
          </a:p>
        </p:txBody>
      </p:sp>
      <p:sp>
        <p:nvSpPr>
          <p:cNvPr id="9" name="Rectangle 283">
            <a:extLst>
              <a:ext uri="{FF2B5EF4-FFF2-40B4-BE49-F238E27FC236}">
                <a16:creationId xmlns:a16="http://schemas.microsoft.com/office/drawing/2014/main" id="{FD49FE0E-B5D7-416E-8CAA-433397293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70218" y="3453471"/>
            <a:ext cx="238623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t">
            <a:spAutoFit/>
          </a:bodyPr>
          <a:lstStyle/>
          <a:p>
            <a:pPr algn="ctr">
              <a:defRPr/>
            </a:pPr>
            <a:r>
              <a:rPr lang="en-US" sz="6000" i="1" dirty="0">
                <a:solidFill>
                  <a:srgbClr val="000000"/>
                </a:solidFill>
                <a:cs typeface="Calibri"/>
              </a:rPr>
              <a:t>Jarret </a:t>
            </a:r>
            <a:r>
              <a:rPr lang="en-US" sz="6000" i="1" dirty="0" err="1">
                <a:solidFill>
                  <a:srgbClr val="000000"/>
                </a:solidFill>
                <a:cs typeface="Calibri"/>
              </a:rPr>
              <a:t>Askin</a:t>
            </a:r>
            <a:r>
              <a:rPr lang="en-US" sz="6000" i="1" dirty="0">
                <a:solidFill>
                  <a:srgbClr val="000000"/>
                </a:solidFill>
                <a:cs typeface="Calibri"/>
              </a:rPr>
              <a:t>, Lucas </a:t>
            </a:r>
            <a:r>
              <a:rPr lang="en-US" sz="6000" i="1" dirty="0" err="1">
                <a:solidFill>
                  <a:srgbClr val="000000"/>
                </a:solidFill>
                <a:cs typeface="Calibri"/>
              </a:rPr>
              <a:t>Hefler</a:t>
            </a:r>
            <a:r>
              <a:rPr lang="en-US" sz="6000" i="1" dirty="0">
                <a:solidFill>
                  <a:srgbClr val="000000"/>
                </a:solidFill>
                <a:cs typeface="Calibri"/>
              </a:rPr>
              <a:t>, Alex Rioux, Dean Yost</a:t>
            </a:r>
          </a:p>
          <a:p>
            <a:pPr algn="ctr">
              <a:defRPr/>
            </a:pPr>
            <a:r>
              <a:rPr lang="en-US" sz="6000" i="1" dirty="0">
                <a:solidFill>
                  <a:srgbClr val="000000"/>
                </a:solidFill>
              </a:rPr>
              <a:t>Department of Chemical</a:t>
            </a:r>
            <a:r>
              <a:rPr lang="en-US" sz="6000" i="1" baseline="0" dirty="0">
                <a:solidFill>
                  <a:srgbClr val="000000"/>
                </a:solidFill>
              </a:rPr>
              <a:t> Engineering</a:t>
            </a:r>
            <a:r>
              <a:rPr lang="en-US" sz="6000" i="1" dirty="0">
                <a:solidFill>
                  <a:srgbClr val="000000"/>
                </a:solidFill>
              </a:rPr>
              <a:t>, </a:t>
            </a:r>
            <a:r>
              <a:rPr lang="en-US" sz="6000" i="1" baseline="0" dirty="0">
                <a:solidFill>
                  <a:srgbClr val="000000"/>
                </a:solidFill>
              </a:rPr>
              <a:t>Kingsbury Hall, Durham,</a:t>
            </a:r>
            <a:r>
              <a:rPr lang="en-US" sz="6000" i="1" dirty="0">
                <a:solidFill>
                  <a:srgbClr val="000000"/>
                </a:solidFill>
              </a:rPr>
              <a:t> NH </a:t>
            </a:r>
            <a:r>
              <a:rPr lang="en-US" sz="6000" i="1" baseline="0" dirty="0">
                <a:solidFill>
                  <a:srgbClr val="000000"/>
                </a:solidFill>
              </a:rPr>
              <a:t> </a:t>
            </a:r>
            <a:r>
              <a:rPr lang="en-US" sz="6000" i="1" dirty="0">
                <a:solidFill>
                  <a:srgbClr val="000000"/>
                </a:solidFill>
              </a:rPr>
              <a:t>USA</a:t>
            </a:r>
            <a:endParaRPr lang="en-US" sz="6000" i="1" dirty="0">
              <a:solidFill>
                <a:srgbClr val="000000"/>
              </a:solidFill>
              <a:cs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4D2B3A-A727-4DD1-BD65-1DE7BE06C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315" y="654963"/>
            <a:ext cx="9148805" cy="42461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088FA4-266B-4325-A7B5-9AE93F6C88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4379" y="1015991"/>
            <a:ext cx="4287441" cy="2143984"/>
          </a:xfrm>
          <a:prstGeom prst="rect">
            <a:avLst/>
          </a:prstGeom>
        </p:spPr>
      </p:pic>
      <p:sp>
        <p:nvSpPr>
          <p:cNvPr id="19" name="Rectangle 234">
            <a:extLst>
              <a:ext uri="{FF2B5EF4-FFF2-40B4-BE49-F238E27FC236}">
                <a16:creationId xmlns:a16="http://schemas.microsoft.com/office/drawing/2014/main" id="{D91D959D-41E6-4588-8C77-8099F2A86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7675" y="7399947"/>
            <a:ext cx="13527667" cy="24667805"/>
          </a:xfrm>
          <a:prstGeom prst="rect">
            <a:avLst/>
          </a:prstGeom>
          <a:noFill/>
          <a:ln w="1016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Rectangle 234">
            <a:extLst>
              <a:ext uri="{FF2B5EF4-FFF2-40B4-BE49-F238E27FC236}">
                <a16:creationId xmlns:a16="http://schemas.microsoft.com/office/drawing/2014/main" id="{CF384AA8-534E-4C99-A7DE-B3BA5CF16D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4097" y="7392855"/>
            <a:ext cx="13527667" cy="24667805"/>
          </a:xfrm>
          <a:prstGeom prst="rect">
            <a:avLst/>
          </a:prstGeom>
          <a:noFill/>
          <a:ln w="1016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8638D15-3E85-4974-A484-AF049A0946D9}"/>
              </a:ext>
            </a:extLst>
          </p:cNvPr>
          <p:cNvSpPr/>
          <p:nvPr/>
        </p:nvSpPr>
        <p:spPr>
          <a:xfrm>
            <a:off x="1266935" y="7529812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Arial" charset="0"/>
                <a:ea typeface="Arial" charset="0"/>
                <a:cs typeface="Arial" charset="0"/>
              </a:rPr>
              <a:t>What is Transient Convection?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250302-E49A-4439-8579-ED7E8DF97C0B}"/>
              </a:ext>
            </a:extLst>
          </p:cNvPr>
          <p:cNvSpPr txBox="1"/>
          <p:nvPr/>
        </p:nvSpPr>
        <p:spPr>
          <a:xfrm>
            <a:off x="5256405" y="6166187"/>
            <a:ext cx="4658198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Background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395C46-FCA4-40D4-BC97-7E2A472682D7}"/>
              </a:ext>
            </a:extLst>
          </p:cNvPr>
          <p:cNvSpPr/>
          <p:nvPr/>
        </p:nvSpPr>
        <p:spPr>
          <a:xfrm>
            <a:off x="1262708" y="16391594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Arial" charset="0"/>
                <a:ea typeface="Arial" charset="0"/>
                <a:cs typeface="Arial" charset="0"/>
              </a:rPr>
              <a:t>Real World Applications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4D40547-CB46-46E1-99CE-8626E8E39318}"/>
              </a:ext>
            </a:extLst>
          </p:cNvPr>
          <p:cNvSpPr/>
          <p:nvPr/>
        </p:nvSpPr>
        <p:spPr>
          <a:xfrm>
            <a:off x="1262708" y="23366488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>
                <a:latin typeface="Arial" charset="0"/>
                <a:ea typeface="Arial" charset="0"/>
                <a:cs typeface="Arial" charset="0"/>
              </a:rPr>
              <a:t>Materials and Set Up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FC5AF8-6E2A-4118-A028-7CEBF26C8F79}"/>
              </a:ext>
            </a:extLst>
          </p:cNvPr>
          <p:cNvSpPr txBox="1"/>
          <p:nvPr/>
        </p:nvSpPr>
        <p:spPr>
          <a:xfrm>
            <a:off x="34117109" y="6149102"/>
            <a:ext cx="4346062" cy="1208023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7250" dirty="0"/>
              <a:t> Discussion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3E31D81-B2FF-4CC0-8CB4-875202ADF6E4}"/>
              </a:ext>
            </a:extLst>
          </p:cNvPr>
          <p:cNvSpPr/>
          <p:nvPr/>
        </p:nvSpPr>
        <p:spPr>
          <a:xfrm>
            <a:off x="15455808" y="17902864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>
                <a:latin typeface="Arial" charset="0"/>
                <a:ea typeface="Arial" charset="0"/>
                <a:cs typeface="Arial" charset="0"/>
              </a:rPr>
              <a:t>Results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894423-571F-4600-BE53-D0D379A62256}"/>
              </a:ext>
            </a:extLst>
          </p:cNvPr>
          <p:cNvSpPr/>
          <p:nvPr/>
        </p:nvSpPr>
        <p:spPr>
          <a:xfrm>
            <a:off x="29571264" y="19381531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>
                <a:latin typeface="Arial" charset="0"/>
                <a:ea typeface="Arial" charset="0"/>
                <a:cs typeface="Arial" charset="0"/>
              </a:rPr>
              <a:t>Conclusion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3A4787A-411E-4AFF-B0DC-DAC84CD145DF}"/>
              </a:ext>
            </a:extLst>
          </p:cNvPr>
          <p:cNvSpPr/>
          <p:nvPr/>
        </p:nvSpPr>
        <p:spPr>
          <a:xfrm>
            <a:off x="29647832" y="27230970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>
                <a:latin typeface="Arial" charset="0"/>
                <a:ea typeface="Arial" charset="0"/>
                <a:cs typeface="Arial" charset="0"/>
              </a:rPr>
              <a:t>References</a:t>
            </a:r>
            <a:endParaRPr lang="en-US" sz="50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78015D8-6069-4211-8210-E7ECA18F83AB}"/>
              </a:ext>
            </a:extLst>
          </p:cNvPr>
          <p:cNvSpPr/>
          <p:nvPr/>
        </p:nvSpPr>
        <p:spPr>
          <a:xfrm>
            <a:off x="29570332" y="7530430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>
                <a:latin typeface="Arial" charset="0"/>
                <a:ea typeface="Arial" charset="0"/>
                <a:cs typeface="Arial" charset="0"/>
              </a:rPr>
              <a:t>Design Problem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E83433A-4BF2-489F-9805-3AAEA361F43D}"/>
              </a:ext>
            </a:extLst>
          </p:cNvPr>
          <p:cNvSpPr/>
          <p:nvPr/>
        </p:nvSpPr>
        <p:spPr>
          <a:xfrm>
            <a:off x="15459792" y="7532135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>
                <a:latin typeface="Arial" charset="0"/>
                <a:ea typeface="Arial" charset="0"/>
                <a:cs typeface="Arial" charset="0"/>
              </a:rPr>
              <a:t>Treatments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9147" y="13611946"/>
            <a:ext cx="4140466" cy="208768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3055" y="13602940"/>
            <a:ext cx="4387249" cy="2015137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3709678" y="15610406"/>
            <a:ext cx="4457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Free Convection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9992842" y="15610407"/>
            <a:ext cx="6175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Forced Convection</a:t>
            </a:r>
          </a:p>
        </p:txBody>
      </p:sp>
      <p:pic>
        <p:nvPicPr>
          <p:cNvPr id="1028" name="Picture 4" descr="Image result for twinkie plan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557" y="19532228"/>
            <a:ext cx="3733868" cy="225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AutoShape 10" descr="data:image/jpg;base64,%20/9j/4AAQSkZJRgABAQEAYABgAAD/2wBDAAUDBAQEAwUEBAQFBQUGBwwIBwcHBw8LCwkMEQ8SEhEPERETFhwXExQaFRERGCEYGh0dHx8fExciJCIeJBweHx7/2wBDAQUFBQcGBw4ICA4eFBEUHh4eHh4eHh4eHh4eHh4eHh4eHh4eHh4eHh4eHh4eHh4eHh4eHh4eHh4eHh4eHh4eHh7/wAARCADAAQ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618T6/Z+H4LCa8SV1vdQt9Pj8sZxJM4RSfbJ5pupeKPD+nXlzZ3mq28VzaxRzTw5JeOOR9iMQOcFiBXNfGr/kG+GP+xr0r/0pWm638LdK1XxDe67NquqLd3rYnAmJjMX7oiMIflABhQ7gM5zk0AdvLfWUQBkvLdAehaUDPGajh1TTppHjjvoC6OUYbwDuADEe/BBrziH4I+HTKj319c6gI5EaJbiGJgiq0RVR8v8AdhVSepDN60J8EPDfkQxTX17KYYliSRgm9QFjQ4OOCRGAcepoA9LkvrGNgsl5boT0DSgE1Yryeb4GeHbq3kXUdRur24dZAbiWGLeC6TKSuFwP9dnjui+lerRrsjVMk7QBk96AHUUUUAFFFFABRRRQAUUUUAFFFFABRRRQAUUUUAFFFFABRRRQAUUUUAFFFFABRRRQAUUUUAFFFFAHBfGr/kG+GP8AsbNK/wDSla6/X9WsdC0O+1rVJxBY2Nu9xcSH+FEUkn34HSuQ+NX/ACDfDH/Y16V/6UrXO/tftfr8Er37CZxGb60F55X/AD7+cvmZ/wBnHX268UAeN+K/G3jP4jyG81HVdS8PaG7b7PSdPna3l8s9DcSKdzNjB2ghR71zdh4attKuBd6DqOtaNeKwZbi01KYNuByCQzFW57EYNTsbHDfbGvFI+8Zy6hf+BD5f1pinQywCXCO3ZUuXYn6ANk0Ae7fAX4qapq+uv4G8bXFvLrXkm40y+ii8tb+FOHDL0Ey8EgcEHI6Gvba+LfA0zRfGDwJ/Z/23zW1gpllIAjMMnmAbvmxt6446Z7V7/wDEnS/HsXiufW/Cv2qSKS0t7YqLpcqftCbvJRsqp2F9zOrDABGMEEA9TorxL/hG/jbaafezWOvWgvr4JJOG2SKkgS2UtGCFwTtnzkheAQBmtxtL+Ly6npMi+ILZrb+0GfUE8iM/uBsChRxgH94TyxBIxwKEDPUaKKKACiiigAooooAKKKKACiiigAooooAKKKKACiiigAooooAKKKKACiiigAooooAKKKKAOC+NX/IN8Mf9jXpX/pStdd4j0ix8QaBf6HqcXm2V/bvbzp6o6kHHoea5H41f8g3wx/2Nelf+lK13U8giheVuiKWP0AoA+O/FnhPxX8NnNnr9le6rpCP5VjrNlC1w0ydvPjTLRvjHYqexrI/tqOSWKC10/WryeZwkUMGmTlnY9ByoA/EgVFb/ABY8S+KtQvNU1D4latoovXZrfSoJUs1t4WP7sKSuWO3HzA8k1NBrWq6Yxuv+FseLk2qV3XPiNpUGfaQlc/hQB7V8BvhTrGneJf8AhPPGsEVtqccD2+labHKJBaRPgvJIQMecwG3CkgDIyc8e518//spfEPXvE+r694a1HWm8SWWmwQ3MGqygLNmRmUxNgASAbCQ46dDnivoCgAooooAKKKKACiiigAooooAKKKKACiiigAooooAKKKKACiiigAooooAKKKKACiiigAooooAKKKKAOC+NX/IN8Mf9jXpX/pStdrqX/IOuf+uL/wAjXFfGr/kG+GP+xr0r/wBKVrtdS/5B1z/1xf8AkaAPhvwfa2t34I0RLq2huFFlFhZYw4+6PWr0Wg6FE26PRdNRvVbVAf5VX8C/8iXov/XjF/6CK2aAPQv2XAF+JfisAAAaRY4A/wCutxXtmoeLtJsdffR5/tAaGON7q5Ef7i28wkRrI5PBYg4wD2zjIz4p+y7/AMlN8Wf9gix/9G3FexeK/AuieITqU1x9qguNRsWsbh4bmRUkQqyqXjDbHZd7bSQSKAKqfEzwf9oulm1WK3t7ckG6ldRC/EWNpzk585QOPX2yXPxQ8C22o3NpceJNPiS2hjlmuWnUQqXbCpuz944Jx6Ansafb/DfwhC8Ei6axkhVFVvPkH3VjUHAOOkMf5e5qg/we8APD5LaROY1KGNTfTkRbc/cG/C53NnHXcc5zQgOw0jV9M1hJ5NLvoLxLeZreVom3BJF+8pPqKvVS0bS7HR7M2enw+TAZZJiu4t87uXY8+rMTirtABRRRQAUUUUAFFFFABRRRQAUUUUAFFFFABRRRQAUUUUAFFFFABRRRQAUUUUAFFFFAHBfGr/kG+GP+xs0r/wBKVruriMTQSQk4DqVJ+orhfjV/yDfDH/Y16V/6UrVf9oH4mf8ACr/BUerW+k3GralfXIstPto1JDTFGcF8c7QEJOOT+tAHygfB3xA8PXz+G9Y0jxmkOnsYIZdJ0sTW80IyEZZVDMcqAT0IJ6VLLoHiBImaDT/iaJMfKf7Jkf8ARo8VlS+L9V1C4m1DWNa+KEuoXMhlnNobu3gDnqI40YBEHYVFceKkt4JJ5tZ+LEcUal3d72+VVAGSSS+AKAPoH9kHw34vs9V8S+JfEmn6jY2t5DbWliuo26wXMgiaQuzRr0GX4Jxn0r6Ir4r/AGVb7xVe/HbSrnVNf16TSb3TLu5s7C81ae4wqhQryB2ILEOTjtxX2pQAUUUUAFFFFABRWdruqDSo7SRrWadbi7htiUI/dmRwgY5PTLDpWJd+N7W2XSt1jM738s0RRXXdG0UqxSADq+GYnj+FWPagDrKK5Sfx9oSrb/ZmuLmWfyCkSwsGKyuiqcEdcOrY64IqZPHXhmSGWaPUC0USLI7iNsBSAc9OwIz35oA6WiqWialDq2mRahbxzRxS52rKuG4JHT8Ku0AFFI5IQkDJA4GcZrmdP8XQzGVry1+zQRWs9yZRJvVkhkKMy8cqRhge4NAHT0VxVp8QbW70hLu10y6muQ0S3FujK3kl7jyQpbOCxIYgDrjkjNJH8S/DpuTA7T7idwVY8sqeWj7mHb7xzjIGOTQB21FcxZ+N9Iv727sdOS5uru2gabylQAyYGQo56kFSCeCGGDVCL4k6KoH2yC6gzJHCH2jaZGDlkwcMGQRtuUqCCCME8UAdtRXF3fxG0ZVk+wwXN68N2tvcLEFIiBdFLZBIPEgIAySeDirt94zsYbCz1K3gmuNPuJni+1AYjUqdo57bm+VScAnjPIyAdPRXGH4jaOpto3s75Z5o4JnhxGWgjlGdzgPxtBBPfkYzXQeGNcsfEWkpqenM5gZmUbwAcg+xIP4GgDToopk80VvC008qRRIMs7sFVR6knpQA+iua/wCEqC+Izo8ti6YuY4fMLEZEiyFGAIGRmJhkcehJBArHxtHGdPnm06ZbG+SV45kcMyKkkaBnXsCZB0Jxx+AB11Fcr4D8YL4pnvI0sxAlvDDKriQt5gkMg6EAj/V/rXVUAFFFFAHBfGr/AJBvhj/sa9K/9KVrh/2wf+QX4F/7GZf/AEluK7j41f8AIN8Mf9jZpX/pStcP+2F/yC/Av/YzL/6S3FAHlFYnj7/kRte/7B0//otq2qxfH3/Ija9/2Dp//RbUAdF+zJ/yV7wX/wBizc/yir6l1vxp4X0XUpdN1PWILe9itzcvCQxYRgMc8DnhGOOuFPHFfLP7Mn/JXvBX/Ys3P8oq+iPFvwu0fxJ4um8R3d9dwzzWX2NkiCD5dkq53EbsYlbK5wSFPahgdbc67o9vazXM2p2ixwsUkPmglWC7imOu7Azt6+1WNMv7PU7GK+sbhJ7eVQyOp7EZ59D7HmvO7f4NaFb3bXUOp3/m+Y+3csTARuHymCvLZc/vD8/QZrsPAXhiz8HeF7Xw7p8881pabhCZiC4UknBI69ep5oA3aKKKAK2oWFnqEccd7bpOkUqTIG6K6nKt9QQDUOn6PYWUEMcUIYwpIqyPy5EjBpMn/aYAn3q/XyX8fvitf3XxovfANz481TwF4Y0lIRc6lpti8s09w6q+xpFIMa7X4I4+U5z2aTewm0tz6ij0HRo3jePTbdTGsSphcACMgx8f7O0Y+gqu/hPw29v9nbRrQw8fu9ny8LtHH+7x9K+Z7HR/hpr8AH/DVXi64MQBPneIhDgn0DgVLN4a+Geixm8P7UviqIZCFovE6u3PsuT+lIZ9T2drb2cAgtYVhiDFgijABJyf1NTV8beG/ineeEfid4c0PwX8WNS+Jek6xqMdne2+r27k2wkYAOlyercE7enHTmvsmgLjZEWSNo5FDIwKsD3BrLs/Deh2kYittNhjhEH2cRAfII927aF6Yzj8q1qKAM9tD0dr37adNtftBYMZPLGSQQQT64Kgj0xTY9B0WN98el2qNhlJWMDIZQpB9cgAfhWlXz3+118UNa8I3/hzwjomrz6CuseZNqOr29mbma0tkIXMaDvknJ6jHFNK+iE2lqz3aDSNLgLeTYwR7oFtzsTAMajAX6AcfSoY/Duhx+Vs0u1UxbdhCAEbSSOfqx/M+tfKvh6L4c67YxW1x+1d4zmmmQM6zaw1oMgAkFZB8vPYn2rTPgz4aWam6/4ai8TJ5IL7l8VRkjAzwAcmkM+lofDegwvHJDpFmjxSGVCsQBV+PmHv8q/kKW28P6Nb6dYafHp8P2XTwotY2G4R4HB56n3Pfmvjjxj8QrLwBGdc+Hv7QniDxffwlS2j6nE99BOgxuDSEARjBJ3DnjGRX2P4R1K41jwppGr3dultcX1jDcywo25Y3eMMVB7gE4zQK42Lwz4fjLGPR7NS23OIhztIK/ltH5CtCxtLaxtltrSFIYVztRRwKmooGFcP8ff+SMeK/wDsHSVueP8AxLZ+DfBWseKdQRpLbTLR7h41ODJtHCg+pOB+NfLev/8AC3fiZ8K9c+IN98SNK0rw7NYtNHoGkIlwRHx+6lkIBV8deSc9h0oA+rLPRdKR47tLGJZ94nLgcmTaRuPrwzfTJp66Ho6vI66bbBpSWf8Adjkkgn8yqn6gV43ffAfxNqatJdfHb4h4mUF0juhGnQdFXAHTsKz/APhmnUv+i3fET/wPP+NAHvOnaXp2m7vsFjb2u9VVvKjC5C5wOPTJ/M1crxGz+CfjTTreZdN+PXjoSum1DdtHcopHTh88fQjPrXMaj4y+JXwR8T6NY+OvFml+OvD2sXy2iPtW21K1LnAkMY++g79fTK5FAH0rRRRQBwXxq/5Bvhj/ALGzSv8A0pWuH/bC/wCQX4F/7GZf/SW4ruPjV/yDfDH/AGNelf8ApStbPxA8C+F/HumW2m+K9M/tC1trgXEKefJEUkCsu7KMD0Zh170AfK35ViePf+RG17/sHT/+i2r6Q/4Z0+D/AP0Ksv8A4NLv/wCO0j/s5fB11Kv4TdlIwQdTuiCP+/lAHjP7I9nea58Q9G1zTbaSXStE0OSzvbw8RrcSCPbEufvMApJxwPWvr+svwp4f0bwr4ftNB0CwjsNNs02QQR5IUfU5JPqScmtSgAooooAKKKKACvi7x4Af2hfiSCMj7XZcf9ukdfaNfF3jv/k4b4kf9fdl/wCkkde3w9/v8Pn+TPmuLv8AkU1P+3f/AEpGVcaDodw26fRtOkOSctbITk/hTYvDvh+J90eh6YjeotU/wrTor9E9jTvflX3H4/8AWa1rc7+9mZLHHF42+H8cUaog8U2eFUYA4ftX3RXwzdf8jz4A/wCxqs/5PX3NX5/xJ/vz9EfrXBjvli/xMKKKK8A+rCvlr9q3/kuvg/8A7Ad3/wCjFr6lr5a/asBPx28HgDJOh3eB/wBtFr0Mp/32l6o8nPv+RbX/AMLOa8Q+DNLNxaRfZ9O1aa7QEYgRiT+OePrjoawpPCug285jfw/pqSo3T7ImQfyroLW11GHV4rWFJIb4SAIM7WDdue1W3uIbVbn7ZDM2spcB1mLBlBBB59en61+jKEU1dKT9Ffff0Pxz2s2nytwXq7aLb1OG+ImnrpvgTXLdbFbM/YnPliLy+o64xX2x8PP+RA8O/wDYKtf/AEUtfHHxj1a51jwdrd1dLErCxkGI1wPrX2P8PP8AkQPDv/YKtv8A0UtfIcT83tafMrPl/U/Q+CeX2Fbld1zbv0Ru0UUV8wfbHlv7Wf8Aybp4z/68R/6MSvkvxR4F02z8EXWu2VvNp1y1hud7Odog4IUkOFOG6g4/SvrT9rP/AJN08Z/9eI/9GJXz14yaBvgvdELFFJ/Z+5iM4ZQEA68A5B9+te/ksITp1lKKei3V+58pxJVqU62HdObi7vZ2vrH7x2nQ/EOxsIE034s+LLZfL/dLPKtyFXqchlyevUnv7VbdvjOkbO3xh1gBAS3+ixHbj14ro9F8iSygCxoSlsAOSmSdv0GeD6dTz0Nb+p6as8+4NaiI53TQycggfd6nngnGMHnua9qrgcEp2lSX4/5nzFDNczlC8azf3f5HmuoaL461VUj1X4meNbobyRHHeGFZSQc7fLAJHt71yHjfwTo/h1bS9jtJ31FtZst91dyGSZg06kksWJySK9vSxW3u5XhuUuAqMxZ0YjPTK9PoCe9cB8ZLeKPRrDZJuC63Zbcx4ZgZkJY44HUcVnXo4aFCp7OCXuvprt5muFxeNq4ukqtWTXMtL6b+W59o0UUV8UfppwXxq/5Bvhj/ALGzSv8A0pWsHxz4b+I9x8SbvW/DN/LBZ/2aY7YNeYhWXypF5iJILb2QjK44yTxg73xq/wCQb4Y/7GzSv/Sla6fxj4i0nwl4Y1DxHrlwYNPsITLM4Xc2OwUd2JIAHckUAecy2Hxoj8S3n2fUIZdJXUYja+Y8O5rcBw287cgEbGOBncMAY5ru/h3H4kh8JWkfiyQS6spcSvlSWG47Sdnyg4xwMgepr508R/Ef4keNJBc2+ryeC9KPMFpp6pJdup6NLK4IUkH7qqMepxVHSPEXxL0G9jv9N+IOpas0eSbLW1Se3myMYJRVde2CDwexrkeOop8tzuWXYiUeax9dUVwnwb+I1t8QNEuGns10vXdPkEWp6aZhIYGPKMrDG5GXkHHqOoru66k01dHE007MKKKKYgooooAK+L/igP7K/aP8cW+oYtn1L7HeWfmEATxC3VCV9cMpBr628b+J9H8G+Fb/AMS6/dC20+xiMkr4yT2CqO7E4AHqa+VfEHgPWvjbAvij4haxqWlrcTNNpekW8cYFhbEfIrMy7i5HLdOe3p2YDGPB141kr26HnZrl8cxwssNKVr219HcyvPg/57Rf99ijz4P+e0X/AH2Ki/4ZZ8H/APQx69/5C/8AiKP+GWfB/wD0Mevf+Qv/AIivpf8AW1/8+v8Ayb/gHxn+oC/6CP8AyX/7Yr2f/E2+KfgHR9OIur4a/BeNDGclIY1cu59AB619zV8d+GPgZJ4LF5eeB/H2v6Rqc0JRZgIcE9QrHZu25AyAa99+AvxGbx14dms9YjSx8WaM4tdasehSQdJVHdHxkH6jtXzmY4546u6zVvI+wyfLI5ZhVh1Lmtd323PR6KKK4T1Ar5c/a8D6b8XfA+uXX7iwlsLqyS5Y4RZ9yuFJ7EjpX1BPLHBC800ixxRqWd2OAqgZJJ7Cvlbxrc6j+0Df6mker3ulfDu2b7NYLBEm/VJlb57g71OEBG1cc9eRyK3w1d0K0aqV7O5zY3DLFYedCTspJr7zGtbmHWNVebU9agtpCm7znI5I6DjpTI9UsYbC8smS1uJJZAUui43KB6Z9ayf+GWfB/wD0Mevf+Qv/AIij/hlnwf8A9DHr3/kL/wCIr6X/AFn/AOnWmml+3yPiv9R+vt9dbvlve/rIq/Ga78OJ4PurTRrmSWe9t/s0UROXllfAVQOpbJPTjpX2l4Mtbix8H6LY3Ufl3Fvp8EUqZ+66xqCPzFfI/h39nPQ/D2sQaxovi7xDZ39u26GdBCWjPquUOD717F8CPHmr23iK8+F/jzUXu9dtt1xpGpTYB1W0JJ69DKnIYegz2JrxMxzB42cZNWsrb3f36H02T5RHLKcoqV+Z32straK7/M9sooorzj2Dy39rP/k3Txn/ANeI/wDRiV8weD7S4+Imtw/D+2keO2vI4BdFp0g2W4x5jJu5kbaDgKG75xivp/8Aaz/5N08Z/wDXiP8A0YlfN3iPS5LHwVa6no8sSavHBDd6fG2N0VwmD8jHGCcdM9693KI1ZUa8abs2l0vfR6Hy/EE6FPEYadaN0m+trax1/wCAVbXUdR0fUrvw7qd8keraRGonRfLnhkI2rkToThiR91sEdCOteiaPdGWxkXzJZA0azxh22hmwePbhjgeoxXPeGNK01fCEeiC1gklMSJM23YGfb83IPJ55J9Sa6XSrdYUEsW63jEWxWVS6vk9DgAjkH16V9VBTjRUaruz4GrKlPEOVBWi7+en4ev6suR2d9pckavNb7JmUFDIS21hyCByFBHUj+lcH8YZQdLsV2KrHWbDdxgkiZP09q9Xnhs21FLeZbPypF8xWOd7Y6yLjqTsPykAc+leTfGERtpljNHJu3a3ZK3rn7QD1+nPfrXDXqe0w9RvflZ6eEpeyxlFRenOvzR9r0UUV8MfqZwXxq/5Bvhj/ALGvSv8A0pWuC/bF1O7t9O8G6Ssgj0++1gvdkxFwTFGXjBx23fNjvs9M13vxq/5Bvhj/ALGvSv8A0pWrfxl8Gy+OfAd1o1ncxWmpxyJdadcSAlIriM7kLY52nlT7MaipFyi0i6clGak+h8yQ7JpP+Qw0jFc7EZFA9wMbvzJp88caRlm1SaAf3zInH/fQIqpdX8Om3v8AZXjCwXw/rCkhrbUAqCXH8cTn5ZEOeCD9cUyTWPDUcqQw3NldXMuRDbWoE80p9FRMkn8K+bdOalytan1katOUeZSVvU7H4A3jW3x7t4bW5Fx/aGi3Ed2REQNsTxtGSR8pILMOOzfSvVviP4w8V+F/FdxJZ2kt7pP2S3WNBZyGKGZ7hIyzsqFnJD/KsbZ+UgrzmsT9nDwBrGmahf8Aj7xRZNp2pajbLZ2OmyAeZY2qtubeQcb5GCsQOgCjOc17WyqwwygjIPIr6DDQlCkoy3PmcXUjUrSlHY8UPj74rWen3t8/gc3TXASW2geOVTanZbB1fYhZlzLIRgFvkYHpxuP41+IaappMJ8FQ/Zb3UGgnfM+YIl2fMcIeSWYgsFXCHJBr1Cit0cwUjMqqWZgqgZJJwAKWvNv2ktC8aeJvhXe6D4FZBqN7NHFcBpxDvtsnzFDn7uRgeuCaAPKtd1g/Gzx8l8u5vh94buT9hQn5NWvVPMxH8USdF7HJ65IHfVwOjaD8eNH0q20rTPhj4TtbK1jEcMSazgIo/H9e9W/sf7Q3/ROvC3/g6oA7OiuM+x/tDf8AROvC3/g6o+x/tDf9E68Lf+DqgDs64Tx5Y6z4b8R2fxR8Gw+ZrGlxmPUrJeBqdl1aM/7agZU+30qx9j/aG/6J14W/8HVH2P8AaG/6J14W/wDB1QB7z4H8T6P4y8Kaf4m0K5FxYX8Iljbup7ow7MpyCOxBrar56/Zz8I/Frwh8QNZbXPD+k6R4T1cNcyWdtqImW2u+PniXqA/O4dOh7Yr2P4lP4sTwNqv/AAg9vaz+Imh2WK3MgSNXJALEnjKglgDwSAKAPIPjv4ou/HXih/hD4ZuZIbCELJ4r1CFseXCelohH8bj73oPxrZ0yxtNM06306wt0t7S2jWKGJBgIoGAK808AeCPjv4P0L+zbP4f+G7qeWVri8vZ9bzNdzMctI57k/oK6D7H+0N/0Trwt/wCDqgDs6K4z7H+0N/0Trwt/4OqPsf7Q3/ROvC3/AIOqAOzrlPiV4Vl8S6XbXGlXf9n+IdKnF5o9+ODBOvOD/sNjBFV/sf7Q3/ROvC3/AIOqPsf7Q3/ROvC3/g6oA9V+B3xDj+IHhR5ru3+weINMlNnrOnt963uF6kD+43VT9R2rvq+W/C/g7462Xxk0rxsvhHQdHjkC2mtrb6uHS8tsjll7ugyVIGeAK+pKAPLf2s/+TdPGf/XiP/RiV4EdOt9b07R42uHWG1tFxld21yqhm6EH0x9K+t/G3h3T/F3hHVfDOqqWstStnt5dvVQw4Ye4OCPcCvkw+B/jJ4HkGgyeDZvFlpAPLttT026jj82IEY3IxyrcDj69ete7kmMoYeU1Wdr2t8j5fifLsVjIU3h1e17r1t/lqdBpul2UM0dhETBsVijg7ckDPLE9z1zz+dX7ONZ0f7QIbbGGIYhcnoTjPrz7YzjmuT8v4uB2b/hTOuHJOP8ATouhHHfqDzmgL8YRHGi/BvW1CLji8h5IXaD+Ar3JZphH/wAvfwf+R8rHIswi/wCD+K/zPQmjjmuB9tm8uWBFDSKwWScMg6Fl4A2nt615z8brJbTQ9IaOHbHJrFkwIPQG4GBj6AGpc/GMs7n4O62Xcbc/bYuB6Dnp6V0ngn4Y/EDx94v0nV/iBo6eGvDWk3KXiabJOstxeTRnKBwvyqgIye5985HDisfh1RlGE73VrWfY9TAZRjHiYTqUuWzTu2ujv3fa35n1HRRRXyh98cF8av8AkG+GP+xr0r/0pWug+IPiaz8G+CdX8UX6l7fTbV52QHBkIHyoD2LNgfjXP/Gr/kG+GP8Asa9K/wDSlapftPc/ArxKDyPLg/8ASiOk3ZDSu7HiOr+PviJ420Mf23p3w98qXD26vpLX/lKe26STYTjjIFVfCms+M/Csst5ounfDpb0j93Kvhv7OydiA8Tg4I+vSsWTwfoYnaa0iudPkJJzZXUkIBPX5VO3ue1DeEdLmAW8uNVvVByEuNQmZfy3YP414bx1S9+b8EfRrLqSVuT8WfUPwR+IB+IfhKXUbiwFlqFjdvY38cTb4DMgBJif+JCGB9RnB6V3deMfsiW1vZ+BNftbSGOCCLxHcrHGgwqjyoeAK9nr2qcuaKZ89UjyzcezCiiirICiiigAqO5837PJ5JAl2HYSMgNjipKKTV1Yadnc5CPxBrqwzXEmlyMEQSJGY2BYMQoUkA8ghyeOhFXX1rVisbRaOMSMQA7sCoBQAn5f9on6Ka6KiuOOGrJfxX9yO6WKot39kvvZDZTNcWcM7xmJpEDMh6qSOlTUUV2LY4W03oFFFFMQUUUUAcr4t8RarpOrxWtlpv2qBoY5HcDJQtOkZ78/KxwB356VB4a8YXeta3a2v9mx21pNFMTK0pJLp5ZCL8oBIDncOxU+ldjRWfJLmvzaHfHE0PZcjpLmtvd/fYKKKK0OAKKKKACiiigDi7zxlcx3s9vDbacmL82MX2i7KFWUEl5BtO1Tj5eucj1qrF8QJbnTYp4bOygnkuooNl1dlFVXgMpckKTjjA454NdtNYWMzStNZW0hlAEheJTvA6A5HOKZNpmmzOXm0+0kYgAl4VJOOnbt2rtjWw9taf4kWlfcTRL7+09GstS8l4PtVuk3lv95Nyg4P0zVyiiuOTTbsi0FFFFIDgvjV/wAg3wx/2Nmlf+lK1T/ae/5IX4k/3IP/AEojq58av+Qb4Y/7GzSv/SlaP2htMvtX+C/iey023kubr7IJo4Y1y8nlOshVR3JCEAetKWw4vVHgB60lcDp3jWfVohNBr3hHTsjPkzTvJKnqGBKYqW68VXVjF503irwXOo5KGVoiQOoBDvz+FfM+wle3U+uWIg1fofSn7KH/ACJ3iT/sZbr/ANFw1teO9D8WjxDqviDRI47qZdNX+yn+1srWs0YdmiEOCrrMSik5Bxn+6tc9+x017dfC6/1a8s2tU1LXLm6t+SVli2xoHQkAlSUbBwM4r2mvo6SappPsfK1pJ1JNdzx618FfEdbp7tPES2894Fa6njdRLuKW2/AKFRzFIOB0Iq74d8P/ABa/tvzdf8VxtZNdWzulsYwBEsbeYqgxZGX25yTnBIxXqlFaLQxsFFFFAwooooAKKKKACiiigAooooAKKKKACiiigAooooAKKKKACiiigAooooAKKKKACiiigDgvjV/yDfDH/Y2aV/6UrXe1HcW8FwEW4hjlCOsiB1DbWU5DDPQg9DUlAGRN4X8MzStLN4d0iSRyWZmsoyWPqTimf8In4V/6FnRf/AGL/wCJraooAbFHHFEkUSLHGihVVRgKB0AHYU6iigAooooAKKKKACiiigAooooAKKKKACiiigAooooAKKKKACiiigAooooAKKKKACiiigAooooAKKKKAP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1348402" y="14136341"/>
            <a:ext cx="2315152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4000" dirty="0">
                <a:cs typeface="Calibri"/>
              </a:rPr>
              <a:t>Internal forces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766050" y="14145208"/>
            <a:ext cx="2086294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4000" dirty="0">
                <a:cs typeface="Calibri"/>
              </a:rPr>
              <a:t>External forces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129957" y="8688309"/>
            <a:ext cx="116981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Transient</a:t>
            </a:r>
            <a:r>
              <a:rPr lang="en-US" sz="5400" dirty="0"/>
              <a:t> (</a:t>
            </a:r>
            <a:r>
              <a:rPr lang="en-US" sz="5400" i="1" dirty="0"/>
              <a:t>adjective</a:t>
            </a:r>
            <a:r>
              <a:rPr lang="en-US" sz="5400" dirty="0"/>
              <a:t>): transitioning, lasting for only a short time 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29957" y="10482815"/>
            <a:ext cx="129253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Convection</a:t>
            </a:r>
            <a:r>
              <a:rPr lang="en-US" sz="5400" dirty="0"/>
              <a:t> (</a:t>
            </a:r>
            <a:r>
              <a:rPr lang="en-US" sz="5400" i="1" dirty="0"/>
              <a:t>noun</a:t>
            </a:r>
            <a:r>
              <a:rPr lang="en-US" sz="5400" dirty="0"/>
              <a:t>): transfer of heat due to fluid motion</a:t>
            </a:r>
          </a:p>
        </p:txBody>
      </p:sp>
      <p:sp>
        <p:nvSpPr>
          <p:cNvPr id="59" name="Rectangle 58"/>
          <p:cNvSpPr/>
          <p:nvPr/>
        </p:nvSpPr>
        <p:spPr>
          <a:xfrm>
            <a:off x="1127179" y="12131939"/>
            <a:ext cx="637911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i="1" dirty="0"/>
              <a:t>Free Vs Forced 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5557936" y="8791731"/>
            <a:ext cx="4314001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Aluminum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5559941" y="12689381"/>
            <a:ext cx="2169312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Brass</a:t>
            </a:r>
          </a:p>
        </p:txBody>
      </p:sp>
      <p:sp>
        <p:nvSpPr>
          <p:cNvPr id="69" name="Rectangle 68"/>
          <p:cNvSpPr/>
          <p:nvPr/>
        </p:nvSpPr>
        <p:spPr>
          <a:xfrm>
            <a:off x="15820222" y="9872260"/>
            <a:ext cx="1909031" cy="1862048"/>
          </a:xfrm>
          <a:prstGeom prst="rect">
            <a:avLst/>
          </a:prstGeom>
          <a:gradFill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wrap="square">
            <a:spAutoFit/>
          </a:bodyPr>
          <a:lstStyle/>
          <a:p>
            <a:pPr algn="ctr"/>
            <a:r>
              <a:rPr lang="en-US" sz="115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outerShdw dist="38100" dir="2700000" sx="102000" sy="102000" algn="bl" rotWithShape="0">
                    <a:schemeClr val="tx1">
                      <a:lumMod val="65000"/>
                      <a:lumOff val="35000"/>
                    </a:schemeClr>
                  </a:outerShdw>
                </a:effectLst>
              </a:rPr>
              <a:t>Al</a:t>
            </a:r>
            <a:endParaRPr lang="en-US" sz="8000" dirty="0"/>
          </a:p>
        </p:txBody>
      </p:sp>
      <p:sp>
        <p:nvSpPr>
          <p:cNvPr id="75" name="Rectangle 74"/>
          <p:cNvSpPr/>
          <p:nvPr/>
        </p:nvSpPr>
        <p:spPr>
          <a:xfrm>
            <a:off x="15837474" y="13869548"/>
            <a:ext cx="1891779" cy="186204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en-US" sz="115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sx="102000" sy="102000" algn="bl" rotWithShape="0">
                    <a:schemeClr val="tx1">
                      <a:lumMod val="65000"/>
                      <a:lumOff val="35000"/>
                    </a:schemeClr>
                  </a:outerShdw>
                </a:effectLst>
              </a:rPr>
              <a:t>Cu</a:t>
            </a:r>
            <a:endParaRPr lang="en-US" sz="8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15834301" y="15714366"/>
            <a:ext cx="1894952" cy="1890923"/>
          </a:xfrm>
          <a:prstGeom prst="rect">
            <a:avLst/>
          </a:prstGeom>
          <a:gradFill flip="none" rotWithShape="1">
            <a:gsLst>
              <a:gs pos="14000">
                <a:schemeClr val="accent3">
                  <a:lumMod val="40000"/>
                  <a:lumOff val="60000"/>
                  <a:alpha val="92000"/>
                </a:schemeClr>
              </a:gs>
              <a:gs pos="46000">
                <a:schemeClr val="accent3">
                  <a:lumMod val="95000"/>
                  <a:lumOff val="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115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outerShdw dist="38100" dir="2700000" sx="102000" sy="102000" algn="bl" rotWithShape="0">
                    <a:schemeClr val="tx1">
                      <a:lumMod val="65000"/>
                      <a:lumOff val="35000"/>
                    </a:schemeClr>
                  </a:outerShdw>
                </a:effectLst>
              </a:rPr>
              <a:t>Zn</a:t>
            </a:r>
            <a:endParaRPr lang="en-US" sz="8000" dirty="0"/>
          </a:p>
        </p:txBody>
      </p:sp>
      <p:sp>
        <p:nvSpPr>
          <p:cNvPr id="71" name="TextBox 70"/>
          <p:cNvSpPr txBox="1"/>
          <p:nvPr/>
        </p:nvSpPr>
        <p:spPr>
          <a:xfrm>
            <a:off x="16557655" y="13758784"/>
            <a:ext cx="128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15-40%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6557654" y="15669226"/>
            <a:ext cx="128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</a:rPr>
              <a:t>60-85%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6859593" y="9830108"/>
            <a:ext cx="1027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>
                    <a:lumMod val="50000"/>
                  </a:schemeClr>
                </a:solidFill>
              </a:rPr>
              <a:t>100%</a:t>
            </a:r>
          </a:p>
        </p:txBody>
      </p:sp>
      <p:graphicFrame>
        <p:nvGraphicFramePr>
          <p:cNvPr id="80" name="Table 17">
            <a:extLst>
              <a:ext uri="{FF2B5EF4-FFF2-40B4-BE49-F238E27FC236}">
                <a16:creationId xmlns:a16="http://schemas.microsoft.com/office/drawing/2014/main" id="{FDF4343A-4DD4-4BDE-84C5-911B2E150C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239091"/>
              </p:ext>
            </p:extLst>
          </p:nvPr>
        </p:nvGraphicFramePr>
        <p:xfrm>
          <a:off x="17786679" y="9882105"/>
          <a:ext cx="10977837" cy="33810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4619">
                  <a:extLst>
                    <a:ext uri="{9D8B030D-6E8A-4147-A177-3AD203B41FA5}">
                      <a16:colId xmlns:a16="http://schemas.microsoft.com/office/drawing/2014/main" val="2455527226"/>
                    </a:ext>
                  </a:extLst>
                </a:gridCol>
                <a:gridCol w="3389806">
                  <a:extLst>
                    <a:ext uri="{9D8B030D-6E8A-4147-A177-3AD203B41FA5}">
                      <a16:colId xmlns:a16="http://schemas.microsoft.com/office/drawing/2014/main" val="2012630607"/>
                    </a:ext>
                  </a:extLst>
                </a:gridCol>
                <a:gridCol w="2899006">
                  <a:extLst>
                    <a:ext uri="{9D8B030D-6E8A-4147-A177-3AD203B41FA5}">
                      <a16:colId xmlns:a16="http://schemas.microsoft.com/office/drawing/2014/main" val="3331446617"/>
                    </a:ext>
                  </a:extLst>
                </a:gridCol>
                <a:gridCol w="3144406">
                  <a:extLst>
                    <a:ext uri="{9D8B030D-6E8A-4147-A177-3AD203B41FA5}">
                      <a16:colId xmlns:a16="http://schemas.microsoft.com/office/drawing/2014/main" val="3767909355"/>
                    </a:ext>
                  </a:extLst>
                </a:gridCol>
              </a:tblGrid>
              <a:tr h="4703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Geometry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Dimensions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Time to Equilibrate Free Convection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Time to Equilibrate Forced Convection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735797"/>
                  </a:ext>
                </a:extLst>
              </a:tr>
              <a:tr h="54638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Sphere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Diameter: 36.64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186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96 sec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164866"/>
                  </a:ext>
                </a:extLst>
              </a:tr>
              <a:tr h="54638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Cylinder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Diameter: 50.81</a:t>
                      </a:r>
                    </a:p>
                    <a:p>
                      <a:pPr algn="l">
                        <a:buNone/>
                      </a:pPr>
                      <a:r>
                        <a:rPr lang="en-US" sz="2400" dirty="0"/>
                        <a:t>Height: 152.93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735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142 sec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932268"/>
                  </a:ext>
                </a:extLst>
              </a:tr>
              <a:tr h="54638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Block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Length 152.12mm</a:t>
                      </a:r>
                    </a:p>
                    <a:p>
                      <a:pPr algn="l">
                        <a:buNone/>
                      </a:pPr>
                      <a:r>
                        <a:rPr lang="en-US" sz="2400" dirty="0"/>
                        <a:t>Height: 50.90 mm</a:t>
                      </a:r>
                    </a:p>
                    <a:p>
                      <a:pPr algn="l">
                        <a:buNone/>
                      </a:pPr>
                      <a:r>
                        <a:rPr lang="en-US" sz="2400" dirty="0"/>
                        <a:t>Width:  25.52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372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122 sec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0047457"/>
                  </a:ext>
                </a:extLst>
              </a:tr>
            </a:tbl>
          </a:graphicData>
        </a:graphic>
      </p:graphicFrame>
      <p:pic>
        <p:nvPicPr>
          <p:cNvPr id="12" name="Picture 11" descr="A close up of a map&#10;&#10;Description generated with high confidence">
            <a:extLst>
              <a:ext uri="{FF2B5EF4-FFF2-40B4-BE49-F238E27FC236}">
                <a16:creationId xmlns:a16="http://schemas.microsoft.com/office/drawing/2014/main" id="{DD4B08DB-925A-44ED-9782-E1054E421C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79922" y="19532941"/>
            <a:ext cx="3788392" cy="2265601"/>
          </a:xfrm>
          <a:prstGeom prst="rect">
            <a:avLst/>
          </a:prstGeom>
        </p:spPr>
      </p:pic>
      <p:graphicFrame>
        <p:nvGraphicFramePr>
          <p:cNvPr id="61" name="Table 17">
            <a:extLst>
              <a:ext uri="{FF2B5EF4-FFF2-40B4-BE49-F238E27FC236}">
                <a16:creationId xmlns:a16="http://schemas.microsoft.com/office/drawing/2014/main" id="{BF69B1C3-BBAD-40C5-8E17-81F0BA048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215531"/>
              </p:ext>
            </p:extLst>
          </p:nvPr>
        </p:nvGraphicFramePr>
        <p:xfrm>
          <a:off x="17740828" y="13871487"/>
          <a:ext cx="10923875" cy="3725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3658">
                  <a:extLst>
                    <a:ext uri="{9D8B030D-6E8A-4147-A177-3AD203B41FA5}">
                      <a16:colId xmlns:a16="http://schemas.microsoft.com/office/drawing/2014/main" val="2455527226"/>
                    </a:ext>
                  </a:extLst>
                </a:gridCol>
                <a:gridCol w="3068905">
                  <a:extLst>
                    <a:ext uri="{9D8B030D-6E8A-4147-A177-3AD203B41FA5}">
                      <a16:colId xmlns:a16="http://schemas.microsoft.com/office/drawing/2014/main" val="2012630607"/>
                    </a:ext>
                  </a:extLst>
                </a:gridCol>
                <a:gridCol w="3170656">
                  <a:extLst>
                    <a:ext uri="{9D8B030D-6E8A-4147-A177-3AD203B41FA5}">
                      <a16:colId xmlns:a16="http://schemas.microsoft.com/office/drawing/2014/main" val="3331446617"/>
                    </a:ext>
                  </a:extLst>
                </a:gridCol>
                <a:gridCol w="3170656">
                  <a:extLst>
                    <a:ext uri="{9D8B030D-6E8A-4147-A177-3AD203B41FA5}">
                      <a16:colId xmlns:a16="http://schemas.microsoft.com/office/drawing/2014/main" val="3767909355"/>
                    </a:ext>
                  </a:extLst>
                </a:gridCol>
              </a:tblGrid>
              <a:tr h="1100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Geometry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Dimensions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Time to Equilibrate Free Convection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Time to Equilibrate Forced Convection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735797"/>
                  </a:ext>
                </a:extLst>
              </a:tr>
              <a:tr h="128410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Sphere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Diameter: 50.56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395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108 sec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164866"/>
                  </a:ext>
                </a:extLst>
              </a:tr>
              <a:tr h="134054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Cylinder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2400" dirty="0"/>
                        <a:t>Diameter: 50.86mm</a:t>
                      </a:r>
                    </a:p>
                    <a:p>
                      <a:pPr algn="l">
                        <a:buNone/>
                      </a:pPr>
                      <a:r>
                        <a:rPr lang="en-US" sz="2400" dirty="0"/>
                        <a:t>Height: 152.58mm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845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171 sec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93226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9" name="Diagram 28">
                <a:extLst>
                  <a:ext uri="{FF2B5EF4-FFF2-40B4-BE49-F238E27FC236}">
                    <a16:creationId xmlns:a16="http://schemas.microsoft.com/office/drawing/2014/main" id="{DB4D92D5-828E-4303-8D8A-C9F83275F2A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949390642"/>
                  </p:ext>
                </p:extLst>
              </p:nvPr>
            </p:nvGraphicFramePr>
            <p:xfrm>
              <a:off x="30558789" y="12229082"/>
              <a:ext cx="10740049" cy="4817419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Choice>
        <mc:Fallback xmlns="">
          <p:graphicFrame>
            <p:nvGraphicFramePr>
              <p:cNvPr id="29" name="Diagram 28">
                <a:extLst>
                  <a:ext uri="{FF2B5EF4-FFF2-40B4-BE49-F238E27FC236}">
                    <a16:creationId xmlns:a16="http://schemas.microsoft.com/office/drawing/2014/main" id="{DB4D92D5-828E-4303-8D8A-C9F83275F2A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949390642"/>
                  </p:ext>
                </p:extLst>
              </p:nvPr>
            </p:nvGraphicFramePr>
            <p:xfrm>
              <a:off x="30558789" y="12229082"/>
              <a:ext cx="10740049" cy="4817419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6" r:lo="rId17" r:qs="rId18" r:cs="rId19"/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B06B9C6A-BCC0-4E75-AA27-CC3A48BEDE8F}"/>
              </a:ext>
            </a:extLst>
          </p:cNvPr>
          <p:cNvSpPr txBox="1"/>
          <p:nvPr/>
        </p:nvSpPr>
        <p:spPr>
          <a:xfrm>
            <a:off x="15441442" y="25131130"/>
            <a:ext cx="7016816" cy="92333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 dirty="0">
                <a:cs typeface="Calibri"/>
              </a:rPr>
              <a:t>Convection Coefficient:</a:t>
            </a:r>
            <a:endParaRPr lang="en-US" sz="7200" dirty="0"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972F6E-5260-462D-B505-8B2891BB38DA}"/>
              </a:ext>
            </a:extLst>
          </p:cNvPr>
          <p:cNvSpPr txBox="1"/>
          <p:nvPr/>
        </p:nvSpPr>
        <p:spPr>
          <a:xfrm>
            <a:off x="2006867" y="17905393"/>
            <a:ext cx="2743200" cy="144655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400" dirty="0">
                <a:cs typeface="Calibri"/>
              </a:rPr>
              <a:t>Everday Necessities</a:t>
            </a:r>
            <a:endParaRPr lang="en-US" sz="4800" dirty="0">
              <a:cs typeface="Calibri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A1A8497-9433-44BF-9C0E-5798CF2D741B}"/>
              </a:ext>
            </a:extLst>
          </p:cNvPr>
          <p:cNvSpPr txBox="1"/>
          <p:nvPr/>
        </p:nvSpPr>
        <p:spPr>
          <a:xfrm>
            <a:off x="5731843" y="17905394"/>
            <a:ext cx="3724976" cy="144655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400" dirty="0">
                <a:cs typeface="Calibri"/>
              </a:rPr>
              <a:t>Commercial Manufacturing</a:t>
            </a:r>
            <a:endParaRPr lang="en-US" sz="4400" dirty="0" err="1">
              <a:cs typeface="Calibri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3974061-1449-4FCA-BC7F-63B5B658BBAA}"/>
              </a:ext>
            </a:extLst>
          </p:cNvPr>
          <p:cNvSpPr txBox="1"/>
          <p:nvPr/>
        </p:nvSpPr>
        <p:spPr>
          <a:xfrm>
            <a:off x="10265339" y="17905393"/>
            <a:ext cx="3436218" cy="144655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400" dirty="0">
                <a:cs typeface="Calibri"/>
              </a:rPr>
              <a:t>Planetary </a:t>
            </a:r>
            <a:endParaRPr lang="en-US" sz="4400" dirty="0" err="1">
              <a:cs typeface="Calibri"/>
            </a:endParaRPr>
          </a:p>
          <a:p>
            <a:pPr algn="ctr"/>
            <a:r>
              <a:rPr lang="en-US" sz="4400" dirty="0">
                <a:cs typeface="Calibri"/>
              </a:rPr>
              <a:t>Scale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39BB493-E4D9-43A3-8355-7C4006F39C6C}"/>
              </a:ext>
            </a:extLst>
          </p:cNvPr>
          <p:cNvSpPr txBox="1"/>
          <p:nvPr/>
        </p:nvSpPr>
        <p:spPr>
          <a:xfrm>
            <a:off x="1573730" y="21803627"/>
            <a:ext cx="3696101" cy="107721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3200" dirty="0">
                <a:cs typeface="Calibri"/>
              </a:rPr>
              <a:t>Baking/Cooking</a:t>
            </a: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cs typeface="Calibri"/>
              </a:rPr>
              <a:t>Air Conditioning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F421D01-3770-4867-8B39-2379007B4BC4}"/>
              </a:ext>
            </a:extLst>
          </p:cNvPr>
          <p:cNvSpPr txBox="1"/>
          <p:nvPr/>
        </p:nvSpPr>
        <p:spPr>
          <a:xfrm>
            <a:off x="5818471" y="21803625"/>
            <a:ext cx="3696101" cy="156966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3200" dirty="0">
                <a:cs typeface="Calibri"/>
              </a:rPr>
              <a:t>Quenching Metal</a:t>
            </a: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cs typeface="Calibri"/>
              </a:rPr>
              <a:t>Start Up/Shut Down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8362CCA-0203-4E35-B16D-5D413CDC5373}"/>
              </a:ext>
            </a:extLst>
          </p:cNvPr>
          <p:cNvSpPr txBox="1"/>
          <p:nvPr/>
        </p:nvSpPr>
        <p:spPr>
          <a:xfrm>
            <a:off x="10120962" y="21803627"/>
            <a:ext cx="3696101" cy="156966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3200" dirty="0">
                <a:cs typeface="Calibri"/>
              </a:rPr>
              <a:t>Tectonic plates</a:t>
            </a: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cs typeface="Calibri"/>
              </a:rPr>
              <a:t>Weather Systems</a:t>
            </a:r>
          </a:p>
          <a:p>
            <a:pPr marL="457200" indent="-457200">
              <a:buFont typeface="Arial"/>
              <a:buChar char="•"/>
            </a:pPr>
            <a:endParaRPr lang="en-US" sz="3200" dirty="0">
              <a:cs typeface="Calibri"/>
            </a:endParaRPr>
          </a:p>
        </p:txBody>
      </p:sp>
      <p:pic>
        <p:nvPicPr>
          <p:cNvPr id="28" name="Picture 29" descr="A close up of a logo&#10;&#10;Description generated with high confidence">
            <a:extLst>
              <a:ext uri="{FF2B5EF4-FFF2-40B4-BE49-F238E27FC236}">
                <a16:creationId xmlns:a16="http://schemas.microsoft.com/office/drawing/2014/main" id="{FDDC1E31-2A24-4145-A9A4-9A0CB547FB60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9960206" y="8695725"/>
            <a:ext cx="4133849" cy="3144452"/>
          </a:xfrm>
          <a:prstGeom prst="rect">
            <a:avLst/>
          </a:prstGeom>
        </p:spPr>
      </p:pic>
      <p:graphicFrame>
        <p:nvGraphicFramePr>
          <p:cNvPr id="33" name="Table 33">
            <a:extLst>
              <a:ext uri="{FF2B5EF4-FFF2-40B4-BE49-F238E27FC236}">
                <a16:creationId xmlns:a16="http://schemas.microsoft.com/office/drawing/2014/main" id="{069E0221-433B-4B46-B201-338AF3D787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211045"/>
              </p:ext>
            </p:extLst>
          </p:nvPr>
        </p:nvGraphicFramePr>
        <p:xfrm>
          <a:off x="29620032" y="17180832"/>
          <a:ext cx="13275507" cy="1703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3749">
                  <a:extLst>
                    <a:ext uri="{9D8B030D-6E8A-4147-A177-3AD203B41FA5}">
                      <a16:colId xmlns:a16="http://schemas.microsoft.com/office/drawing/2014/main" val="3232533113"/>
                    </a:ext>
                  </a:extLst>
                </a:gridCol>
                <a:gridCol w="1769314">
                  <a:extLst>
                    <a:ext uri="{9D8B030D-6E8A-4147-A177-3AD203B41FA5}">
                      <a16:colId xmlns:a16="http://schemas.microsoft.com/office/drawing/2014/main" val="2895467384"/>
                    </a:ext>
                  </a:extLst>
                </a:gridCol>
                <a:gridCol w="1924048">
                  <a:extLst>
                    <a:ext uri="{9D8B030D-6E8A-4147-A177-3AD203B41FA5}">
                      <a16:colId xmlns:a16="http://schemas.microsoft.com/office/drawing/2014/main" val="3639194503"/>
                    </a:ext>
                  </a:extLst>
                </a:gridCol>
                <a:gridCol w="2209798">
                  <a:extLst>
                    <a:ext uri="{9D8B030D-6E8A-4147-A177-3AD203B41FA5}">
                      <a16:colId xmlns:a16="http://schemas.microsoft.com/office/drawing/2014/main" val="1776755820"/>
                    </a:ext>
                  </a:extLst>
                </a:gridCol>
                <a:gridCol w="1962149">
                  <a:extLst>
                    <a:ext uri="{9D8B030D-6E8A-4147-A177-3AD203B41FA5}">
                      <a16:colId xmlns:a16="http://schemas.microsoft.com/office/drawing/2014/main" val="2176100623"/>
                    </a:ext>
                  </a:extLst>
                </a:gridCol>
                <a:gridCol w="2076449">
                  <a:extLst>
                    <a:ext uri="{9D8B030D-6E8A-4147-A177-3AD203B41FA5}">
                      <a16:colId xmlns:a16="http://schemas.microsoft.com/office/drawing/2014/main" val="1402485716"/>
                    </a:ext>
                  </a:extLst>
                </a:gridCol>
              </a:tblGrid>
              <a:tr h="5776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Type of Convection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Nu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2800" b="0" i="0" u="none" strike="noStrike" noProof="0" dirty="0" err="1">
                          <a:solidFill>
                            <a:srgbClr val="FFFFFF"/>
                          </a:solidFill>
                          <a:latin typeface="Calibri"/>
                        </a:rPr>
                        <a:t>h</a:t>
                      </a:r>
                      <a:r>
                        <a:rPr lang="en-US" sz="2800" b="0" i="0" u="none" strike="noStrike" baseline="-25000" noProof="0" dirty="0" err="1">
                          <a:solidFill>
                            <a:srgbClr val="FFFFFF"/>
                          </a:solidFill>
                          <a:latin typeface="Calibri"/>
                        </a:rPr>
                        <a:t>s</a:t>
                      </a:r>
                      <a:endParaRPr lang="en-US" dirty="0" err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2800" b="0" i="0" u="none" strike="noStrike" noProof="0" dirty="0">
                          <a:solidFill>
                            <a:srgbClr val="FFFFFF"/>
                          </a:solidFill>
                          <a:latin typeface="Calibri"/>
                        </a:rPr>
                        <a:t>B</a:t>
                      </a:r>
                      <a:r>
                        <a:rPr lang="en-US" sz="2800" b="0" i="0" u="none" strike="noStrike" baseline="-25000" noProof="0" dirty="0">
                          <a:solidFill>
                            <a:srgbClr val="FFFFFF"/>
                          </a:solidFill>
                          <a:latin typeface="Calibri"/>
                        </a:rPr>
                        <a:t>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2800" b="0" i="0" u="none" strike="noStrike" noProof="0" dirty="0">
                          <a:solidFill>
                            <a:srgbClr val="FFFFFF"/>
                          </a:solidFill>
                          <a:latin typeface="Calibri"/>
                        </a:rPr>
                        <a:t>τ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720426"/>
                  </a:ext>
                </a:extLst>
              </a:tr>
              <a:tr h="5628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Free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0.0832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175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0.0139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237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743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6552457"/>
                  </a:ext>
                </a:extLst>
              </a:tr>
              <a:tr h="5628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Forced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0.2328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489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0.0388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84.8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266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862401"/>
                  </a:ext>
                </a:extLst>
              </a:tr>
            </a:tbl>
          </a:graphicData>
        </a:graphic>
      </p:graphicFrame>
      <p:pic>
        <p:nvPicPr>
          <p:cNvPr id="38" name="Picture 38" descr="A close up of a logo&#10;&#10;Description generated with high confidence">
            <a:extLst>
              <a:ext uri="{FF2B5EF4-FFF2-40B4-BE49-F238E27FC236}">
                <a16:creationId xmlns:a16="http://schemas.microsoft.com/office/drawing/2014/main" id="{3009E074-25E1-49B5-A372-5056F0639CF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7890450" y="8697649"/>
            <a:ext cx="4114800" cy="3350152"/>
          </a:xfrm>
          <a:prstGeom prst="rect">
            <a:avLst/>
          </a:prstGeom>
        </p:spPr>
      </p:pic>
      <p:sp>
        <p:nvSpPr>
          <p:cNvPr id="43" name="Arrow: Right 42">
            <a:extLst>
              <a:ext uri="{FF2B5EF4-FFF2-40B4-BE49-F238E27FC236}">
                <a16:creationId xmlns:a16="http://schemas.microsoft.com/office/drawing/2014/main" id="{8F5F5B87-5EC9-48DD-A404-F8394E41EF8A}"/>
              </a:ext>
            </a:extLst>
          </p:cNvPr>
          <p:cNvSpPr/>
          <p:nvPr/>
        </p:nvSpPr>
        <p:spPr>
          <a:xfrm>
            <a:off x="34086546" y="9758935"/>
            <a:ext cx="3797808" cy="960882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DF55927-6BB5-4F4F-98AB-292791046977}"/>
              </a:ext>
            </a:extLst>
          </p:cNvPr>
          <p:cNvSpPr txBox="1"/>
          <p:nvPr/>
        </p:nvSpPr>
        <p:spPr>
          <a:xfrm>
            <a:off x="34099498" y="10572752"/>
            <a:ext cx="3790950" cy="111531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cs typeface="Calibri"/>
              </a:rPr>
              <a:t>A)Free Convection </a:t>
            </a:r>
          </a:p>
          <a:p>
            <a:r>
              <a:rPr lang="en-US" sz="3200" dirty="0">
                <a:cs typeface="Calibri"/>
              </a:rPr>
              <a:t>B)Forced Convection</a:t>
            </a:r>
            <a:endParaRPr lang="en-US" sz="3600" dirty="0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5D01E41-7735-4AE0-ACA9-A0CA9C833428}"/>
              </a:ext>
            </a:extLst>
          </p:cNvPr>
          <p:cNvSpPr txBox="1"/>
          <p:nvPr/>
        </p:nvSpPr>
        <p:spPr>
          <a:xfrm>
            <a:off x="34385255" y="8686803"/>
            <a:ext cx="2743200" cy="132343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dirty="0"/>
              <a:t>Time to Equilibrate</a:t>
            </a:r>
            <a:r>
              <a:rPr lang="en-US" sz="4000" dirty="0">
                <a:cs typeface="Calibri"/>
              </a:rPr>
              <a:t>?</a:t>
            </a:r>
            <a:endParaRPr lang="en-US" sz="4000" dirty="0" err="1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7D3F09D-B5EC-404C-BE51-8ED58477C526}"/>
              </a:ext>
            </a:extLst>
          </p:cNvPr>
          <p:cNvSpPr txBox="1"/>
          <p:nvPr/>
        </p:nvSpPr>
        <p:spPr>
          <a:xfrm>
            <a:off x="10534649" y="24765001"/>
            <a:ext cx="3733800" cy="59093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5400" dirty="0">
                <a:cs typeface="Calibri"/>
              </a:rPr>
              <a:t>Water Pots on Hot Plates</a:t>
            </a:r>
          </a:p>
          <a:p>
            <a:pPr marL="342900" indent="-342900">
              <a:buFont typeface="Arial"/>
              <a:buChar char="•"/>
            </a:pPr>
            <a:r>
              <a:rPr lang="en-US" sz="5400" dirty="0">
                <a:cs typeface="Calibri"/>
              </a:rPr>
              <a:t>Plastic Tub with ice</a:t>
            </a:r>
          </a:p>
          <a:p>
            <a:pPr marL="342900" indent="-342900">
              <a:buFont typeface="Arial"/>
              <a:buChar char="•"/>
            </a:pPr>
            <a:r>
              <a:rPr lang="en-US" sz="5400" dirty="0">
                <a:ea typeface="+mn-lt"/>
                <a:cs typeface="+mn-lt"/>
              </a:rPr>
              <a:t>Agitator at 100 RPM</a:t>
            </a:r>
          </a:p>
        </p:txBody>
      </p:sp>
      <p:pic>
        <p:nvPicPr>
          <p:cNvPr id="31" name="Picture 31">
            <a:extLst>
              <a:ext uri="{FF2B5EF4-FFF2-40B4-BE49-F238E27FC236}">
                <a16:creationId xmlns:a16="http://schemas.microsoft.com/office/drawing/2014/main" id="{6C7F4379-5CD5-45DC-A8F8-7CF3CCBAEE2C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200150" y="24727007"/>
            <a:ext cx="9048750" cy="6667287"/>
          </a:xfrm>
          <a:prstGeom prst="rect">
            <a:avLst/>
          </a:prstGeom>
        </p:spPr>
      </p:pic>
      <p:graphicFrame>
        <p:nvGraphicFramePr>
          <p:cNvPr id="74" name="Chart 73">
            <a:extLst>
              <a:ext uri="{FF2B5EF4-FFF2-40B4-BE49-F238E27FC236}">
                <a16:creationId xmlns:a16="http://schemas.microsoft.com/office/drawing/2014/main" id="{848F475E-D08A-4C8D-A3CF-BC67EC799CF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3004767"/>
              </p:ext>
            </p:extLst>
          </p:nvPr>
        </p:nvGraphicFramePr>
        <p:xfrm>
          <a:off x="15643505" y="20278586"/>
          <a:ext cx="6285681" cy="4129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77" name="Chart 76">
            <a:extLst>
              <a:ext uri="{FF2B5EF4-FFF2-40B4-BE49-F238E27FC236}">
                <a16:creationId xmlns:a16="http://schemas.microsoft.com/office/drawing/2014/main" id="{C1A872EA-15AC-41F6-8A0A-0F183FF076F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9739082"/>
              </p:ext>
            </p:extLst>
          </p:nvPr>
        </p:nvGraphicFramePr>
        <p:xfrm>
          <a:off x="22189585" y="20278585"/>
          <a:ext cx="6413652" cy="4129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4DB3C76C-B2CD-433E-9563-BD62D6F85F48}"/>
              </a:ext>
            </a:extLst>
          </p:cNvPr>
          <p:cNvSpPr txBox="1"/>
          <p:nvPr/>
        </p:nvSpPr>
        <p:spPr>
          <a:xfrm>
            <a:off x="15837474" y="18959853"/>
            <a:ext cx="70648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Determining Coefficient: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8A63506-40D2-4680-833B-77424F7A4925}"/>
              </a:ext>
            </a:extLst>
          </p:cNvPr>
          <p:cNvCxnSpPr/>
          <p:nvPr/>
        </p:nvCxnSpPr>
        <p:spPr>
          <a:xfrm>
            <a:off x="17551400" y="23099765"/>
            <a:ext cx="2019300" cy="0"/>
          </a:xfrm>
          <a:prstGeom prst="straightConnector1">
            <a:avLst/>
          </a:prstGeom>
          <a:ln w="4445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F67B5791-6939-4A27-B90E-0BB4795C3776}"/>
              </a:ext>
            </a:extLst>
          </p:cNvPr>
          <p:cNvCxnSpPr>
            <a:cxnSpLocks/>
          </p:cNvCxnSpPr>
          <p:nvPr/>
        </p:nvCxnSpPr>
        <p:spPr>
          <a:xfrm>
            <a:off x="24091900" y="23612602"/>
            <a:ext cx="3924300" cy="0"/>
          </a:xfrm>
          <a:prstGeom prst="straightConnector1">
            <a:avLst/>
          </a:prstGeom>
          <a:ln w="4445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4D0A04AA-322B-4B87-8738-6D30AB02BDDD}"/>
              </a:ext>
            </a:extLst>
          </p:cNvPr>
          <p:cNvSpPr txBox="1"/>
          <p:nvPr/>
        </p:nvSpPr>
        <p:spPr>
          <a:xfrm>
            <a:off x="17371634" y="6223220"/>
            <a:ext cx="8865363" cy="121069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50" dirty="0"/>
              <a:t>Results</a:t>
            </a:r>
            <a:endParaRPr lang="en-US" dirty="0"/>
          </a:p>
        </p:txBody>
      </p:sp>
      <p:pic>
        <p:nvPicPr>
          <p:cNvPr id="39" name="Picture 39" descr="A picture containing food, indoor, fried egg, black&#10;&#10;Description generated with very high confidence">
            <a:extLst>
              <a:ext uri="{FF2B5EF4-FFF2-40B4-BE49-F238E27FC236}">
                <a16:creationId xmlns:a16="http://schemas.microsoft.com/office/drawing/2014/main" id="{86521D3E-D745-4B6F-A5E3-546DDAF67EB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848460" y="19542937"/>
            <a:ext cx="3053750" cy="2251100"/>
          </a:xfrm>
          <a:prstGeom prst="rect">
            <a:avLst/>
          </a:prstGeom>
        </p:spPr>
      </p:pic>
      <p:pic>
        <p:nvPicPr>
          <p:cNvPr id="51" name="Picture 52" descr="A picture containing wall, indoor&#10;&#10;Description generated with high confidence">
            <a:extLst>
              <a:ext uri="{FF2B5EF4-FFF2-40B4-BE49-F238E27FC236}">
                <a16:creationId xmlns:a16="http://schemas.microsoft.com/office/drawing/2014/main" id="{636081A2-9A4A-4B63-B9CD-FBE55D0EEE9E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9913885" y="20626565"/>
            <a:ext cx="4951562" cy="1174461"/>
          </a:xfrm>
          <a:prstGeom prst="rect">
            <a:avLst/>
          </a:prstGeom>
        </p:spPr>
      </p:pic>
      <p:pic>
        <p:nvPicPr>
          <p:cNvPr id="81" name="Picture 81">
            <a:extLst>
              <a:ext uri="{FF2B5EF4-FFF2-40B4-BE49-F238E27FC236}">
                <a16:creationId xmlns:a16="http://schemas.microsoft.com/office/drawing/2014/main" id="{55D437BE-C1D6-4DDA-B23D-DAA822914677}"/>
              </a:ext>
            </a:extLst>
          </p:cNvPr>
          <p:cNvPicPr>
            <a:picLocks noChangeAspect="1"/>
          </p:cNvPicPr>
          <p:nvPr/>
        </p:nvPicPr>
        <p:blipFill rotWithShape="1">
          <a:blip r:embed="rId27"/>
          <a:srcRect l="3583" t="8233" r="4139" b="12216"/>
          <a:stretch/>
        </p:blipFill>
        <p:spPr>
          <a:xfrm>
            <a:off x="37823819" y="20701252"/>
            <a:ext cx="4803837" cy="1132618"/>
          </a:xfrm>
          <a:prstGeom prst="rect">
            <a:avLst/>
          </a:prstGeom>
        </p:spPr>
      </p:pic>
      <p:pic>
        <p:nvPicPr>
          <p:cNvPr id="89" name="Picture 89">
            <a:extLst>
              <a:ext uri="{FF2B5EF4-FFF2-40B4-BE49-F238E27FC236}">
                <a16:creationId xmlns:a16="http://schemas.microsoft.com/office/drawing/2014/main" id="{09929700-8C38-4AF3-93D3-64D5FE4A5922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5323008" y="20602931"/>
            <a:ext cx="2005642" cy="1201589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62D64712-C883-41A0-B4AB-8C963738CAD3}"/>
              </a:ext>
            </a:extLst>
          </p:cNvPr>
          <p:cNvSpPr/>
          <p:nvPr/>
        </p:nvSpPr>
        <p:spPr>
          <a:xfrm>
            <a:off x="29726532" y="22245498"/>
            <a:ext cx="13249761" cy="9174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0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5" name="Cylinder 94">
            <a:extLst>
              <a:ext uri="{FF2B5EF4-FFF2-40B4-BE49-F238E27FC236}">
                <a16:creationId xmlns:a16="http://schemas.microsoft.com/office/drawing/2014/main" id="{5A737441-F3F4-4C89-8FA5-B6AAF202C3AF}"/>
              </a:ext>
            </a:extLst>
          </p:cNvPr>
          <p:cNvSpPr/>
          <p:nvPr/>
        </p:nvSpPr>
        <p:spPr>
          <a:xfrm>
            <a:off x="30787679" y="22665992"/>
            <a:ext cx="1811547" cy="2044287"/>
          </a:xfrm>
          <a:prstGeom prst="can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Cube 96">
            <a:extLst>
              <a:ext uri="{FF2B5EF4-FFF2-40B4-BE49-F238E27FC236}">
                <a16:creationId xmlns:a16="http://schemas.microsoft.com/office/drawing/2014/main" id="{8DE8C901-3713-447E-853C-36462EF2149E}"/>
              </a:ext>
            </a:extLst>
          </p:cNvPr>
          <p:cNvSpPr/>
          <p:nvPr/>
        </p:nvSpPr>
        <p:spPr>
          <a:xfrm>
            <a:off x="35139792" y="22665992"/>
            <a:ext cx="2389344" cy="2044287"/>
          </a:xfrm>
          <a:prstGeom prst="cub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D3B8F9F-93D3-42CA-A614-F6531869833A}"/>
              </a:ext>
            </a:extLst>
          </p:cNvPr>
          <p:cNvSpPr/>
          <p:nvPr/>
        </p:nvSpPr>
        <p:spPr>
          <a:xfrm>
            <a:off x="39517613" y="22730600"/>
            <a:ext cx="2415395" cy="189781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2EC1B0CA-E584-4F7F-B422-1F285813DDFF}"/>
              </a:ext>
            </a:extLst>
          </p:cNvPr>
          <p:cNvSpPr/>
          <p:nvPr/>
        </p:nvSpPr>
        <p:spPr>
          <a:xfrm>
            <a:off x="39552125" y="23368963"/>
            <a:ext cx="2346382" cy="638355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5F1CEA91-5BC8-4D2C-8328-3FCE51B5F4DF}"/>
              </a:ext>
            </a:extLst>
          </p:cNvPr>
          <p:cNvSpPr txBox="1"/>
          <p:nvPr/>
        </p:nvSpPr>
        <p:spPr>
          <a:xfrm>
            <a:off x="32392183" y="22924695"/>
            <a:ext cx="2743200" cy="268535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9600" dirty="0">
                <a:cs typeface="Calibri"/>
              </a:rPr>
              <a:t>≈</a:t>
            </a:r>
            <a:endParaRPr lang="en-US" sz="9600" dirty="0"/>
          </a:p>
          <a:p>
            <a:pPr algn="ctr"/>
            <a:endParaRPr lang="en-US" sz="7250" dirty="0">
              <a:cs typeface="Calibri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29579592-2BEB-4048-AA85-9E7DBE2604AB}"/>
              </a:ext>
            </a:extLst>
          </p:cNvPr>
          <p:cNvSpPr txBox="1"/>
          <p:nvPr/>
        </p:nvSpPr>
        <p:spPr>
          <a:xfrm>
            <a:off x="37102203" y="22907444"/>
            <a:ext cx="2743200" cy="268535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9600" dirty="0">
                <a:cs typeface="Calibri"/>
              </a:rPr>
              <a:t>≈</a:t>
            </a:r>
            <a:endParaRPr lang="en-US" sz="9600" dirty="0"/>
          </a:p>
          <a:p>
            <a:pPr algn="ctr"/>
            <a:endParaRPr lang="en-US" sz="7250" dirty="0">
              <a:cs typeface="Calibri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3F34AE89-6071-4A4B-A185-907B64CA3C7C}"/>
              </a:ext>
            </a:extLst>
          </p:cNvPr>
          <p:cNvSpPr/>
          <p:nvPr/>
        </p:nvSpPr>
        <p:spPr>
          <a:xfrm>
            <a:off x="29657522" y="24988696"/>
            <a:ext cx="13249761" cy="9174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7" name="Picture 107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A082128A-1BEF-4CFD-A3CF-805B72146912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19215" t="45467" r="30537" b="38403"/>
          <a:stretch/>
        </p:blipFill>
        <p:spPr>
          <a:xfrm>
            <a:off x="31184485" y="25278567"/>
            <a:ext cx="9596046" cy="1714732"/>
          </a:xfrm>
          <a:prstGeom prst="rect">
            <a:avLst/>
          </a:prstGeom>
        </p:spPr>
      </p:pic>
      <p:sp>
        <p:nvSpPr>
          <p:cNvPr id="109" name="AutoShape 2" descr="data:image/jpg;base64,%20/9j/4AAQSkZJRgABAQEAYABgAAD/2wBDAAUDBAQEAwUEBAQFBQUGBwwIBwcHBw8LCwkMEQ8SEhEPERETFhwXExQaFRERGCEYGh0dHx8fExciJCIeJBweHx7/2wBDAQUFBQcGBw4ICA4eFBEUHh4eHh4eHh4eHh4eHh4eHh4eHh4eHh4eHh4eHh4eHh4eHh4eHh4eHh4eHh4eHh4eHh7/wAARCADAAQ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618T6/Z+H4LCa8SV1vdQt9Pj8sZxJM4RSfbJ5pupeKPD+nXlzZ3mq28VzaxRzTw5JeOOR9iMQOcFiBXNfGr/kG+GP+xr0r/0pWm638LdK1XxDe67NquqLd3rYnAmJjMX7oiMIflABhQ7gM5zk0AdvLfWUQBkvLdAehaUDPGajh1TTppHjjvoC6OUYbwDuADEe/BBrziH4I+HTKj319c6gI5EaJbiGJgiq0RVR8v8AdhVSepDN60J8EPDfkQxTX17KYYliSRgm9QFjQ4OOCRGAcepoA9LkvrGNgsl5boT0DSgE1Yryeb4GeHbq3kXUdRur24dZAbiWGLeC6TKSuFwP9dnjui+lerRrsjVMk7QBk96AHUUUUAFFFFABRRRQAUUUUAFFFFABRRRQAUUUUAFFFFABRRRQAUUUUAFFFFABRRRQAUUUUAFFFFAHBfGr/kG+GP8AsbNK/wDSla6/X9WsdC0O+1rVJxBY2Nu9xcSH+FEUkn34HSuQ+NX/ACDfDH/Y16V/6UrXO/tftfr8Er37CZxGb60F55X/AD7+cvmZ/wBnHX268UAeN+K/G3jP4jyG81HVdS8PaG7b7PSdPna3l8s9DcSKdzNjB2ghR71zdh4attKuBd6DqOtaNeKwZbi01KYNuByCQzFW57EYNTsbHDfbGvFI+8Zy6hf+BD5f1pinQywCXCO3ZUuXYn6ANk0Ae7fAX4qapq+uv4G8bXFvLrXkm40y+ii8tb+FOHDL0Ey8EgcEHI6Gvba+LfA0zRfGDwJ/Z/23zW1gpllIAjMMnmAbvmxt6446Z7V7/wDEnS/HsXiufW/Cv2qSKS0t7YqLpcqftCbvJRsqp2F9zOrDABGMEEA9TorxL/hG/jbaafezWOvWgvr4JJOG2SKkgS2UtGCFwTtnzkheAQBmtxtL+Ly6npMi+ILZrb+0GfUE8iM/uBsChRxgH94TyxBIxwKEDPUaKKKACiiigAooooAKKKKACiiigAooooAKKKKACiiigAooooAKKKKACiiigAooooAKKKKAOC+NX/IN8Mf9jXpX/pStdd4j0ix8QaBf6HqcXm2V/bvbzp6o6kHHoea5H41f8g3wx/2Nelf+lK13U8giheVuiKWP0AoA+O/FnhPxX8NnNnr9le6rpCP5VjrNlC1w0ydvPjTLRvjHYqexrI/tqOSWKC10/WryeZwkUMGmTlnY9ByoA/EgVFb/ABY8S+KtQvNU1D4latoovXZrfSoJUs1t4WP7sKSuWO3HzA8k1NBrWq6Yxuv+FseLk2qV3XPiNpUGfaQlc/hQB7V8BvhTrGneJf8AhPPGsEVtqccD2+labHKJBaRPgvJIQMecwG3CkgDIyc8e518//spfEPXvE+r694a1HWm8SWWmwQ3MGqygLNmRmUxNgASAbCQ46dDnivoCgAooooAKKKKACiiigAooooAKKKKACiiigAooooAKKKKACiiigAooooAKKKKACiiigAooooAKKKKAOC+NX/IN8Mf9jXpX/pStdrqX/IOuf+uL/wAjXFfGr/kG+GP+xr0r/wBKVrtdS/5B1z/1xf8AkaAPhvwfa2t34I0RLq2huFFlFhZYw4+6PWr0Wg6FE26PRdNRvVbVAf5VX8C/8iXov/XjF/6CK2aAPQv2XAF+JfisAAAaRY4A/wCutxXtmoeLtJsdffR5/tAaGON7q5Ef7i28wkRrI5PBYg4wD2zjIz4p+y7/AMlN8Wf9gix/9G3FexeK/AuieITqU1x9qguNRsWsbh4bmRUkQqyqXjDbHZd7bSQSKAKqfEzwf9oulm1WK3t7ckG6ldRC/EWNpzk585QOPX2yXPxQ8C22o3NpceJNPiS2hjlmuWnUQqXbCpuz944Jx6Ansafb/DfwhC8Ei6axkhVFVvPkH3VjUHAOOkMf5e5qg/we8APD5LaROY1KGNTfTkRbc/cG/C53NnHXcc5zQgOw0jV9M1hJ5NLvoLxLeZreVom3BJF+8pPqKvVS0bS7HR7M2enw+TAZZJiu4t87uXY8+rMTirtABRRRQAUUUUAFFFFABRRRQAUUUUAFFFFABRRRQAUUUUAFFFFABRRRQAUUUUAFFFFAHBfGr/kG+GP+xs0r/wBKVruriMTQSQk4DqVJ+orhfjV/yDfDH/Y16V/6UrVf9oH4mf8ACr/BUerW+k3GralfXIstPto1JDTFGcF8c7QEJOOT+tAHygfB3xA8PXz+G9Y0jxmkOnsYIZdJ0sTW80IyEZZVDMcqAT0IJ6VLLoHiBImaDT/iaJMfKf7Jkf8ARo8VlS+L9V1C4m1DWNa+KEuoXMhlnNobu3gDnqI40YBEHYVFceKkt4JJ5tZ+LEcUal3d72+VVAGSSS+AKAPoH9kHw34vs9V8S+JfEmn6jY2t5DbWliuo26wXMgiaQuzRr0GX4Jxn0r6Ir4r/AGVb7xVe/HbSrnVNf16TSb3TLu5s7C81ae4wqhQryB2ILEOTjtxX2pQAUUUUAFFFFABRWdruqDSo7SRrWadbi7htiUI/dmRwgY5PTLDpWJd+N7W2XSt1jM738s0RRXXdG0UqxSADq+GYnj+FWPagDrKK5Sfx9oSrb/ZmuLmWfyCkSwsGKyuiqcEdcOrY64IqZPHXhmSGWaPUC0USLI7iNsBSAc9OwIz35oA6WiqWialDq2mRahbxzRxS52rKuG4JHT8Ku0AFFI5IQkDJA4GcZrmdP8XQzGVry1+zQRWs9yZRJvVkhkKMy8cqRhge4NAHT0VxVp8QbW70hLu10y6muQ0S3FujK3kl7jyQpbOCxIYgDrjkjNJH8S/DpuTA7T7idwVY8sqeWj7mHb7xzjIGOTQB21FcxZ+N9Iv727sdOS5uru2gabylQAyYGQo56kFSCeCGGDVCL4k6KoH2yC6gzJHCH2jaZGDlkwcMGQRtuUqCCCME8UAdtRXF3fxG0ZVk+wwXN68N2tvcLEFIiBdFLZBIPEgIAySeDirt94zsYbCz1K3gmuNPuJni+1AYjUqdo57bm+VScAnjPIyAdPRXGH4jaOpto3s75Z5o4JnhxGWgjlGdzgPxtBBPfkYzXQeGNcsfEWkpqenM5gZmUbwAcg+xIP4GgDToopk80VvC008qRRIMs7sFVR6knpQA+iua/wCEqC+Izo8ti6YuY4fMLEZEiyFGAIGRmJhkcehJBArHxtHGdPnm06ZbG+SV45kcMyKkkaBnXsCZB0Jxx+AB11Fcr4D8YL4pnvI0sxAlvDDKriQt5gkMg6EAj/V/rXVUAFFFFAHBfGr/AJBvhj/sa9K/9KVrh/2wf+QX4F/7GZf/AEluK7j41f8AIN8Mf9jZpX/pStcP+2F/yC/Av/YzL/6S3FAHlFYnj7/kRte/7B0//otq2qxfH3/Ija9/2Dp//RbUAdF+zJ/yV7wX/wBizc/yir6l1vxp4X0XUpdN1PWILe9itzcvCQxYRgMc8DnhGOOuFPHFfLP7Mn/JXvBX/Ys3P8oq+iPFvwu0fxJ4um8R3d9dwzzWX2NkiCD5dkq53EbsYlbK5wSFPahgdbc67o9vazXM2p2ixwsUkPmglWC7imOu7Azt6+1WNMv7PU7GK+sbhJ7eVQyOp7EZ59D7HmvO7f4NaFb3bXUOp3/m+Y+3csTARuHymCvLZc/vD8/QZrsPAXhiz8HeF7Xw7p8881pabhCZiC4UknBI69ep5oA3aKKKAK2oWFnqEccd7bpOkUqTIG6K6nKt9QQDUOn6PYWUEMcUIYwpIqyPy5EjBpMn/aYAn3q/XyX8fvitf3XxovfANz481TwF4Y0lIRc6lpti8s09w6q+xpFIMa7X4I4+U5z2aTewm0tz6ij0HRo3jePTbdTGsSphcACMgx8f7O0Y+gqu/hPw29v9nbRrQw8fu9ny8LtHH+7x9K+Z7HR/hpr8AH/DVXi64MQBPneIhDgn0DgVLN4a+Geixm8P7UviqIZCFovE6u3PsuT+lIZ9T2drb2cAgtYVhiDFgijABJyf1NTV8beG/ineeEfid4c0PwX8WNS+Jek6xqMdne2+r27k2wkYAOlyercE7enHTmvsmgLjZEWSNo5FDIwKsD3BrLs/Deh2kYittNhjhEH2cRAfII927aF6Yzj8q1qKAM9tD0dr37adNtftBYMZPLGSQQQT64Kgj0xTY9B0WN98el2qNhlJWMDIZQpB9cgAfhWlXz3+118UNa8I3/hzwjomrz6CuseZNqOr29mbma0tkIXMaDvknJ6jHFNK+iE2lqz3aDSNLgLeTYwR7oFtzsTAMajAX6AcfSoY/Duhx+Vs0u1UxbdhCAEbSSOfqx/M+tfKvh6L4c67YxW1x+1d4zmmmQM6zaw1oMgAkFZB8vPYn2rTPgz4aWam6/4ai8TJ5IL7l8VRkjAzwAcmkM+lofDegwvHJDpFmjxSGVCsQBV+PmHv8q/kKW28P6Nb6dYafHp8P2XTwotY2G4R4HB56n3Pfmvjjxj8QrLwBGdc+Hv7QniDxffwlS2j6nE99BOgxuDSEARjBJ3DnjGRX2P4R1K41jwppGr3dultcX1jDcywo25Y3eMMVB7gE4zQK42Lwz4fjLGPR7NS23OIhztIK/ltH5CtCxtLaxtltrSFIYVztRRwKmooGFcP8ff+SMeK/wDsHSVueP8AxLZ+DfBWseKdQRpLbTLR7h41ODJtHCg+pOB+NfLev/8AC3fiZ8K9c+IN98SNK0rw7NYtNHoGkIlwRHx+6lkIBV8deSc9h0oA+rLPRdKR47tLGJZ94nLgcmTaRuPrwzfTJp66Ho6vI66bbBpSWf8Adjkkgn8yqn6gV43ffAfxNqatJdfHb4h4mUF0juhGnQdFXAHTsKz/APhmnUv+i3fET/wPP+NAHvOnaXp2m7vsFjb2u9VVvKjC5C5wOPTJ/M1crxGz+CfjTTreZdN+PXjoSum1DdtHcopHTh88fQjPrXMaj4y+JXwR8T6NY+OvFml+OvD2sXy2iPtW21K1LnAkMY++g79fTK5FAH0rRRRQBwXxq/5Bvhj/ALGzSv8A0pWuH/bC/wCQX4F/7GZf/SW4ruPjV/yDfDH/AGNelf8ApStbPxA8C+F/HumW2m+K9M/tC1trgXEKefJEUkCsu7KMD0Zh170AfK35ViePf+RG17/sHT/+i2r6Q/4Z0+D/AP0Ksv8A4NLv/wCO0j/s5fB11Kv4TdlIwQdTuiCP+/lAHjP7I9nea58Q9G1zTbaSXStE0OSzvbw8RrcSCPbEufvMApJxwPWvr+svwp4f0bwr4ftNB0CwjsNNs02QQR5IUfU5JPqScmtSgAooooAKKKKACvi7x4Af2hfiSCMj7XZcf9ukdfaNfF3jv/k4b4kf9fdl/wCkkde3w9/v8Pn+TPmuLv8AkU1P+3f/AEpGVcaDodw26fRtOkOSctbITk/hTYvDvh+J90eh6YjeotU/wrTor9E9jTvflX3H4/8AWa1rc7+9mZLHHF42+H8cUaog8U2eFUYA4ftX3RXwzdf8jz4A/wCxqs/5PX3NX5/xJ/vz9EfrXBjvli/xMKKKK8A+rCvlr9q3/kuvg/8A7Ad3/wCjFr6lr5a/asBPx28HgDJOh3eB/wBtFr0Mp/32l6o8nPv+RbX/AMLOa8Q+DNLNxaRfZ9O1aa7QEYgRiT+OePrjoawpPCug285jfw/pqSo3T7ImQfyroLW11GHV4rWFJIb4SAIM7WDdue1W3uIbVbn7ZDM2spcB1mLBlBBB59en61+jKEU1dKT9Ffff0Pxz2s2nytwXq7aLb1OG+ImnrpvgTXLdbFbM/YnPliLy+o64xX2x8PP+RA8O/wDYKtf/AEUtfHHxj1a51jwdrd1dLErCxkGI1wPrX2P8PP8AkQPDv/YKtv8A0UtfIcT83tafMrPl/U/Q+CeX2Fbld1zbv0Ru0UUV8wfbHlv7Wf8Aybp4z/68R/6MSvkvxR4F02z8EXWu2VvNp1y1hud7Odog4IUkOFOG6g4/SvrT9rP/AJN08Z/9eI/9GJXz14yaBvgvdELFFJ/Z+5iM4ZQEA68A5B9+te/ksITp1lKKei3V+58pxJVqU62HdObi7vZ2vrH7x2nQ/EOxsIE034s+LLZfL/dLPKtyFXqchlyevUnv7VbdvjOkbO3xh1gBAS3+ixHbj14ro9F8iSygCxoSlsAOSmSdv0GeD6dTz0Nb+p6as8+4NaiI53TQycggfd6nngnGMHnua9qrgcEp2lSX4/5nzFDNczlC8azf3f5HmuoaL461VUj1X4meNbobyRHHeGFZSQc7fLAJHt71yHjfwTo/h1bS9jtJ31FtZst91dyGSZg06kksWJySK9vSxW3u5XhuUuAqMxZ0YjPTK9PoCe9cB8ZLeKPRrDZJuC63Zbcx4ZgZkJY44HUcVnXo4aFCp7OCXuvprt5muFxeNq4ukqtWTXMtL6b+W59o0UUV8UfppwXxq/5Bvhj/ALGzSv8A0pWsHxz4b+I9x8SbvW/DN/LBZ/2aY7YNeYhWXypF5iJILb2QjK44yTxg73xq/wCQb4Y/7GzSv/Sla6fxj4i0nwl4Y1DxHrlwYNPsITLM4Xc2OwUd2JIAHckUAecy2Hxoj8S3n2fUIZdJXUYja+Y8O5rcBw287cgEbGOBncMAY5ru/h3H4kh8JWkfiyQS6spcSvlSWG47Sdnyg4xwMgepr508R/Ef4keNJBc2+ryeC9KPMFpp6pJdup6NLK4IUkH7qqMepxVHSPEXxL0G9jv9N+IOpas0eSbLW1Se3myMYJRVde2CDwexrkeOop8tzuWXYiUeax9dUVwnwb+I1t8QNEuGns10vXdPkEWp6aZhIYGPKMrDG5GXkHHqOoru66k01dHE007MKKKKYgooooAK+L/igP7K/aP8cW+oYtn1L7HeWfmEATxC3VCV9cMpBr628b+J9H8G+Fb/AMS6/dC20+xiMkr4yT2CqO7E4AHqa+VfEHgPWvjbAvij4haxqWlrcTNNpekW8cYFhbEfIrMy7i5HLdOe3p2YDGPB141kr26HnZrl8cxwssNKVr219HcyvPg/57Rf99ijz4P+e0X/AH2Ki/4ZZ8H/APQx69/5C/8AiKP+GWfB/wD0Mevf+Qv/AIivpf8AW1/8+v8Ayb/gHxn+oC/6CP8AyX/7Yr2f/E2+KfgHR9OIur4a/BeNDGclIY1cu59AB619zV8d+GPgZJ4LF5eeB/H2v6Rqc0JRZgIcE9QrHZu25AyAa99+AvxGbx14dms9YjSx8WaM4tdasehSQdJVHdHxkH6jtXzmY4546u6zVvI+wyfLI5ZhVh1Lmtd323PR6KKK4T1Ar5c/a8D6b8XfA+uXX7iwlsLqyS5Y4RZ9yuFJ7EjpX1BPLHBC800ixxRqWd2OAqgZJJ7Cvlbxrc6j+0Df6mker3ulfDu2b7NYLBEm/VJlb57g71OEBG1cc9eRyK3w1d0K0aqV7O5zY3DLFYedCTspJr7zGtbmHWNVebU9agtpCm7znI5I6DjpTI9UsYbC8smS1uJJZAUui43KB6Z9ayf+GWfB/wD0Mevf+Qv/AIij/hlnwf8A9DHr3/kL/wCIr6X/AFn/AOnWmml+3yPiv9R+vt9dbvlve/rIq/Ga78OJ4PurTRrmSWe9t/s0UROXllfAVQOpbJPTjpX2l4Mtbix8H6LY3Ufl3Fvp8EUqZ+66xqCPzFfI/h39nPQ/D2sQaxovi7xDZ39u26GdBCWjPquUOD717F8CPHmr23iK8+F/jzUXu9dtt1xpGpTYB1W0JJ69DKnIYegz2JrxMxzB42cZNWsrb3f36H02T5RHLKcoqV+Z32straK7/M9sooorzj2Dy39rP/k3Txn/ANeI/wDRiV8weD7S4+Imtw/D+2keO2vI4BdFp0g2W4x5jJu5kbaDgKG75xivp/8Aaz/5N08Z/wDXiP8A0YlfN3iPS5LHwVa6no8sSavHBDd6fG2N0VwmD8jHGCcdM9693KI1ZUa8abs2l0vfR6Hy/EE6FPEYadaN0m+trax1/wCAVbXUdR0fUrvw7qd8keraRGonRfLnhkI2rkToThiR91sEdCOteiaPdGWxkXzJZA0azxh22hmwePbhjgeoxXPeGNK01fCEeiC1gklMSJM23YGfb83IPJ55J9Sa6XSrdYUEsW63jEWxWVS6vk9DgAjkH16V9VBTjRUaruz4GrKlPEOVBWi7+en4ev6suR2d9pckavNb7JmUFDIS21hyCByFBHUj+lcH8YZQdLsV2KrHWbDdxgkiZP09q9Xnhs21FLeZbPypF8xWOd7Y6yLjqTsPykAc+leTfGERtpljNHJu3a3ZK3rn7QD1+nPfrXDXqe0w9RvflZ6eEpeyxlFRenOvzR9r0UUV8MfqZwXxq/5Bvhj/ALGvSv8A0pWuC/bF1O7t9O8G6Ssgj0++1gvdkxFwTFGXjBx23fNjvs9M13vxq/5Bvhj/ALGvSv8A0pWrfxl8Gy+OfAd1o1ncxWmpxyJdadcSAlIriM7kLY52nlT7MaipFyi0i6clGak+h8yQ7JpP+Qw0jFc7EZFA9wMbvzJp88caRlm1SaAf3zInH/fQIqpdX8Om3v8AZXjCwXw/rCkhrbUAqCXH8cTn5ZEOeCD9cUyTWPDUcqQw3NldXMuRDbWoE80p9FRMkn8K+bdOalytan1katOUeZSVvU7H4A3jW3x7t4bW5Fx/aGi3Ed2REQNsTxtGSR8pILMOOzfSvVviP4w8V+F/FdxJZ2kt7pP2S3WNBZyGKGZ7hIyzsqFnJD/KsbZ+UgrzmsT9nDwBrGmahf8Aj7xRZNp2pajbLZ2OmyAeZY2qtubeQcb5GCsQOgCjOc17WyqwwygjIPIr6DDQlCkoy3PmcXUjUrSlHY8UPj74rWen3t8/gc3TXASW2geOVTanZbB1fYhZlzLIRgFvkYHpxuP41+IaappMJ8FQ/Zb3UGgnfM+YIl2fMcIeSWYgsFXCHJBr1Cit0cwUjMqqWZgqgZJJwAKWvNv2ktC8aeJvhXe6D4FZBqN7NHFcBpxDvtsnzFDn7uRgeuCaAPKtd1g/Gzx8l8u5vh94buT9hQn5NWvVPMxH8USdF7HJ65IHfVwOjaD8eNH0q20rTPhj4TtbK1jEcMSazgIo/H9e9W/sf7Q3/ROvC3/g6oA7OiuM+x/tDf8AROvC3/g6o+x/tDf9E68Lf+DqgDs64Tx5Y6z4b8R2fxR8Gw+ZrGlxmPUrJeBqdl1aM/7agZU+30qx9j/aG/6J14W/8HVH2P8AaG/6J14W/wDB1QB7z4H8T6P4y8Kaf4m0K5FxYX8Iljbup7ow7MpyCOxBrar56/Zz8I/Frwh8QNZbXPD+k6R4T1cNcyWdtqImW2u+PniXqA/O4dOh7Yr2P4lP4sTwNqv/AAg9vaz+Imh2WK3MgSNXJALEnjKglgDwSAKAPIPjv4ou/HXih/hD4ZuZIbCELJ4r1CFseXCelohH8bj73oPxrZ0yxtNM06306wt0t7S2jWKGJBgIoGAK808AeCPjv4P0L+zbP4f+G7qeWVri8vZ9bzNdzMctI57k/oK6D7H+0N/0Trwt/wCDqgDs6K4z7H+0N/0Trwt/4OqPsf7Q3/ROvC3/AIOqAOzrlPiV4Vl8S6XbXGlXf9n+IdKnF5o9+ODBOvOD/sNjBFV/sf7Q3/ROvC3/AIOqPsf7Q3/ROvC3/g6oA9V+B3xDj+IHhR5ru3+weINMlNnrOnt963uF6kD+43VT9R2rvq+W/C/g7462Xxk0rxsvhHQdHjkC2mtrb6uHS8tsjll7ugyVIGeAK+pKAPLf2s/+TdPGf/XiP/RiV4EdOt9b07R42uHWG1tFxld21yqhm6EH0x9K+t/G3h3T/F3hHVfDOqqWstStnt5dvVQw4Ye4OCPcCvkw+B/jJ4HkGgyeDZvFlpAPLttT026jj82IEY3IxyrcDj69ete7kmMoYeU1Wdr2t8j5fifLsVjIU3h1e17r1t/lqdBpul2UM0dhETBsVijg7ckDPLE9z1zz+dX7ONZ0f7QIbbGGIYhcnoTjPrz7YzjmuT8v4uB2b/hTOuHJOP8ATouhHHfqDzmgL8YRHGi/BvW1CLji8h5IXaD+Ar3JZphH/wAvfwf+R8rHIswi/wCD+K/zPQmjjmuB9tm8uWBFDSKwWScMg6Fl4A2nt615z8brJbTQ9IaOHbHJrFkwIPQG4GBj6AGpc/GMs7n4O62Xcbc/bYuB6Dnp6V0ngn4Y/EDx94v0nV/iBo6eGvDWk3KXiabJOstxeTRnKBwvyqgIye5985HDisfh1RlGE73VrWfY9TAZRjHiYTqUuWzTu2ujv3fa35n1HRRRXyh98cF8av8AkG+GP+xr0r/0pWug+IPiaz8G+CdX8UX6l7fTbV52QHBkIHyoD2LNgfjXP/Gr/kG+GP8Asa9K/wDSlapftPc/ArxKDyPLg/8ASiOk3ZDSu7HiOr+PviJ420Mf23p3w98qXD26vpLX/lKe26STYTjjIFVfCms+M/Csst5ounfDpb0j93Kvhv7OydiA8Tg4I+vSsWTwfoYnaa0iudPkJJzZXUkIBPX5VO3ue1DeEdLmAW8uNVvVByEuNQmZfy3YP414bx1S9+b8EfRrLqSVuT8WfUPwR+IB+IfhKXUbiwFlqFjdvY38cTb4DMgBJif+JCGB9RnB6V3deMfsiW1vZ+BNftbSGOCCLxHcrHGgwqjyoeAK9nr2qcuaKZ89UjyzcezCiiirICiiigAqO5837PJ5JAl2HYSMgNjipKKTV1Yadnc5CPxBrqwzXEmlyMEQSJGY2BYMQoUkA8ghyeOhFXX1rVisbRaOMSMQA7sCoBQAn5f9on6Ka6KiuOOGrJfxX9yO6WKot39kvvZDZTNcWcM7xmJpEDMh6qSOlTUUV2LY4W03oFFFFMQUUUUAcr4t8RarpOrxWtlpv2qBoY5HcDJQtOkZ78/KxwB356VB4a8YXeta3a2v9mx21pNFMTK0pJLp5ZCL8oBIDncOxU+ldjRWfJLmvzaHfHE0PZcjpLmtvd/fYKKKK0OAKKKKACiiigDi7zxlcx3s9vDbacmL82MX2i7KFWUEl5BtO1Tj5eucj1qrF8QJbnTYp4bOygnkuooNl1dlFVXgMpckKTjjA454NdtNYWMzStNZW0hlAEheJTvA6A5HOKZNpmmzOXm0+0kYgAl4VJOOnbt2rtjWw9taf4kWlfcTRL7+09GstS8l4PtVuk3lv95Nyg4P0zVyiiuOTTbsi0FFFFIDgvjV/wAg3wx/2Nmlf+lK1T/ae/5IX4k/3IP/AEojq58av+Qb4Y/7GzSv/SlaP2htMvtX+C/iey023kubr7IJo4Y1y8nlOshVR3JCEAetKWw4vVHgB60lcDp3jWfVohNBr3hHTsjPkzTvJKnqGBKYqW68VXVjF503irwXOo5KGVoiQOoBDvz+FfM+wle3U+uWIg1fofSn7KH/ACJ3iT/sZbr/ANFw1teO9D8WjxDqviDRI47qZdNX+yn+1srWs0YdmiEOCrrMSik5Bxn+6tc9+x017dfC6/1a8s2tU1LXLm6t+SVli2xoHQkAlSUbBwM4r2mvo6SappPsfK1pJ1JNdzx618FfEdbp7tPES2894Fa6njdRLuKW2/AKFRzFIOB0Iq74d8P/ABa/tvzdf8VxtZNdWzulsYwBEsbeYqgxZGX25yTnBIxXqlFaLQxsFFFFAwooooAKKKKACiiigAooooAKKKKACiiigAooooAKKKKACiiigAooooAKKKKACiiigDgvjV/yDfDH/Y2aV/6UrXe1HcW8FwEW4hjlCOsiB1DbWU5DDPQg9DUlAGRN4X8MzStLN4d0iSRyWZmsoyWPqTimf8In4V/6FnRf/AGL/wCJraooAbFHHFEkUSLHGihVVRgKB0AHYU6iigAooooAKKKKACiiigAooooAKKKKACiiigAooooAKKKKACiiigAooooAKKKKACiiigAooooAKKKKAP/Z">
            <a:extLst>
              <a:ext uri="{FF2B5EF4-FFF2-40B4-BE49-F238E27FC236}">
                <a16:creationId xmlns:a16="http://schemas.microsoft.com/office/drawing/2014/main" id="{2C78DBF9-0F0A-420C-BA54-969F1852DB0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9663309" y="28408971"/>
            <a:ext cx="13021784" cy="344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dirty="0">
                <a:cs typeface="Calibri"/>
              </a:rPr>
              <a:t>-H.C. Perkins and G. Leppert, “Forced Convection Heat Transfer From a Uniformly Heated Cylinder,”  The American Society of Mechanical Engineers: Journal of Heat Transfer, Vol. 84, 1961, pp. 257-261. </a:t>
            </a:r>
          </a:p>
          <a:p>
            <a:r>
              <a:rPr lang="en-US" sz="2000" dirty="0">
                <a:cs typeface="Calibri"/>
              </a:rPr>
              <a:t>-L. Stradley, “Perfect Fried Eggs Recipe, </a:t>
            </a:r>
            <a:r>
              <a:rPr lang="en-US" sz="2000" dirty="0" err="1">
                <a:cs typeface="Calibri"/>
              </a:rPr>
              <a:t>Whats</a:t>
            </a:r>
            <a:r>
              <a:rPr lang="en-US" sz="2000" dirty="0">
                <a:cs typeface="Calibri"/>
              </a:rPr>
              <a:t> Cooking America,” </a:t>
            </a:r>
            <a:r>
              <a:rPr lang="en-US" sz="2000" i="1" dirty="0">
                <a:cs typeface="Calibri"/>
              </a:rPr>
              <a:t>What's Cooking America</a:t>
            </a:r>
            <a:r>
              <a:rPr lang="en-US" sz="2000" dirty="0">
                <a:cs typeface="Calibri"/>
              </a:rPr>
              <a:t>, 25-May-2017. [Online]. Available: https://whatscookingamerica.net/Eggs/FriedEgg.htm. [Accessed: 01-May-2018].</a:t>
            </a:r>
            <a:endParaRPr lang="en-US" dirty="0"/>
          </a:p>
          <a:p>
            <a:r>
              <a:rPr lang="en-US" sz="2000" dirty="0">
                <a:cs typeface="Calibri"/>
              </a:rPr>
              <a:t>-“Metropoulos: Hostess highly profitable, set to expand,” </a:t>
            </a:r>
            <a:r>
              <a:rPr lang="en-US" sz="2000" i="1" dirty="0">
                <a:cs typeface="Calibri"/>
              </a:rPr>
              <a:t>Food Business News RSS</a:t>
            </a:r>
            <a:r>
              <a:rPr lang="en-US" sz="2000" dirty="0">
                <a:cs typeface="Calibri"/>
              </a:rPr>
              <a:t>. [Online]. Available: https://www.foodbusinessnews.net/articles/8273-metropoulos-hostess-highly-profitable-set-to-expand. [Accessed: 01-May-2018].</a:t>
            </a:r>
            <a:endParaRPr lang="en-US" dirty="0"/>
          </a:p>
          <a:p>
            <a:r>
              <a:rPr lang="en-US" sz="2000" i="1" dirty="0">
                <a:cs typeface="Calibri"/>
              </a:rPr>
              <a:t>-Plate Tectonics: Geological Aspects</a:t>
            </a:r>
            <a:r>
              <a:rPr lang="en-US" sz="2000" dirty="0">
                <a:cs typeface="Calibri"/>
              </a:rPr>
              <a:t>. [Online]. Available: https://www.le.ac.uk/gl/art/gl209/. [Accessed: 01-May-2018].</a:t>
            </a:r>
            <a:endParaRPr lang="en-US" dirty="0"/>
          </a:p>
          <a:p>
            <a:r>
              <a:rPr lang="en-US" sz="2000" dirty="0">
                <a:cs typeface="Calibri"/>
              </a:rPr>
              <a:t>-C.J. </a:t>
            </a:r>
            <a:r>
              <a:rPr lang="en-US" sz="2000" dirty="0" err="1">
                <a:cs typeface="Calibri"/>
              </a:rPr>
              <a:t>Geankoplis</a:t>
            </a:r>
            <a:r>
              <a:rPr lang="en-US" sz="2000" dirty="0">
                <a:cs typeface="Calibri"/>
              </a:rPr>
              <a:t>, Transport Processes and Separation Process Principles (Includes Unit Operations). Prentice Hall, 2007</a:t>
            </a:r>
            <a:endParaRPr lang="en-US" sz="2000" dirty="0"/>
          </a:p>
          <a:p>
            <a:r>
              <a:rPr lang="en-US" sz="2000" dirty="0">
                <a:cs typeface="Calibri"/>
              </a:rPr>
              <a:t>“Brass Board Game for iOS and Android,” </a:t>
            </a:r>
            <a:r>
              <a:rPr lang="en-US" sz="2000" i="1" dirty="0">
                <a:cs typeface="Calibri"/>
              </a:rPr>
              <a:t>Brass mobile</a:t>
            </a:r>
            <a:r>
              <a:rPr lang="en-US" sz="2000" dirty="0">
                <a:cs typeface="Calibri"/>
              </a:rPr>
              <a:t>. [Online]. Available: http://www.brassgame.com/. [Accessed: 01-May-2018].</a:t>
            </a:r>
            <a:endParaRPr lang="en-US" dirty="0"/>
          </a:p>
          <a:p>
            <a:endParaRPr lang="en-US" sz="7250" dirty="0">
              <a:cs typeface="Calibri"/>
            </a:endParaRPr>
          </a:p>
        </p:txBody>
      </p:sp>
      <p:graphicFrame>
        <p:nvGraphicFramePr>
          <p:cNvPr id="83" name="Chart 8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652900"/>
              </p:ext>
            </p:extLst>
          </p:nvPr>
        </p:nvGraphicFramePr>
        <p:xfrm>
          <a:off x="15418548" y="26726976"/>
          <a:ext cx="6607117" cy="3964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0"/>
          </a:graphicData>
        </a:graphic>
      </p:graphicFrame>
      <p:graphicFrame>
        <p:nvGraphicFramePr>
          <p:cNvPr id="84" name="Chart 8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5084034"/>
              </p:ext>
            </p:extLst>
          </p:nvPr>
        </p:nvGraphicFramePr>
        <p:xfrm>
          <a:off x="22076229" y="26705700"/>
          <a:ext cx="6597968" cy="3964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1"/>
          </a:graphicData>
        </a:graphic>
      </p:graphicFrame>
    </p:spTree>
    <p:extLst>
      <p:ext uri="{BB962C8B-B14F-4D97-AF65-F5344CB8AC3E}">
        <p14:creationId xmlns:p14="http://schemas.microsoft.com/office/powerpoint/2010/main" val="178895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5296</TotalTime>
  <Words>300</Words>
  <Application>Microsoft Office PowerPoint</Application>
  <PresentationFormat>Custom</PresentationFormat>
  <Paragraphs>121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Yost, Dean R</cp:lastModifiedBy>
  <cp:revision>1058</cp:revision>
  <dcterms:created xsi:type="dcterms:W3CDTF">2018-03-21T13:00:23Z</dcterms:created>
  <dcterms:modified xsi:type="dcterms:W3CDTF">2018-05-01T02:38:49Z</dcterms:modified>
</cp:coreProperties>
</file>