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sldIdLst>
    <p:sldId id="256" r:id="rId4"/>
  </p:sldIdLst>
  <p:sldSz cx="43205400" cy="32404050"/>
  <p:notesSz cx="6881813" cy="9296400"/>
  <p:defaultTextStyle>
    <a:defPPr>
      <a:defRPr lang="de-DE"/>
    </a:defPPr>
    <a:lvl1pPr marL="0" algn="l" defTabSz="4114594" rtl="0" eaLnBrk="1" latinLnBrk="0" hangingPunct="1">
      <a:defRPr sz="8100" kern="1200">
        <a:solidFill>
          <a:schemeClr val="tx1"/>
        </a:solidFill>
        <a:latin typeface="+mn-lt"/>
        <a:ea typeface="+mn-ea"/>
        <a:cs typeface="+mn-cs"/>
      </a:defRPr>
    </a:lvl1pPr>
    <a:lvl2pPr marL="2057297" algn="l" defTabSz="4114594" rtl="0" eaLnBrk="1" latinLnBrk="0" hangingPunct="1">
      <a:defRPr sz="8100" kern="1200">
        <a:solidFill>
          <a:schemeClr val="tx1"/>
        </a:solidFill>
        <a:latin typeface="+mn-lt"/>
        <a:ea typeface="+mn-ea"/>
        <a:cs typeface="+mn-cs"/>
      </a:defRPr>
    </a:lvl2pPr>
    <a:lvl3pPr marL="4114594" algn="l" defTabSz="4114594" rtl="0" eaLnBrk="1" latinLnBrk="0" hangingPunct="1">
      <a:defRPr sz="8100" kern="1200">
        <a:solidFill>
          <a:schemeClr val="tx1"/>
        </a:solidFill>
        <a:latin typeface="+mn-lt"/>
        <a:ea typeface="+mn-ea"/>
        <a:cs typeface="+mn-cs"/>
      </a:defRPr>
    </a:lvl3pPr>
    <a:lvl4pPr marL="6171891" algn="l" defTabSz="4114594" rtl="0" eaLnBrk="1" latinLnBrk="0" hangingPunct="1">
      <a:defRPr sz="8100" kern="1200">
        <a:solidFill>
          <a:schemeClr val="tx1"/>
        </a:solidFill>
        <a:latin typeface="+mn-lt"/>
        <a:ea typeface="+mn-ea"/>
        <a:cs typeface="+mn-cs"/>
      </a:defRPr>
    </a:lvl4pPr>
    <a:lvl5pPr marL="8229189" algn="l" defTabSz="4114594" rtl="0" eaLnBrk="1" latinLnBrk="0" hangingPunct="1">
      <a:defRPr sz="8100" kern="1200">
        <a:solidFill>
          <a:schemeClr val="tx1"/>
        </a:solidFill>
        <a:latin typeface="+mn-lt"/>
        <a:ea typeface="+mn-ea"/>
        <a:cs typeface="+mn-cs"/>
      </a:defRPr>
    </a:lvl5pPr>
    <a:lvl6pPr marL="10286486" algn="l" defTabSz="4114594" rtl="0" eaLnBrk="1" latinLnBrk="0" hangingPunct="1">
      <a:defRPr sz="8100" kern="1200">
        <a:solidFill>
          <a:schemeClr val="tx1"/>
        </a:solidFill>
        <a:latin typeface="+mn-lt"/>
        <a:ea typeface="+mn-ea"/>
        <a:cs typeface="+mn-cs"/>
      </a:defRPr>
    </a:lvl6pPr>
    <a:lvl7pPr marL="12343783" algn="l" defTabSz="4114594" rtl="0" eaLnBrk="1" latinLnBrk="0" hangingPunct="1">
      <a:defRPr sz="8100" kern="1200">
        <a:solidFill>
          <a:schemeClr val="tx1"/>
        </a:solidFill>
        <a:latin typeface="+mn-lt"/>
        <a:ea typeface="+mn-ea"/>
        <a:cs typeface="+mn-cs"/>
      </a:defRPr>
    </a:lvl7pPr>
    <a:lvl8pPr marL="14401080" algn="l" defTabSz="4114594" rtl="0" eaLnBrk="1" latinLnBrk="0" hangingPunct="1">
      <a:defRPr sz="8100" kern="1200">
        <a:solidFill>
          <a:schemeClr val="tx1"/>
        </a:solidFill>
        <a:latin typeface="+mn-lt"/>
        <a:ea typeface="+mn-ea"/>
        <a:cs typeface="+mn-cs"/>
      </a:defRPr>
    </a:lvl8pPr>
    <a:lvl9pPr marL="16458377" algn="l" defTabSz="4114594" rtl="0" eaLnBrk="1" latinLnBrk="0" hangingPunct="1">
      <a:defRPr sz="8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5616" y="7872"/>
      </p:cViewPr>
      <p:guideLst>
        <p:guide orient="horz" pos="10206"/>
        <p:guide pos="13608"/>
      </p:guideLst>
    </p:cSldViewPr>
  </p:slideViewPr>
  <p:notesTextViewPr>
    <p:cViewPr>
      <p:scale>
        <a:sx n="100" d="100"/>
        <a:sy n="100" d="100"/>
      </p:scale>
      <p:origin x="0" y="0"/>
    </p:cViewPr>
  </p:notesTextViewPr>
  <p:gridSpacing cx="1843430400" cy="18434304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40408" y="10066261"/>
            <a:ext cx="36724590" cy="6945870"/>
          </a:xfrm>
        </p:spPr>
        <p:txBody>
          <a:bodyPr/>
          <a:lstStyle/>
          <a:p>
            <a:r>
              <a:rPr lang="en-US" smtClean="0"/>
              <a:t>Click to edit Master title style</a:t>
            </a:r>
            <a:endParaRPr lang="de-CH"/>
          </a:p>
        </p:txBody>
      </p:sp>
      <p:sp>
        <p:nvSpPr>
          <p:cNvPr id="3" name="Subtitle 2"/>
          <p:cNvSpPr>
            <a:spLocks noGrp="1"/>
          </p:cNvSpPr>
          <p:nvPr>
            <p:ph type="subTitle" idx="1"/>
          </p:nvPr>
        </p:nvSpPr>
        <p:spPr>
          <a:xfrm>
            <a:off x="6480810" y="18362296"/>
            <a:ext cx="30243780" cy="8281036"/>
          </a:xfrm>
        </p:spPr>
        <p:txBody>
          <a:bodyPr/>
          <a:lstStyle>
            <a:lvl1pPr marL="0" indent="0" algn="ctr">
              <a:buNone/>
              <a:defRPr>
                <a:solidFill>
                  <a:schemeClr val="tx1">
                    <a:tint val="75000"/>
                  </a:schemeClr>
                </a:solidFill>
              </a:defRPr>
            </a:lvl1pPr>
            <a:lvl2pPr marL="2057297" indent="0" algn="ctr">
              <a:buNone/>
              <a:defRPr>
                <a:solidFill>
                  <a:schemeClr val="tx1">
                    <a:tint val="75000"/>
                  </a:schemeClr>
                </a:solidFill>
              </a:defRPr>
            </a:lvl2pPr>
            <a:lvl3pPr marL="4114594" indent="0" algn="ctr">
              <a:buNone/>
              <a:defRPr>
                <a:solidFill>
                  <a:schemeClr val="tx1">
                    <a:tint val="75000"/>
                  </a:schemeClr>
                </a:solidFill>
              </a:defRPr>
            </a:lvl3pPr>
            <a:lvl4pPr marL="6171891" indent="0" algn="ctr">
              <a:buNone/>
              <a:defRPr>
                <a:solidFill>
                  <a:schemeClr val="tx1">
                    <a:tint val="75000"/>
                  </a:schemeClr>
                </a:solidFill>
              </a:defRPr>
            </a:lvl4pPr>
            <a:lvl5pPr marL="8229189" indent="0" algn="ctr">
              <a:buNone/>
              <a:defRPr>
                <a:solidFill>
                  <a:schemeClr val="tx1">
                    <a:tint val="75000"/>
                  </a:schemeClr>
                </a:solidFill>
              </a:defRPr>
            </a:lvl5pPr>
            <a:lvl6pPr marL="10286486" indent="0" algn="ctr">
              <a:buNone/>
              <a:defRPr>
                <a:solidFill>
                  <a:schemeClr val="tx1">
                    <a:tint val="75000"/>
                  </a:schemeClr>
                </a:solidFill>
              </a:defRPr>
            </a:lvl6pPr>
            <a:lvl7pPr marL="12343783" indent="0" algn="ctr">
              <a:buNone/>
              <a:defRPr>
                <a:solidFill>
                  <a:schemeClr val="tx1">
                    <a:tint val="75000"/>
                  </a:schemeClr>
                </a:solidFill>
              </a:defRPr>
            </a:lvl7pPr>
            <a:lvl8pPr marL="14401080" indent="0" algn="ctr">
              <a:buNone/>
              <a:defRPr>
                <a:solidFill>
                  <a:schemeClr val="tx1">
                    <a:tint val="75000"/>
                  </a:schemeClr>
                </a:solidFill>
              </a:defRPr>
            </a:lvl8pPr>
            <a:lvl9pPr marL="16458377" indent="0" algn="ctr">
              <a:buNone/>
              <a:defRPr>
                <a:solidFill>
                  <a:schemeClr val="tx1">
                    <a:tint val="75000"/>
                  </a:schemeClr>
                </a:solidFill>
              </a:defRPr>
            </a:lvl9pPr>
          </a:lstStyle>
          <a:p>
            <a:r>
              <a:rPr lang="en-US" smtClean="0"/>
              <a:t>Click to edit Master subtitle style</a:t>
            </a:r>
            <a:endParaRPr lang="de-CH"/>
          </a:p>
        </p:txBody>
      </p:sp>
      <p:sp>
        <p:nvSpPr>
          <p:cNvPr id="4" name="Date Placeholder 3"/>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12931" y="20822607"/>
            <a:ext cx="36724590" cy="6435806"/>
          </a:xfrm>
        </p:spPr>
        <p:txBody>
          <a:bodyPr anchor="t"/>
          <a:lstStyle>
            <a:lvl1pPr algn="l">
              <a:defRPr sz="18100" b="1" cap="all"/>
            </a:lvl1pPr>
          </a:lstStyle>
          <a:p>
            <a:r>
              <a:rPr lang="en-US" smtClean="0"/>
              <a:t>Click to edit Master title style</a:t>
            </a:r>
            <a:endParaRPr lang="de-CH"/>
          </a:p>
        </p:txBody>
      </p:sp>
      <p:sp>
        <p:nvSpPr>
          <p:cNvPr id="3" name="Text Placeholder 2"/>
          <p:cNvSpPr>
            <a:spLocks noGrp="1"/>
          </p:cNvSpPr>
          <p:nvPr>
            <p:ph type="body" idx="1"/>
          </p:nvPr>
        </p:nvSpPr>
        <p:spPr>
          <a:xfrm>
            <a:off x="3412931" y="13734224"/>
            <a:ext cx="36724590" cy="7088385"/>
          </a:xfrm>
        </p:spPr>
        <p:txBody>
          <a:bodyPr anchor="b"/>
          <a:lstStyle>
            <a:lvl1pPr marL="0" indent="0">
              <a:buNone/>
              <a:defRPr sz="9000">
                <a:solidFill>
                  <a:schemeClr val="tx1">
                    <a:tint val="75000"/>
                  </a:schemeClr>
                </a:solidFill>
              </a:defRPr>
            </a:lvl1pPr>
            <a:lvl2pPr marL="2057297" indent="0">
              <a:buNone/>
              <a:defRPr sz="8100">
                <a:solidFill>
                  <a:schemeClr val="tx1">
                    <a:tint val="75000"/>
                  </a:schemeClr>
                </a:solidFill>
              </a:defRPr>
            </a:lvl2pPr>
            <a:lvl3pPr marL="4114594" indent="0">
              <a:buNone/>
              <a:defRPr sz="7200">
                <a:solidFill>
                  <a:schemeClr val="tx1">
                    <a:tint val="75000"/>
                  </a:schemeClr>
                </a:solidFill>
              </a:defRPr>
            </a:lvl3pPr>
            <a:lvl4pPr marL="6171891" indent="0">
              <a:buNone/>
              <a:defRPr sz="6400">
                <a:solidFill>
                  <a:schemeClr val="tx1">
                    <a:tint val="75000"/>
                  </a:schemeClr>
                </a:solidFill>
              </a:defRPr>
            </a:lvl4pPr>
            <a:lvl5pPr marL="8229189" indent="0">
              <a:buNone/>
              <a:defRPr sz="6400">
                <a:solidFill>
                  <a:schemeClr val="tx1">
                    <a:tint val="75000"/>
                  </a:schemeClr>
                </a:solidFill>
              </a:defRPr>
            </a:lvl5pPr>
            <a:lvl6pPr marL="10286486" indent="0">
              <a:buNone/>
              <a:defRPr sz="6400">
                <a:solidFill>
                  <a:schemeClr val="tx1">
                    <a:tint val="75000"/>
                  </a:schemeClr>
                </a:solidFill>
              </a:defRPr>
            </a:lvl6pPr>
            <a:lvl7pPr marL="12343783" indent="0">
              <a:buNone/>
              <a:defRPr sz="6400">
                <a:solidFill>
                  <a:schemeClr val="tx1">
                    <a:tint val="75000"/>
                  </a:schemeClr>
                </a:solidFill>
              </a:defRPr>
            </a:lvl7pPr>
            <a:lvl8pPr marL="14401080" indent="0">
              <a:buNone/>
              <a:defRPr sz="6400">
                <a:solidFill>
                  <a:schemeClr val="tx1">
                    <a:tint val="75000"/>
                  </a:schemeClr>
                </a:solidFill>
              </a:defRPr>
            </a:lvl8pPr>
            <a:lvl9pPr marL="16458377"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Content Placeholder 2"/>
          <p:cNvSpPr>
            <a:spLocks noGrp="1"/>
          </p:cNvSpPr>
          <p:nvPr>
            <p:ph sz="half" idx="1"/>
          </p:nvPr>
        </p:nvSpPr>
        <p:spPr>
          <a:xfrm>
            <a:off x="2160275" y="7560951"/>
            <a:ext cx="19082387" cy="21385175"/>
          </a:xfrm>
        </p:spPr>
        <p:txBody>
          <a:bodyPr/>
          <a:lstStyle>
            <a:lvl1pPr>
              <a:defRPr sz="12600"/>
            </a:lvl1pPr>
            <a:lvl2pPr>
              <a:defRPr sz="109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half" idx="2"/>
          </p:nvPr>
        </p:nvSpPr>
        <p:spPr>
          <a:xfrm>
            <a:off x="21962748" y="7560951"/>
            <a:ext cx="19082387" cy="21385175"/>
          </a:xfrm>
        </p:spPr>
        <p:txBody>
          <a:bodyPr/>
          <a:lstStyle>
            <a:lvl1pPr>
              <a:defRPr sz="12600"/>
            </a:lvl1pPr>
            <a:lvl2pPr>
              <a:defRPr sz="109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Date Placeholder 4"/>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de-CH"/>
          </a:p>
        </p:txBody>
      </p:sp>
      <p:sp>
        <p:nvSpPr>
          <p:cNvPr id="3" name="Text Placeholder 2"/>
          <p:cNvSpPr>
            <a:spLocks noGrp="1"/>
          </p:cNvSpPr>
          <p:nvPr>
            <p:ph type="body" idx="1"/>
          </p:nvPr>
        </p:nvSpPr>
        <p:spPr>
          <a:xfrm>
            <a:off x="2160270" y="7253409"/>
            <a:ext cx="19089888" cy="3022876"/>
          </a:xfrm>
        </p:spPr>
        <p:txBody>
          <a:bodyPr anchor="b"/>
          <a:lstStyle>
            <a:lvl1pPr marL="0" indent="0">
              <a:buNone/>
              <a:defRPr sz="10900" b="1"/>
            </a:lvl1pPr>
            <a:lvl2pPr marL="2057297" indent="0">
              <a:buNone/>
              <a:defRPr sz="9000" b="1"/>
            </a:lvl2pPr>
            <a:lvl3pPr marL="4114594" indent="0">
              <a:buNone/>
              <a:defRPr sz="8100" b="1"/>
            </a:lvl3pPr>
            <a:lvl4pPr marL="6171891" indent="0">
              <a:buNone/>
              <a:defRPr sz="7200" b="1"/>
            </a:lvl4pPr>
            <a:lvl5pPr marL="8229189" indent="0">
              <a:buNone/>
              <a:defRPr sz="7200" b="1"/>
            </a:lvl5pPr>
            <a:lvl6pPr marL="10286486" indent="0">
              <a:buNone/>
              <a:defRPr sz="7200" b="1"/>
            </a:lvl6pPr>
            <a:lvl7pPr marL="12343783" indent="0">
              <a:buNone/>
              <a:defRPr sz="7200" b="1"/>
            </a:lvl7pPr>
            <a:lvl8pPr marL="14401080" indent="0">
              <a:buNone/>
              <a:defRPr sz="7200" b="1"/>
            </a:lvl8pPr>
            <a:lvl9pPr marL="16458377" indent="0">
              <a:buNone/>
              <a:defRPr sz="7200" b="1"/>
            </a:lvl9pPr>
          </a:lstStyle>
          <a:p>
            <a:pPr lvl="0"/>
            <a:r>
              <a:rPr lang="en-US" smtClean="0"/>
              <a:t>Click to edit Master text styles</a:t>
            </a:r>
          </a:p>
        </p:txBody>
      </p:sp>
      <p:sp>
        <p:nvSpPr>
          <p:cNvPr id="4" name="Content Placeholder 3"/>
          <p:cNvSpPr>
            <a:spLocks noGrp="1"/>
          </p:cNvSpPr>
          <p:nvPr>
            <p:ph sz="half" idx="2"/>
          </p:nvPr>
        </p:nvSpPr>
        <p:spPr>
          <a:xfrm>
            <a:off x="2160270" y="10276287"/>
            <a:ext cx="19089888" cy="18669837"/>
          </a:xfrm>
        </p:spPr>
        <p:txBody>
          <a:bodyPr/>
          <a:lstStyle>
            <a:lvl1pPr>
              <a:defRPr sz="109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Text Placeholder 4"/>
          <p:cNvSpPr>
            <a:spLocks noGrp="1"/>
          </p:cNvSpPr>
          <p:nvPr>
            <p:ph type="body" sz="quarter" idx="3"/>
          </p:nvPr>
        </p:nvSpPr>
        <p:spPr>
          <a:xfrm>
            <a:off x="21947749" y="7253409"/>
            <a:ext cx="19097387" cy="3022876"/>
          </a:xfrm>
        </p:spPr>
        <p:txBody>
          <a:bodyPr anchor="b"/>
          <a:lstStyle>
            <a:lvl1pPr marL="0" indent="0">
              <a:buNone/>
              <a:defRPr sz="10900" b="1"/>
            </a:lvl1pPr>
            <a:lvl2pPr marL="2057297" indent="0">
              <a:buNone/>
              <a:defRPr sz="9000" b="1"/>
            </a:lvl2pPr>
            <a:lvl3pPr marL="4114594" indent="0">
              <a:buNone/>
              <a:defRPr sz="8100" b="1"/>
            </a:lvl3pPr>
            <a:lvl4pPr marL="6171891" indent="0">
              <a:buNone/>
              <a:defRPr sz="7200" b="1"/>
            </a:lvl4pPr>
            <a:lvl5pPr marL="8229189" indent="0">
              <a:buNone/>
              <a:defRPr sz="7200" b="1"/>
            </a:lvl5pPr>
            <a:lvl6pPr marL="10286486" indent="0">
              <a:buNone/>
              <a:defRPr sz="7200" b="1"/>
            </a:lvl6pPr>
            <a:lvl7pPr marL="12343783" indent="0">
              <a:buNone/>
              <a:defRPr sz="7200" b="1"/>
            </a:lvl7pPr>
            <a:lvl8pPr marL="14401080" indent="0">
              <a:buNone/>
              <a:defRPr sz="7200" b="1"/>
            </a:lvl8pPr>
            <a:lvl9pPr marL="16458377" indent="0">
              <a:buNone/>
              <a:defRPr sz="7200" b="1"/>
            </a:lvl9pPr>
          </a:lstStyle>
          <a:p>
            <a:pPr lvl="0"/>
            <a:r>
              <a:rPr lang="en-US" smtClean="0"/>
              <a:t>Click to edit Master text styles</a:t>
            </a:r>
          </a:p>
        </p:txBody>
      </p:sp>
      <p:sp>
        <p:nvSpPr>
          <p:cNvPr id="6" name="Content Placeholder 5"/>
          <p:cNvSpPr>
            <a:spLocks noGrp="1"/>
          </p:cNvSpPr>
          <p:nvPr>
            <p:ph sz="quarter" idx="4"/>
          </p:nvPr>
        </p:nvSpPr>
        <p:spPr>
          <a:xfrm>
            <a:off x="21947749" y="10276287"/>
            <a:ext cx="19097387" cy="18669837"/>
          </a:xfrm>
        </p:spPr>
        <p:txBody>
          <a:bodyPr/>
          <a:lstStyle>
            <a:lvl1pPr>
              <a:defRPr sz="109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7" name="Date Placeholder 6"/>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8" name="Footer Placeholder 7"/>
          <p:cNvSpPr>
            <a:spLocks noGrp="1"/>
          </p:cNvSpPr>
          <p:nvPr>
            <p:ph type="ftr" sz="quarter" idx="11"/>
          </p:nvPr>
        </p:nvSpPr>
        <p:spPr/>
        <p:txBody>
          <a:bodyPr/>
          <a:lstStyle/>
          <a:p>
            <a:endParaRPr lang="de-CH"/>
          </a:p>
        </p:txBody>
      </p:sp>
      <p:sp>
        <p:nvSpPr>
          <p:cNvPr id="9" name="Slide Number Placeholder 8"/>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Date Placeholder 2"/>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4" name="Footer Placeholder 3"/>
          <p:cNvSpPr>
            <a:spLocks noGrp="1"/>
          </p:cNvSpPr>
          <p:nvPr>
            <p:ph type="ftr" sz="quarter" idx="11"/>
          </p:nvPr>
        </p:nvSpPr>
        <p:spPr/>
        <p:txBody>
          <a:bodyPr/>
          <a:lstStyle/>
          <a:p>
            <a:endParaRPr lang="de-CH"/>
          </a:p>
        </p:txBody>
      </p:sp>
      <p:sp>
        <p:nvSpPr>
          <p:cNvPr id="5" name="Slide Number Placeholder 4"/>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TextBox 4"/>
          <p:cNvSpPr txBox="1"/>
          <p:nvPr userDrawn="1"/>
        </p:nvSpPr>
        <p:spPr>
          <a:xfrm>
            <a:off x="2952628" y="2808537"/>
            <a:ext cx="184731" cy="1338828"/>
          </a:xfrm>
          <a:prstGeom prst="rect">
            <a:avLst/>
          </a:prstGeom>
          <a:noFill/>
        </p:spPr>
        <p:txBody>
          <a:bodyPr wrap="none" rtlCol="0">
            <a:spAutoFit/>
          </a:bodyPr>
          <a:lstStyle/>
          <a:p>
            <a:endParaRPr lang="de-C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0276" y="1290165"/>
            <a:ext cx="14214277" cy="5490687"/>
          </a:xfrm>
        </p:spPr>
        <p:txBody>
          <a:bodyPr anchor="b"/>
          <a:lstStyle>
            <a:lvl1pPr algn="l">
              <a:defRPr sz="9000" b="1"/>
            </a:lvl1pPr>
          </a:lstStyle>
          <a:p>
            <a:r>
              <a:rPr lang="en-US" smtClean="0"/>
              <a:t>Click to edit Master title style</a:t>
            </a:r>
            <a:endParaRPr lang="de-CH"/>
          </a:p>
        </p:txBody>
      </p:sp>
      <p:sp>
        <p:nvSpPr>
          <p:cNvPr id="3" name="Content Placeholder 2"/>
          <p:cNvSpPr>
            <a:spLocks noGrp="1"/>
          </p:cNvSpPr>
          <p:nvPr>
            <p:ph idx="1"/>
          </p:nvPr>
        </p:nvSpPr>
        <p:spPr>
          <a:xfrm>
            <a:off x="16892114" y="1290167"/>
            <a:ext cx="24153018" cy="27655959"/>
          </a:xfrm>
        </p:spPr>
        <p:txBody>
          <a:bodyPr/>
          <a:lstStyle>
            <a:lvl1pPr>
              <a:defRPr sz="14400"/>
            </a:lvl1pPr>
            <a:lvl2pPr>
              <a:defRPr sz="12600"/>
            </a:lvl2pPr>
            <a:lvl3pPr>
              <a:defRPr sz="109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Text Placeholder 3"/>
          <p:cNvSpPr>
            <a:spLocks noGrp="1"/>
          </p:cNvSpPr>
          <p:nvPr>
            <p:ph type="body" sz="half" idx="2"/>
          </p:nvPr>
        </p:nvSpPr>
        <p:spPr>
          <a:xfrm>
            <a:off x="2160276" y="6780851"/>
            <a:ext cx="14214277" cy="22165272"/>
          </a:xfrm>
        </p:spPr>
        <p:txBody>
          <a:bodyPr/>
          <a:lstStyle>
            <a:lvl1pPr marL="0" indent="0">
              <a:buNone/>
              <a:defRPr sz="6400"/>
            </a:lvl1pPr>
            <a:lvl2pPr marL="2057297" indent="0">
              <a:buNone/>
              <a:defRPr sz="5500"/>
            </a:lvl2pPr>
            <a:lvl3pPr marL="4114594" indent="0">
              <a:buNone/>
              <a:defRPr sz="4600"/>
            </a:lvl3pPr>
            <a:lvl4pPr marL="6171891" indent="0">
              <a:buNone/>
              <a:defRPr sz="4000"/>
            </a:lvl4pPr>
            <a:lvl5pPr marL="8229189" indent="0">
              <a:buNone/>
              <a:defRPr sz="4000"/>
            </a:lvl5pPr>
            <a:lvl6pPr marL="10286486" indent="0">
              <a:buNone/>
              <a:defRPr sz="4000"/>
            </a:lvl6pPr>
            <a:lvl7pPr marL="12343783" indent="0">
              <a:buNone/>
              <a:defRPr sz="4000"/>
            </a:lvl7pPr>
            <a:lvl8pPr marL="14401080" indent="0">
              <a:buNone/>
              <a:defRPr sz="4000"/>
            </a:lvl8pPr>
            <a:lvl9pPr marL="16458377"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68561" y="22682836"/>
            <a:ext cx="25923240" cy="2677838"/>
          </a:xfrm>
        </p:spPr>
        <p:txBody>
          <a:bodyPr anchor="b"/>
          <a:lstStyle>
            <a:lvl1pPr algn="l">
              <a:defRPr sz="9000" b="1"/>
            </a:lvl1pPr>
          </a:lstStyle>
          <a:p>
            <a:r>
              <a:rPr lang="en-US" smtClean="0"/>
              <a:t>Click to edit Master title style</a:t>
            </a:r>
            <a:endParaRPr lang="de-CH"/>
          </a:p>
        </p:txBody>
      </p:sp>
      <p:sp>
        <p:nvSpPr>
          <p:cNvPr id="3" name="Picture Placeholder 2"/>
          <p:cNvSpPr>
            <a:spLocks noGrp="1"/>
          </p:cNvSpPr>
          <p:nvPr>
            <p:ph type="pic" idx="1"/>
          </p:nvPr>
        </p:nvSpPr>
        <p:spPr>
          <a:xfrm>
            <a:off x="8468561" y="2895364"/>
            <a:ext cx="25923240" cy="19442430"/>
          </a:xfrm>
        </p:spPr>
        <p:txBody>
          <a:bodyPr/>
          <a:lstStyle>
            <a:lvl1pPr marL="0" indent="0">
              <a:buNone/>
              <a:defRPr sz="14400"/>
            </a:lvl1pPr>
            <a:lvl2pPr marL="2057297" indent="0">
              <a:buNone/>
              <a:defRPr sz="12600"/>
            </a:lvl2pPr>
            <a:lvl3pPr marL="4114594" indent="0">
              <a:buNone/>
              <a:defRPr sz="10900"/>
            </a:lvl3pPr>
            <a:lvl4pPr marL="6171891" indent="0">
              <a:buNone/>
              <a:defRPr sz="9000"/>
            </a:lvl4pPr>
            <a:lvl5pPr marL="8229189" indent="0">
              <a:buNone/>
              <a:defRPr sz="9000"/>
            </a:lvl5pPr>
            <a:lvl6pPr marL="10286486" indent="0">
              <a:buNone/>
              <a:defRPr sz="9000"/>
            </a:lvl6pPr>
            <a:lvl7pPr marL="12343783" indent="0">
              <a:buNone/>
              <a:defRPr sz="9000"/>
            </a:lvl7pPr>
            <a:lvl8pPr marL="14401080" indent="0">
              <a:buNone/>
              <a:defRPr sz="9000"/>
            </a:lvl8pPr>
            <a:lvl9pPr marL="16458377" indent="0">
              <a:buNone/>
              <a:defRPr sz="9000"/>
            </a:lvl9pPr>
          </a:lstStyle>
          <a:p>
            <a:endParaRPr lang="de-CH"/>
          </a:p>
        </p:txBody>
      </p:sp>
      <p:sp>
        <p:nvSpPr>
          <p:cNvPr id="4" name="Text Placeholder 3"/>
          <p:cNvSpPr>
            <a:spLocks noGrp="1"/>
          </p:cNvSpPr>
          <p:nvPr>
            <p:ph type="body" sz="half" idx="2"/>
          </p:nvPr>
        </p:nvSpPr>
        <p:spPr>
          <a:xfrm>
            <a:off x="8468561" y="25360674"/>
            <a:ext cx="25923240" cy="3802973"/>
          </a:xfrm>
        </p:spPr>
        <p:txBody>
          <a:bodyPr/>
          <a:lstStyle>
            <a:lvl1pPr marL="0" indent="0">
              <a:buNone/>
              <a:defRPr sz="6400"/>
            </a:lvl1pPr>
            <a:lvl2pPr marL="2057297" indent="0">
              <a:buNone/>
              <a:defRPr sz="5500"/>
            </a:lvl2pPr>
            <a:lvl3pPr marL="4114594" indent="0">
              <a:buNone/>
              <a:defRPr sz="4600"/>
            </a:lvl3pPr>
            <a:lvl4pPr marL="6171891" indent="0">
              <a:buNone/>
              <a:defRPr sz="4000"/>
            </a:lvl4pPr>
            <a:lvl5pPr marL="8229189" indent="0">
              <a:buNone/>
              <a:defRPr sz="4000"/>
            </a:lvl5pPr>
            <a:lvl6pPr marL="10286486" indent="0">
              <a:buNone/>
              <a:defRPr sz="4000"/>
            </a:lvl6pPr>
            <a:lvl7pPr marL="12343783" indent="0">
              <a:buNone/>
              <a:defRPr sz="4000"/>
            </a:lvl7pPr>
            <a:lvl8pPr marL="14401080" indent="0">
              <a:buNone/>
              <a:defRPr sz="4000"/>
            </a:lvl8pPr>
            <a:lvl9pPr marL="16458377"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323916" y="1297671"/>
            <a:ext cx="9721217" cy="27648457"/>
          </a:xfrm>
        </p:spPr>
        <p:txBody>
          <a:bodyPr vert="eaVert"/>
          <a:lstStyle/>
          <a:p>
            <a:r>
              <a:rPr lang="en-US" smtClean="0"/>
              <a:t>Click to edit Master title style</a:t>
            </a:r>
            <a:endParaRPr lang="de-CH"/>
          </a:p>
        </p:txBody>
      </p:sp>
      <p:sp>
        <p:nvSpPr>
          <p:cNvPr id="3" name="Vertical Text Placeholder 2"/>
          <p:cNvSpPr>
            <a:spLocks noGrp="1"/>
          </p:cNvSpPr>
          <p:nvPr>
            <p:ph type="body" orient="vert" idx="1"/>
          </p:nvPr>
        </p:nvSpPr>
        <p:spPr>
          <a:xfrm>
            <a:off x="2160273" y="1297671"/>
            <a:ext cx="28443557" cy="2764845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C1C35581-77EC-4CCA-92F9-537C455A1742}"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CE65A429-0F33-4B21-85DB-CE5CBBAF55ED}" type="slidenum">
              <a:rPr lang="de-CH" smtClean="0"/>
              <a:pPr/>
              <a:t>‹#›</a:t>
            </a:fld>
            <a:endParaRPr lang="de-C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40088" y="10066338"/>
            <a:ext cx="36725225" cy="6945312"/>
          </a:xfrm>
        </p:spPr>
        <p:txBody>
          <a:bodyPr/>
          <a:lstStyle/>
          <a:p>
            <a:r>
              <a:rPr lang="en-US" smtClean="0"/>
              <a:t>Click to edit Master title style</a:t>
            </a:r>
            <a:endParaRPr lang="de-CH"/>
          </a:p>
        </p:txBody>
      </p:sp>
      <p:sp>
        <p:nvSpPr>
          <p:cNvPr id="3" name="Subtitle 2"/>
          <p:cNvSpPr>
            <a:spLocks noGrp="1"/>
          </p:cNvSpPr>
          <p:nvPr>
            <p:ph type="subTitle" idx="1"/>
          </p:nvPr>
        </p:nvSpPr>
        <p:spPr>
          <a:xfrm>
            <a:off x="6480175" y="18362613"/>
            <a:ext cx="30245050" cy="82804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e-CH"/>
          </a:p>
        </p:txBody>
      </p:sp>
      <p:sp>
        <p:nvSpPr>
          <p:cNvPr id="4" name="Date Placeholder 3"/>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13125" y="20823238"/>
            <a:ext cx="36723638" cy="6435725"/>
          </a:xfrm>
        </p:spPr>
        <p:txBody>
          <a:bodyPr anchor="t"/>
          <a:lstStyle>
            <a:lvl1pPr algn="l">
              <a:defRPr sz="4000" b="1" cap="all"/>
            </a:lvl1pPr>
          </a:lstStyle>
          <a:p>
            <a:r>
              <a:rPr lang="en-US" smtClean="0"/>
              <a:t>Click to edit Master title style</a:t>
            </a:r>
            <a:endParaRPr lang="de-CH"/>
          </a:p>
        </p:txBody>
      </p:sp>
      <p:sp>
        <p:nvSpPr>
          <p:cNvPr id="3" name="Text Placeholder 2"/>
          <p:cNvSpPr>
            <a:spLocks noGrp="1"/>
          </p:cNvSpPr>
          <p:nvPr>
            <p:ph type="body" idx="1"/>
          </p:nvPr>
        </p:nvSpPr>
        <p:spPr>
          <a:xfrm>
            <a:off x="3413125" y="13733463"/>
            <a:ext cx="36723638" cy="708977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Content Placeholder 2"/>
          <p:cNvSpPr>
            <a:spLocks noGrp="1"/>
          </p:cNvSpPr>
          <p:nvPr>
            <p:ph sz="half" idx="1"/>
          </p:nvPr>
        </p:nvSpPr>
        <p:spPr>
          <a:xfrm>
            <a:off x="2160588" y="7561263"/>
            <a:ext cx="19365912" cy="21385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half" idx="2"/>
          </p:nvPr>
        </p:nvSpPr>
        <p:spPr>
          <a:xfrm>
            <a:off x="21678900" y="7561263"/>
            <a:ext cx="19365913" cy="21385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Date Placeholder 4"/>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de-CH"/>
          </a:p>
        </p:txBody>
      </p:sp>
      <p:sp>
        <p:nvSpPr>
          <p:cNvPr id="3" name="Text Placeholder 2"/>
          <p:cNvSpPr>
            <a:spLocks noGrp="1"/>
          </p:cNvSpPr>
          <p:nvPr>
            <p:ph type="body" idx="1"/>
          </p:nvPr>
        </p:nvSpPr>
        <p:spPr>
          <a:xfrm>
            <a:off x="2160588" y="7253288"/>
            <a:ext cx="19089687" cy="30226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60588" y="10275888"/>
            <a:ext cx="19089687" cy="186705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Text Placeholder 4"/>
          <p:cNvSpPr>
            <a:spLocks noGrp="1"/>
          </p:cNvSpPr>
          <p:nvPr>
            <p:ph type="body" sz="quarter" idx="3"/>
          </p:nvPr>
        </p:nvSpPr>
        <p:spPr>
          <a:xfrm>
            <a:off x="21947188" y="7253288"/>
            <a:ext cx="19097625" cy="30226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1947188" y="10275888"/>
            <a:ext cx="19097625" cy="186705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7" name="Date Placeholder 6"/>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8" name="Footer Placeholder 7"/>
          <p:cNvSpPr>
            <a:spLocks noGrp="1"/>
          </p:cNvSpPr>
          <p:nvPr>
            <p:ph type="ftr" sz="quarter" idx="11"/>
          </p:nvPr>
        </p:nvSpPr>
        <p:spPr/>
        <p:txBody>
          <a:bodyPr/>
          <a:lstStyle/>
          <a:p>
            <a:endParaRPr lang="de-CH"/>
          </a:p>
        </p:txBody>
      </p:sp>
      <p:sp>
        <p:nvSpPr>
          <p:cNvPr id="9" name="Slide Number Placeholder 8"/>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Date Placeholder 2"/>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4" name="Footer Placeholder 3"/>
          <p:cNvSpPr>
            <a:spLocks noGrp="1"/>
          </p:cNvSpPr>
          <p:nvPr>
            <p:ph type="ftr" sz="quarter" idx="11"/>
          </p:nvPr>
        </p:nvSpPr>
        <p:spPr/>
        <p:txBody>
          <a:bodyPr/>
          <a:lstStyle/>
          <a:p>
            <a:endParaRPr lang="de-CH"/>
          </a:p>
        </p:txBody>
      </p:sp>
      <p:sp>
        <p:nvSpPr>
          <p:cNvPr id="5" name="Slide Number Placeholder 4"/>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3" name="Footer Placeholder 2"/>
          <p:cNvSpPr>
            <a:spLocks noGrp="1"/>
          </p:cNvSpPr>
          <p:nvPr>
            <p:ph type="ftr" sz="quarter" idx="11"/>
          </p:nvPr>
        </p:nvSpPr>
        <p:spPr/>
        <p:txBody>
          <a:bodyPr/>
          <a:lstStyle/>
          <a:p>
            <a:endParaRPr lang="de-CH"/>
          </a:p>
        </p:txBody>
      </p:sp>
      <p:sp>
        <p:nvSpPr>
          <p:cNvPr id="4" name="Slide Number Placeholder 3"/>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0588" y="1290638"/>
            <a:ext cx="14214475" cy="5489575"/>
          </a:xfrm>
        </p:spPr>
        <p:txBody>
          <a:bodyPr anchor="b"/>
          <a:lstStyle>
            <a:lvl1pPr algn="l">
              <a:defRPr sz="2000" b="1"/>
            </a:lvl1pPr>
          </a:lstStyle>
          <a:p>
            <a:r>
              <a:rPr lang="en-US" smtClean="0"/>
              <a:t>Click to edit Master title style</a:t>
            </a:r>
            <a:endParaRPr lang="de-CH"/>
          </a:p>
        </p:txBody>
      </p:sp>
      <p:sp>
        <p:nvSpPr>
          <p:cNvPr id="3" name="Content Placeholder 2"/>
          <p:cNvSpPr>
            <a:spLocks noGrp="1"/>
          </p:cNvSpPr>
          <p:nvPr>
            <p:ph idx="1"/>
          </p:nvPr>
        </p:nvSpPr>
        <p:spPr>
          <a:xfrm>
            <a:off x="16892588" y="1290638"/>
            <a:ext cx="24152225" cy="276558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Text Placeholder 3"/>
          <p:cNvSpPr>
            <a:spLocks noGrp="1"/>
          </p:cNvSpPr>
          <p:nvPr>
            <p:ph type="body" sz="half" idx="2"/>
          </p:nvPr>
        </p:nvSpPr>
        <p:spPr>
          <a:xfrm>
            <a:off x="2160588" y="6780213"/>
            <a:ext cx="14214475" cy="221662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69313" y="22682200"/>
            <a:ext cx="25922287" cy="2678113"/>
          </a:xfrm>
        </p:spPr>
        <p:txBody>
          <a:bodyPr anchor="b"/>
          <a:lstStyle>
            <a:lvl1pPr algn="l">
              <a:defRPr sz="2000" b="1"/>
            </a:lvl1pPr>
          </a:lstStyle>
          <a:p>
            <a:r>
              <a:rPr lang="en-US" smtClean="0"/>
              <a:t>Click to edit Master title style</a:t>
            </a:r>
            <a:endParaRPr lang="de-CH"/>
          </a:p>
        </p:txBody>
      </p:sp>
      <p:sp>
        <p:nvSpPr>
          <p:cNvPr id="3" name="Picture Placeholder 2"/>
          <p:cNvSpPr>
            <a:spLocks noGrp="1"/>
          </p:cNvSpPr>
          <p:nvPr>
            <p:ph type="pic" idx="1"/>
          </p:nvPr>
        </p:nvSpPr>
        <p:spPr>
          <a:xfrm>
            <a:off x="8469313" y="2895600"/>
            <a:ext cx="25922287" cy="194421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 Placeholder 3"/>
          <p:cNvSpPr>
            <a:spLocks noGrp="1"/>
          </p:cNvSpPr>
          <p:nvPr>
            <p:ph type="body" sz="half" idx="2"/>
          </p:nvPr>
        </p:nvSpPr>
        <p:spPr>
          <a:xfrm>
            <a:off x="8469313" y="25360313"/>
            <a:ext cx="25922287" cy="38036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324550" y="1296988"/>
            <a:ext cx="9720263" cy="27649487"/>
          </a:xfrm>
        </p:spPr>
        <p:txBody>
          <a:bodyPr vert="eaVert"/>
          <a:lstStyle/>
          <a:p>
            <a:r>
              <a:rPr lang="en-US" smtClean="0"/>
              <a:t>Click to edit Master title style</a:t>
            </a:r>
            <a:endParaRPr lang="de-CH"/>
          </a:p>
        </p:txBody>
      </p:sp>
      <p:sp>
        <p:nvSpPr>
          <p:cNvPr id="3" name="Vertical Text Placeholder 2"/>
          <p:cNvSpPr>
            <a:spLocks noGrp="1"/>
          </p:cNvSpPr>
          <p:nvPr>
            <p:ph type="body" orient="vert" idx="1"/>
          </p:nvPr>
        </p:nvSpPr>
        <p:spPr>
          <a:xfrm>
            <a:off x="2160588" y="1296988"/>
            <a:ext cx="29011562" cy="27649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AE558484-7326-4192-A23A-32E2278B6BC3}"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A9451308-316C-4DDB-A6DD-66E62BC20D42}" type="slidenum">
              <a:rPr lang="de-CH" smtClean="0"/>
              <a:pPr/>
              <a:t>‹#›</a:t>
            </a:fld>
            <a:endParaRPr lang="de-CH"/>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40088" y="10066338"/>
            <a:ext cx="36725225" cy="6945312"/>
          </a:xfrm>
        </p:spPr>
        <p:txBody>
          <a:bodyPr/>
          <a:lstStyle/>
          <a:p>
            <a:r>
              <a:rPr lang="en-US" smtClean="0"/>
              <a:t>Click to edit Master title style</a:t>
            </a:r>
            <a:endParaRPr lang="de-CH"/>
          </a:p>
        </p:txBody>
      </p:sp>
      <p:sp>
        <p:nvSpPr>
          <p:cNvPr id="3" name="Subtitle 2"/>
          <p:cNvSpPr>
            <a:spLocks noGrp="1"/>
          </p:cNvSpPr>
          <p:nvPr>
            <p:ph type="subTitle" idx="1"/>
          </p:nvPr>
        </p:nvSpPr>
        <p:spPr>
          <a:xfrm>
            <a:off x="6480175" y="18362613"/>
            <a:ext cx="30245050" cy="82804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de-CH"/>
          </a:p>
        </p:txBody>
      </p:sp>
      <p:sp>
        <p:nvSpPr>
          <p:cNvPr id="4" name="Date Placeholder 3"/>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13125" y="20823238"/>
            <a:ext cx="36723638" cy="6435725"/>
          </a:xfrm>
        </p:spPr>
        <p:txBody>
          <a:bodyPr anchor="t"/>
          <a:lstStyle>
            <a:lvl1pPr algn="l">
              <a:defRPr sz="4000" b="1" cap="all"/>
            </a:lvl1pPr>
          </a:lstStyle>
          <a:p>
            <a:r>
              <a:rPr lang="en-US" smtClean="0"/>
              <a:t>Click to edit Master title style</a:t>
            </a:r>
            <a:endParaRPr lang="de-CH"/>
          </a:p>
        </p:txBody>
      </p:sp>
      <p:sp>
        <p:nvSpPr>
          <p:cNvPr id="3" name="Text Placeholder 2"/>
          <p:cNvSpPr>
            <a:spLocks noGrp="1"/>
          </p:cNvSpPr>
          <p:nvPr>
            <p:ph type="body" idx="1"/>
          </p:nvPr>
        </p:nvSpPr>
        <p:spPr>
          <a:xfrm>
            <a:off x="3413125" y="13733463"/>
            <a:ext cx="36723638" cy="708977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Content Placeholder 2"/>
          <p:cNvSpPr>
            <a:spLocks noGrp="1"/>
          </p:cNvSpPr>
          <p:nvPr>
            <p:ph sz="half" idx="1"/>
          </p:nvPr>
        </p:nvSpPr>
        <p:spPr>
          <a:xfrm>
            <a:off x="2160588" y="7561263"/>
            <a:ext cx="19365912" cy="21385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Content Placeholder 3"/>
          <p:cNvSpPr>
            <a:spLocks noGrp="1"/>
          </p:cNvSpPr>
          <p:nvPr>
            <p:ph sz="half" idx="2"/>
          </p:nvPr>
        </p:nvSpPr>
        <p:spPr>
          <a:xfrm>
            <a:off x="21678900" y="7561263"/>
            <a:ext cx="19365913" cy="21385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Date Placeholder 4"/>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de-CH"/>
          </a:p>
        </p:txBody>
      </p:sp>
      <p:sp>
        <p:nvSpPr>
          <p:cNvPr id="3" name="Text Placeholder 2"/>
          <p:cNvSpPr>
            <a:spLocks noGrp="1"/>
          </p:cNvSpPr>
          <p:nvPr>
            <p:ph type="body" idx="1"/>
          </p:nvPr>
        </p:nvSpPr>
        <p:spPr>
          <a:xfrm>
            <a:off x="2160588" y="7253288"/>
            <a:ext cx="19089687" cy="30226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60588" y="10275888"/>
            <a:ext cx="19089687" cy="186705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5" name="Text Placeholder 4"/>
          <p:cNvSpPr>
            <a:spLocks noGrp="1"/>
          </p:cNvSpPr>
          <p:nvPr>
            <p:ph type="body" sz="quarter" idx="3"/>
          </p:nvPr>
        </p:nvSpPr>
        <p:spPr>
          <a:xfrm>
            <a:off x="21947188" y="7253288"/>
            <a:ext cx="19097625" cy="30226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1947188" y="10275888"/>
            <a:ext cx="19097625" cy="1867058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7" name="Date Placeholder 6"/>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8" name="Footer Placeholder 7"/>
          <p:cNvSpPr>
            <a:spLocks noGrp="1"/>
          </p:cNvSpPr>
          <p:nvPr>
            <p:ph type="ftr" sz="quarter" idx="11"/>
          </p:nvPr>
        </p:nvSpPr>
        <p:spPr/>
        <p:txBody>
          <a:bodyPr/>
          <a:lstStyle/>
          <a:p>
            <a:endParaRPr lang="de-CH"/>
          </a:p>
        </p:txBody>
      </p:sp>
      <p:sp>
        <p:nvSpPr>
          <p:cNvPr id="9" name="Slide Number Placeholder 8"/>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Date Placeholder 2"/>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4" name="Footer Placeholder 3"/>
          <p:cNvSpPr>
            <a:spLocks noGrp="1"/>
          </p:cNvSpPr>
          <p:nvPr>
            <p:ph type="ftr" sz="quarter" idx="11"/>
          </p:nvPr>
        </p:nvSpPr>
        <p:spPr/>
        <p:txBody>
          <a:bodyPr/>
          <a:lstStyle/>
          <a:p>
            <a:endParaRPr lang="de-CH"/>
          </a:p>
        </p:txBody>
      </p:sp>
      <p:sp>
        <p:nvSpPr>
          <p:cNvPr id="5" name="Slide Number Placeholder 4"/>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3" name="Footer Placeholder 2"/>
          <p:cNvSpPr>
            <a:spLocks noGrp="1"/>
          </p:cNvSpPr>
          <p:nvPr>
            <p:ph type="ftr" sz="quarter" idx="11"/>
          </p:nvPr>
        </p:nvSpPr>
        <p:spPr/>
        <p:txBody>
          <a:bodyPr/>
          <a:lstStyle/>
          <a:p>
            <a:endParaRPr lang="de-CH"/>
          </a:p>
        </p:txBody>
      </p:sp>
      <p:sp>
        <p:nvSpPr>
          <p:cNvPr id="4" name="Slide Number Placeholder 3"/>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0588" y="1290638"/>
            <a:ext cx="14214475" cy="5489575"/>
          </a:xfrm>
        </p:spPr>
        <p:txBody>
          <a:bodyPr anchor="b"/>
          <a:lstStyle>
            <a:lvl1pPr algn="l">
              <a:defRPr sz="2000" b="1"/>
            </a:lvl1pPr>
          </a:lstStyle>
          <a:p>
            <a:r>
              <a:rPr lang="en-US" smtClean="0"/>
              <a:t>Click to edit Master title style</a:t>
            </a:r>
            <a:endParaRPr lang="de-CH"/>
          </a:p>
        </p:txBody>
      </p:sp>
      <p:sp>
        <p:nvSpPr>
          <p:cNvPr id="3" name="Content Placeholder 2"/>
          <p:cNvSpPr>
            <a:spLocks noGrp="1"/>
          </p:cNvSpPr>
          <p:nvPr>
            <p:ph idx="1"/>
          </p:nvPr>
        </p:nvSpPr>
        <p:spPr>
          <a:xfrm>
            <a:off x="16892588" y="1290638"/>
            <a:ext cx="24152225" cy="276558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Text Placeholder 3"/>
          <p:cNvSpPr>
            <a:spLocks noGrp="1"/>
          </p:cNvSpPr>
          <p:nvPr>
            <p:ph type="body" sz="half" idx="2"/>
          </p:nvPr>
        </p:nvSpPr>
        <p:spPr>
          <a:xfrm>
            <a:off x="2160588" y="6780213"/>
            <a:ext cx="14214475" cy="221662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69313" y="22682200"/>
            <a:ext cx="25922287" cy="2678113"/>
          </a:xfrm>
        </p:spPr>
        <p:txBody>
          <a:bodyPr anchor="b"/>
          <a:lstStyle>
            <a:lvl1pPr algn="l">
              <a:defRPr sz="2000" b="1"/>
            </a:lvl1pPr>
          </a:lstStyle>
          <a:p>
            <a:r>
              <a:rPr lang="en-US" smtClean="0"/>
              <a:t>Click to edit Master title style</a:t>
            </a:r>
            <a:endParaRPr lang="de-CH"/>
          </a:p>
        </p:txBody>
      </p:sp>
      <p:sp>
        <p:nvSpPr>
          <p:cNvPr id="3" name="Picture Placeholder 2"/>
          <p:cNvSpPr>
            <a:spLocks noGrp="1"/>
          </p:cNvSpPr>
          <p:nvPr>
            <p:ph type="pic" idx="1"/>
          </p:nvPr>
        </p:nvSpPr>
        <p:spPr>
          <a:xfrm>
            <a:off x="8469313" y="2895600"/>
            <a:ext cx="25922287" cy="194421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CH"/>
          </a:p>
        </p:txBody>
      </p:sp>
      <p:sp>
        <p:nvSpPr>
          <p:cNvPr id="4" name="Text Placeholder 3"/>
          <p:cNvSpPr>
            <a:spLocks noGrp="1"/>
          </p:cNvSpPr>
          <p:nvPr>
            <p:ph type="body" sz="half" idx="2"/>
          </p:nvPr>
        </p:nvSpPr>
        <p:spPr>
          <a:xfrm>
            <a:off x="8469313" y="25360313"/>
            <a:ext cx="25922287" cy="38036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6" name="Footer Placeholder 5"/>
          <p:cNvSpPr>
            <a:spLocks noGrp="1"/>
          </p:cNvSpPr>
          <p:nvPr>
            <p:ph type="ftr" sz="quarter" idx="11"/>
          </p:nvPr>
        </p:nvSpPr>
        <p:spPr/>
        <p:txBody>
          <a:bodyPr/>
          <a:lstStyle/>
          <a:p>
            <a:endParaRPr lang="de-CH"/>
          </a:p>
        </p:txBody>
      </p:sp>
      <p:sp>
        <p:nvSpPr>
          <p:cNvPr id="7" name="Slide Number Placeholder 6"/>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de-C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324550" y="1296988"/>
            <a:ext cx="9720263" cy="27649487"/>
          </a:xfrm>
        </p:spPr>
        <p:txBody>
          <a:bodyPr vert="eaVert"/>
          <a:lstStyle/>
          <a:p>
            <a:r>
              <a:rPr lang="en-US" smtClean="0"/>
              <a:t>Click to edit Master title style</a:t>
            </a:r>
            <a:endParaRPr lang="de-CH"/>
          </a:p>
        </p:txBody>
      </p:sp>
      <p:sp>
        <p:nvSpPr>
          <p:cNvPr id="3" name="Vertical Text Placeholder 2"/>
          <p:cNvSpPr>
            <a:spLocks noGrp="1"/>
          </p:cNvSpPr>
          <p:nvPr>
            <p:ph type="body" orient="vert" idx="1"/>
          </p:nvPr>
        </p:nvSpPr>
        <p:spPr>
          <a:xfrm>
            <a:off x="2160588" y="1296988"/>
            <a:ext cx="29011562" cy="276494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10"/>
          </p:nvPr>
        </p:nvSpPr>
        <p:spPr/>
        <p:txBody>
          <a:bodyPr/>
          <a:lstStyle/>
          <a:p>
            <a:fld id="{29FB5BA2-EE9F-4DA3-A9A8-A911D13E1DB0}" type="datetimeFigureOut">
              <a:rPr lang="de-CH" smtClean="0"/>
              <a:pPr/>
              <a:t>02.12.2011</a:t>
            </a:fld>
            <a:endParaRPr lang="de-CH"/>
          </a:p>
        </p:txBody>
      </p:sp>
      <p:sp>
        <p:nvSpPr>
          <p:cNvPr id="5" name="Footer Placeholder 4"/>
          <p:cNvSpPr>
            <a:spLocks noGrp="1"/>
          </p:cNvSpPr>
          <p:nvPr>
            <p:ph type="ftr" sz="quarter" idx="11"/>
          </p:nvPr>
        </p:nvSpPr>
        <p:spPr/>
        <p:txBody>
          <a:bodyPr/>
          <a:lstStyle/>
          <a:p>
            <a:endParaRPr lang="de-CH"/>
          </a:p>
        </p:txBody>
      </p:sp>
      <p:sp>
        <p:nvSpPr>
          <p:cNvPr id="6" name="Slide Number Placeholder 5"/>
          <p:cNvSpPr>
            <a:spLocks noGrp="1"/>
          </p:cNvSpPr>
          <p:nvPr>
            <p:ph type="sldNum" sz="quarter" idx="12"/>
          </p:nvPr>
        </p:nvSpPr>
        <p:spPr/>
        <p:txBody>
          <a:bodyPr/>
          <a:lstStyle/>
          <a:p>
            <a:fld id="{B0B94681-CFDC-4110-A152-A46FA34776C5}" type="slidenum">
              <a:rPr lang="de-CH" smtClean="0"/>
              <a:pPr/>
              <a:t>‹#›</a:t>
            </a:fld>
            <a:endParaRPr lang="de-C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60270" y="1297666"/>
            <a:ext cx="38884860" cy="5400676"/>
          </a:xfrm>
          <a:prstGeom prst="rect">
            <a:avLst/>
          </a:prstGeom>
        </p:spPr>
        <p:txBody>
          <a:bodyPr vert="horz" lIns="411459" tIns="205730" rIns="411459" bIns="205730" rtlCol="0" anchor="ctr">
            <a:normAutofit/>
          </a:bodyPr>
          <a:lstStyle/>
          <a:p>
            <a:r>
              <a:rPr lang="en-US" smtClean="0"/>
              <a:t>Click to edit Master title style</a:t>
            </a:r>
            <a:endParaRPr lang="de-CH"/>
          </a:p>
        </p:txBody>
      </p:sp>
      <p:sp>
        <p:nvSpPr>
          <p:cNvPr id="3" name="Text Placeholder 2"/>
          <p:cNvSpPr>
            <a:spLocks noGrp="1"/>
          </p:cNvSpPr>
          <p:nvPr>
            <p:ph type="body" idx="1"/>
          </p:nvPr>
        </p:nvSpPr>
        <p:spPr>
          <a:xfrm>
            <a:off x="2160270" y="7560951"/>
            <a:ext cx="38884860" cy="21385175"/>
          </a:xfrm>
          <a:prstGeom prst="rect">
            <a:avLst/>
          </a:prstGeom>
        </p:spPr>
        <p:txBody>
          <a:bodyPr vert="horz" lIns="411459" tIns="205730" rIns="411459" bIns="20573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2"/>
          </p:nvPr>
        </p:nvSpPr>
        <p:spPr>
          <a:xfrm>
            <a:off x="2160270" y="30033761"/>
            <a:ext cx="10081260" cy="1725217"/>
          </a:xfrm>
          <a:prstGeom prst="rect">
            <a:avLst/>
          </a:prstGeom>
        </p:spPr>
        <p:txBody>
          <a:bodyPr vert="horz" lIns="411459" tIns="205730" rIns="411459" bIns="205730" rtlCol="0" anchor="ctr"/>
          <a:lstStyle>
            <a:lvl1pPr algn="l">
              <a:defRPr sz="5500">
                <a:solidFill>
                  <a:schemeClr val="tx1">
                    <a:tint val="75000"/>
                  </a:schemeClr>
                </a:solidFill>
              </a:defRPr>
            </a:lvl1pPr>
          </a:lstStyle>
          <a:p>
            <a:fld id="{C1C35581-77EC-4CCA-92F9-537C455A1742}" type="datetimeFigureOut">
              <a:rPr lang="de-CH" smtClean="0"/>
              <a:pPr/>
              <a:t>02.12.2011</a:t>
            </a:fld>
            <a:endParaRPr lang="de-CH"/>
          </a:p>
        </p:txBody>
      </p:sp>
      <p:sp>
        <p:nvSpPr>
          <p:cNvPr id="5" name="Footer Placeholder 4"/>
          <p:cNvSpPr>
            <a:spLocks noGrp="1"/>
          </p:cNvSpPr>
          <p:nvPr>
            <p:ph type="ftr" sz="quarter" idx="3"/>
          </p:nvPr>
        </p:nvSpPr>
        <p:spPr>
          <a:xfrm>
            <a:off x="14761848" y="30033761"/>
            <a:ext cx="13681710" cy="1725217"/>
          </a:xfrm>
          <a:prstGeom prst="rect">
            <a:avLst/>
          </a:prstGeom>
        </p:spPr>
        <p:txBody>
          <a:bodyPr vert="horz" lIns="411459" tIns="205730" rIns="411459" bIns="205730" rtlCol="0" anchor="ctr"/>
          <a:lstStyle>
            <a:lvl1pPr algn="ctr">
              <a:defRPr sz="5500">
                <a:solidFill>
                  <a:schemeClr val="tx1">
                    <a:tint val="75000"/>
                  </a:schemeClr>
                </a:solidFill>
              </a:defRPr>
            </a:lvl1pPr>
          </a:lstStyle>
          <a:p>
            <a:endParaRPr lang="de-CH"/>
          </a:p>
        </p:txBody>
      </p:sp>
      <p:sp>
        <p:nvSpPr>
          <p:cNvPr id="6" name="Slide Number Placeholder 5"/>
          <p:cNvSpPr>
            <a:spLocks noGrp="1"/>
          </p:cNvSpPr>
          <p:nvPr>
            <p:ph type="sldNum" sz="quarter" idx="4"/>
          </p:nvPr>
        </p:nvSpPr>
        <p:spPr>
          <a:xfrm>
            <a:off x="30963870" y="30033761"/>
            <a:ext cx="10081260" cy="1725217"/>
          </a:xfrm>
          <a:prstGeom prst="rect">
            <a:avLst/>
          </a:prstGeom>
        </p:spPr>
        <p:txBody>
          <a:bodyPr vert="horz" lIns="411459" tIns="205730" rIns="411459" bIns="205730" rtlCol="0" anchor="ctr"/>
          <a:lstStyle>
            <a:lvl1pPr algn="r">
              <a:defRPr sz="5500">
                <a:solidFill>
                  <a:schemeClr val="tx1">
                    <a:tint val="75000"/>
                  </a:schemeClr>
                </a:solidFill>
              </a:defRPr>
            </a:lvl1pPr>
          </a:lstStyle>
          <a:p>
            <a:fld id="{CE65A429-0F33-4B21-85DB-CE5CBBAF55ED}" type="slidenum">
              <a:rPr lang="de-CH" smtClean="0"/>
              <a:pPr/>
              <a:t>‹#›</a:t>
            </a:fld>
            <a:endParaRPr lang="de-C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14594" rtl="0" eaLnBrk="1" latinLnBrk="0" hangingPunct="1">
        <a:spcBef>
          <a:spcPct val="0"/>
        </a:spcBef>
        <a:buNone/>
        <a:defRPr sz="19900" kern="1200">
          <a:solidFill>
            <a:schemeClr val="tx1"/>
          </a:solidFill>
          <a:latin typeface="+mj-lt"/>
          <a:ea typeface="+mj-ea"/>
          <a:cs typeface="+mj-cs"/>
        </a:defRPr>
      </a:lvl1pPr>
    </p:titleStyle>
    <p:bodyStyle>
      <a:lvl1pPr marL="1542973" indent="-1542973" algn="l" defTabSz="4114594" rtl="0" eaLnBrk="1" latinLnBrk="0" hangingPunct="1">
        <a:spcBef>
          <a:spcPct val="20000"/>
        </a:spcBef>
        <a:buFont typeface="Arial" pitchFamily="34" charset="0"/>
        <a:buChar char="•"/>
        <a:defRPr sz="14400" kern="1200">
          <a:solidFill>
            <a:schemeClr val="tx1"/>
          </a:solidFill>
          <a:latin typeface="+mn-lt"/>
          <a:ea typeface="+mn-ea"/>
          <a:cs typeface="+mn-cs"/>
        </a:defRPr>
      </a:lvl1pPr>
      <a:lvl2pPr marL="3343108" indent="-1285811" algn="l" defTabSz="4114594" rtl="0" eaLnBrk="1" latinLnBrk="0" hangingPunct="1">
        <a:spcBef>
          <a:spcPct val="20000"/>
        </a:spcBef>
        <a:buFont typeface="Arial" pitchFamily="34" charset="0"/>
        <a:buChar char="–"/>
        <a:defRPr sz="12600" kern="1200">
          <a:solidFill>
            <a:schemeClr val="tx1"/>
          </a:solidFill>
          <a:latin typeface="+mn-lt"/>
          <a:ea typeface="+mn-ea"/>
          <a:cs typeface="+mn-cs"/>
        </a:defRPr>
      </a:lvl2pPr>
      <a:lvl3pPr marL="5143243" indent="-1028649" algn="l" defTabSz="4114594" rtl="0" eaLnBrk="1" latinLnBrk="0" hangingPunct="1">
        <a:spcBef>
          <a:spcPct val="20000"/>
        </a:spcBef>
        <a:buFont typeface="Arial" pitchFamily="34" charset="0"/>
        <a:buChar char="•"/>
        <a:defRPr sz="10900" kern="1200">
          <a:solidFill>
            <a:schemeClr val="tx1"/>
          </a:solidFill>
          <a:latin typeface="+mn-lt"/>
          <a:ea typeface="+mn-ea"/>
          <a:cs typeface="+mn-cs"/>
        </a:defRPr>
      </a:lvl3pPr>
      <a:lvl4pPr marL="7200541" indent="-1028649" algn="l" defTabSz="4114594" rtl="0" eaLnBrk="1" latinLnBrk="0" hangingPunct="1">
        <a:spcBef>
          <a:spcPct val="20000"/>
        </a:spcBef>
        <a:buFont typeface="Arial" pitchFamily="34" charset="0"/>
        <a:buChar char="–"/>
        <a:defRPr sz="9000" kern="1200">
          <a:solidFill>
            <a:schemeClr val="tx1"/>
          </a:solidFill>
          <a:latin typeface="+mn-lt"/>
          <a:ea typeface="+mn-ea"/>
          <a:cs typeface="+mn-cs"/>
        </a:defRPr>
      </a:lvl4pPr>
      <a:lvl5pPr marL="9257838" indent="-1028649" algn="l" defTabSz="4114594" rtl="0" eaLnBrk="1" latinLnBrk="0" hangingPunct="1">
        <a:spcBef>
          <a:spcPct val="20000"/>
        </a:spcBef>
        <a:buFont typeface="Arial" pitchFamily="34" charset="0"/>
        <a:buChar char="»"/>
        <a:defRPr sz="9000" kern="1200">
          <a:solidFill>
            <a:schemeClr val="tx1"/>
          </a:solidFill>
          <a:latin typeface="+mn-lt"/>
          <a:ea typeface="+mn-ea"/>
          <a:cs typeface="+mn-cs"/>
        </a:defRPr>
      </a:lvl5pPr>
      <a:lvl6pPr marL="11315135" indent="-1028649" algn="l" defTabSz="4114594" rtl="0" eaLnBrk="1" latinLnBrk="0" hangingPunct="1">
        <a:spcBef>
          <a:spcPct val="20000"/>
        </a:spcBef>
        <a:buFont typeface="Arial" pitchFamily="34" charset="0"/>
        <a:buChar char="•"/>
        <a:defRPr sz="9000" kern="1200">
          <a:solidFill>
            <a:schemeClr val="tx1"/>
          </a:solidFill>
          <a:latin typeface="+mn-lt"/>
          <a:ea typeface="+mn-ea"/>
          <a:cs typeface="+mn-cs"/>
        </a:defRPr>
      </a:lvl6pPr>
      <a:lvl7pPr marL="13372432" indent="-1028649" algn="l" defTabSz="4114594" rtl="0" eaLnBrk="1" latinLnBrk="0" hangingPunct="1">
        <a:spcBef>
          <a:spcPct val="20000"/>
        </a:spcBef>
        <a:buFont typeface="Arial" pitchFamily="34" charset="0"/>
        <a:buChar char="•"/>
        <a:defRPr sz="9000" kern="1200">
          <a:solidFill>
            <a:schemeClr val="tx1"/>
          </a:solidFill>
          <a:latin typeface="+mn-lt"/>
          <a:ea typeface="+mn-ea"/>
          <a:cs typeface="+mn-cs"/>
        </a:defRPr>
      </a:lvl7pPr>
      <a:lvl8pPr marL="15429729" indent="-1028649" algn="l" defTabSz="4114594" rtl="0" eaLnBrk="1" latinLnBrk="0" hangingPunct="1">
        <a:spcBef>
          <a:spcPct val="20000"/>
        </a:spcBef>
        <a:buFont typeface="Arial" pitchFamily="34" charset="0"/>
        <a:buChar char="•"/>
        <a:defRPr sz="9000" kern="1200">
          <a:solidFill>
            <a:schemeClr val="tx1"/>
          </a:solidFill>
          <a:latin typeface="+mn-lt"/>
          <a:ea typeface="+mn-ea"/>
          <a:cs typeface="+mn-cs"/>
        </a:defRPr>
      </a:lvl8pPr>
      <a:lvl9pPr marL="17487026" indent="-1028649" algn="l" defTabSz="4114594" rtl="0" eaLnBrk="1" latinLnBrk="0" hangingPunct="1">
        <a:spcBef>
          <a:spcPct val="20000"/>
        </a:spcBef>
        <a:buFont typeface="Arial" pitchFamily="34" charset="0"/>
        <a:buChar char="•"/>
        <a:defRPr sz="9000" kern="1200">
          <a:solidFill>
            <a:schemeClr val="tx1"/>
          </a:solidFill>
          <a:latin typeface="+mn-lt"/>
          <a:ea typeface="+mn-ea"/>
          <a:cs typeface="+mn-cs"/>
        </a:defRPr>
      </a:lvl9pPr>
    </p:bodyStyle>
    <p:otherStyle>
      <a:defPPr>
        <a:defRPr lang="de-DE"/>
      </a:defPPr>
      <a:lvl1pPr marL="0" algn="l" defTabSz="4114594" rtl="0" eaLnBrk="1" latinLnBrk="0" hangingPunct="1">
        <a:defRPr sz="8100" kern="1200">
          <a:solidFill>
            <a:schemeClr val="tx1"/>
          </a:solidFill>
          <a:latin typeface="+mn-lt"/>
          <a:ea typeface="+mn-ea"/>
          <a:cs typeface="+mn-cs"/>
        </a:defRPr>
      </a:lvl1pPr>
      <a:lvl2pPr marL="2057297" algn="l" defTabSz="4114594" rtl="0" eaLnBrk="1" latinLnBrk="0" hangingPunct="1">
        <a:defRPr sz="8100" kern="1200">
          <a:solidFill>
            <a:schemeClr val="tx1"/>
          </a:solidFill>
          <a:latin typeface="+mn-lt"/>
          <a:ea typeface="+mn-ea"/>
          <a:cs typeface="+mn-cs"/>
        </a:defRPr>
      </a:lvl2pPr>
      <a:lvl3pPr marL="4114594" algn="l" defTabSz="4114594" rtl="0" eaLnBrk="1" latinLnBrk="0" hangingPunct="1">
        <a:defRPr sz="8100" kern="1200">
          <a:solidFill>
            <a:schemeClr val="tx1"/>
          </a:solidFill>
          <a:latin typeface="+mn-lt"/>
          <a:ea typeface="+mn-ea"/>
          <a:cs typeface="+mn-cs"/>
        </a:defRPr>
      </a:lvl3pPr>
      <a:lvl4pPr marL="6171891" algn="l" defTabSz="4114594" rtl="0" eaLnBrk="1" latinLnBrk="0" hangingPunct="1">
        <a:defRPr sz="8100" kern="1200">
          <a:solidFill>
            <a:schemeClr val="tx1"/>
          </a:solidFill>
          <a:latin typeface="+mn-lt"/>
          <a:ea typeface="+mn-ea"/>
          <a:cs typeface="+mn-cs"/>
        </a:defRPr>
      </a:lvl4pPr>
      <a:lvl5pPr marL="8229189" algn="l" defTabSz="4114594" rtl="0" eaLnBrk="1" latinLnBrk="0" hangingPunct="1">
        <a:defRPr sz="8100" kern="1200">
          <a:solidFill>
            <a:schemeClr val="tx1"/>
          </a:solidFill>
          <a:latin typeface="+mn-lt"/>
          <a:ea typeface="+mn-ea"/>
          <a:cs typeface="+mn-cs"/>
        </a:defRPr>
      </a:lvl5pPr>
      <a:lvl6pPr marL="10286486" algn="l" defTabSz="4114594" rtl="0" eaLnBrk="1" latinLnBrk="0" hangingPunct="1">
        <a:defRPr sz="8100" kern="1200">
          <a:solidFill>
            <a:schemeClr val="tx1"/>
          </a:solidFill>
          <a:latin typeface="+mn-lt"/>
          <a:ea typeface="+mn-ea"/>
          <a:cs typeface="+mn-cs"/>
        </a:defRPr>
      </a:lvl6pPr>
      <a:lvl7pPr marL="12343783" algn="l" defTabSz="4114594" rtl="0" eaLnBrk="1" latinLnBrk="0" hangingPunct="1">
        <a:defRPr sz="8100" kern="1200">
          <a:solidFill>
            <a:schemeClr val="tx1"/>
          </a:solidFill>
          <a:latin typeface="+mn-lt"/>
          <a:ea typeface="+mn-ea"/>
          <a:cs typeface="+mn-cs"/>
        </a:defRPr>
      </a:lvl7pPr>
      <a:lvl8pPr marL="14401080" algn="l" defTabSz="4114594" rtl="0" eaLnBrk="1" latinLnBrk="0" hangingPunct="1">
        <a:defRPr sz="8100" kern="1200">
          <a:solidFill>
            <a:schemeClr val="tx1"/>
          </a:solidFill>
          <a:latin typeface="+mn-lt"/>
          <a:ea typeface="+mn-ea"/>
          <a:cs typeface="+mn-cs"/>
        </a:defRPr>
      </a:lvl8pPr>
      <a:lvl9pPr marL="16458377" algn="l" defTabSz="4114594" rtl="0" eaLnBrk="1" latinLnBrk="0" hangingPunct="1">
        <a:defRPr sz="8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60588" y="1296988"/>
            <a:ext cx="38884225" cy="5400675"/>
          </a:xfrm>
          <a:prstGeom prst="rect">
            <a:avLst/>
          </a:prstGeom>
        </p:spPr>
        <p:txBody>
          <a:bodyPr vert="horz" lIns="91440" tIns="45720" rIns="91440" bIns="45720" rtlCol="0" anchor="ctr">
            <a:normAutofit/>
          </a:bodyPr>
          <a:lstStyle/>
          <a:p>
            <a:r>
              <a:rPr lang="en-US" smtClean="0"/>
              <a:t>Click to edit Master title style</a:t>
            </a:r>
            <a:endParaRPr lang="de-CH"/>
          </a:p>
        </p:txBody>
      </p:sp>
      <p:sp>
        <p:nvSpPr>
          <p:cNvPr id="3" name="Text Placeholder 2"/>
          <p:cNvSpPr>
            <a:spLocks noGrp="1"/>
          </p:cNvSpPr>
          <p:nvPr>
            <p:ph type="body" idx="1"/>
          </p:nvPr>
        </p:nvSpPr>
        <p:spPr>
          <a:xfrm>
            <a:off x="2160588" y="7561263"/>
            <a:ext cx="38884225" cy="213852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2"/>
          </p:nvPr>
        </p:nvSpPr>
        <p:spPr>
          <a:xfrm>
            <a:off x="2160588" y="30033913"/>
            <a:ext cx="10080625" cy="1725612"/>
          </a:xfrm>
          <a:prstGeom prst="rect">
            <a:avLst/>
          </a:prstGeom>
        </p:spPr>
        <p:txBody>
          <a:bodyPr vert="horz" lIns="91440" tIns="45720" rIns="91440" bIns="45720" rtlCol="0" anchor="ctr"/>
          <a:lstStyle>
            <a:lvl1pPr algn="l">
              <a:defRPr sz="1200">
                <a:solidFill>
                  <a:schemeClr val="tx1">
                    <a:tint val="75000"/>
                  </a:schemeClr>
                </a:solidFill>
              </a:defRPr>
            </a:lvl1pPr>
          </a:lstStyle>
          <a:p>
            <a:fld id="{AE558484-7326-4192-A23A-32E2278B6BC3}" type="datetimeFigureOut">
              <a:rPr lang="de-CH" smtClean="0"/>
              <a:pPr/>
              <a:t>02.12.2011</a:t>
            </a:fld>
            <a:endParaRPr lang="de-CH"/>
          </a:p>
        </p:txBody>
      </p:sp>
      <p:sp>
        <p:nvSpPr>
          <p:cNvPr id="5" name="Footer Placeholder 4"/>
          <p:cNvSpPr>
            <a:spLocks noGrp="1"/>
          </p:cNvSpPr>
          <p:nvPr>
            <p:ph type="ftr" sz="quarter" idx="3"/>
          </p:nvPr>
        </p:nvSpPr>
        <p:spPr>
          <a:xfrm>
            <a:off x="14762163" y="30033913"/>
            <a:ext cx="13681075" cy="172561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CH"/>
          </a:p>
        </p:txBody>
      </p:sp>
      <p:sp>
        <p:nvSpPr>
          <p:cNvPr id="6" name="Slide Number Placeholder 5"/>
          <p:cNvSpPr>
            <a:spLocks noGrp="1"/>
          </p:cNvSpPr>
          <p:nvPr>
            <p:ph type="sldNum" sz="quarter" idx="4"/>
          </p:nvPr>
        </p:nvSpPr>
        <p:spPr>
          <a:xfrm>
            <a:off x="30964188" y="30033913"/>
            <a:ext cx="10080625" cy="1725612"/>
          </a:xfrm>
          <a:prstGeom prst="rect">
            <a:avLst/>
          </a:prstGeom>
        </p:spPr>
        <p:txBody>
          <a:bodyPr vert="horz" lIns="91440" tIns="45720" rIns="91440" bIns="45720" rtlCol="0" anchor="ctr"/>
          <a:lstStyle>
            <a:lvl1pPr algn="r">
              <a:defRPr sz="1200">
                <a:solidFill>
                  <a:schemeClr val="tx1">
                    <a:tint val="75000"/>
                  </a:schemeClr>
                </a:solidFill>
              </a:defRPr>
            </a:lvl1pPr>
          </a:lstStyle>
          <a:p>
            <a:fld id="{A9451308-316C-4DDB-A6DD-66E62BC20D42}" type="slidenum">
              <a:rPr lang="de-CH" smtClean="0"/>
              <a:pPr/>
              <a:t>‹#›</a:t>
            </a:fld>
            <a:endParaRPr lang="de-CH"/>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60588" y="1296988"/>
            <a:ext cx="38884225" cy="5400675"/>
          </a:xfrm>
          <a:prstGeom prst="rect">
            <a:avLst/>
          </a:prstGeom>
        </p:spPr>
        <p:txBody>
          <a:bodyPr vert="horz" lIns="91440" tIns="45720" rIns="91440" bIns="45720" rtlCol="0" anchor="ctr">
            <a:normAutofit/>
          </a:bodyPr>
          <a:lstStyle/>
          <a:p>
            <a:r>
              <a:rPr lang="en-US" smtClean="0"/>
              <a:t>Click to edit Master title style</a:t>
            </a:r>
            <a:endParaRPr lang="de-CH"/>
          </a:p>
        </p:txBody>
      </p:sp>
      <p:sp>
        <p:nvSpPr>
          <p:cNvPr id="3" name="Text Placeholder 2"/>
          <p:cNvSpPr>
            <a:spLocks noGrp="1"/>
          </p:cNvSpPr>
          <p:nvPr>
            <p:ph type="body" idx="1"/>
          </p:nvPr>
        </p:nvSpPr>
        <p:spPr>
          <a:xfrm>
            <a:off x="2160588" y="7561263"/>
            <a:ext cx="38884225" cy="213852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CH"/>
          </a:p>
        </p:txBody>
      </p:sp>
      <p:sp>
        <p:nvSpPr>
          <p:cNvPr id="4" name="Date Placeholder 3"/>
          <p:cNvSpPr>
            <a:spLocks noGrp="1"/>
          </p:cNvSpPr>
          <p:nvPr>
            <p:ph type="dt" sz="half" idx="2"/>
          </p:nvPr>
        </p:nvSpPr>
        <p:spPr>
          <a:xfrm>
            <a:off x="2160588" y="30033913"/>
            <a:ext cx="10080625" cy="1725612"/>
          </a:xfrm>
          <a:prstGeom prst="rect">
            <a:avLst/>
          </a:prstGeom>
        </p:spPr>
        <p:txBody>
          <a:bodyPr vert="horz" lIns="91440" tIns="45720" rIns="91440" bIns="45720" rtlCol="0" anchor="ctr"/>
          <a:lstStyle>
            <a:lvl1pPr algn="l">
              <a:defRPr sz="1200">
                <a:solidFill>
                  <a:schemeClr val="tx1">
                    <a:tint val="75000"/>
                  </a:schemeClr>
                </a:solidFill>
              </a:defRPr>
            </a:lvl1pPr>
          </a:lstStyle>
          <a:p>
            <a:fld id="{29FB5BA2-EE9F-4DA3-A9A8-A911D13E1DB0}" type="datetimeFigureOut">
              <a:rPr lang="de-CH" smtClean="0"/>
              <a:pPr/>
              <a:t>02.12.2011</a:t>
            </a:fld>
            <a:endParaRPr lang="de-CH"/>
          </a:p>
        </p:txBody>
      </p:sp>
      <p:sp>
        <p:nvSpPr>
          <p:cNvPr id="5" name="Footer Placeholder 4"/>
          <p:cNvSpPr>
            <a:spLocks noGrp="1"/>
          </p:cNvSpPr>
          <p:nvPr>
            <p:ph type="ftr" sz="quarter" idx="3"/>
          </p:nvPr>
        </p:nvSpPr>
        <p:spPr>
          <a:xfrm>
            <a:off x="14762163" y="30033913"/>
            <a:ext cx="13681075" cy="172561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CH"/>
          </a:p>
        </p:txBody>
      </p:sp>
      <p:sp>
        <p:nvSpPr>
          <p:cNvPr id="6" name="Slide Number Placeholder 5"/>
          <p:cNvSpPr>
            <a:spLocks noGrp="1"/>
          </p:cNvSpPr>
          <p:nvPr>
            <p:ph type="sldNum" sz="quarter" idx="4"/>
          </p:nvPr>
        </p:nvSpPr>
        <p:spPr>
          <a:xfrm>
            <a:off x="30964188" y="30033913"/>
            <a:ext cx="10080625" cy="1725612"/>
          </a:xfrm>
          <a:prstGeom prst="rect">
            <a:avLst/>
          </a:prstGeom>
        </p:spPr>
        <p:txBody>
          <a:bodyPr vert="horz" lIns="91440" tIns="45720" rIns="91440" bIns="45720" rtlCol="0" anchor="ctr"/>
          <a:lstStyle>
            <a:lvl1pPr algn="r">
              <a:defRPr sz="1200">
                <a:solidFill>
                  <a:schemeClr val="tx1">
                    <a:tint val="75000"/>
                  </a:schemeClr>
                </a:solidFill>
              </a:defRPr>
            </a:lvl1pPr>
          </a:lstStyle>
          <a:p>
            <a:fld id="{B0B94681-CFDC-4110-A152-A46FA34776C5}" type="slidenum">
              <a:rPr lang="de-CH" smtClean="0"/>
              <a:pPr/>
              <a:t>‹#›</a:t>
            </a:fld>
            <a:endParaRPr lang="de-C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29520000" y="5760000"/>
            <a:ext cx="12960000" cy="47366813"/>
          </a:xfrm>
          <a:prstGeom prst="rect">
            <a:avLst/>
          </a:prstGeom>
          <a:noFill/>
        </p:spPr>
        <p:txBody>
          <a:bodyPr wrap="square" rtlCol="0">
            <a:spAutoFit/>
          </a:bodyPr>
          <a:lstStyle/>
          <a:p>
            <a:pPr algn="just"/>
            <a:r>
              <a:rPr lang="en-US" sz="2400" dirty="0" smtClean="0">
                <a:latin typeface="Arial Rounded MT Bold" pitchFamily="34" charset="0"/>
              </a:rPr>
              <a:t>Figure 3 also shows that during periods of high solar activity, interstellar neutral He atoms cannot  penetrate close to the Sun; correspondingly the fraction of strongly cooled pickup particles at 1 AU is strongly reduced . We find similar pattern of velocity distributions for Inner Source pickup ions (to be reported later), however, their distributions are generally somewhat wider due to our assumption on injection speed, which is taken to be equal to the </a:t>
            </a:r>
            <a:r>
              <a:rPr lang="en-US" sz="2400" dirty="0" err="1" smtClean="0">
                <a:latin typeface="Arial Rounded MT Bold" pitchFamily="34" charset="0"/>
              </a:rPr>
              <a:t>Kepler</a:t>
            </a:r>
            <a:r>
              <a:rPr lang="en-US" sz="2400" dirty="0" smtClean="0">
                <a:latin typeface="Arial Rounded MT Bold" pitchFamily="34" charset="0"/>
              </a:rPr>
              <a:t> velocity of the parent dust particles.</a:t>
            </a:r>
          </a:p>
          <a:p>
            <a:pPr algn="just"/>
            <a:endParaRPr lang="en-US" sz="2400" dirty="0" smtClean="0">
              <a:latin typeface="Arial Rounded MT Bold" pitchFamily="34" charset="0"/>
            </a:endParaRPr>
          </a:p>
          <a:p>
            <a:pPr algn="just"/>
            <a:r>
              <a:rPr lang="en-US" sz="2400" dirty="0" smtClean="0">
                <a:latin typeface="Arial Rounded MT Bold" pitchFamily="34" charset="0"/>
              </a:rPr>
              <a:t>Figure 4 illustrates cuts of velocity distributions taken in the ecliptic plane. The velocities are given in the rest frame of the Sun. The adopted intensity of pitch-angle scattering suffices to </a:t>
            </a:r>
            <a:r>
              <a:rPr lang="en-US" sz="2400" dirty="0" err="1" smtClean="0">
                <a:latin typeface="Arial Rounded MT Bold" pitchFamily="34" charset="0"/>
              </a:rPr>
              <a:t>isotropize</a:t>
            </a:r>
            <a:r>
              <a:rPr lang="en-US" sz="2400" dirty="0" smtClean="0">
                <a:latin typeface="Arial Rounded MT Bold" pitchFamily="34" charset="0"/>
              </a:rPr>
              <a:t> the distributions. However,  we find a large cavity in the center of the distributions during periods of high solar activity. Again, this is due to the shorter penetration depth of neutral helium and the small fraction of strongly cooled particles. Comparing the upstream and downstream distributions one also notices that upstream distributions are generally more strongly energized than downstream distributions. A narrow gap, parallel to the direction of the interplanetary magnetic field near 1 AU is best visible during periods of low solar activity. We ascribe this gap to the lack of phase space in “polar regions” with  </a:t>
            </a:r>
            <a:r>
              <a:rPr lang="en-US" sz="2400" b="1" dirty="0" smtClean="0">
                <a:latin typeface="Symbol" pitchFamily="18" charset="2"/>
              </a:rPr>
              <a:t>m </a:t>
            </a:r>
            <a:r>
              <a:rPr lang="en-US" sz="2400" dirty="0" smtClean="0">
                <a:latin typeface="Arial Rounded MT Bold" pitchFamily="34" charset="0"/>
              </a:rPr>
              <a:t>close to +1 or -1.  In any case, one has to keep in mind that the distributions are highly idealized since we assume a spherically symmetrically expanding solar wind with constant solar wind speed.</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r>
              <a:rPr lang="en-US" sz="2400" u="sng" dirty="0" smtClean="0">
                <a:latin typeface="Arial Rounded MT Bold" pitchFamily="34" charset="0"/>
              </a:rPr>
              <a:t>Figure 4:</a:t>
            </a:r>
            <a:r>
              <a:rPr lang="en-US" sz="2400" dirty="0" smtClean="0">
                <a:latin typeface="Arial Rounded MT Bold" pitchFamily="34" charset="0"/>
              </a:rPr>
              <a:t> Velocity distributions at 1 AU in the rest frame of the Sun. Left panels for period of high solar activity, right panels for low solar activity. Top panels: Distributions observed upstream in the flow of the interstellar gas, bottom panels: Distributions in the downstream region.</a:t>
            </a:r>
          </a:p>
          <a:p>
            <a:pPr algn="just"/>
            <a:endParaRPr lang="en-US" sz="2400" u="sng" dirty="0" smtClean="0">
              <a:latin typeface="Arial Rounded MT Bold" pitchFamily="34" charset="0"/>
            </a:endParaRPr>
          </a:p>
          <a:p>
            <a:pPr algn="just"/>
            <a:r>
              <a:rPr lang="en-US" sz="2400" u="sng" dirty="0" smtClean="0">
                <a:latin typeface="Arial Rounded MT Bold" pitchFamily="34" charset="0"/>
              </a:rPr>
              <a:t>Conclusion</a:t>
            </a:r>
          </a:p>
          <a:p>
            <a:pPr algn="just"/>
            <a:r>
              <a:rPr lang="en-US" sz="2400" dirty="0" smtClean="0">
                <a:latin typeface="Arial Rounded MT Bold" pitchFamily="34" charset="0"/>
              </a:rPr>
              <a:t>For simple setups our Monte Carlo models succeeds to reproduce some similarity of pickup ion velocity distributions at different heliographic longitudes and under different conditions of solar activity with real observations. The model also works for Inner Source pickup ions, and distributions originating under different injection conditions. </a:t>
            </a:r>
            <a:r>
              <a:rPr lang="en-US" sz="2400" smtClean="0">
                <a:latin typeface="Arial Rounded MT Bold" pitchFamily="34" charset="0"/>
              </a:rPr>
              <a:t>An in-depth comparison </a:t>
            </a:r>
            <a:r>
              <a:rPr lang="en-US" sz="2400" dirty="0" smtClean="0">
                <a:latin typeface="Arial Rounded MT Bold" pitchFamily="34" charset="0"/>
              </a:rPr>
              <a:t>of these simulations with observations from spacecraft should reveal whether our characterization of the pitch-angle process is sufficiently realistic.</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r>
              <a:rPr lang="en-US" sz="2400" u="sng" dirty="0" smtClean="0">
                <a:latin typeface="Arial Rounded MT Bold" pitchFamily="34" charset="0"/>
              </a:rPr>
              <a:t>Acknowledgements:</a:t>
            </a:r>
          </a:p>
          <a:p>
            <a:endParaRPr lang="en-US" sz="2400" dirty="0" smtClean="0">
              <a:latin typeface="Arial Rounded MT Bold" pitchFamily="34" charset="0"/>
            </a:endParaRPr>
          </a:p>
          <a:p>
            <a:r>
              <a:rPr lang="en-US" sz="2400" dirty="0" smtClean="0">
                <a:latin typeface="Arial Rounded MT Bold" pitchFamily="34" charset="0"/>
              </a:rPr>
              <a:t>We acknowledge helpful discussions with J. R. Jokipii, H. Kucharek, N. Schwadron,  A. Chen, and with T. Leonard.</a:t>
            </a:r>
          </a:p>
          <a:p>
            <a:endParaRPr lang="en-US" sz="2400" dirty="0" smtClean="0">
              <a:latin typeface="Arial Rounded MT Bold" pitchFamily="34" charset="0"/>
            </a:endParaRPr>
          </a:p>
          <a:p>
            <a:r>
              <a:rPr lang="en-US" sz="2400" dirty="0" smtClean="0">
                <a:latin typeface="Arial Rounded MT Bold" pitchFamily="34" charset="0"/>
              </a:rPr>
              <a:t>This work is supported by NASA SR&amp;T Grant NNX09AW32G</a:t>
            </a:r>
            <a:endParaRPr lang="de-CH" sz="2400" dirty="0" smtClean="0">
              <a:latin typeface="Arial Rounded MT Bold" pitchFamily="34" charset="0"/>
            </a:endParaRPr>
          </a:p>
          <a:p>
            <a:r>
              <a:rPr lang="en-US" sz="2400" dirty="0" smtClean="0">
                <a:latin typeface="Arial Rounded MT Bold" pitchFamily="34" charset="0"/>
              </a:rPr>
              <a:t>  </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endParaRPr lang="en-US" sz="2400" dirty="0" smtClean="0">
              <a:latin typeface="Arial Rounded MT Bold" pitchFamily="34" charset="0"/>
            </a:endParaRPr>
          </a:p>
          <a:p>
            <a:endParaRPr lang="en-US" sz="2400" dirty="0" smtClean="0">
              <a:latin typeface="Arial Rounded MT Bold" pitchFamily="34" charset="0"/>
            </a:endParaRPr>
          </a:p>
        </p:txBody>
      </p:sp>
      <p:sp>
        <p:nvSpPr>
          <p:cNvPr id="2" name="TextBox 1"/>
          <p:cNvSpPr txBox="1"/>
          <p:nvPr/>
        </p:nvSpPr>
        <p:spPr>
          <a:xfrm>
            <a:off x="0" y="0"/>
            <a:ext cx="43205400" cy="6755696"/>
          </a:xfrm>
          <a:prstGeom prst="rect">
            <a:avLst/>
          </a:prstGeom>
          <a:noFill/>
        </p:spPr>
        <p:txBody>
          <a:bodyPr wrap="square" rtlCol="0">
            <a:spAutoFit/>
          </a:bodyPr>
          <a:lstStyle/>
          <a:p>
            <a:endParaRPr lang="en-US" sz="2000" dirty="0" smtClean="0">
              <a:latin typeface="Arial Rounded MT Bold" pitchFamily="34" charset="0"/>
            </a:endParaRPr>
          </a:p>
          <a:p>
            <a:pPr algn="ctr"/>
            <a:r>
              <a:rPr lang="en-US" sz="7000" dirty="0" smtClean="0">
                <a:latin typeface="Arial Rounded MT Bold" pitchFamily="34" charset="0"/>
              </a:rPr>
              <a:t>Monte-Carlo Simulation of Pickup Ion Velocity Distributions in the Inner </a:t>
            </a:r>
            <a:r>
              <a:rPr lang="en-US" sz="7000" dirty="0" err="1" smtClean="0">
                <a:latin typeface="Arial Rounded MT Bold" pitchFamily="34" charset="0"/>
              </a:rPr>
              <a:t>Heliosphere</a:t>
            </a:r>
            <a:r>
              <a:rPr lang="en-US" sz="7000" dirty="0" smtClean="0">
                <a:latin typeface="Arial Rounded MT Bold" pitchFamily="34" charset="0"/>
              </a:rPr>
              <a:t>   SH23B-</a:t>
            </a:r>
            <a:r>
              <a:rPr lang="en-US" sz="7200" dirty="0" smtClean="0">
                <a:latin typeface="Arial Rounded MT Bold" pitchFamily="34" charset="0"/>
              </a:rPr>
              <a:t>1955</a:t>
            </a:r>
          </a:p>
          <a:p>
            <a:endParaRPr lang="en-US" sz="2000" dirty="0" smtClean="0">
              <a:latin typeface="Arial Rounded MT Bold" pitchFamily="34" charset="0"/>
            </a:endParaRPr>
          </a:p>
          <a:p>
            <a:pPr algn="ctr"/>
            <a:r>
              <a:rPr lang="en-US" sz="6000" dirty="0" smtClean="0">
                <a:latin typeface="Arial Rounded MT Bold" pitchFamily="34" charset="0"/>
              </a:rPr>
              <a:t>Peter Bochsler, Philip  A. Isenberg, and  Eberhard </a:t>
            </a:r>
            <a:r>
              <a:rPr lang="en-US" sz="6000" dirty="0" err="1" smtClean="0">
                <a:latin typeface="Arial Rounded MT Bold" pitchFamily="34" charset="0"/>
              </a:rPr>
              <a:t>Möbius</a:t>
            </a:r>
            <a:endParaRPr lang="en-US" sz="6000" dirty="0" smtClean="0">
              <a:latin typeface="Arial Rounded MT Bold" pitchFamily="34" charset="0"/>
            </a:endParaRPr>
          </a:p>
          <a:p>
            <a:pPr algn="ctr"/>
            <a:r>
              <a:rPr lang="en-US" sz="6000" dirty="0" smtClean="0">
                <a:latin typeface="Arial Rounded MT Bold" pitchFamily="34" charset="0"/>
              </a:rPr>
              <a:t>Space Science Center and Department of Physics</a:t>
            </a:r>
          </a:p>
          <a:p>
            <a:pPr algn="ctr"/>
            <a:r>
              <a:rPr lang="en-US" sz="6000" dirty="0" smtClean="0">
                <a:latin typeface="Arial Rounded MT Bold" pitchFamily="34" charset="0"/>
              </a:rPr>
              <a:t>University of New Hampshire</a:t>
            </a:r>
          </a:p>
          <a:p>
            <a:pPr algn="ctr"/>
            <a:r>
              <a:rPr lang="en-US" sz="6000" dirty="0" smtClean="0">
                <a:latin typeface="Arial Rounded MT Bold" pitchFamily="34" charset="0"/>
              </a:rPr>
              <a:t>Durham NH</a:t>
            </a:r>
            <a:endParaRPr lang="de-CH" sz="6000" dirty="0" smtClean="0">
              <a:latin typeface="Arial Rounded MT Bold" pitchFamily="34" charset="0"/>
            </a:endParaRPr>
          </a:p>
          <a:p>
            <a:endParaRPr lang="de-CH" dirty="0">
              <a:latin typeface="Arial Rounded MT Bold" pitchFamily="34" charset="0"/>
            </a:endParaRPr>
          </a:p>
        </p:txBody>
      </p:sp>
      <p:grpSp>
        <p:nvGrpSpPr>
          <p:cNvPr id="44" name="Group 43"/>
          <p:cNvGrpSpPr/>
          <p:nvPr/>
        </p:nvGrpSpPr>
        <p:grpSpPr>
          <a:xfrm>
            <a:off x="29554713" y="13237497"/>
            <a:ext cx="12156380" cy="5116256"/>
            <a:chOff x="29438599" y="12191020"/>
            <a:chExt cx="12156380" cy="5116256"/>
          </a:xfrm>
        </p:grpSpPr>
        <p:pic>
          <p:nvPicPr>
            <p:cNvPr id="21" name="Picture 20" descr="upstream_high.jpg"/>
            <p:cNvPicPr>
              <a:picLocks noChangeAspect="1"/>
            </p:cNvPicPr>
            <p:nvPr/>
          </p:nvPicPr>
          <p:blipFill>
            <a:blip r:embed="rId2" cstate="print"/>
            <a:srcRect l="10099"/>
            <a:stretch>
              <a:fillRect/>
            </a:stretch>
          </p:blipFill>
          <p:spPr>
            <a:xfrm>
              <a:off x="29438599" y="12191065"/>
              <a:ext cx="6480000" cy="5097033"/>
            </a:xfrm>
            <a:prstGeom prst="rect">
              <a:avLst/>
            </a:prstGeom>
          </p:spPr>
        </p:pic>
        <p:pic>
          <p:nvPicPr>
            <p:cNvPr id="22" name="Picture 21" descr="upstream_low.jpg"/>
            <p:cNvPicPr>
              <a:picLocks noChangeAspect="1"/>
            </p:cNvPicPr>
            <p:nvPr/>
          </p:nvPicPr>
          <p:blipFill>
            <a:blip r:embed="rId3" cstate="print"/>
            <a:srcRect l="10436"/>
            <a:stretch>
              <a:fillRect/>
            </a:stretch>
          </p:blipFill>
          <p:spPr>
            <a:xfrm>
              <a:off x="35114979" y="12191020"/>
              <a:ext cx="6480000" cy="5116256"/>
            </a:xfrm>
            <a:prstGeom prst="rect">
              <a:avLst/>
            </a:prstGeom>
          </p:spPr>
        </p:pic>
      </p:grpSp>
      <p:grpSp>
        <p:nvGrpSpPr>
          <p:cNvPr id="46" name="Group 45"/>
          <p:cNvGrpSpPr/>
          <p:nvPr/>
        </p:nvGrpSpPr>
        <p:grpSpPr>
          <a:xfrm>
            <a:off x="29523376" y="18559702"/>
            <a:ext cx="12078203" cy="5111579"/>
            <a:chOff x="29523376" y="17106825"/>
            <a:chExt cx="12078203" cy="5111579"/>
          </a:xfrm>
        </p:grpSpPr>
        <p:pic>
          <p:nvPicPr>
            <p:cNvPr id="23" name="Picture 22" descr="downstream_high.jpg"/>
            <p:cNvPicPr>
              <a:picLocks noChangeAspect="1"/>
            </p:cNvPicPr>
            <p:nvPr/>
          </p:nvPicPr>
          <p:blipFill>
            <a:blip r:embed="rId4" cstate="print"/>
            <a:srcRect l="10099"/>
            <a:stretch>
              <a:fillRect/>
            </a:stretch>
          </p:blipFill>
          <p:spPr>
            <a:xfrm>
              <a:off x="29523376" y="17121340"/>
              <a:ext cx="6480000" cy="5097064"/>
            </a:xfrm>
            <a:prstGeom prst="rect">
              <a:avLst/>
            </a:prstGeom>
          </p:spPr>
        </p:pic>
        <p:pic>
          <p:nvPicPr>
            <p:cNvPr id="24" name="Picture 23" descr="downstream_low.jpg"/>
            <p:cNvPicPr>
              <a:picLocks noChangeAspect="1"/>
            </p:cNvPicPr>
            <p:nvPr/>
          </p:nvPicPr>
          <p:blipFill>
            <a:blip r:embed="rId5" cstate="print"/>
            <a:srcRect l="10099"/>
            <a:stretch>
              <a:fillRect/>
            </a:stretch>
          </p:blipFill>
          <p:spPr>
            <a:xfrm>
              <a:off x="35121579" y="17106825"/>
              <a:ext cx="6480000" cy="5097078"/>
            </a:xfrm>
            <a:prstGeom prst="rect">
              <a:avLst/>
            </a:prstGeom>
          </p:spPr>
        </p:pic>
      </p:grpSp>
      <p:grpSp>
        <p:nvGrpSpPr>
          <p:cNvPr id="34" name="Group 33"/>
          <p:cNvGrpSpPr/>
          <p:nvPr/>
        </p:nvGrpSpPr>
        <p:grpSpPr>
          <a:xfrm>
            <a:off x="688903" y="5760000"/>
            <a:ext cx="12908325" cy="26684228"/>
            <a:chOff x="691954" y="5760000"/>
            <a:chExt cx="11642350" cy="27796071"/>
          </a:xfrm>
        </p:grpSpPr>
        <p:sp>
          <p:nvSpPr>
            <p:cNvPr id="31" name="TextBox 30"/>
            <p:cNvSpPr txBox="1">
              <a:spLocks noChangeAspect="1"/>
            </p:cNvSpPr>
            <p:nvPr/>
          </p:nvSpPr>
          <p:spPr>
            <a:xfrm>
              <a:off x="720000" y="5760000"/>
              <a:ext cx="11614304" cy="27796071"/>
            </a:xfrm>
            <a:prstGeom prst="rect">
              <a:avLst/>
            </a:prstGeom>
            <a:noFill/>
          </p:spPr>
          <p:txBody>
            <a:bodyPr wrap="square" rtlCol="0">
              <a:spAutoFit/>
            </a:bodyPr>
            <a:lstStyle/>
            <a:p>
              <a:r>
                <a:rPr lang="en-US" sz="2400" b="1" dirty="0" smtClean="0">
                  <a:latin typeface="Arial Rounded MT Bold" pitchFamily="34" charset="0"/>
                </a:rPr>
                <a:t>Motivation</a:t>
              </a:r>
            </a:p>
            <a:p>
              <a:endParaRPr lang="en-US" sz="2400" b="1" dirty="0" smtClean="0">
                <a:latin typeface="Arial Rounded MT Bold" pitchFamily="34" charset="0"/>
              </a:endParaRPr>
            </a:p>
            <a:p>
              <a:pPr algn="just"/>
              <a:r>
                <a:rPr lang="en-US" sz="2400" dirty="0" smtClean="0">
                  <a:latin typeface="Arial Rounded MT Bold" pitchFamily="34" charset="0"/>
                </a:rPr>
                <a:t>Various spacecraft have been collecting data on velocity distributions of inner-source pickup ions and of pickup ions from interstellar origin. The mechanisms which produce these distributions are still not completely understood.</a:t>
              </a:r>
            </a:p>
            <a:p>
              <a:pPr algn="just"/>
              <a:endParaRPr lang="en-US" sz="2400" dirty="0" smtClean="0">
                <a:latin typeface="Arial Rounded MT Bold" pitchFamily="34" charset="0"/>
              </a:endParaRPr>
            </a:p>
            <a:p>
              <a:pPr algn="just"/>
              <a:r>
                <a:rPr lang="en-US" sz="2400" dirty="0" smtClean="0">
                  <a:latin typeface="Arial Rounded MT Bold" pitchFamily="34" charset="0"/>
                </a:rPr>
                <a:t>We are establishing a Monte Carlo Program to investigate the role of pitch-angle scattering in </a:t>
              </a:r>
              <a:r>
                <a:rPr lang="en-US" sz="2400" dirty="0" err="1" smtClean="0">
                  <a:latin typeface="Arial Rounded MT Bold" pitchFamily="34" charset="0"/>
                </a:rPr>
                <a:t>isotropizing</a:t>
              </a:r>
              <a:r>
                <a:rPr lang="en-US" sz="2400" dirty="0" smtClean="0">
                  <a:latin typeface="Arial Rounded MT Bold" pitchFamily="34" charset="0"/>
                </a:rPr>
                <a:t> velocity distributions of pickup ions.</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r>
                <a:rPr lang="en-US" sz="2400" b="1" dirty="0" smtClean="0">
                  <a:latin typeface="Arial Rounded MT Bold" pitchFamily="34" charset="0"/>
                </a:rPr>
                <a:t>Procedures</a:t>
              </a:r>
            </a:p>
            <a:p>
              <a:pPr algn="just"/>
              <a:endParaRPr lang="en-US" sz="2400" b="1" dirty="0" smtClean="0">
                <a:latin typeface="Arial Rounded MT Bold" pitchFamily="34" charset="0"/>
              </a:endParaRPr>
            </a:p>
            <a:p>
              <a:pPr algn="just"/>
              <a:r>
                <a:rPr lang="en-US" sz="2400" u="sng" dirty="0" smtClean="0">
                  <a:latin typeface="Arial Rounded MT Bold" pitchFamily="34" charset="0"/>
                </a:rPr>
                <a:t>Background: </a:t>
              </a:r>
              <a:r>
                <a:rPr lang="en-US" sz="2400" dirty="0" smtClean="0">
                  <a:latin typeface="Arial Rounded MT Bold" pitchFamily="34" charset="0"/>
                </a:rPr>
                <a:t>Homogeneous </a:t>
              </a:r>
              <a:r>
                <a:rPr lang="en-US" sz="2400" dirty="0" err="1" smtClean="0">
                  <a:latin typeface="Arial Rounded MT Bold" pitchFamily="34" charset="0"/>
                </a:rPr>
                <a:t>radially</a:t>
              </a:r>
              <a:r>
                <a:rPr lang="en-US" sz="2400" dirty="0" smtClean="0">
                  <a:latin typeface="Arial Rounded MT Bold" pitchFamily="34" charset="0"/>
                </a:rPr>
                <a:t> expanding solar wind with constant expansion velocity of 439 km/s (1 </a:t>
              </a:r>
              <a:r>
                <a:rPr lang="en-US" sz="2400" dirty="0" err="1" smtClean="0">
                  <a:latin typeface="Arial Rounded MT Bold" pitchFamily="34" charset="0"/>
                </a:rPr>
                <a:t>keV</a:t>
              </a:r>
              <a:r>
                <a:rPr lang="en-US" sz="2400" dirty="0" smtClean="0">
                  <a:latin typeface="Arial Rounded MT Bold" pitchFamily="34" charset="0"/>
                </a:rPr>
                <a:t>/</a:t>
              </a:r>
              <a:r>
                <a:rPr lang="en-US" sz="2400" dirty="0" err="1" smtClean="0">
                  <a:latin typeface="Arial Rounded MT Bold" pitchFamily="34" charset="0"/>
                </a:rPr>
                <a:t>nuc</a:t>
              </a:r>
              <a:r>
                <a:rPr lang="en-US" sz="2400" dirty="0" smtClean="0">
                  <a:latin typeface="Arial Rounded MT Bold" pitchFamily="34" charset="0"/>
                </a:rPr>
                <a:t>) . Radial component  of magnetic field decreasing with B</a:t>
              </a:r>
              <a:r>
                <a:rPr lang="en-US" sz="2400" baseline="-25000" dirty="0" smtClean="0">
                  <a:latin typeface="Arial Rounded MT Bold" pitchFamily="34" charset="0"/>
                </a:rPr>
                <a:t>r</a:t>
              </a:r>
              <a:r>
                <a:rPr lang="en-US" sz="2400" dirty="0" smtClean="0"/>
                <a:t> </a:t>
              </a:r>
              <a:r>
                <a:rPr lang="en-US" sz="2400" b="1" dirty="0" smtClean="0">
                  <a:latin typeface="Symbol" pitchFamily="18" charset="2"/>
                </a:rPr>
                <a:t>µ</a:t>
              </a:r>
              <a:r>
                <a:rPr lang="en-US" sz="2400" dirty="0" smtClean="0">
                  <a:latin typeface="Symbol" pitchFamily="18" charset="2"/>
                </a:rPr>
                <a:t> </a:t>
              </a:r>
              <a:r>
                <a:rPr lang="en-US" sz="2400" dirty="0" smtClean="0">
                  <a:latin typeface="Arial Rounded MT Bold" pitchFamily="34" charset="0"/>
                </a:rPr>
                <a:t>1/r</a:t>
              </a:r>
              <a:r>
                <a:rPr lang="en-US" sz="2400" baseline="30000" dirty="0" smtClean="0">
                  <a:latin typeface="Arial Rounded MT Bold" pitchFamily="34" charset="0"/>
                </a:rPr>
                <a:t>2</a:t>
              </a:r>
              <a:r>
                <a:rPr lang="en-US" sz="2400" dirty="0" smtClean="0">
                  <a:latin typeface="Arial Rounded MT Bold" pitchFamily="34" charset="0"/>
                </a:rPr>
                <a:t> , B</a:t>
              </a:r>
              <a:r>
                <a:rPr lang="en-US" sz="2400" baseline="-25000" dirty="0" smtClean="0">
                  <a:latin typeface="Symbol" pitchFamily="18" charset="2"/>
                </a:rPr>
                <a:t>f</a:t>
              </a:r>
              <a:r>
                <a:rPr lang="en-US" sz="2400" dirty="0" smtClean="0">
                  <a:latin typeface="Arial Rounded MT Bold" pitchFamily="34" charset="0"/>
                </a:rPr>
                <a:t> following the prescription of an expanding Parker spiral</a:t>
              </a:r>
            </a:p>
            <a:p>
              <a:pPr algn="just"/>
              <a:endParaRPr lang="en-US" sz="2400" dirty="0" smtClean="0">
                <a:latin typeface="Arial Rounded MT Bold" pitchFamily="34" charset="0"/>
              </a:endParaRPr>
            </a:p>
            <a:p>
              <a:pPr algn="just"/>
              <a:r>
                <a:rPr lang="en-US" sz="2400" u="sng" dirty="0" smtClean="0">
                  <a:latin typeface="Arial Rounded MT Bold" pitchFamily="34" charset="0"/>
                </a:rPr>
                <a:t>Particle injection: </a:t>
              </a:r>
              <a:r>
                <a:rPr lang="en-US" sz="2400" dirty="0" smtClean="0">
                  <a:latin typeface="Arial Rounded MT Bold" pitchFamily="34" charset="0"/>
                </a:rPr>
                <a:t>“Interstellar” neutral </a:t>
              </a:r>
              <a:r>
                <a:rPr lang="en-US" sz="2400" baseline="30000" dirty="0" smtClean="0">
                  <a:latin typeface="Arial Rounded MT Bold" pitchFamily="34" charset="0"/>
                </a:rPr>
                <a:t>4</a:t>
              </a:r>
              <a:r>
                <a:rPr lang="en-US" sz="2400" dirty="0" smtClean="0">
                  <a:latin typeface="Arial Rounded MT Bold" pitchFamily="34" charset="0"/>
                </a:rPr>
                <a:t>He is injected from a rectangular boundary of 200 x 200 AU</a:t>
              </a:r>
              <a:r>
                <a:rPr lang="en-US" sz="2400" baseline="30000" dirty="0" smtClean="0">
                  <a:latin typeface="Arial Rounded MT Bold" pitchFamily="34" charset="0"/>
                </a:rPr>
                <a:t>2 </a:t>
              </a:r>
              <a:r>
                <a:rPr lang="en-US" sz="2400" dirty="0" smtClean="0">
                  <a:latin typeface="Arial Rounded MT Bold" pitchFamily="34" charset="0"/>
                </a:rPr>
                <a:t> located 200 AU away from the Sun. The main flow direction lies within the ecliptic plane. Flow speed at infinity:  26 km/s, temperature at infinity:  8500 K. For the generation of pickup ions only neutrals which cross the ecliptic plane at distances &lt; 1 AU are considered. When a neutral particle crosses the ecliptic, the probability of ionization within a narrow range of heliographic latitudes is calculated. This probability is kept as a weight for investigating particle statistics at 1AU. We have considered two scenarios:  One representing “Quiet Sun” (</a:t>
              </a:r>
              <a:r>
                <a:rPr lang="en-US" sz="2400" dirty="0" err="1" smtClean="0">
                  <a:latin typeface="Symbol" pitchFamily="18" charset="2"/>
                </a:rPr>
                <a:t>n</a:t>
              </a:r>
              <a:r>
                <a:rPr lang="en-US" sz="2400" baseline="-25000" dirty="0" err="1" smtClean="0">
                  <a:latin typeface="Arial Rounded MT Bold" pitchFamily="34" charset="0"/>
                </a:rPr>
                <a:t>ion</a:t>
              </a:r>
              <a:r>
                <a:rPr lang="en-US" sz="2400" dirty="0" smtClean="0">
                  <a:latin typeface="Arial Rounded MT Bold" pitchFamily="34" charset="0"/>
                </a:rPr>
                <a:t>= 5.9 x 10</a:t>
              </a:r>
              <a:r>
                <a:rPr lang="en-US" sz="2400" baseline="30000" dirty="0" smtClean="0">
                  <a:latin typeface="Arial Rounded MT Bold" pitchFamily="34" charset="0"/>
                </a:rPr>
                <a:t>-8</a:t>
              </a:r>
              <a:r>
                <a:rPr lang="en-US" sz="2400" dirty="0" smtClean="0">
                  <a:latin typeface="Arial Rounded MT Bold" pitchFamily="34" charset="0"/>
                </a:rPr>
                <a:t> s</a:t>
              </a:r>
              <a:r>
                <a:rPr lang="en-US" sz="2400" baseline="30000" dirty="0" smtClean="0">
                  <a:latin typeface="Arial Rounded MT Bold" pitchFamily="34" charset="0"/>
                </a:rPr>
                <a:t>-1</a:t>
              </a:r>
              <a:r>
                <a:rPr lang="en-US" sz="2400" dirty="0" smtClean="0">
                  <a:latin typeface="Arial Rounded MT Bold" pitchFamily="34" charset="0"/>
                </a:rPr>
                <a:t>) and one for “Active Sun” (</a:t>
              </a:r>
              <a:r>
                <a:rPr lang="en-US" sz="2400" dirty="0" err="1" smtClean="0">
                  <a:latin typeface="Symbol" pitchFamily="18" charset="2"/>
                </a:rPr>
                <a:t>n</a:t>
              </a:r>
              <a:r>
                <a:rPr lang="en-US" sz="2400" baseline="-25000" dirty="0" err="1" smtClean="0">
                  <a:latin typeface="Arial Rounded MT Bold" pitchFamily="34" charset="0"/>
                </a:rPr>
                <a:t>ion</a:t>
              </a:r>
              <a:r>
                <a:rPr lang="en-US" sz="2400" dirty="0" smtClean="0">
                  <a:latin typeface="Arial Rounded MT Bold" pitchFamily="34" charset="0"/>
                </a:rPr>
                <a:t>= 2.0 x 10</a:t>
              </a:r>
              <a:r>
                <a:rPr lang="en-US" sz="2400" baseline="30000" dirty="0" smtClean="0">
                  <a:latin typeface="Arial Rounded MT Bold" pitchFamily="34" charset="0"/>
                </a:rPr>
                <a:t>-7</a:t>
              </a:r>
              <a:r>
                <a:rPr lang="en-US" sz="2400" dirty="0" smtClean="0">
                  <a:latin typeface="Arial Rounded MT Bold" pitchFamily="34" charset="0"/>
                </a:rPr>
                <a:t> s</a:t>
              </a:r>
              <a:r>
                <a:rPr lang="en-US" sz="2400" baseline="30000" dirty="0" smtClean="0">
                  <a:latin typeface="Arial Rounded MT Bold" pitchFamily="34" charset="0"/>
                </a:rPr>
                <a:t>-1</a:t>
              </a:r>
              <a:r>
                <a:rPr lang="en-US" sz="2400" dirty="0" smtClean="0">
                  <a:latin typeface="Arial Rounded MT Bold" pitchFamily="34" charset="0"/>
                </a:rPr>
                <a:t>). The distribution of production rates in the ecliptic is shown in Figure 1.</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u="sng" dirty="0" smtClean="0">
                <a:latin typeface="Arial Rounded MT Bold" pitchFamily="34" charset="0"/>
              </a:endParaRPr>
            </a:p>
            <a:p>
              <a:pPr algn="just"/>
              <a:endParaRPr lang="en-US" sz="2400" u="sng" dirty="0" smtClean="0">
                <a:latin typeface="Arial Rounded MT Bold" pitchFamily="34" charset="0"/>
              </a:endParaRPr>
            </a:p>
            <a:p>
              <a:pPr algn="just"/>
              <a:r>
                <a:rPr lang="en-US" sz="2400" u="sng" dirty="0" smtClean="0">
                  <a:latin typeface="Arial Rounded MT Bold" pitchFamily="34" charset="0"/>
                </a:rPr>
                <a:t>Figure 1</a:t>
              </a:r>
              <a:r>
                <a:rPr lang="en-US" sz="2400" dirty="0" smtClean="0">
                  <a:latin typeface="Arial Rounded MT Bold" pitchFamily="34" charset="0"/>
                </a:rPr>
                <a:t>: Spatial and temporal variability  of He</a:t>
              </a:r>
              <a:r>
                <a:rPr lang="en-US" sz="2400" baseline="30000" dirty="0" smtClean="0">
                  <a:latin typeface="Arial Rounded MT Bold" pitchFamily="34" charset="0"/>
                </a:rPr>
                <a:t>+ </a:t>
              </a:r>
              <a:r>
                <a:rPr lang="en-US" sz="2400" dirty="0" smtClean="0">
                  <a:latin typeface="Arial Rounded MT Bold" pitchFamily="34" charset="0"/>
                </a:rPr>
                <a:t>pickup ion generation within the ecliptic and within the orbit of the Earth. The contour lines illustrate regions of equal production rates for periods of low solar activity (left) and high activity (right). Whereas pickup ions are produced at all heliographic longitudes in periods of low activity, the production is strongly concentrated in the focusing cone in the downwind region during periods of high solar activity. These differences have an impact on the resulting velocity distributions at 1AU.</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r>
                <a:rPr lang="en-US" sz="2400" u="sng" dirty="0" smtClean="0">
                  <a:latin typeface="Arial Rounded MT Bold" pitchFamily="34" charset="0"/>
                </a:rPr>
                <a:t>Transport of pickup ions: </a:t>
              </a:r>
              <a:r>
                <a:rPr lang="en-US" sz="2400" dirty="0" smtClean="0">
                  <a:latin typeface="Arial Rounded MT Bold" pitchFamily="34" charset="0"/>
                </a:rPr>
                <a:t> Freshly injected particles begin to gyrate and move along magnetic field lines according to their initial speed in the frame of the expanding solar wind. </a:t>
              </a:r>
            </a:p>
            <a:p>
              <a:pPr algn="just"/>
              <a:endParaRPr lang="en-US" sz="2400" u="sng" dirty="0" smtClean="0">
                <a:latin typeface="Arial Rounded MT Bold" pitchFamily="34" charset="0"/>
              </a:endParaRPr>
            </a:p>
            <a:p>
              <a:pPr algn="just"/>
              <a:r>
                <a:rPr lang="en-US" sz="2400" u="sng" dirty="0" smtClean="0">
                  <a:latin typeface="Arial Rounded MT Bold" pitchFamily="34" charset="0"/>
                </a:rPr>
                <a:t>Scattering mechanism:</a:t>
              </a:r>
              <a:r>
                <a:rPr lang="en-US" sz="2400" dirty="0" smtClean="0">
                  <a:latin typeface="Arial Rounded MT Bold" pitchFamily="34" charset="0"/>
                </a:rPr>
                <a:t>  In our Monte Carlo scheme  we do not use the Diffusion approximation. Instead, we consider the transport and evolution of the distributions during the outward motion as an interplay between scattering events and motion on a free path along a magnetic field line. On the free path the magnetic moment of a particle  is conserved.  For the choice of random free paths between scattering events we use a power law with an index -3. The shortest (and most frequent) free paths were 10</a:t>
              </a:r>
              <a:r>
                <a:rPr lang="en-US" sz="2400" baseline="30000" dirty="0" smtClean="0">
                  <a:latin typeface="Arial Rounded MT Bold" pitchFamily="34" charset="0"/>
                </a:rPr>
                <a:t>-6</a:t>
              </a:r>
              <a:r>
                <a:rPr lang="en-US" sz="2400" dirty="0" smtClean="0">
                  <a:latin typeface="Arial Rounded MT Bold" pitchFamily="34" charset="0"/>
                </a:rPr>
                <a:t> AU = 150 km.  The largest path between scattering events was 0.5 AU. </a:t>
              </a:r>
            </a:p>
            <a:p>
              <a:pPr algn="just"/>
              <a:endParaRPr lang="en-US" sz="2400" u="sng" dirty="0" smtClean="0">
                <a:latin typeface="Arial Rounded MT Bold" pitchFamily="34" charset="0"/>
              </a:endParaRPr>
            </a:p>
            <a:p>
              <a:pPr algn="just"/>
              <a:endParaRPr lang="de-CH" sz="2400" dirty="0" smtClean="0"/>
            </a:p>
            <a:p>
              <a:pPr algn="just"/>
              <a:endParaRPr lang="en-US" sz="2400" u="sng" dirty="0" smtClean="0">
                <a:latin typeface="Arial Rounded MT Bold" pitchFamily="34" charset="0"/>
              </a:endParaRPr>
            </a:p>
            <a:p>
              <a:pPr algn="just"/>
              <a:endParaRPr lang="en-US" sz="2400" dirty="0" smtClean="0">
                <a:latin typeface="Arial Rounded MT Bold" pitchFamily="34" charset="0"/>
              </a:endParaRPr>
            </a:p>
            <a:p>
              <a:endParaRPr lang="en-US" sz="2400" dirty="0" smtClean="0">
                <a:latin typeface="Arial Rounded MT Bold" pitchFamily="34" charset="0"/>
              </a:endParaRPr>
            </a:p>
            <a:p>
              <a:endParaRPr lang="en-US" sz="2400" dirty="0" smtClean="0">
                <a:latin typeface="Arial Rounded MT Bold" pitchFamily="34" charset="0"/>
              </a:endParaRPr>
            </a:p>
            <a:p>
              <a:endParaRPr lang="de-CH" sz="2400" dirty="0">
                <a:latin typeface="Arial Rounded MT Bold" pitchFamily="34" charset="0"/>
              </a:endParaRPr>
            </a:p>
          </p:txBody>
        </p:sp>
        <p:pic>
          <p:nvPicPr>
            <p:cNvPr id="32" name="Picture 31" descr="histmap.jpg"/>
            <p:cNvPicPr>
              <a:picLocks noChangeAspect="1"/>
            </p:cNvPicPr>
            <p:nvPr/>
          </p:nvPicPr>
          <p:blipFill>
            <a:blip r:embed="rId6" cstate="print"/>
            <a:srcRect l="2505"/>
            <a:stretch>
              <a:fillRect/>
            </a:stretch>
          </p:blipFill>
          <p:spPr>
            <a:xfrm>
              <a:off x="691954" y="16005476"/>
              <a:ext cx="11625368" cy="6720357"/>
            </a:xfrm>
            <a:prstGeom prst="rect">
              <a:avLst/>
            </a:prstGeom>
          </p:spPr>
        </p:pic>
      </p:grpSp>
      <p:pic>
        <p:nvPicPr>
          <p:cNvPr id="38" name="Picture 37" descr="histo_combined_downstream.jpg"/>
          <p:cNvPicPr>
            <a:picLocks noChangeAspect="1"/>
          </p:cNvPicPr>
          <p:nvPr/>
        </p:nvPicPr>
        <p:blipFill>
          <a:blip r:embed="rId7" cstate="print"/>
          <a:srcRect b="9664"/>
          <a:stretch>
            <a:fillRect/>
          </a:stretch>
        </p:blipFill>
        <p:spPr>
          <a:xfrm>
            <a:off x="15099704" y="22591395"/>
            <a:ext cx="5103442" cy="5966209"/>
          </a:xfrm>
          <a:prstGeom prst="rect">
            <a:avLst/>
          </a:prstGeom>
        </p:spPr>
      </p:pic>
      <p:sp>
        <p:nvSpPr>
          <p:cNvPr id="30" name="TextBox 29"/>
          <p:cNvSpPr txBox="1">
            <a:spLocks/>
          </p:cNvSpPr>
          <p:nvPr/>
        </p:nvSpPr>
        <p:spPr>
          <a:xfrm>
            <a:off x="15120000" y="5760000"/>
            <a:ext cx="12960000" cy="42703998"/>
          </a:xfrm>
          <a:prstGeom prst="rect">
            <a:avLst/>
          </a:prstGeom>
          <a:noFill/>
        </p:spPr>
        <p:txBody>
          <a:bodyPr wrap="square" rtlCol="0">
            <a:spAutoFit/>
          </a:bodyPr>
          <a:lstStyle/>
          <a:p>
            <a:endParaRPr lang="en-US" sz="2400" u="sng" dirty="0" smtClean="0">
              <a:latin typeface="Arial Rounded MT Bold" pitchFamily="34" charset="0"/>
            </a:endParaRPr>
          </a:p>
          <a:p>
            <a:pPr algn="just"/>
            <a:r>
              <a:rPr lang="en-US" sz="2400" dirty="0" smtClean="0">
                <a:latin typeface="Arial Rounded MT Bold" pitchFamily="34" charset="0"/>
              </a:rPr>
              <a:t>Scattering events are treated as random walk on a sphere, characterized by two random numbers. One parameter, again taken from a power law with index -3, is the step size (in degrees). The maximum step size is 180</a:t>
            </a:r>
            <a:r>
              <a:rPr lang="en-US" sz="2400" baseline="30000" dirty="0" smtClean="0">
                <a:latin typeface="Arial Rounded MT Bold" pitchFamily="34" charset="0"/>
              </a:rPr>
              <a:t>o </a:t>
            </a:r>
            <a:r>
              <a:rPr lang="en-US" sz="2400" dirty="0" smtClean="0">
                <a:latin typeface="Arial Rounded MT Bold" pitchFamily="34" charset="0"/>
              </a:rPr>
              <a:t>, the shortest (and most frequent) step size is 0.5</a:t>
            </a:r>
            <a:r>
              <a:rPr lang="en-US" sz="2400" baseline="30000" dirty="0" smtClean="0">
                <a:latin typeface="Arial Rounded MT Bold" pitchFamily="34" charset="0"/>
              </a:rPr>
              <a:t>o </a:t>
            </a:r>
            <a:r>
              <a:rPr lang="en-US" sz="2400" dirty="0" smtClean="0">
                <a:latin typeface="Arial Rounded MT Bold" pitchFamily="34" charset="0"/>
              </a:rPr>
              <a:t>. The second random parameter is the direction of a step. The change of the direction of the random walk is taken from a uniform distribution of numbers between 0 and 360</a:t>
            </a:r>
            <a:r>
              <a:rPr lang="en-US" sz="2400" baseline="30000" dirty="0" smtClean="0">
                <a:latin typeface="Arial Rounded MT Bold" pitchFamily="34" charset="0"/>
              </a:rPr>
              <a:t>o</a:t>
            </a:r>
            <a:r>
              <a:rPr lang="en-US" sz="2400" dirty="0" smtClean="0">
                <a:latin typeface="Arial Rounded MT Bold" pitchFamily="34" charset="0"/>
              </a:rPr>
              <a:t>.  The cosine of the polar angle of the location of the particle corresponds to the value </a:t>
            </a:r>
            <a:r>
              <a:rPr lang="en-US" sz="2400" b="1" dirty="0" smtClean="0">
                <a:latin typeface="Symbol" pitchFamily="18" charset="2"/>
              </a:rPr>
              <a:t>m</a:t>
            </a:r>
            <a:r>
              <a:rPr lang="en-US" sz="2400" cap="all" dirty="0" smtClean="0">
                <a:latin typeface="Arial Rounded MT Bold" pitchFamily="34" charset="0"/>
              </a:rPr>
              <a:t>, </a:t>
            </a:r>
            <a:r>
              <a:rPr lang="en-US" sz="2400" dirty="0" smtClean="0">
                <a:latin typeface="Arial Rounded MT Bold" pitchFamily="34" charset="0"/>
              </a:rPr>
              <a:t>and random walk on a sphere is equivalent to diffusion with a diffusion law   D(1-</a:t>
            </a:r>
            <a:r>
              <a:rPr lang="en-US" sz="2400" b="1" dirty="0" smtClean="0">
                <a:latin typeface="Symbol" pitchFamily="18" charset="2"/>
              </a:rPr>
              <a:t> m</a:t>
            </a:r>
            <a:r>
              <a:rPr lang="en-US" sz="2400" baseline="30000" dirty="0" smtClean="0">
                <a:latin typeface="Arial Rounded MT Bold" pitchFamily="34" charset="0"/>
              </a:rPr>
              <a:t>2</a:t>
            </a:r>
            <a:r>
              <a:rPr lang="en-US" sz="2400" dirty="0" smtClean="0">
                <a:latin typeface="Arial Rounded MT Bold" pitchFamily="34" charset="0"/>
              </a:rPr>
              <a:t>). On average, the smallest changes in latitude occur, when the particle is moving in polar regions. The procedure needs no special prescription for walk across a pole. After each scattering event, v</a:t>
            </a:r>
            <a:r>
              <a:rPr lang="en-US" sz="2400" baseline="-25000" dirty="0" smtClean="0">
                <a:latin typeface="Arial Rounded MT Bold" pitchFamily="34" charset="0"/>
              </a:rPr>
              <a:t>|| </a:t>
            </a:r>
            <a:r>
              <a:rPr lang="en-US" sz="2400" dirty="0" smtClean="0">
                <a:latin typeface="Arial Rounded MT Bold" pitchFamily="34" charset="0"/>
              </a:rPr>
              <a:t>is set to a new value according to </a:t>
            </a:r>
            <a:r>
              <a:rPr lang="en-US" sz="2400" b="1" dirty="0" smtClean="0">
                <a:latin typeface="Symbol" pitchFamily="18" charset="2"/>
              </a:rPr>
              <a:t>dm=</a:t>
            </a:r>
            <a:r>
              <a:rPr lang="en-US" sz="2400" b="1" dirty="0" err="1" smtClean="0">
                <a:latin typeface="Symbol" pitchFamily="18" charset="2"/>
              </a:rPr>
              <a:t>d</a:t>
            </a:r>
            <a:r>
              <a:rPr lang="en-US" sz="2400" dirty="0" err="1" smtClean="0">
                <a:latin typeface="Arial Rounded MT Bold" pitchFamily="34" charset="0"/>
              </a:rPr>
              <a:t>v</a:t>
            </a:r>
            <a:r>
              <a:rPr lang="en-US" sz="2400" baseline="-25000" dirty="0" smtClean="0">
                <a:latin typeface="Arial Rounded MT Bold" pitchFamily="34" charset="0"/>
              </a:rPr>
              <a:t>||</a:t>
            </a:r>
            <a:r>
              <a:rPr lang="en-US" sz="2400" dirty="0" smtClean="0">
                <a:latin typeface="Arial Rounded MT Bold" pitchFamily="34" charset="0"/>
              </a:rPr>
              <a:t>/v.  Figure 2 shows histograms of changes of </a:t>
            </a:r>
            <a:r>
              <a:rPr lang="en-US" sz="2400" b="1" dirty="0" smtClean="0">
                <a:latin typeface="Symbol" pitchFamily="18" charset="2"/>
              </a:rPr>
              <a:t>dm </a:t>
            </a:r>
            <a:r>
              <a:rPr lang="en-US" sz="2400" dirty="0" smtClean="0">
                <a:latin typeface="Arial Rounded MT Bold" pitchFamily="34" charset="0"/>
              </a:rPr>
              <a:t>of a set of particles undergone at different  heliocentric distances. Since </a:t>
            </a:r>
            <a:r>
              <a:rPr lang="en-US" sz="2400" dirty="0" smtClean="0">
                <a:latin typeface="Arial Rounded MT Bold" pitchFamily="34" charset="0"/>
              </a:rPr>
              <a:t>newly ionized particles </a:t>
            </a:r>
            <a:r>
              <a:rPr lang="en-US" sz="2400" dirty="0" smtClean="0">
                <a:latin typeface="Arial Rounded MT Bold" pitchFamily="34" charset="0"/>
              </a:rPr>
              <a:t>travel more frequently in radial direction at short heliocentric distances, they experience less frequently strong changes in  </a:t>
            </a:r>
            <a:r>
              <a:rPr lang="en-US" sz="2400" b="1" dirty="0" smtClean="0">
                <a:latin typeface="Symbol" pitchFamily="18" charset="2"/>
              </a:rPr>
              <a:t>m </a:t>
            </a:r>
            <a:r>
              <a:rPr lang="en-US" sz="2400" dirty="0" smtClean="0">
                <a:latin typeface="Arial Rounded MT Bold" pitchFamily="34" charset="0"/>
              </a:rPr>
              <a:t>than particles travelling at larger distances. </a:t>
            </a: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r>
              <a:rPr lang="en-US" sz="2400" u="sng" dirty="0" smtClean="0">
                <a:latin typeface="Arial Rounded MT Bold" pitchFamily="34" charset="0"/>
              </a:rPr>
              <a:t>Figure 2:</a:t>
            </a:r>
            <a:r>
              <a:rPr lang="en-US" sz="2400" dirty="0" smtClean="0">
                <a:latin typeface="Arial Rounded MT Bold" pitchFamily="34" charset="0"/>
              </a:rPr>
              <a:t>  Histograms of changes in </a:t>
            </a:r>
            <a:r>
              <a:rPr lang="en-US" sz="2400" b="1" dirty="0" smtClean="0">
                <a:latin typeface="Symbol" pitchFamily="18" charset="2"/>
              </a:rPr>
              <a:t>m </a:t>
            </a:r>
            <a:r>
              <a:rPr lang="en-US" sz="2400" dirty="0" smtClean="0">
                <a:latin typeface="Arial Rounded MT Bold" pitchFamily="34" charset="0"/>
              </a:rPr>
              <a:t>undergone by pickup ions at different radial distances from the Sun.</a:t>
            </a:r>
          </a:p>
          <a:p>
            <a:pPr algn="just"/>
            <a:endParaRPr lang="en-US" sz="2400" u="sng" dirty="0" smtClean="0">
              <a:latin typeface="Arial Rounded MT Bold" pitchFamily="34" charset="0"/>
            </a:endParaRPr>
          </a:p>
          <a:p>
            <a:pPr algn="just"/>
            <a:r>
              <a:rPr lang="en-US" sz="2400" dirty="0" smtClean="0">
                <a:latin typeface="Arial Rounded MT Bold" pitchFamily="34" charset="0"/>
              </a:rPr>
              <a:t>Once particles reach 1 AU we investigate their radial velocity distributions as measured in the solar wind frame. As expected, we find different features at different heliographic longitudes and for different phases of solar activity. Figure 3 shows that pickup ions from interstellar neutral helium, which are registered in the upstream direction of the inflowing interstellar gas, can reach speeds in the solar wind frame in excess of the solar wind speed. This is because they start with larger injection speeds relative to the solar </a:t>
            </a:r>
            <a:r>
              <a:rPr lang="en-US" sz="2400" dirty="0" smtClean="0">
                <a:latin typeface="Arial Rounded MT Bold" pitchFamily="34" charset="0"/>
              </a:rPr>
              <a:t>wind ( </a:t>
            </a:r>
            <a:r>
              <a:rPr lang="en-US" sz="2400" dirty="0" err="1" smtClean="0">
                <a:latin typeface="Arial Rounded MT Bold" pitchFamily="34" charset="0"/>
              </a:rPr>
              <a:t>M</a:t>
            </a:r>
            <a:r>
              <a:rPr lang="en-US" sz="2400" dirty="0" err="1" smtClean="0">
                <a:latin typeface="Arial Rounded MT Bold" pitchFamily="34" charset="0"/>
              </a:rPr>
              <a:t>öbius</a:t>
            </a:r>
            <a:r>
              <a:rPr lang="en-US" sz="2400" dirty="0" smtClean="0">
                <a:latin typeface="Arial Rounded MT Bold" pitchFamily="34" charset="0"/>
              </a:rPr>
              <a:t> et al. </a:t>
            </a:r>
            <a:r>
              <a:rPr lang="en-US" sz="2400" smtClean="0">
                <a:latin typeface="Arial Rounded MT Bold" pitchFamily="34" charset="0"/>
              </a:rPr>
              <a:t>GRL 26, 1999, 3181ff)</a:t>
            </a:r>
            <a:endParaRPr lang="de-CH"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r>
              <a:rPr lang="en-US" sz="2400" u="sng" dirty="0" smtClean="0">
                <a:latin typeface="Arial Rounded MT Bold" pitchFamily="34" charset="0"/>
              </a:rPr>
              <a:t>Figure 3: </a:t>
            </a:r>
            <a:r>
              <a:rPr lang="en-US" sz="2400" dirty="0" smtClean="0">
                <a:latin typeface="Arial Rounded MT Bold" pitchFamily="34" charset="0"/>
              </a:rPr>
              <a:t> Histograms of velocity distributions of pickup ions from interstellar helium in the downstream </a:t>
            </a:r>
            <a:r>
              <a:rPr lang="en-US" sz="2400" dirty="0" err="1" smtClean="0">
                <a:latin typeface="Arial Rounded MT Bold" pitchFamily="34" charset="0"/>
              </a:rPr>
              <a:t>focussing</a:t>
            </a:r>
            <a:r>
              <a:rPr lang="en-US" sz="2400" dirty="0" smtClean="0">
                <a:latin typeface="Arial Rounded MT Bold" pitchFamily="34" charset="0"/>
              </a:rPr>
              <a:t> cone (left) and in the upstream region (right) as found at </a:t>
            </a:r>
          </a:p>
          <a:p>
            <a:pPr algn="just"/>
            <a:r>
              <a:rPr lang="en-US" sz="2400" dirty="0" smtClean="0">
                <a:latin typeface="Arial Rounded MT Bold" pitchFamily="34" charset="0"/>
              </a:rPr>
              <a:t>1 AU.  Velocities are given in the solar wind frame and in units of the solar wind speed v</a:t>
            </a:r>
            <a:r>
              <a:rPr lang="en-US" sz="2400" baseline="-25000" dirty="0" smtClean="0">
                <a:latin typeface="Arial Rounded MT Bold" pitchFamily="34" charset="0"/>
              </a:rPr>
              <a:t>sw </a:t>
            </a:r>
            <a:r>
              <a:rPr lang="en-US" sz="2400" dirty="0" smtClean="0">
                <a:latin typeface="Arial Rounded MT Bold" pitchFamily="34" charset="0"/>
              </a:rPr>
              <a:t>. The distributions under conditions of quiet solar activity are in blue and in red for periods of high solar activity. </a:t>
            </a:r>
            <a:endParaRPr lang="en-US" sz="2400" u="sng"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en-US" sz="2400" dirty="0" smtClean="0">
              <a:latin typeface="Arial Rounded MT Bold" pitchFamily="34" charset="0"/>
            </a:endParaRPr>
          </a:p>
          <a:p>
            <a:pPr algn="just"/>
            <a:endParaRPr lang="de-CH" sz="2400" dirty="0" smtClean="0">
              <a:latin typeface="Arial Rounded MT Bold" pitchFamily="34" charset="0"/>
            </a:endParaRPr>
          </a:p>
          <a:p>
            <a:pPr algn="just"/>
            <a:endParaRPr lang="en-US" sz="2400" u="sng" dirty="0" smtClean="0">
              <a:latin typeface="Arial Rounded MT Bold" pitchFamily="34" charset="0"/>
            </a:endParaRPr>
          </a:p>
          <a:p>
            <a:pPr algn="just"/>
            <a:endParaRPr lang="en-US" sz="2400" dirty="0" smtClean="0">
              <a:latin typeface="Arial Rounded MT Bold" pitchFamily="34" charset="0"/>
            </a:endParaRPr>
          </a:p>
          <a:p>
            <a:endParaRPr lang="en-US" sz="2400" dirty="0" smtClean="0">
              <a:latin typeface="Arial Rounded MT Bold" pitchFamily="34" charset="0"/>
            </a:endParaRPr>
          </a:p>
          <a:p>
            <a:endParaRPr lang="en-US" sz="2400" dirty="0" smtClean="0">
              <a:latin typeface="Arial Rounded MT Bold" pitchFamily="34" charset="0"/>
            </a:endParaRPr>
          </a:p>
          <a:p>
            <a:endParaRPr lang="de-CH" sz="2400" dirty="0">
              <a:latin typeface="Arial Rounded MT Bold" pitchFamily="34" charset="0"/>
            </a:endParaRPr>
          </a:p>
        </p:txBody>
      </p:sp>
      <p:pic>
        <p:nvPicPr>
          <p:cNvPr id="1028" name="Picture 4"/>
          <p:cNvPicPr>
            <a:picLocks noChangeAspect="1" noChangeArrowheads="1"/>
          </p:cNvPicPr>
          <p:nvPr/>
        </p:nvPicPr>
        <p:blipFill>
          <a:blip r:embed="rId8" cstate="print"/>
          <a:srcRect/>
          <a:stretch>
            <a:fillRect/>
          </a:stretch>
        </p:blipFill>
        <p:spPr bwMode="auto">
          <a:xfrm>
            <a:off x="15936686" y="11966470"/>
            <a:ext cx="11332028" cy="6381054"/>
          </a:xfrm>
          <a:prstGeom prst="rect">
            <a:avLst/>
          </a:prstGeom>
          <a:noFill/>
          <a:ln w="9525">
            <a:noFill/>
            <a:miter lim="800000"/>
            <a:headEnd/>
            <a:tailEnd/>
          </a:ln>
        </p:spPr>
      </p:pic>
      <p:pic>
        <p:nvPicPr>
          <p:cNvPr id="39" name="Picture 38" descr="histo_combined_upstream.jpg"/>
          <p:cNvPicPr>
            <a:picLocks noChangeAspect="1"/>
          </p:cNvPicPr>
          <p:nvPr/>
        </p:nvPicPr>
        <p:blipFill>
          <a:blip r:embed="rId9" cstate="print"/>
          <a:srcRect b="7158"/>
          <a:stretch>
            <a:fillRect/>
          </a:stretch>
        </p:blipFill>
        <p:spPr>
          <a:xfrm>
            <a:off x="22510154" y="22545675"/>
            <a:ext cx="5103442" cy="613162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1389</Words>
  <Application>Microsoft Office PowerPoint</Application>
  <PresentationFormat>Custom</PresentationFormat>
  <Paragraphs>235</Paragraphs>
  <Slides>1</Slides>
  <Notes>0</Notes>
  <HiddenSlides>0</HiddenSlides>
  <MMClips>0</MMClips>
  <ScaleCrop>false</ScaleCrop>
  <HeadingPairs>
    <vt:vector size="4" baseType="variant">
      <vt:variant>
        <vt:lpstr>Theme</vt:lpstr>
      </vt:variant>
      <vt:variant>
        <vt:i4>3</vt:i4>
      </vt:variant>
      <vt:variant>
        <vt:lpstr>Slide Titles</vt:lpstr>
      </vt:variant>
      <vt:variant>
        <vt:i4>1</vt:i4>
      </vt:variant>
    </vt:vector>
  </HeadingPairs>
  <TitlesOfParts>
    <vt:vector size="4" baseType="lpstr">
      <vt:lpstr>Office Theme</vt:lpstr>
      <vt:lpstr>1_Custom Design</vt:lpstr>
      <vt:lpstr>Custom Design</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Peter Bochsler</dc:creator>
  <cp:lastModifiedBy>Peter Bochsler</cp:lastModifiedBy>
  <cp:revision>115</cp:revision>
  <dcterms:created xsi:type="dcterms:W3CDTF">2011-11-18T21:58:26Z</dcterms:created>
  <dcterms:modified xsi:type="dcterms:W3CDTF">2011-12-02T16:47:01Z</dcterms:modified>
</cp:coreProperties>
</file>